
<file path=[Content_Types].xml><?xml version="1.0" encoding="utf-8"?>
<Types xmlns="http://schemas.openxmlformats.org/package/2006/content-types">
  <Default Extension="png" ContentType="image/png"/>
  <Default Extension="bin" ContentType="application/vnd.ms-office.activeX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ppt/activeX/activeX5.xml" ContentType="application/vnd.ms-office.activeX+xml"/>
  <Override PartName="/ppt/activeX/activeX6.xml" ContentType="application/vnd.ms-office.activeX+xml"/>
  <Override PartName="/ppt/activeX/activeX7.xml" ContentType="application/vnd.ms-office.activeX+xml"/>
  <Override PartName="/ppt/activeX/activeX8.xml" ContentType="application/vnd.ms-office.activeX+xml"/>
  <Override PartName="/ppt/activeX/activeX9.xml" ContentType="application/vnd.ms-office.activeX+xml"/>
  <Override PartName="/ppt/activeX/activeX10.xml" ContentType="application/vnd.ms-office.activeX+xml"/>
  <Override PartName="/ppt/activeX/activeX11.xml" ContentType="application/vnd.ms-office.activeX+xml"/>
  <Override PartName="/ppt/activeX/activeX12.xml" ContentType="application/vnd.ms-office.activeX+xml"/>
  <Override PartName="/ppt/activeX/activeX13.xml" ContentType="application/vnd.ms-office.activeX+xml"/>
  <Override PartName="/ppt/activeX/activeX14.xml" ContentType="application/vnd.ms-office.activeX+xml"/>
  <Override PartName="/ppt/activeX/activeX15.xml" ContentType="application/vnd.ms-office.activeX+xml"/>
  <Override PartName="/ppt/activeX/activeX16.xml" ContentType="application/vnd.ms-office.activeX+xml"/>
  <Override PartName="/ppt/activeX/activeX17.xml" ContentType="application/vnd.ms-office.activeX+xml"/>
  <Override PartName="/ppt/activeX/activeX18.xml" ContentType="application/vnd.ms-office.activeX+xml"/>
  <Override PartName="/ppt/activeX/activeX19.xml" ContentType="application/vnd.ms-office.activeX+xml"/>
  <Override PartName="/ppt/activeX/activeX20.xml" ContentType="application/vnd.ms-office.activeX+xml"/>
  <Override PartName="/ppt/activeX/activeX21.xml" ContentType="application/vnd.ms-office.activeX+xml"/>
  <Override PartName="/ppt/activeX/activeX22.xml" ContentType="application/vnd.ms-office.activeX+xml"/>
  <Override PartName="/ppt/activeX/activeX23.xml" ContentType="application/vnd.ms-office.activeX+xml"/>
  <Override PartName="/ppt/activeX/activeX24.xml" ContentType="application/vnd.ms-office.activeX+xml"/>
  <Override PartName="/ppt/activeX/activeX25.xml" ContentType="application/vnd.ms-office.activeX+xml"/>
  <Override PartName="/ppt/activeX/activeX26.xml" ContentType="application/vnd.ms-office.activeX+xml"/>
  <Override PartName="/ppt/activeX/activeX27.xml" ContentType="application/vnd.ms-office.activeX+xml"/>
  <Override PartName="/ppt/activeX/activeX28.xml" ContentType="application/vnd.ms-office.activeX+xml"/>
  <Override PartName="/ppt/activeX/activeX29.xml" ContentType="application/vnd.ms-office.activeX+xml"/>
  <Override PartName="/ppt/activeX/activeX30.xml" ContentType="application/vnd.ms-office.activeX+xml"/>
  <Override PartName="/ppt/activeX/activeX31.xml" ContentType="application/vnd.ms-office.activeX+xml"/>
  <Override PartName="/ppt/activeX/activeX32.xml" ContentType="application/vnd.ms-office.activeX+xml"/>
  <Override PartName="/ppt/activeX/activeX33.xml" ContentType="application/vnd.ms-office.activeX+xml"/>
  <Override PartName="/ppt/activeX/activeX34.xml" ContentType="application/vnd.ms-office.activeX+xml"/>
  <Override PartName="/ppt/activeX/activeX35.xml" ContentType="application/vnd.ms-office.activeX+xml"/>
  <Override PartName="/ppt/activeX/activeX36.xml" ContentType="application/vnd.ms-office.activeX+xml"/>
  <Override PartName="/ppt/activeX/activeX37.xml" ContentType="application/vnd.ms-office.activeX+xml"/>
  <Override PartName="/ppt/activeX/activeX38.xml" ContentType="application/vnd.ms-office.activeX+xml"/>
  <Override PartName="/ppt/activeX/activeX39.xml" ContentType="application/vnd.ms-office.activeX+xml"/>
  <Override PartName="/ppt/activeX/activeX40.xml" ContentType="application/vnd.ms-office.activeX+xml"/>
  <Override PartName="/ppt/activeX/activeX41.xml" ContentType="application/vnd.ms-office.activeX+xml"/>
  <Override PartName="/ppt/activeX/activeX42.xml" ContentType="application/vnd.ms-office.activeX+xml"/>
  <Override PartName="/ppt/activeX/activeX43.xml" ContentType="application/vnd.ms-office.activeX+xml"/>
  <Override PartName="/ppt/activeX/activeX44.xml" ContentType="application/vnd.ms-office.activeX+xml"/>
  <Override PartName="/ppt/activeX/activeX45.xml" ContentType="application/vnd.ms-office.activeX+xml"/>
  <Override PartName="/ppt/activeX/activeX46.xml" ContentType="application/vnd.ms-office.activeX+xml"/>
  <Override PartName="/ppt/activeX/activeX47.xml" ContentType="application/vnd.ms-office.activeX+xml"/>
  <Override PartName="/ppt/activeX/activeX48.xml" ContentType="application/vnd.ms-office.activeX+xml"/>
  <Override PartName="/ppt/activeX/activeX49.xml" ContentType="application/vnd.ms-office.activeX+xml"/>
  <Override PartName="/ppt/activeX/activeX50.xml" ContentType="application/vnd.ms-office.activeX+xml"/>
  <Override PartName="/ppt/activeX/activeX51.xml" ContentType="application/vnd.ms-office.activeX+xml"/>
  <Override PartName="/ppt/activeX/activeX52.xml" ContentType="application/vnd.ms-office.activeX+xml"/>
  <Override PartName="/ppt/activeX/activeX53.xml" ContentType="application/vnd.ms-office.activeX+xml"/>
  <Override PartName="/ppt/activeX/activeX54.xml" ContentType="application/vnd.ms-office.activeX+xml"/>
  <Override PartName="/ppt/activeX/activeX55.xml" ContentType="application/vnd.ms-office.activeX+xml"/>
  <Override PartName="/ppt/activeX/activeX56.xml" ContentType="application/vnd.ms-office.activeX+xml"/>
  <Override PartName="/ppt/activeX/activeX57.xml" ContentType="application/vnd.ms-office.activeX+xml"/>
  <Override PartName="/ppt/activeX/activeX58.xml" ContentType="application/vnd.ms-office.activeX+xml"/>
  <Override PartName="/ppt/activeX/activeX59.xml" ContentType="application/vnd.ms-office.activeX+xml"/>
  <Override PartName="/ppt/activeX/activeX60.xml" ContentType="application/vnd.ms-office.activeX+xml"/>
  <Override PartName="/ppt/activeX/activeX61.xml" ContentType="application/vnd.ms-office.activeX+xml"/>
  <Override PartName="/ppt/activeX/activeX62.xml" ContentType="application/vnd.ms-office.activeX+xml"/>
  <Override PartName="/ppt/activeX/activeX63.xml" ContentType="application/vnd.ms-office.activeX+xml"/>
  <Override PartName="/ppt/activeX/activeX64.xml" ContentType="application/vnd.ms-office.activeX+xml"/>
  <Override PartName="/ppt/activeX/activeX65.xml" ContentType="application/vnd.ms-office.activeX+xml"/>
  <Override PartName="/ppt/activeX/activeX66.xml" ContentType="application/vnd.ms-office.activeX+xml"/>
  <Override PartName="/ppt/activeX/activeX67.xml" ContentType="application/vnd.ms-office.activeX+xml"/>
  <Override PartName="/ppt/activeX/activeX68.xml" ContentType="application/vnd.ms-office.activeX+xml"/>
  <Override PartName="/ppt/activeX/activeX69.xml" ContentType="application/vnd.ms-office.activeX+xml"/>
  <Override PartName="/ppt/activeX/activeX70.xml" ContentType="application/vnd.ms-office.activeX+xml"/>
  <Override PartName="/ppt/activeX/activeX71.xml" ContentType="application/vnd.ms-office.activeX+xml"/>
  <Override PartName="/ppt/activeX/activeX72.xml" ContentType="application/vnd.ms-office.activeX+xml"/>
  <Override PartName="/ppt/activeX/activeX73.xml" ContentType="application/vnd.ms-office.activeX+xml"/>
  <Override PartName="/ppt/activeX/activeX74.xml" ContentType="application/vnd.ms-office.activeX+xml"/>
  <Override PartName="/ppt/activeX/activeX75.xml" ContentType="application/vnd.ms-office.activeX+xml"/>
  <Override PartName="/ppt/activeX/activeX76.xml" ContentType="application/vnd.ms-office.activeX+xml"/>
  <Override PartName="/ppt/activeX/activeX77.xml" ContentType="application/vnd.ms-office.activeX+xml"/>
  <Override PartName="/ppt/activeX/activeX78.xml" ContentType="application/vnd.ms-office.activeX+xml"/>
  <Override PartName="/ppt/activeX/activeX79.xml" ContentType="application/vnd.ms-office.activeX+xml"/>
  <Override PartName="/ppt/activeX/activeX80.xml" ContentType="application/vnd.ms-office.activeX+xml"/>
  <Override PartName="/ppt/activeX/activeX81.xml" ContentType="application/vnd.ms-office.activeX+xml"/>
  <Override PartName="/ppt/activeX/activeX82.xml" ContentType="application/vnd.ms-office.activeX+xml"/>
  <Override PartName="/ppt/activeX/activeX83.xml" ContentType="application/vnd.ms-office.activeX+xml"/>
  <Override PartName="/ppt/activeX/activeX84.xml" ContentType="application/vnd.ms-office.activeX+xml"/>
  <Override PartName="/ppt/activeX/activeX85.xml" ContentType="application/vnd.ms-office.activeX+xml"/>
  <Override PartName="/ppt/activeX/activeX86.xml" ContentType="application/vnd.ms-office.activeX+xml"/>
  <Override PartName="/ppt/activeX/activeX87.xml" ContentType="application/vnd.ms-office.activeX+xml"/>
  <Override PartName="/ppt/activeX/activeX88.xml" ContentType="application/vnd.ms-office.activeX+xml"/>
  <Override PartName="/ppt/activeX/activeX89.xml" ContentType="application/vnd.ms-office.activeX+xml"/>
  <Override PartName="/ppt/activeX/activeX90.xml" ContentType="application/vnd.ms-office.activeX+xml"/>
  <Override PartName="/ppt/activeX/activeX91.xml" ContentType="application/vnd.ms-office.activeX+xml"/>
  <Override PartName="/ppt/activeX/activeX92.xml" ContentType="application/vnd.ms-office.activeX+xml"/>
  <Override PartName="/ppt/activeX/activeX93.xml" ContentType="application/vnd.ms-office.activeX+xml"/>
  <Override PartName="/ppt/activeX/activeX94.xml" ContentType="application/vnd.ms-office.activeX+xml"/>
  <Override PartName="/ppt/activeX/activeX95.xml" ContentType="application/vnd.ms-office.activeX+xml"/>
  <Override PartName="/ppt/activeX/activeX96.xml" ContentType="application/vnd.ms-office.activeX+xml"/>
  <Override PartName="/ppt/activeX/activeX97.xml" ContentType="application/vnd.ms-office.activeX+xml"/>
  <Override PartName="/ppt/activeX/activeX98.xml" ContentType="application/vnd.ms-office.activeX+xml"/>
  <Override PartName="/ppt/activeX/activeX99.xml" ContentType="application/vnd.ms-office.activeX+xml"/>
  <Override PartName="/ppt/activeX/activeX100.xml" ContentType="application/vnd.ms-office.activeX+xml"/>
  <Override PartName="/ppt/activeX/activeX101.xml" ContentType="application/vnd.ms-office.activeX+xml"/>
  <Override PartName="/ppt/activeX/activeX102.xml" ContentType="application/vnd.ms-office.activeX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70" r:id="rId2"/>
    <p:sldId id="272" r:id="rId3"/>
    <p:sldId id="271" r:id="rId4"/>
    <p:sldId id="261" r:id="rId5"/>
    <p:sldId id="258" r:id="rId6"/>
    <p:sldId id="259" r:id="rId7"/>
    <p:sldId id="262" r:id="rId8"/>
    <p:sldId id="263" r:id="rId9"/>
    <p:sldId id="266" r:id="rId10"/>
    <p:sldId id="267" r:id="rId11"/>
    <p:sldId id="268" r:id="rId12"/>
    <p:sldId id="269" r:id="rId1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529" autoAdjust="0"/>
    <p:restoredTop sz="94660"/>
  </p:normalViewPr>
  <p:slideViewPr>
    <p:cSldViewPr>
      <p:cViewPr varScale="1">
        <p:scale>
          <a:sx n="69" d="100"/>
          <a:sy n="69" d="100"/>
        </p:scale>
        <p:origin x="-150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_rels/activeX13.xml.rels><?xml version="1.0" encoding="UTF-8" standalone="yes"?>
<Relationships xmlns="http://schemas.openxmlformats.org/package/2006/relationships"><Relationship Id="rId1" Type="http://schemas.microsoft.com/office/2006/relationships/activeXControlBinary" Target="activeX13.bin"/></Relationships>
</file>

<file path=ppt/activeX/_rels/activeX14.xml.rels><?xml version="1.0" encoding="UTF-8" standalone="yes"?>
<Relationships xmlns="http://schemas.openxmlformats.org/package/2006/relationships"><Relationship Id="rId1" Type="http://schemas.microsoft.com/office/2006/relationships/activeXControlBinary" Target="activeX14.bin"/></Relationships>
</file>

<file path=ppt/activeX/_rels/activeX15.xml.rels><?xml version="1.0" encoding="UTF-8" standalone="yes"?>
<Relationships xmlns="http://schemas.openxmlformats.org/package/2006/relationships"><Relationship Id="rId1" Type="http://schemas.microsoft.com/office/2006/relationships/activeXControlBinary" Target="activeX15.bin"/></Relationships>
</file>

<file path=ppt/activeX/_rels/activeX16.xml.rels><?xml version="1.0" encoding="UTF-8" standalone="yes"?>
<Relationships xmlns="http://schemas.openxmlformats.org/package/2006/relationships"><Relationship Id="rId1" Type="http://schemas.microsoft.com/office/2006/relationships/activeXControlBinary" Target="activeX16.bin"/></Relationships>
</file>

<file path=ppt/activeX/_rels/activeX17.xml.rels><?xml version="1.0" encoding="UTF-8" standalone="yes"?>
<Relationships xmlns="http://schemas.openxmlformats.org/package/2006/relationships"><Relationship Id="rId1" Type="http://schemas.microsoft.com/office/2006/relationships/activeXControlBinary" Target="activeX17.bin"/></Relationships>
</file>

<file path=ppt/activeX/_rels/activeX18.xml.rels><?xml version="1.0" encoding="UTF-8" standalone="yes"?>
<Relationships xmlns="http://schemas.openxmlformats.org/package/2006/relationships"><Relationship Id="rId1" Type="http://schemas.microsoft.com/office/2006/relationships/activeXControlBinary" Target="activeX18.bin"/></Relationships>
</file>

<file path=ppt/activeX/_rels/activeX19.xml.rels><?xml version="1.0" encoding="UTF-8" standalone="yes"?>
<Relationships xmlns="http://schemas.openxmlformats.org/package/2006/relationships"><Relationship Id="rId1" Type="http://schemas.microsoft.com/office/2006/relationships/activeXControlBinary" Target="activeX19.bin"/></Relationships>
</file>

<file path=ppt/activeX/_rels/activeX20.xml.rels><?xml version="1.0" encoding="UTF-8" standalone="yes"?>
<Relationships xmlns="http://schemas.openxmlformats.org/package/2006/relationships"><Relationship Id="rId1" Type="http://schemas.microsoft.com/office/2006/relationships/activeXControlBinary" Target="activeX20.bin"/></Relationships>
</file>

<file path=ppt/activeX/_rels/activeX21.xml.rels><?xml version="1.0" encoding="UTF-8" standalone="yes"?>
<Relationships xmlns="http://schemas.openxmlformats.org/package/2006/relationships"><Relationship Id="rId1" Type="http://schemas.microsoft.com/office/2006/relationships/activeXControlBinary" Target="activeX21.bin"/></Relationships>
</file>

<file path=ppt/activeX/_rels/activeX22.xml.rels><?xml version="1.0" encoding="UTF-8" standalone="yes"?>
<Relationships xmlns="http://schemas.openxmlformats.org/package/2006/relationships"><Relationship Id="rId1" Type="http://schemas.microsoft.com/office/2006/relationships/activeXControlBinary" Target="activeX22.bin"/></Relationships>
</file>

<file path=ppt/activeX/_rels/activeX23.xml.rels><?xml version="1.0" encoding="UTF-8" standalone="yes"?>
<Relationships xmlns="http://schemas.openxmlformats.org/package/2006/relationships"><Relationship Id="rId1" Type="http://schemas.microsoft.com/office/2006/relationships/activeXControlBinary" Target="activeX23.bin"/></Relationships>
</file>

<file path=ppt/activeX/_rels/activeX24.xml.rels><?xml version="1.0" encoding="UTF-8" standalone="yes"?>
<Relationships xmlns="http://schemas.openxmlformats.org/package/2006/relationships"><Relationship Id="rId1" Type="http://schemas.microsoft.com/office/2006/relationships/activeXControlBinary" Target="activeX24.bin"/></Relationships>
</file>

<file path=ppt/activeX/_rels/activeX25.xml.rels><?xml version="1.0" encoding="UTF-8" standalone="yes"?>
<Relationships xmlns="http://schemas.openxmlformats.org/package/2006/relationships"><Relationship Id="rId1" Type="http://schemas.microsoft.com/office/2006/relationships/activeXControlBinary" Target="activeX25.bin"/></Relationships>
</file>

<file path=ppt/activeX/_rels/activeX26.xml.rels><?xml version="1.0" encoding="UTF-8" standalone="yes"?>
<Relationships xmlns="http://schemas.openxmlformats.org/package/2006/relationships"><Relationship Id="rId1" Type="http://schemas.microsoft.com/office/2006/relationships/activeXControlBinary" Target="activeX26.bin"/></Relationships>
</file>

<file path=ppt/activeX/_rels/activeX27.xml.rels><?xml version="1.0" encoding="UTF-8" standalone="yes"?>
<Relationships xmlns="http://schemas.openxmlformats.org/package/2006/relationships"><Relationship Id="rId1" Type="http://schemas.microsoft.com/office/2006/relationships/activeXControlBinary" Target="activeX27.bin"/></Relationships>
</file>

<file path=ppt/activeX/_rels/activeX28.xml.rels><?xml version="1.0" encoding="UTF-8" standalone="yes"?>
<Relationships xmlns="http://schemas.openxmlformats.org/package/2006/relationships"><Relationship Id="rId1" Type="http://schemas.microsoft.com/office/2006/relationships/activeXControlBinary" Target="activeX28.bin"/></Relationships>
</file>

<file path=ppt/activeX/_rels/activeX29.xml.rels><?xml version="1.0" encoding="UTF-8" standalone="yes"?>
<Relationships xmlns="http://schemas.openxmlformats.org/package/2006/relationships"><Relationship Id="rId1" Type="http://schemas.microsoft.com/office/2006/relationships/activeXControlBinary" Target="activeX29.bin"/></Relationships>
</file>

<file path=ppt/activeX/_rels/activeX30.xml.rels><?xml version="1.0" encoding="UTF-8" standalone="yes"?>
<Relationships xmlns="http://schemas.openxmlformats.org/package/2006/relationships"><Relationship Id="rId1" Type="http://schemas.microsoft.com/office/2006/relationships/activeXControlBinary" Target="activeX30.bin"/></Relationships>
</file>

<file path=ppt/activeX/_rels/activeX31.xml.rels><?xml version="1.0" encoding="UTF-8" standalone="yes"?>
<Relationships xmlns="http://schemas.openxmlformats.org/package/2006/relationships"><Relationship Id="rId1" Type="http://schemas.microsoft.com/office/2006/relationships/activeXControlBinary" Target="activeX31.bin"/></Relationships>
</file>

<file path=ppt/activeX/_rels/activeX32.xml.rels><?xml version="1.0" encoding="UTF-8" standalone="yes"?>
<Relationships xmlns="http://schemas.openxmlformats.org/package/2006/relationships"><Relationship Id="rId1" Type="http://schemas.microsoft.com/office/2006/relationships/activeXControlBinary" Target="activeX32.bin"/></Relationships>
</file>

<file path=ppt/activeX/_rels/activeX33.xml.rels><?xml version="1.0" encoding="UTF-8" standalone="yes"?>
<Relationships xmlns="http://schemas.openxmlformats.org/package/2006/relationships"><Relationship Id="rId1" Type="http://schemas.microsoft.com/office/2006/relationships/activeXControlBinary" Target="activeX33.bin"/></Relationships>
</file>

<file path=ppt/activeX/_rels/activeX34.xml.rels><?xml version="1.0" encoding="UTF-8" standalone="yes"?>
<Relationships xmlns="http://schemas.openxmlformats.org/package/2006/relationships"><Relationship Id="rId1" Type="http://schemas.microsoft.com/office/2006/relationships/activeXControlBinary" Target="activeX34.bin"/></Relationships>
</file>

<file path=ppt/activeX/_rels/activeX35.xml.rels><?xml version="1.0" encoding="UTF-8" standalone="yes"?>
<Relationships xmlns="http://schemas.openxmlformats.org/package/2006/relationships"><Relationship Id="rId1" Type="http://schemas.microsoft.com/office/2006/relationships/activeXControlBinary" Target="activeX35.bin"/></Relationships>
</file>

<file path=ppt/activeX/_rels/activeX36.xml.rels><?xml version="1.0" encoding="UTF-8" standalone="yes"?>
<Relationships xmlns="http://schemas.openxmlformats.org/package/2006/relationships"><Relationship Id="rId1" Type="http://schemas.microsoft.com/office/2006/relationships/activeXControlBinary" Target="activeX36.bin"/></Relationships>
</file>

<file path=ppt/activeX/_rels/activeX37.xml.rels><?xml version="1.0" encoding="UTF-8" standalone="yes"?>
<Relationships xmlns="http://schemas.openxmlformats.org/package/2006/relationships"><Relationship Id="rId1" Type="http://schemas.microsoft.com/office/2006/relationships/activeXControlBinary" Target="activeX37.bin"/></Relationships>
</file>

<file path=ppt/activeX/_rels/activeX38.xml.rels><?xml version="1.0" encoding="UTF-8" standalone="yes"?>
<Relationships xmlns="http://schemas.openxmlformats.org/package/2006/relationships"><Relationship Id="rId1" Type="http://schemas.microsoft.com/office/2006/relationships/activeXControlBinary" Target="activeX38.bin"/></Relationships>
</file>

<file path=ppt/activeX/_rels/activeX39.xml.rels><?xml version="1.0" encoding="UTF-8" standalone="yes"?>
<Relationships xmlns="http://schemas.openxmlformats.org/package/2006/relationships"><Relationship Id="rId1" Type="http://schemas.microsoft.com/office/2006/relationships/activeXControlBinary" Target="activeX39.bin"/></Relationships>
</file>

<file path=ppt/activeX/_rels/activeX40.xml.rels><?xml version="1.0" encoding="UTF-8" standalone="yes"?>
<Relationships xmlns="http://schemas.openxmlformats.org/package/2006/relationships"><Relationship Id="rId1" Type="http://schemas.microsoft.com/office/2006/relationships/activeXControlBinary" Target="activeX40.bin"/></Relationships>
</file>

<file path=ppt/activeX/_rels/activeX41.xml.rels><?xml version="1.0" encoding="UTF-8" standalone="yes"?>
<Relationships xmlns="http://schemas.openxmlformats.org/package/2006/relationships"><Relationship Id="rId1" Type="http://schemas.microsoft.com/office/2006/relationships/activeXControlBinary" Target="activeX41.bin"/></Relationships>
</file>

<file path=ppt/activeX/_rels/activeX42.xml.rels><?xml version="1.0" encoding="UTF-8" standalone="yes"?>
<Relationships xmlns="http://schemas.openxmlformats.org/package/2006/relationships"><Relationship Id="rId1" Type="http://schemas.microsoft.com/office/2006/relationships/activeXControlBinary" Target="activeX42.bin"/></Relationships>
</file>

<file path=ppt/activeX/_rels/activeX43.xml.rels><?xml version="1.0" encoding="UTF-8" standalone="yes"?>
<Relationships xmlns="http://schemas.openxmlformats.org/package/2006/relationships"><Relationship Id="rId1" Type="http://schemas.microsoft.com/office/2006/relationships/activeXControlBinary" Target="activeX43.bin"/></Relationships>
</file>

<file path=ppt/activeX/_rels/activeX44.xml.rels><?xml version="1.0" encoding="UTF-8" standalone="yes"?>
<Relationships xmlns="http://schemas.openxmlformats.org/package/2006/relationships"><Relationship Id="rId1" Type="http://schemas.microsoft.com/office/2006/relationships/activeXControlBinary" Target="activeX44.bin"/></Relationships>
</file>

<file path=ppt/activeX/_rels/activeX45.xml.rels><?xml version="1.0" encoding="UTF-8" standalone="yes"?>
<Relationships xmlns="http://schemas.openxmlformats.org/package/2006/relationships"><Relationship Id="rId1" Type="http://schemas.microsoft.com/office/2006/relationships/activeXControlBinary" Target="activeX45.bin"/></Relationships>
</file>

<file path=ppt/activeX/_rels/activeX46.xml.rels><?xml version="1.0" encoding="UTF-8" standalone="yes"?>
<Relationships xmlns="http://schemas.openxmlformats.org/package/2006/relationships"><Relationship Id="rId1" Type="http://schemas.microsoft.com/office/2006/relationships/activeXControlBinary" Target="activeX46.bin"/></Relationships>
</file>

<file path=ppt/activeX/_rels/activeX47.xml.rels><?xml version="1.0" encoding="UTF-8" standalone="yes"?>
<Relationships xmlns="http://schemas.openxmlformats.org/package/2006/relationships"><Relationship Id="rId1" Type="http://schemas.microsoft.com/office/2006/relationships/activeXControlBinary" Target="activeX47.bin"/></Relationships>
</file>

<file path=ppt/activeX/_rels/activeX48.xml.rels><?xml version="1.0" encoding="UTF-8" standalone="yes"?>
<Relationships xmlns="http://schemas.openxmlformats.org/package/2006/relationships"><Relationship Id="rId1" Type="http://schemas.microsoft.com/office/2006/relationships/activeXControlBinary" Target="activeX48.bin"/></Relationships>
</file>

<file path=ppt/activeX/_rels/activeX49.xml.rels><?xml version="1.0" encoding="UTF-8" standalone="yes"?>
<Relationships xmlns="http://schemas.openxmlformats.org/package/2006/relationships"><Relationship Id="rId1" Type="http://schemas.microsoft.com/office/2006/relationships/activeXControlBinary" Target="activeX49.bin"/></Relationships>
</file>

<file path=ppt/activeX/_rels/activeX50.xml.rels><?xml version="1.0" encoding="UTF-8" standalone="yes"?>
<Relationships xmlns="http://schemas.openxmlformats.org/package/2006/relationships"><Relationship Id="rId1" Type="http://schemas.microsoft.com/office/2006/relationships/activeXControlBinary" Target="activeX50.bin"/></Relationships>
</file>

<file path=ppt/activeX/_rels/activeX51.xml.rels><?xml version="1.0" encoding="UTF-8" standalone="yes"?>
<Relationships xmlns="http://schemas.openxmlformats.org/package/2006/relationships"><Relationship Id="rId1" Type="http://schemas.microsoft.com/office/2006/relationships/activeXControlBinary" Target="activeX51.bin"/></Relationships>
</file>

<file path=ppt/activeX/_rels/activeX52.xml.rels><?xml version="1.0" encoding="UTF-8" standalone="yes"?>
<Relationships xmlns="http://schemas.openxmlformats.org/package/2006/relationships"><Relationship Id="rId1" Type="http://schemas.microsoft.com/office/2006/relationships/activeXControlBinary" Target="activeX52.bin"/></Relationships>
</file>

<file path=ppt/activeX/_rels/activeX53.xml.rels><?xml version="1.0" encoding="UTF-8" standalone="yes"?>
<Relationships xmlns="http://schemas.openxmlformats.org/package/2006/relationships"><Relationship Id="rId1" Type="http://schemas.microsoft.com/office/2006/relationships/activeXControlBinary" Target="activeX53.bin"/></Relationships>
</file>

<file path=ppt/activeX/_rels/activeX54.xml.rels><?xml version="1.0" encoding="UTF-8" standalone="yes"?>
<Relationships xmlns="http://schemas.openxmlformats.org/package/2006/relationships"><Relationship Id="rId1" Type="http://schemas.microsoft.com/office/2006/relationships/activeXControlBinary" Target="activeX54.bin"/></Relationships>
</file>

<file path=ppt/activeX/_rels/activeX55.xml.rels><?xml version="1.0" encoding="UTF-8" standalone="yes"?>
<Relationships xmlns="http://schemas.openxmlformats.org/package/2006/relationships"><Relationship Id="rId1" Type="http://schemas.microsoft.com/office/2006/relationships/activeXControlBinary" Target="activeX55.bin"/></Relationships>
</file>

<file path=ppt/activeX/_rels/activeX56.xml.rels><?xml version="1.0" encoding="UTF-8" standalone="yes"?>
<Relationships xmlns="http://schemas.openxmlformats.org/package/2006/relationships"><Relationship Id="rId1" Type="http://schemas.microsoft.com/office/2006/relationships/activeXControlBinary" Target="activeX56.bin"/></Relationships>
</file>

<file path=ppt/activeX/_rels/activeX57.xml.rels><?xml version="1.0" encoding="UTF-8" standalone="yes"?>
<Relationships xmlns="http://schemas.openxmlformats.org/package/2006/relationships"><Relationship Id="rId1" Type="http://schemas.microsoft.com/office/2006/relationships/activeXControlBinary" Target="activeX57.bin"/></Relationships>
</file>

<file path=ppt/activeX/_rels/activeX58.xml.rels><?xml version="1.0" encoding="UTF-8" standalone="yes"?>
<Relationships xmlns="http://schemas.openxmlformats.org/package/2006/relationships"><Relationship Id="rId1" Type="http://schemas.microsoft.com/office/2006/relationships/activeXControlBinary" Target="activeX58.bin"/></Relationships>
</file>

<file path=ppt/activeX/_rels/activeX59.xml.rels><?xml version="1.0" encoding="UTF-8" standalone="yes"?>
<Relationships xmlns="http://schemas.openxmlformats.org/package/2006/relationships"><Relationship Id="rId1" Type="http://schemas.microsoft.com/office/2006/relationships/activeXControlBinary" Target="activeX59.bin"/></Relationships>
</file>

<file path=ppt/activeX/_rels/activeX60.xml.rels><?xml version="1.0" encoding="UTF-8" standalone="yes"?>
<Relationships xmlns="http://schemas.openxmlformats.org/package/2006/relationships"><Relationship Id="rId1" Type="http://schemas.microsoft.com/office/2006/relationships/activeXControlBinary" Target="activeX60.bin"/></Relationships>
</file>

<file path=ppt/activeX/_rels/activeX61.xml.rels><?xml version="1.0" encoding="UTF-8" standalone="yes"?>
<Relationships xmlns="http://schemas.openxmlformats.org/package/2006/relationships"><Relationship Id="rId1" Type="http://schemas.microsoft.com/office/2006/relationships/activeXControlBinary" Target="activeX61.bin"/></Relationships>
</file>

<file path=ppt/activeX/_rels/activeX62.xml.rels><?xml version="1.0" encoding="UTF-8" standalone="yes"?>
<Relationships xmlns="http://schemas.openxmlformats.org/package/2006/relationships"><Relationship Id="rId1" Type="http://schemas.microsoft.com/office/2006/relationships/activeXControlBinary" Target="activeX62.bin"/></Relationships>
</file>

<file path=ppt/activeX/_rels/activeX63.xml.rels><?xml version="1.0" encoding="UTF-8" standalone="yes"?>
<Relationships xmlns="http://schemas.openxmlformats.org/package/2006/relationships"><Relationship Id="rId1" Type="http://schemas.microsoft.com/office/2006/relationships/activeXControlBinary" Target="activeX63.bin"/></Relationships>
</file>

<file path=ppt/activeX/_rels/activeX64.xml.rels><?xml version="1.0" encoding="UTF-8" standalone="yes"?>
<Relationships xmlns="http://schemas.openxmlformats.org/package/2006/relationships"><Relationship Id="rId1" Type="http://schemas.microsoft.com/office/2006/relationships/activeXControlBinary" Target="activeX64.bin"/></Relationships>
</file>

<file path=ppt/activeX/_rels/activeX65.xml.rels><?xml version="1.0" encoding="UTF-8" standalone="yes"?>
<Relationships xmlns="http://schemas.openxmlformats.org/package/2006/relationships"><Relationship Id="rId1" Type="http://schemas.microsoft.com/office/2006/relationships/activeXControlBinary" Target="activeX65.bin"/></Relationships>
</file>

<file path=ppt/activeX/_rels/activeX66.xml.rels><?xml version="1.0" encoding="UTF-8" standalone="yes"?>
<Relationships xmlns="http://schemas.openxmlformats.org/package/2006/relationships"><Relationship Id="rId1" Type="http://schemas.microsoft.com/office/2006/relationships/activeXControlBinary" Target="activeX66.bin"/></Relationships>
</file>

<file path=ppt/activeX/_rels/activeX67.xml.rels><?xml version="1.0" encoding="UTF-8" standalone="yes"?>
<Relationships xmlns="http://schemas.openxmlformats.org/package/2006/relationships"><Relationship Id="rId1" Type="http://schemas.microsoft.com/office/2006/relationships/activeXControlBinary" Target="activeX67.bin"/></Relationships>
</file>

<file path=ppt/activeX/_rels/activeX68.xml.rels><?xml version="1.0" encoding="UTF-8" standalone="yes"?>
<Relationships xmlns="http://schemas.openxmlformats.org/package/2006/relationships"><Relationship Id="rId1" Type="http://schemas.microsoft.com/office/2006/relationships/activeXControlBinary" Target="activeX68.bin"/></Relationships>
</file>

<file path=ppt/activeX/_rels/activeX69.xml.rels><?xml version="1.0" encoding="UTF-8" standalone="yes"?>
<Relationships xmlns="http://schemas.openxmlformats.org/package/2006/relationships"><Relationship Id="rId1" Type="http://schemas.microsoft.com/office/2006/relationships/activeXControlBinary" Target="activeX69.bin"/></Relationships>
</file>

<file path=ppt/activeX/_rels/activeX70.xml.rels><?xml version="1.0" encoding="UTF-8" standalone="yes"?>
<Relationships xmlns="http://schemas.openxmlformats.org/package/2006/relationships"><Relationship Id="rId1" Type="http://schemas.microsoft.com/office/2006/relationships/activeXControlBinary" Target="activeX70.bin"/></Relationships>
</file>

<file path=ppt/activeX/_rels/activeX71.xml.rels><?xml version="1.0" encoding="UTF-8" standalone="yes"?>
<Relationships xmlns="http://schemas.openxmlformats.org/package/2006/relationships"><Relationship Id="rId1" Type="http://schemas.microsoft.com/office/2006/relationships/activeXControlBinary" Target="activeX71.bin"/></Relationships>
</file>

<file path=ppt/activeX/_rels/activeX72.xml.rels><?xml version="1.0" encoding="UTF-8" standalone="yes"?>
<Relationships xmlns="http://schemas.openxmlformats.org/package/2006/relationships"><Relationship Id="rId1" Type="http://schemas.microsoft.com/office/2006/relationships/activeXControlBinary" Target="activeX72.bin"/></Relationships>
</file>

<file path=ppt/activeX/_rels/activeX73.xml.rels><?xml version="1.0" encoding="UTF-8" standalone="yes"?>
<Relationships xmlns="http://schemas.openxmlformats.org/package/2006/relationships"><Relationship Id="rId1" Type="http://schemas.microsoft.com/office/2006/relationships/activeXControlBinary" Target="activeX73.bin"/></Relationships>
</file>

<file path=ppt/activeX/_rels/activeX74.xml.rels><?xml version="1.0" encoding="UTF-8" standalone="yes"?>
<Relationships xmlns="http://schemas.openxmlformats.org/package/2006/relationships"><Relationship Id="rId1" Type="http://schemas.microsoft.com/office/2006/relationships/activeXControlBinary" Target="activeX74.bin"/></Relationships>
</file>

<file path=ppt/activeX/_rels/activeX75.xml.rels><?xml version="1.0" encoding="UTF-8" standalone="yes"?>
<Relationships xmlns="http://schemas.openxmlformats.org/package/2006/relationships"><Relationship Id="rId1" Type="http://schemas.microsoft.com/office/2006/relationships/activeXControlBinary" Target="activeX75.bin"/></Relationships>
</file>

<file path=ppt/activeX/_rels/activeX76.xml.rels><?xml version="1.0" encoding="UTF-8" standalone="yes"?>
<Relationships xmlns="http://schemas.openxmlformats.org/package/2006/relationships"><Relationship Id="rId1" Type="http://schemas.microsoft.com/office/2006/relationships/activeXControlBinary" Target="activeX76.bin"/></Relationships>
</file>

<file path=ppt/activeX/_rels/activeX77.xml.rels><?xml version="1.0" encoding="UTF-8" standalone="yes"?>
<Relationships xmlns="http://schemas.openxmlformats.org/package/2006/relationships"><Relationship Id="rId1" Type="http://schemas.microsoft.com/office/2006/relationships/activeXControlBinary" Target="activeX77.bin"/></Relationships>
</file>

<file path=ppt/activeX/_rels/activeX78.xml.rels><?xml version="1.0" encoding="UTF-8" standalone="yes"?>
<Relationships xmlns="http://schemas.openxmlformats.org/package/2006/relationships"><Relationship Id="rId1" Type="http://schemas.microsoft.com/office/2006/relationships/activeXControlBinary" Target="activeX78.bin"/></Relationships>
</file>

<file path=ppt/activeX/_rels/activeX79.xml.rels><?xml version="1.0" encoding="UTF-8" standalone="yes"?>
<Relationships xmlns="http://schemas.openxmlformats.org/package/2006/relationships"><Relationship Id="rId1" Type="http://schemas.microsoft.com/office/2006/relationships/activeXControlBinary" Target="activeX79.bin"/></Relationships>
</file>

<file path=ppt/activeX/_rels/activeX80.xml.rels><?xml version="1.0" encoding="UTF-8" standalone="yes"?>
<Relationships xmlns="http://schemas.openxmlformats.org/package/2006/relationships"><Relationship Id="rId1" Type="http://schemas.microsoft.com/office/2006/relationships/activeXControlBinary" Target="activeX80.bin"/></Relationships>
</file>

<file path=ppt/activeX/_rels/activeX81.xml.rels><?xml version="1.0" encoding="UTF-8" standalone="yes"?>
<Relationships xmlns="http://schemas.openxmlformats.org/package/2006/relationships"><Relationship Id="rId1" Type="http://schemas.microsoft.com/office/2006/relationships/activeXControlBinary" Target="activeX81.bin"/></Relationships>
</file>

<file path=ppt/activeX/_rels/activeX82.xml.rels><?xml version="1.0" encoding="UTF-8" standalone="yes"?>
<Relationships xmlns="http://schemas.openxmlformats.org/package/2006/relationships"><Relationship Id="rId1" Type="http://schemas.microsoft.com/office/2006/relationships/activeXControlBinary" Target="activeX82.bin"/></Relationships>
</file>

<file path=ppt/activeX/_rels/activeX83.xml.rels><?xml version="1.0" encoding="UTF-8" standalone="yes"?>
<Relationships xmlns="http://schemas.openxmlformats.org/package/2006/relationships"><Relationship Id="rId1" Type="http://schemas.microsoft.com/office/2006/relationships/activeXControlBinary" Target="activeX83.bin"/></Relationships>
</file>

<file path=ppt/activeX/_rels/activeX84.xml.rels><?xml version="1.0" encoding="UTF-8" standalone="yes"?>
<Relationships xmlns="http://schemas.openxmlformats.org/package/2006/relationships"><Relationship Id="rId1" Type="http://schemas.microsoft.com/office/2006/relationships/activeXControlBinary" Target="activeX84.bin"/></Relationships>
</file>

<file path=ppt/activeX/_rels/activeX85.xml.rels><?xml version="1.0" encoding="UTF-8" standalone="yes"?>
<Relationships xmlns="http://schemas.openxmlformats.org/package/2006/relationships"><Relationship Id="rId1" Type="http://schemas.microsoft.com/office/2006/relationships/activeXControlBinary" Target="activeX85.bin"/></Relationships>
</file>

<file path=ppt/activeX/_rels/activeX86.xml.rels><?xml version="1.0" encoding="UTF-8" standalone="yes"?>
<Relationships xmlns="http://schemas.openxmlformats.org/package/2006/relationships"><Relationship Id="rId1" Type="http://schemas.microsoft.com/office/2006/relationships/activeXControlBinary" Target="activeX86.bin"/></Relationships>
</file>

<file path=ppt/activeX/_rels/activeX87.xml.rels><?xml version="1.0" encoding="UTF-8" standalone="yes"?>
<Relationships xmlns="http://schemas.openxmlformats.org/package/2006/relationships"><Relationship Id="rId1" Type="http://schemas.microsoft.com/office/2006/relationships/activeXControlBinary" Target="activeX87.bin"/></Relationships>
</file>

<file path=ppt/activeX/_rels/activeX88.xml.rels><?xml version="1.0" encoding="UTF-8" standalone="yes"?>
<Relationships xmlns="http://schemas.openxmlformats.org/package/2006/relationships"><Relationship Id="rId1" Type="http://schemas.microsoft.com/office/2006/relationships/activeXControlBinary" Target="activeX88.bin"/></Relationships>
</file>

<file path=ppt/activeX/_rels/activeX89.xml.rels><?xml version="1.0" encoding="UTF-8" standalone="yes"?>
<Relationships xmlns="http://schemas.openxmlformats.org/package/2006/relationships"><Relationship Id="rId1" Type="http://schemas.microsoft.com/office/2006/relationships/activeXControlBinary" Target="activeX89.bin"/></Relationships>
</file>

<file path=ppt/activeX/_rels/activeX90.xml.rels><?xml version="1.0" encoding="UTF-8" standalone="yes"?>
<Relationships xmlns="http://schemas.openxmlformats.org/package/2006/relationships"><Relationship Id="rId1" Type="http://schemas.microsoft.com/office/2006/relationships/activeXControlBinary" Target="activeX90.bin"/></Relationships>
</file>

<file path=ppt/activeX/_rels/activeX91.xml.rels><?xml version="1.0" encoding="UTF-8" standalone="yes"?>
<Relationships xmlns="http://schemas.openxmlformats.org/package/2006/relationships"><Relationship Id="rId1" Type="http://schemas.microsoft.com/office/2006/relationships/activeXControlBinary" Target="activeX91.bin"/></Relationships>
</file>

<file path=ppt/activeX/_rels/activeX92.xml.rels><?xml version="1.0" encoding="UTF-8" standalone="yes"?>
<Relationships xmlns="http://schemas.openxmlformats.org/package/2006/relationships"><Relationship Id="rId1" Type="http://schemas.microsoft.com/office/2006/relationships/activeXControlBinary" Target="activeX92.bin"/></Relationships>
</file>

<file path=ppt/activeX/_rels/activeX93.xml.rels><?xml version="1.0" encoding="UTF-8" standalone="yes"?>
<Relationships xmlns="http://schemas.openxmlformats.org/package/2006/relationships"><Relationship Id="rId1" Type="http://schemas.microsoft.com/office/2006/relationships/activeXControlBinary" Target="activeX93.bin"/></Relationships>
</file>

<file path=ppt/activeX/_rels/activeX94.xml.rels><?xml version="1.0" encoding="UTF-8" standalone="yes"?>
<Relationships xmlns="http://schemas.openxmlformats.org/package/2006/relationships"><Relationship Id="rId1" Type="http://schemas.microsoft.com/office/2006/relationships/activeXControlBinary" Target="activeX94.bin"/></Relationships>
</file>

<file path=ppt/activeX/_rels/activeX95.xml.rels><?xml version="1.0" encoding="UTF-8" standalone="yes"?>
<Relationships xmlns="http://schemas.openxmlformats.org/package/2006/relationships"><Relationship Id="rId1" Type="http://schemas.microsoft.com/office/2006/relationships/activeXControlBinary" Target="activeX95.bin"/></Relationships>
</file>

<file path=ppt/activeX/_rels/activeX96.xml.rels><?xml version="1.0" encoding="UTF-8" standalone="yes"?>
<Relationships xmlns="http://schemas.openxmlformats.org/package/2006/relationships"><Relationship Id="rId1" Type="http://schemas.microsoft.com/office/2006/relationships/activeXControlBinary" Target="activeX96.bin"/></Relationships>
</file>

<file path=ppt/activeX/_rels/activeX97.xml.rels><?xml version="1.0" encoding="UTF-8" standalone="yes"?>
<Relationships xmlns="http://schemas.openxmlformats.org/package/2006/relationships"><Relationship Id="rId1" Type="http://schemas.microsoft.com/office/2006/relationships/activeXControlBinary" Target="activeX97.bin"/></Relationships>
</file>

<file path=ppt/activeX/_rels/activeX98.xml.rels><?xml version="1.0" encoding="UTF-8" standalone="yes"?>
<Relationships xmlns="http://schemas.openxmlformats.org/package/2006/relationships"><Relationship Id="rId1" Type="http://schemas.microsoft.com/office/2006/relationships/activeXControlBinary" Target="activeX98.bin"/></Relationships>
</file>

<file path=ppt/activeX/_rels/activeX99.xml.rels><?xml version="1.0" encoding="UTF-8" standalone="yes"?>
<Relationships xmlns="http://schemas.openxmlformats.org/package/2006/relationships"><Relationship Id="rId1" Type="http://schemas.microsoft.com/office/2006/relationships/activeXControlBinary" Target="activeX99.bin"/></Relationships>
</file>

<file path=ppt/activeX/_rels/activeX100.xml.rels><?xml version="1.0" encoding="UTF-8" standalone="yes"?>
<Relationships xmlns="http://schemas.openxmlformats.org/package/2006/relationships"><Relationship Id="rId1" Type="http://schemas.microsoft.com/office/2006/relationships/activeXControlBinary" Target="activeX100.bin"/></Relationships>
</file>

<file path=ppt/activeX/_rels/activeX101.xml.rels><?xml version="1.0" encoding="UTF-8" standalone="yes"?>
<Relationships xmlns="http://schemas.openxmlformats.org/package/2006/relationships"><Relationship Id="rId1" Type="http://schemas.microsoft.com/office/2006/relationships/activeXControlBinary" Target="activeX101.bin"/></Relationships>
</file>

<file path=ppt/activeX/_rels/activeX102.xml.rels><?xml version="1.0" encoding="UTF-8" standalone="yes"?>
<Relationships xmlns="http://schemas.openxmlformats.org/package/2006/relationships"><Relationship Id="rId1" Type="http://schemas.microsoft.com/office/2006/relationships/activeXControlBinary" Target="activeX102.bin"/></Relationships>
</file>

<file path=ppt/activeX/activeX1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2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3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4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5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6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7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8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9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10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11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12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13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14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15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16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17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18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19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20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21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22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23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24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25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26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27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28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29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30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31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32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33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34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35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36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37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38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39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40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41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42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43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44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45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46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47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48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49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50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51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52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53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54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55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56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57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58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59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60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61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62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63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64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65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66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67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68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69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70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71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72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73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74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75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76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77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78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79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80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81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82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83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84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85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86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87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88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89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90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91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92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93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94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95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96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97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98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99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100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101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102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929733-3A3B-49D8-AAEA-642859501C75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DB37AE-8660-48B9-864B-8120BD2097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5571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DB37AE-8660-48B9-864B-8120BD20976E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97965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olný tvar 3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Volný tvar 4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6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05D7F6-265F-418A-8A54-DA7A181CBFB8}" type="datetimeFigureOut">
              <a:rPr lang="en-US"/>
              <a:pPr>
                <a:defRPr/>
              </a:pPr>
              <a:t>6/27/2012</a:t>
            </a:fld>
            <a:endParaRPr lang="en-US"/>
          </a:p>
        </p:txBody>
      </p:sp>
      <p:sp>
        <p:nvSpPr>
          <p:cNvPr id="7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C443F4-796E-4B51-99AD-59724213705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67339D-FB51-4676-82EB-ADFC0743AB3E}" type="datetimeFigureOut">
              <a:rPr lang="en-US"/>
              <a:pPr>
                <a:defRPr/>
              </a:pPr>
              <a:t>6/27/2012</a:t>
            </a:fld>
            <a:endParaRPr lang="en-US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D03D2D-6576-4F09-A02A-A3E8CDFADC0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olný tvar 3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Volný tvar 4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64D8CB-5DFE-485F-A296-44879E1CC6C6}" type="datetimeFigureOut">
              <a:rPr lang="en-US"/>
              <a:pPr>
                <a:defRPr/>
              </a:pPr>
              <a:t>6/27/2012</a:t>
            </a:fld>
            <a:endParaRPr lang="en-US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4E771B-9936-4401-8334-152815C22C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2D50A3-55F0-4AAC-A05C-99FDA0316022}" type="datetimeFigureOut">
              <a:rPr lang="en-US"/>
              <a:pPr>
                <a:defRPr/>
              </a:pPr>
              <a:t>6/27/2012</a:t>
            </a:fld>
            <a:endParaRPr lang="en-US"/>
          </a:p>
        </p:txBody>
      </p:sp>
      <p:sp>
        <p:nvSpPr>
          <p:cNvPr id="6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83D675-452E-499B-A07C-C8ED7EF6FB9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3007E8-659E-41F2-A819-795A601FC7A8}" type="datetimeFigureOut">
              <a:rPr lang="en-US"/>
              <a:pPr>
                <a:defRPr/>
              </a:pPr>
              <a:t>6/27/2012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4E0210-E82C-44A5-888F-F82014C14D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/>
          <a:lstStyle>
            <a:lvl1pPr algn="l">
              <a:defRPr sz="460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C58671-4ED9-4761-BE2B-21A7CB92AD51}" type="datetimeFigureOut">
              <a:rPr lang="en-US"/>
              <a:pPr>
                <a:defRPr/>
              </a:pPr>
              <a:t>6/27/2012</a:t>
            </a:fld>
            <a:endParaRPr lang="en-US"/>
          </a:p>
        </p:txBody>
      </p:sp>
      <p:sp>
        <p:nvSpPr>
          <p:cNvPr id="4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E6D755-AD23-4736-ADEA-EFB16773282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5B55FE-A856-433B-A088-D56E162A79E0}" type="datetimeFigureOut">
              <a:rPr lang="en-US"/>
              <a:pPr>
                <a:defRPr/>
              </a:pPr>
              <a:t>6/27/2012</a:t>
            </a:fld>
            <a:endParaRPr lang="en-US"/>
          </a:p>
        </p:txBody>
      </p:sp>
      <p:sp>
        <p:nvSpPr>
          <p:cNvPr id="3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7BB467-C9C1-4E87-A3A3-DC1014F644A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C99E93-F6C7-47A0-A11D-19B6CEA86889}" type="datetimeFigureOut">
              <a:rPr lang="en-US"/>
              <a:pPr>
                <a:defRPr/>
              </a:pPr>
              <a:t>6/27/2012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575" y="6421438"/>
            <a:ext cx="7620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ACC0A1-3A69-4C07-AEAA-C3FBA58E75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6D74BB-BCF2-4248-92AE-8925856CB286}" type="datetimeFigureOut">
              <a:rPr lang="en-US"/>
              <a:pPr>
                <a:defRPr/>
              </a:pPr>
              <a:t>6/27/2012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BED61C-9A97-454D-9D65-E4F32B17EE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D7E793-C2B7-4A93-B10C-7CB454756AAD}" type="datetimeFigureOut">
              <a:rPr lang="en-US"/>
              <a:pPr>
                <a:defRPr/>
              </a:pPr>
              <a:t>6/27/2012</a:t>
            </a:fld>
            <a:endParaRPr lang="en-US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9CD9D-E1F5-4979-9982-46C523BB72D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5B1629-81C5-4EE8-BF1D-1B677F09C0C5}" type="datetimeFigureOut">
              <a:rPr lang="en-US"/>
              <a:pPr>
                <a:defRPr/>
              </a:pPr>
              <a:t>6/27/2012</a:t>
            </a:fld>
            <a:endParaRPr lang="en-US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49AF30-CC21-4A40-8EBB-85C28156EB9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172" name="Zástupný symbol pro nadpis 8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7467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5720" tIns="45720" rIns="4572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7173" name="Zástupný symbol pro text 29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1438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7F30920-74CA-4D11-BB9F-3F6FAA5270BB}" type="datetimeFigureOut">
              <a:rPr lang="en-US"/>
              <a:pPr>
                <a:defRPr/>
              </a:pPr>
              <a:t>6/27/2012</a:t>
            </a:fld>
            <a:endParaRPr lang="en-US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1438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1438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F316DAB-0084-4D91-A83E-AE954F9FC9D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15" r:id="rId1"/>
    <p:sldLayoutId id="2147483709" r:id="rId2"/>
    <p:sldLayoutId id="2147483716" r:id="rId3"/>
    <p:sldLayoutId id="2147483710" r:id="rId4"/>
    <p:sldLayoutId id="2147483717" r:id="rId5"/>
    <p:sldLayoutId id="2147483711" r:id="rId6"/>
    <p:sldLayoutId id="2147483712" r:id="rId7"/>
    <p:sldLayoutId id="2147483718" r:id="rId8"/>
    <p:sldLayoutId id="2147483719" r:id="rId9"/>
    <p:sldLayoutId id="2147483713" r:id="rId10"/>
    <p:sldLayoutId id="214748371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9pPr>
    </p:titleStyle>
    <p:bodyStyle>
      <a:lvl1pPr marL="419100" indent="-3825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1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0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4888" indent="-25558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Arial" charset="0"/>
        <a:buChar char="○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36538" algn="l" rtl="0" eaLnBrk="0" fontAlgn="base" hangingPunct="0">
        <a:spcBef>
          <a:spcPct val="20000"/>
        </a:spcBef>
        <a:spcAft>
          <a:spcPct val="0"/>
        </a:spcAft>
        <a:buClr>
          <a:srgbClr val="8D89A4"/>
        </a:buClr>
        <a:buSzPct val="9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89075" indent="-182563" algn="l" rtl="0" eaLnBrk="0" fontAlgn="base" hangingPunct="0">
        <a:spcBef>
          <a:spcPct val="20000"/>
        </a:spcBef>
        <a:spcAft>
          <a:spcPct val="0"/>
        </a:spcAft>
        <a:buClr>
          <a:srgbClr val="748560"/>
        </a:buClr>
        <a:buSzPct val="100000"/>
        <a:buFont typeface="Arial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slide" Target="slide6.xml"/><Relationship Id="rId1" Type="http://schemas.openxmlformats.org/officeDocument/2006/relationships/slideLayout" Target="../slideLayouts/slideLayout1.xml"/><Relationship Id="rId4" Type="http://schemas.openxmlformats.org/officeDocument/2006/relationships/slide" Target="slide10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7.xml"/><Relationship Id="rId13" Type="http://schemas.openxmlformats.org/officeDocument/2006/relationships/control" Target="../activeX/activeX12.xml"/><Relationship Id="rId18" Type="http://schemas.openxmlformats.org/officeDocument/2006/relationships/control" Target="../activeX/activeX17.xml"/><Relationship Id="rId3" Type="http://schemas.openxmlformats.org/officeDocument/2006/relationships/control" Target="../activeX/activeX2.xml"/><Relationship Id="rId21" Type="http://schemas.openxmlformats.org/officeDocument/2006/relationships/image" Target="../media/image3.wmf"/><Relationship Id="rId7" Type="http://schemas.openxmlformats.org/officeDocument/2006/relationships/control" Target="../activeX/activeX6.xml"/><Relationship Id="rId12" Type="http://schemas.openxmlformats.org/officeDocument/2006/relationships/control" Target="../activeX/activeX11.xml"/><Relationship Id="rId17" Type="http://schemas.openxmlformats.org/officeDocument/2006/relationships/control" Target="../activeX/activeX16.xml"/><Relationship Id="rId2" Type="http://schemas.openxmlformats.org/officeDocument/2006/relationships/control" Target="../activeX/activeX1.xml"/><Relationship Id="rId16" Type="http://schemas.openxmlformats.org/officeDocument/2006/relationships/control" Target="../activeX/activeX15.xml"/><Relationship Id="rId20" Type="http://schemas.openxmlformats.org/officeDocument/2006/relationships/slide" Target="slide5.xml"/><Relationship Id="rId1" Type="http://schemas.openxmlformats.org/officeDocument/2006/relationships/vmlDrawing" Target="../drawings/vmlDrawing1.vml"/><Relationship Id="rId6" Type="http://schemas.openxmlformats.org/officeDocument/2006/relationships/control" Target="../activeX/activeX5.xml"/><Relationship Id="rId11" Type="http://schemas.openxmlformats.org/officeDocument/2006/relationships/control" Target="../activeX/activeX10.xml"/><Relationship Id="rId5" Type="http://schemas.openxmlformats.org/officeDocument/2006/relationships/control" Target="../activeX/activeX4.xml"/><Relationship Id="rId15" Type="http://schemas.openxmlformats.org/officeDocument/2006/relationships/control" Target="../activeX/activeX14.xml"/><Relationship Id="rId10" Type="http://schemas.openxmlformats.org/officeDocument/2006/relationships/control" Target="../activeX/activeX9.xml"/><Relationship Id="rId19" Type="http://schemas.openxmlformats.org/officeDocument/2006/relationships/slideLayout" Target="../slideLayouts/slideLayout1.xml"/><Relationship Id="rId4" Type="http://schemas.openxmlformats.org/officeDocument/2006/relationships/control" Target="../activeX/activeX3.xml"/><Relationship Id="rId9" Type="http://schemas.openxmlformats.org/officeDocument/2006/relationships/control" Target="../activeX/activeX8.xml"/><Relationship Id="rId14" Type="http://schemas.openxmlformats.org/officeDocument/2006/relationships/control" Target="../activeX/activeX1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24.xml"/><Relationship Id="rId13" Type="http://schemas.openxmlformats.org/officeDocument/2006/relationships/control" Target="../activeX/activeX29.xml"/><Relationship Id="rId18" Type="http://schemas.openxmlformats.org/officeDocument/2006/relationships/control" Target="../activeX/activeX34.xml"/><Relationship Id="rId3" Type="http://schemas.openxmlformats.org/officeDocument/2006/relationships/control" Target="../activeX/activeX19.xml"/><Relationship Id="rId21" Type="http://schemas.openxmlformats.org/officeDocument/2006/relationships/image" Target="../media/image3.wmf"/><Relationship Id="rId7" Type="http://schemas.openxmlformats.org/officeDocument/2006/relationships/control" Target="../activeX/activeX23.xml"/><Relationship Id="rId12" Type="http://schemas.openxmlformats.org/officeDocument/2006/relationships/control" Target="../activeX/activeX28.xml"/><Relationship Id="rId17" Type="http://schemas.openxmlformats.org/officeDocument/2006/relationships/control" Target="../activeX/activeX33.xml"/><Relationship Id="rId2" Type="http://schemas.openxmlformats.org/officeDocument/2006/relationships/control" Target="../activeX/activeX18.xml"/><Relationship Id="rId16" Type="http://schemas.openxmlformats.org/officeDocument/2006/relationships/control" Target="../activeX/activeX32.xml"/><Relationship Id="rId20" Type="http://schemas.openxmlformats.org/officeDocument/2006/relationships/slide" Target="slide5.xml"/><Relationship Id="rId1" Type="http://schemas.openxmlformats.org/officeDocument/2006/relationships/vmlDrawing" Target="../drawings/vmlDrawing2.vml"/><Relationship Id="rId6" Type="http://schemas.openxmlformats.org/officeDocument/2006/relationships/control" Target="../activeX/activeX22.xml"/><Relationship Id="rId11" Type="http://schemas.openxmlformats.org/officeDocument/2006/relationships/control" Target="../activeX/activeX27.xml"/><Relationship Id="rId5" Type="http://schemas.openxmlformats.org/officeDocument/2006/relationships/control" Target="../activeX/activeX21.xml"/><Relationship Id="rId15" Type="http://schemas.openxmlformats.org/officeDocument/2006/relationships/control" Target="../activeX/activeX31.xml"/><Relationship Id="rId10" Type="http://schemas.openxmlformats.org/officeDocument/2006/relationships/control" Target="../activeX/activeX26.xml"/><Relationship Id="rId19" Type="http://schemas.openxmlformats.org/officeDocument/2006/relationships/slideLayout" Target="../slideLayouts/slideLayout1.xml"/><Relationship Id="rId4" Type="http://schemas.openxmlformats.org/officeDocument/2006/relationships/control" Target="../activeX/activeX20.xml"/><Relationship Id="rId9" Type="http://schemas.openxmlformats.org/officeDocument/2006/relationships/control" Target="../activeX/activeX25.xml"/><Relationship Id="rId14" Type="http://schemas.openxmlformats.org/officeDocument/2006/relationships/control" Target="../activeX/activeX30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41.xml"/><Relationship Id="rId13" Type="http://schemas.openxmlformats.org/officeDocument/2006/relationships/control" Target="../activeX/activeX46.xml"/><Relationship Id="rId18" Type="http://schemas.openxmlformats.org/officeDocument/2006/relationships/control" Target="../activeX/activeX51.xml"/><Relationship Id="rId3" Type="http://schemas.openxmlformats.org/officeDocument/2006/relationships/control" Target="../activeX/activeX36.xml"/><Relationship Id="rId21" Type="http://schemas.openxmlformats.org/officeDocument/2006/relationships/slide" Target="slide5.xml"/><Relationship Id="rId7" Type="http://schemas.openxmlformats.org/officeDocument/2006/relationships/control" Target="../activeX/activeX40.xml"/><Relationship Id="rId12" Type="http://schemas.openxmlformats.org/officeDocument/2006/relationships/control" Target="../activeX/activeX45.xml"/><Relationship Id="rId17" Type="http://schemas.openxmlformats.org/officeDocument/2006/relationships/control" Target="../activeX/activeX50.xml"/><Relationship Id="rId2" Type="http://schemas.openxmlformats.org/officeDocument/2006/relationships/control" Target="../activeX/activeX35.xml"/><Relationship Id="rId16" Type="http://schemas.openxmlformats.org/officeDocument/2006/relationships/control" Target="../activeX/activeX49.xml"/><Relationship Id="rId20" Type="http://schemas.openxmlformats.org/officeDocument/2006/relationships/slide" Target="slide9.xml"/><Relationship Id="rId1" Type="http://schemas.openxmlformats.org/officeDocument/2006/relationships/vmlDrawing" Target="../drawings/vmlDrawing3.vml"/><Relationship Id="rId6" Type="http://schemas.openxmlformats.org/officeDocument/2006/relationships/control" Target="../activeX/activeX39.xml"/><Relationship Id="rId11" Type="http://schemas.openxmlformats.org/officeDocument/2006/relationships/control" Target="../activeX/activeX44.xml"/><Relationship Id="rId5" Type="http://schemas.openxmlformats.org/officeDocument/2006/relationships/control" Target="../activeX/activeX38.xml"/><Relationship Id="rId15" Type="http://schemas.openxmlformats.org/officeDocument/2006/relationships/control" Target="../activeX/activeX48.xml"/><Relationship Id="rId10" Type="http://schemas.openxmlformats.org/officeDocument/2006/relationships/control" Target="../activeX/activeX43.xml"/><Relationship Id="rId19" Type="http://schemas.openxmlformats.org/officeDocument/2006/relationships/slideLayout" Target="../slideLayouts/slideLayout1.xml"/><Relationship Id="rId4" Type="http://schemas.openxmlformats.org/officeDocument/2006/relationships/control" Target="../activeX/activeX37.xml"/><Relationship Id="rId9" Type="http://schemas.openxmlformats.org/officeDocument/2006/relationships/control" Target="../activeX/activeX42.xml"/><Relationship Id="rId14" Type="http://schemas.openxmlformats.org/officeDocument/2006/relationships/control" Target="../activeX/activeX47.xml"/><Relationship Id="rId22" Type="http://schemas.openxmlformats.org/officeDocument/2006/relationships/image" Target="../media/image3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58.xml"/><Relationship Id="rId13" Type="http://schemas.openxmlformats.org/officeDocument/2006/relationships/control" Target="../activeX/activeX63.xml"/><Relationship Id="rId18" Type="http://schemas.openxmlformats.org/officeDocument/2006/relationships/control" Target="../activeX/activeX68.xml"/><Relationship Id="rId3" Type="http://schemas.openxmlformats.org/officeDocument/2006/relationships/control" Target="../activeX/activeX53.xml"/><Relationship Id="rId21" Type="http://schemas.openxmlformats.org/officeDocument/2006/relationships/image" Target="../media/image3.wmf"/><Relationship Id="rId7" Type="http://schemas.openxmlformats.org/officeDocument/2006/relationships/control" Target="../activeX/activeX57.xml"/><Relationship Id="rId12" Type="http://schemas.openxmlformats.org/officeDocument/2006/relationships/control" Target="../activeX/activeX62.xml"/><Relationship Id="rId17" Type="http://schemas.openxmlformats.org/officeDocument/2006/relationships/control" Target="../activeX/activeX67.xml"/><Relationship Id="rId2" Type="http://schemas.openxmlformats.org/officeDocument/2006/relationships/control" Target="../activeX/activeX52.xml"/><Relationship Id="rId16" Type="http://schemas.openxmlformats.org/officeDocument/2006/relationships/control" Target="../activeX/activeX66.xml"/><Relationship Id="rId20" Type="http://schemas.openxmlformats.org/officeDocument/2006/relationships/slide" Target="slide5.xml"/><Relationship Id="rId1" Type="http://schemas.openxmlformats.org/officeDocument/2006/relationships/vmlDrawing" Target="../drawings/vmlDrawing4.vml"/><Relationship Id="rId6" Type="http://schemas.openxmlformats.org/officeDocument/2006/relationships/control" Target="../activeX/activeX56.xml"/><Relationship Id="rId11" Type="http://schemas.openxmlformats.org/officeDocument/2006/relationships/control" Target="../activeX/activeX61.xml"/><Relationship Id="rId5" Type="http://schemas.openxmlformats.org/officeDocument/2006/relationships/control" Target="../activeX/activeX55.xml"/><Relationship Id="rId15" Type="http://schemas.openxmlformats.org/officeDocument/2006/relationships/control" Target="../activeX/activeX65.xml"/><Relationship Id="rId10" Type="http://schemas.openxmlformats.org/officeDocument/2006/relationships/control" Target="../activeX/activeX60.xml"/><Relationship Id="rId19" Type="http://schemas.openxmlformats.org/officeDocument/2006/relationships/slideLayout" Target="../slideLayouts/slideLayout1.xml"/><Relationship Id="rId4" Type="http://schemas.openxmlformats.org/officeDocument/2006/relationships/control" Target="../activeX/activeX54.xml"/><Relationship Id="rId9" Type="http://schemas.openxmlformats.org/officeDocument/2006/relationships/control" Target="../activeX/activeX59.xml"/><Relationship Id="rId14" Type="http://schemas.openxmlformats.org/officeDocument/2006/relationships/control" Target="../activeX/activeX6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75.xml"/><Relationship Id="rId13" Type="http://schemas.openxmlformats.org/officeDocument/2006/relationships/control" Target="../activeX/activeX80.xml"/><Relationship Id="rId18" Type="http://schemas.openxmlformats.org/officeDocument/2006/relationships/control" Target="../activeX/activeX85.xml"/><Relationship Id="rId3" Type="http://schemas.openxmlformats.org/officeDocument/2006/relationships/control" Target="../activeX/activeX70.xml"/><Relationship Id="rId21" Type="http://schemas.openxmlformats.org/officeDocument/2006/relationships/slide" Target="slide5.xml"/><Relationship Id="rId7" Type="http://schemas.openxmlformats.org/officeDocument/2006/relationships/control" Target="../activeX/activeX74.xml"/><Relationship Id="rId12" Type="http://schemas.openxmlformats.org/officeDocument/2006/relationships/control" Target="../activeX/activeX79.xml"/><Relationship Id="rId17" Type="http://schemas.openxmlformats.org/officeDocument/2006/relationships/control" Target="../activeX/activeX84.xml"/><Relationship Id="rId2" Type="http://schemas.openxmlformats.org/officeDocument/2006/relationships/control" Target="../activeX/activeX69.xml"/><Relationship Id="rId16" Type="http://schemas.openxmlformats.org/officeDocument/2006/relationships/control" Target="../activeX/activeX83.xml"/><Relationship Id="rId20" Type="http://schemas.openxmlformats.org/officeDocument/2006/relationships/slide" Target="slide11.xml"/><Relationship Id="rId1" Type="http://schemas.openxmlformats.org/officeDocument/2006/relationships/vmlDrawing" Target="../drawings/vmlDrawing5.vml"/><Relationship Id="rId6" Type="http://schemas.openxmlformats.org/officeDocument/2006/relationships/control" Target="../activeX/activeX73.xml"/><Relationship Id="rId11" Type="http://schemas.openxmlformats.org/officeDocument/2006/relationships/control" Target="../activeX/activeX78.xml"/><Relationship Id="rId5" Type="http://schemas.openxmlformats.org/officeDocument/2006/relationships/control" Target="../activeX/activeX72.xml"/><Relationship Id="rId15" Type="http://schemas.openxmlformats.org/officeDocument/2006/relationships/control" Target="../activeX/activeX82.xml"/><Relationship Id="rId10" Type="http://schemas.openxmlformats.org/officeDocument/2006/relationships/control" Target="../activeX/activeX77.xml"/><Relationship Id="rId19" Type="http://schemas.openxmlformats.org/officeDocument/2006/relationships/slideLayout" Target="../slideLayouts/slideLayout1.xml"/><Relationship Id="rId4" Type="http://schemas.openxmlformats.org/officeDocument/2006/relationships/control" Target="../activeX/activeX71.xml"/><Relationship Id="rId9" Type="http://schemas.openxmlformats.org/officeDocument/2006/relationships/control" Target="../activeX/activeX76.xml"/><Relationship Id="rId14" Type="http://schemas.openxmlformats.org/officeDocument/2006/relationships/control" Target="../activeX/activeX81.xml"/><Relationship Id="rId22" Type="http://schemas.openxmlformats.org/officeDocument/2006/relationships/image" Target="../media/image3.w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92.xml"/><Relationship Id="rId13" Type="http://schemas.openxmlformats.org/officeDocument/2006/relationships/control" Target="../activeX/activeX97.xml"/><Relationship Id="rId18" Type="http://schemas.openxmlformats.org/officeDocument/2006/relationships/control" Target="../activeX/activeX102.xml"/><Relationship Id="rId3" Type="http://schemas.openxmlformats.org/officeDocument/2006/relationships/control" Target="../activeX/activeX87.xml"/><Relationship Id="rId21" Type="http://schemas.openxmlformats.org/officeDocument/2006/relationships/image" Target="../media/image3.wmf"/><Relationship Id="rId7" Type="http://schemas.openxmlformats.org/officeDocument/2006/relationships/control" Target="../activeX/activeX91.xml"/><Relationship Id="rId12" Type="http://schemas.openxmlformats.org/officeDocument/2006/relationships/control" Target="../activeX/activeX96.xml"/><Relationship Id="rId17" Type="http://schemas.openxmlformats.org/officeDocument/2006/relationships/control" Target="../activeX/activeX101.xml"/><Relationship Id="rId2" Type="http://schemas.openxmlformats.org/officeDocument/2006/relationships/control" Target="../activeX/activeX86.xml"/><Relationship Id="rId16" Type="http://schemas.openxmlformats.org/officeDocument/2006/relationships/control" Target="../activeX/activeX100.xml"/><Relationship Id="rId20" Type="http://schemas.openxmlformats.org/officeDocument/2006/relationships/slide" Target="slide5.xml"/><Relationship Id="rId1" Type="http://schemas.openxmlformats.org/officeDocument/2006/relationships/vmlDrawing" Target="../drawings/vmlDrawing6.vml"/><Relationship Id="rId6" Type="http://schemas.openxmlformats.org/officeDocument/2006/relationships/control" Target="../activeX/activeX90.xml"/><Relationship Id="rId11" Type="http://schemas.openxmlformats.org/officeDocument/2006/relationships/control" Target="../activeX/activeX95.xml"/><Relationship Id="rId5" Type="http://schemas.openxmlformats.org/officeDocument/2006/relationships/control" Target="../activeX/activeX89.xml"/><Relationship Id="rId15" Type="http://schemas.openxmlformats.org/officeDocument/2006/relationships/control" Target="../activeX/activeX99.xml"/><Relationship Id="rId10" Type="http://schemas.openxmlformats.org/officeDocument/2006/relationships/control" Target="../activeX/activeX94.xml"/><Relationship Id="rId19" Type="http://schemas.openxmlformats.org/officeDocument/2006/relationships/slideLayout" Target="../slideLayouts/slideLayout1.xml"/><Relationship Id="rId4" Type="http://schemas.openxmlformats.org/officeDocument/2006/relationships/control" Target="../activeX/activeX88.xml"/><Relationship Id="rId9" Type="http://schemas.openxmlformats.org/officeDocument/2006/relationships/control" Target="../activeX/activeX93.xml"/><Relationship Id="rId14" Type="http://schemas.openxmlformats.org/officeDocument/2006/relationships/control" Target="../activeX/activeX9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2801545"/>
              </p:ext>
            </p:extLst>
          </p:nvPr>
        </p:nvGraphicFramePr>
        <p:xfrm>
          <a:off x="1643063" y="3933056"/>
          <a:ext cx="6096000" cy="212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NÁZEV ŠKOLY: Speciální základní škola, </a:t>
                      </a:r>
                    </a:p>
                    <a:p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Chlumec nad Cidlinou, Smetanova 123</a:t>
                      </a:r>
                      <a:endParaRPr lang="cs-CZ" dirty="0"/>
                    </a:p>
                  </a:txBody>
                  <a:tcPr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Eva Valentová </a:t>
                      </a:r>
                      <a:endParaRPr lang="cs-CZ" dirty="0"/>
                    </a:p>
                  </a:txBody>
                  <a:tcPr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NÁZEV: VY_32_INOVACE_183_</a:t>
                      </a:r>
                      <a:r>
                        <a:rPr lang="cs-CZ" dirty="0" smtClean="0"/>
                        <a:t>Vyjmenovaná</a:t>
                      </a:r>
                      <a:r>
                        <a:rPr lang="cs-CZ" baseline="0" dirty="0" smtClean="0"/>
                        <a:t> slova po L</a:t>
                      </a:r>
                      <a:endParaRPr lang="cs-CZ" dirty="0"/>
                    </a:p>
                  </a:txBody>
                  <a:tcPr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Český jazyk</a:t>
                      </a:r>
                      <a:endParaRPr lang="cs-CZ" dirty="0"/>
                    </a:p>
                  </a:txBody>
                  <a:tcPr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Číslo projektu: 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CZ.1.07/1.4.00/21.2598</a:t>
                      </a:r>
                    </a:p>
                  </a:txBody>
                  <a:tcPr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404664"/>
            <a:ext cx="6096000" cy="149383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</p:pic>
      <p:sp>
        <p:nvSpPr>
          <p:cNvPr id="6" name="Zaoblený obdélník 5"/>
          <p:cNvSpPr/>
          <p:nvPr/>
        </p:nvSpPr>
        <p:spPr>
          <a:xfrm>
            <a:off x="179388" y="115888"/>
            <a:ext cx="8856662" cy="6626225"/>
          </a:xfrm>
          <a:prstGeom prst="round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970573"/>
            <a:ext cx="74888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Určeno žákům </a:t>
            </a:r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základní školy praktické.</a:t>
            </a:r>
            <a:endParaRPr lang="cs-CZ" sz="4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6954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85786" y="1928802"/>
            <a:ext cx="7286676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Georgia" pitchFamily="18" charset="0"/>
              </a:rPr>
              <a:t>Vyjmenovaná Slova  L</a:t>
            </a:r>
          </a:p>
          <a:p>
            <a:pPr algn="ctr"/>
            <a:endParaRPr lang="cs-CZ" sz="3200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Georgia" pitchFamily="18" charset="0"/>
            </a:endParaRPr>
          </a:p>
          <a:p>
            <a:pPr algn="ctr"/>
            <a:endParaRPr lang="cs-CZ" sz="2800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Georgia" pitchFamily="18" charset="0"/>
            </a:endParaRPr>
          </a:p>
          <a:p>
            <a:pPr algn="ctr"/>
            <a:r>
              <a:rPr lang="cs-CZ" sz="28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Georgia" pitchFamily="18" charset="0"/>
              </a:rPr>
              <a:t>Opakování, procvičování 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179388" y="115888"/>
            <a:ext cx="8856662" cy="6626225"/>
          </a:xfrm>
          <a:prstGeom prst="round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395536" y="404664"/>
            <a:ext cx="3913251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Georgia" pitchFamily="18" charset="0"/>
                <a:cs typeface="+mn-cs"/>
              </a:rPr>
              <a:t>Zopakuj si obojetné souhlásky: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539552" y="1910442"/>
            <a:ext cx="1872208" cy="1446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  <a:cs typeface="+mn-cs"/>
              </a:rPr>
              <a:t>B </a:t>
            </a:r>
            <a:r>
              <a:rPr lang="cs-CZ" sz="8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  <a:cs typeface="+mn-cs"/>
              </a:rPr>
              <a:t>b</a:t>
            </a:r>
            <a:r>
              <a:rPr lang="cs-CZ" sz="8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  <a:cs typeface="+mn-cs"/>
              </a:rPr>
              <a:t> 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2627784" y="1916832"/>
            <a:ext cx="1800200" cy="1446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  <a:cs typeface="+mn-cs"/>
              </a:rPr>
              <a:t>F </a:t>
            </a:r>
            <a:r>
              <a:rPr lang="cs-CZ" sz="8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  <a:cs typeface="+mn-cs"/>
              </a:rPr>
              <a:t>f</a:t>
            </a:r>
            <a:r>
              <a:rPr lang="cs-CZ" sz="8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  <a:cs typeface="+mn-cs"/>
              </a:rPr>
              <a:t> 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4644008" y="1982450"/>
            <a:ext cx="1800200" cy="1446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  <a:cs typeface="+mn-cs"/>
              </a:rPr>
              <a:t>L </a:t>
            </a:r>
            <a:r>
              <a:rPr lang="cs-CZ" sz="8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  <a:cs typeface="+mn-cs"/>
              </a:rPr>
              <a:t>l</a:t>
            </a:r>
            <a:r>
              <a:rPr lang="cs-CZ" sz="8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  <a:cs typeface="+mn-cs"/>
              </a:rPr>
              <a:t>   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6516216" y="2054458"/>
            <a:ext cx="2492785" cy="1446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  <a:cs typeface="+mn-cs"/>
              </a:rPr>
              <a:t>M </a:t>
            </a:r>
            <a:r>
              <a:rPr lang="cs-CZ" sz="8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  <a:cs typeface="+mn-cs"/>
              </a:rPr>
              <a:t>m</a:t>
            </a:r>
            <a:r>
              <a:rPr lang="cs-CZ" sz="8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  <a:cs typeface="+mn-cs"/>
              </a:rPr>
              <a:t>   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539552" y="4365104"/>
            <a:ext cx="2232248" cy="1446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  <a:cs typeface="+mn-cs"/>
              </a:rPr>
              <a:t>P </a:t>
            </a:r>
            <a:r>
              <a:rPr lang="cs-CZ" sz="8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  <a:cs typeface="+mn-cs"/>
              </a:rPr>
              <a:t>p</a:t>
            </a:r>
            <a:r>
              <a:rPr lang="cs-CZ" sz="8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  <a:cs typeface="+mn-cs"/>
              </a:rPr>
              <a:t>  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2843808" y="4365104"/>
            <a:ext cx="2232248" cy="1446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  <a:cs typeface="+mn-cs"/>
              </a:rPr>
              <a:t>S </a:t>
            </a:r>
            <a:r>
              <a:rPr lang="cs-CZ" sz="8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  <a:cs typeface="+mn-cs"/>
              </a:rPr>
              <a:t>s</a:t>
            </a:r>
            <a:r>
              <a:rPr lang="cs-CZ" sz="8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  <a:cs typeface="+mn-cs"/>
              </a:rPr>
              <a:t>   </a:t>
            </a:r>
          </a:p>
        </p:txBody>
      </p:sp>
      <p:sp>
        <p:nvSpPr>
          <p:cNvPr id="32" name="TextovéPole 31"/>
          <p:cNvSpPr txBox="1"/>
          <p:nvPr/>
        </p:nvSpPr>
        <p:spPr>
          <a:xfrm>
            <a:off x="5076056" y="4365104"/>
            <a:ext cx="2232248" cy="1446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  <a:cs typeface="+mn-cs"/>
              </a:rPr>
              <a:t>V </a:t>
            </a:r>
            <a:r>
              <a:rPr lang="cs-CZ" sz="8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  <a:cs typeface="+mn-cs"/>
              </a:rPr>
              <a:t>v</a:t>
            </a:r>
            <a:r>
              <a:rPr lang="cs-CZ" sz="8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  <a:cs typeface="+mn-cs"/>
              </a:rPr>
              <a:t>    </a:t>
            </a:r>
          </a:p>
        </p:txBody>
      </p:sp>
      <p:sp>
        <p:nvSpPr>
          <p:cNvPr id="35" name="TextovéPole 34"/>
          <p:cNvSpPr txBox="1"/>
          <p:nvPr/>
        </p:nvSpPr>
        <p:spPr>
          <a:xfrm>
            <a:off x="7380312" y="4365104"/>
            <a:ext cx="1674186" cy="1446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  <a:cs typeface="+mn-cs"/>
              </a:rPr>
              <a:t>Z </a:t>
            </a:r>
            <a:r>
              <a:rPr lang="cs-CZ" sz="8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  <a:cs typeface="+mn-cs"/>
              </a:rPr>
              <a:t>z</a:t>
            </a:r>
            <a:r>
              <a:rPr lang="cs-CZ" sz="8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  <a:cs typeface="+mn-cs"/>
              </a:rPr>
              <a:t>    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8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8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8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8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8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500"/>
                            </p:stCondLst>
                            <p:childTnLst>
                              <p:par>
                                <p:cTn id="34" presetID="8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500"/>
                            </p:stCondLst>
                            <p:childTnLst>
                              <p:par>
                                <p:cTn id="38" presetID="8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179388" y="115888"/>
            <a:ext cx="8856662" cy="6626225"/>
          </a:xfrm>
          <a:prstGeom prst="round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" name="Zaoblený obdélník 2"/>
          <p:cNvSpPr/>
          <p:nvPr/>
        </p:nvSpPr>
        <p:spPr>
          <a:xfrm>
            <a:off x="611560" y="1556792"/>
            <a:ext cx="1728192" cy="72008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slyšet</a:t>
            </a:r>
          </a:p>
        </p:txBody>
      </p:sp>
      <p:sp>
        <p:nvSpPr>
          <p:cNvPr id="4" name="Zaoblený obdélník 3"/>
          <p:cNvSpPr/>
          <p:nvPr/>
        </p:nvSpPr>
        <p:spPr>
          <a:xfrm>
            <a:off x="2627784" y="1556792"/>
            <a:ext cx="1728192" cy="72008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mlýn </a:t>
            </a:r>
          </a:p>
        </p:txBody>
      </p:sp>
      <p:sp>
        <p:nvSpPr>
          <p:cNvPr id="5" name="Zaoblený obdélník 4"/>
          <p:cNvSpPr/>
          <p:nvPr/>
        </p:nvSpPr>
        <p:spPr>
          <a:xfrm>
            <a:off x="4644008" y="1556792"/>
            <a:ext cx="1728192" cy="72008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blýskat se</a:t>
            </a:r>
          </a:p>
        </p:txBody>
      </p:sp>
      <p:sp>
        <p:nvSpPr>
          <p:cNvPr id="6" name="Zaoblený obdélník 5"/>
          <p:cNvSpPr/>
          <p:nvPr/>
        </p:nvSpPr>
        <p:spPr>
          <a:xfrm>
            <a:off x="6732240" y="1556792"/>
            <a:ext cx="1728192" cy="72008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polykat</a:t>
            </a:r>
          </a:p>
        </p:txBody>
      </p:sp>
      <p:sp>
        <p:nvSpPr>
          <p:cNvPr id="7" name="Zaoblený obdélník 6"/>
          <p:cNvSpPr/>
          <p:nvPr/>
        </p:nvSpPr>
        <p:spPr>
          <a:xfrm>
            <a:off x="611560" y="2780928"/>
            <a:ext cx="1728192" cy="72008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plynout</a:t>
            </a:r>
          </a:p>
        </p:txBody>
      </p:sp>
      <p:sp>
        <p:nvSpPr>
          <p:cNvPr id="8" name="Zaoblený obdélník 7"/>
          <p:cNvSpPr/>
          <p:nvPr/>
        </p:nvSpPr>
        <p:spPr>
          <a:xfrm>
            <a:off x="2627784" y="2780928"/>
            <a:ext cx="1728192" cy="72008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plýtvat </a:t>
            </a:r>
          </a:p>
        </p:txBody>
      </p:sp>
      <p:sp>
        <p:nvSpPr>
          <p:cNvPr id="9" name="Zaoblený obdélník 8"/>
          <p:cNvSpPr/>
          <p:nvPr/>
        </p:nvSpPr>
        <p:spPr>
          <a:xfrm>
            <a:off x="4644008" y="2780928"/>
            <a:ext cx="1728192" cy="72008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lýko</a:t>
            </a:r>
          </a:p>
        </p:txBody>
      </p:sp>
      <p:sp>
        <p:nvSpPr>
          <p:cNvPr id="10" name="Zaoblený obdélník 9"/>
          <p:cNvSpPr/>
          <p:nvPr/>
        </p:nvSpPr>
        <p:spPr>
          <a:xfrm>
            <a:off x="6732240" y="2780928"/>
            <a:ext cx="1728192" cy="72008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lýtko</a:t>
            </a:r>
          </a:p>
        </p:txBody>
      </p:sp>
      <p:sp>
        <p:nvSpPr>
          <p:cNvPr id="11" name="Zaoblený obdélník 10"/>
          <p:cNvSpPr/>
          <p:nvPr/>
        </p:nvSpPr>
        <p:spPr>
          <a:xfrm>
            <a:off x="611560" y="3933056"/>
            <a:ext cx="1728192" cy="72008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lyže</a:t>
            </a:r>
          </a:p>
        </p:txBody>
      </p:sp>
      <p:sp>
        <p:nvSpPr>
          <p:cNvPr id="12" name="Zaoblený obdélník 11"/>
          <p:cNvSpPr/>
          <p:nvPr/>
        </p:nvSpPr>
        <p:spPr>
          <a:xfrm>
            <a:off x="2627784" y="3933056"/>
            <a:ext cx="1728192" cy="72008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vzlykat</a:t>
            </a:r>
          </a:p>
        </p:txBody>
      </p:sp>
      <p:sp>
        <p:nvSpPr>
          <p:cNvPr id="13" name="Zaoblený obdélník 12"/>
          <p:cNvSpPr/>
          <p:nvPr/>
        </p:nvSpPr>
        <p:spPr>
          <a:xfrm>
            <a:off x="4644008" y="3933056"/>
            <a:ext cx="1728192" cy="72008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plyš</a:t>
            </a:r>
          </a:p>
        </p:txBody>
      </p:sp>
      <p:sp>
        <p:nvSpPr>
          <p:cNvPr id="14" name="Zaoblený obdélník 13"/>
          <p:cNvSpPr/>
          <p:nvPr/>
        </p:nvSpPr>
        <p:spPr>
          <a:xfrm>
            <a:off x="6732240" y="3933056"/>
            <a:ext cx="1728192" cy="72008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lysý</a:t>
            </a:r>
          </a:p>
        </p:txBody>
      </p:sp>
      <p:sp>
        <p:nvSpPr>
          <p:cNvPr id="16" name="Zaoblený obdélník 15"/>
          <p:cNvSpPr/>
          <p:nvPr/>
        </p:nvSpPr>
        <p:spPr>
          <a:xfrm>
            <a:off x="3707904" y="5013176"/>
            <a:ext cx="1728192" cy="72008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/>
              <a:t>pelyněk</a:t>
            </a:r>
            <a:endParaRPr lang="cs-CZ" sz="2800" dirty="0"/>
          </a:p>
        </p:txBody>
      </p:sp>
      <p:sp>
        <p:nvSpPr>
          <p:cNvPr id="17" name="Zaoblený obdélník 16">
            <a:hlinkClick r:id="rId2" action="ppaction://hlinksldjump"/>
          </p:cNvPr>
          <p:cNvSpPr/>
          <p:nvPr/>
        </p:nvSpPr>
        <p:spPr>
          <a:xfrm>
            <a:off x="1331640" y="6165304"/>
            <a:ext cx="1872208" cy="504056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TEST 1</a:t>
            </a:r>
          </a:p>
        </p:txBody>
      </p:sp>
      <p:sp>
        <p:nvSpPr>
          <p:cNvPr id="18" name="Zaoblený obdélník 17">
            <a:hlinkClick r:id="rId3" action="ppaction://hlinksldjump"/>
          </p:cNvPr>
          <p:cNvSpPr/>
          <p:nvPr/>
        </p:nvSpPr>
        <p:spPr>
          <a:xfrm>
            <a:off x="3635896" y="6165304"/>
            <a:ext cx="1872208" cy="504056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TEST 2</a:t>
            </a:r>
          </a:p>
        </p:txBody>
      </p:sp>
      <p:sp>
        <p:nvSpPr>
          <p:cNvPr id="19" name="Zaoblený obdélník 18">
            <a:hlinkClick r:id="rId4" action="ppaction://hlinksldjump"/>
          </p:cNvPr>
          <p:cNvSpPr/>
          <p:nvPr/>
        </p:nvSpPr>
        <p:spPr>
          <a:xfrm>
            <a:off x="5940152" y="6165304"/>
            <a:ext cx="1872208" cy="504056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TEST 3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395536" y="404664"/>
            <a:ext cx="3879588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Georgia" pitchFamily="18" charset="0"/>
                <a:cs typeface="+mn-cs"/>
              </a:rPr>
              <a:t>Zopakuj si vyjmenovaná slova: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395288" y="404813"/>
            <a:ext cx="185737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Georgia" pitchFamily="18" charset="0"/>
              <a:cs typeface="+mn-cs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95536" y="404664"/>
            <a:ext cx="62167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Georgia" pitchFamily="18" charset="0"/>
              </a:rPr>
              <a:t>Otestuj si používaní vyjmenovaných slov ve větách:</a:t>
            </a:r>
            <a:endParaRPr lang="cs-CZ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Georgia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500"/>
                            </p:stCondLst>
                            <p:childTnLst>
                              <p:par>
                                <p:cTn id="34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500"/>
                            </p:stCondLst>
                            <p:childTnLst>
                              <p:par>
                                <p:cTn id="38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500"/>
                            </p:stCondLst>
                            <p:childTnLst>
                              <p:par>
                                <p:cTn id="42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8500"/>
                            </p:stCondLst>
                            <p:childTnLst>
                              <p:par>
                                <p:cTn id="46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9500"/>
                            </p:stCondLst>
                            <p:childTnLst>
                              <p:par>
                                <p:cTn id="50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500"/>
                            </p:stCondLst>
                            <p:childTnLst>
                              <p:par>
                                <p:cTn id="54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1500"/>
                            </p:stCondLst>
                            <p:childTnLst>
                              <p:par>
                                <p:cTn id="58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179388" y="115888"/>
            <a:ext cx="8856662" cy="6626225"/>
          </a:xfrm>
          <a:prstGeom prst="round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44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250825" y="2492375"/>
          <a:ext cx="8712968" cy="289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186"/>
                <a:gridCol w="785578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1.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Bylo </a:t>
                      </a:r>
                      <a:r>
                        <a:rPr lang="cs-CZ" sz="3200" b="0" i="1" dirty="0" err="1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sl</a:t>
                      </a:r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_</a:t>
                      </a:r>
                      <a:r>
                        <a:rPr lang="cs-CZ" sz="3200" b="0" i="1" dirty="0" err="1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šet</a:t>
                      </a:r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 klapat ml_n.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2.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Nad údolím se </a:t>
                      </a:r>
                      <a:r>
                        <a:rPr lang="cs-CZ" sz="3200" b="0" i="1" dirty="0" err="1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zabl</a:t>
                      </a:r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_sklo.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3.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Bylo to velmi </a:t>
                      </a:r>
                      <a:r>
                        <a:rPr lang="cs-CZ" sz="3200" b="0" i="1" dirty="0" err="1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bl</a:t>
                      </a:r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_</a:t>
                      </a:r>
                      <a:r>
                        <a:rPr lang="cs-CZ" sz="3200" b="0" i="1" dirty="0" err="1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zko</a:t>
                      </a:r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4.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V zimě pojedeme na l_</a:t>
                      </a:r>
                      <a:r>
                        <a:rPr lang="cs-CZ" sz="3200" b="0" i="1" dirty="0" err="1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žařský</a:t>
                      </a:r>
                      <a:r>
                        <a:rPr lang="cs-CZ" sz="3200" b="0" i="1" baseline="0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 výcvik.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5.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Na ovoci se objevila </a:t>
                      </a:r>
                      <a:r>
                        <a:rPr lang="cs-CZ" sz="3200" b="0" i="1" dirty="0" err="1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pl</a:t>
                      </a:r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_</a:t>
                      </a:r>
                      <a:r>
                        <a:rPr lang="cs-CZ" sz="3200" b="0" i="1" dirty="0" err="1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seň</a:t>
                      </a:r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Zaoblený obdélník 9"/>
          <p:cNvSpPr/>
          <p:nvPr/>
        </p:nvSpPr>
        <p:spPr>
          <a:xfrm>
            <a:off x="7020272" y="5949280"/>
            <a:ext cx="1440160" cy="576064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Zkontroluj správnost</a:t>
            </a:r>
          </a:p>
        </p:txBody>
      </p:sp>
      <p:sp>
        <p:nvSpPr>
          <p:cNvPr id="12" name="Zaoblený obdélník 11">
            <a:hlinkClick r:id="rId20" action="ppaction://hlinksldjump"/>
          </p:cNvPr>
          <p:cNvSpPr/>
          <p:nvPr/>
        </p:nvSpPr>
        <p:spPr>
          <a:xfrm>
            <a:off x="755576" y="6021288"/>
            <a:ext cx="1440160" cy="576064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Zpět </a:t>
            </a:r>
          </a:p>
        </p:txBody>
      </p:sp>
      <p:sp>
        <p:nvSpPr>
          <p:cNvPr id="7" name="Zaoblený obdélník 6"/>
          <p:cNvSpPr/>
          <p:nvPr/>
        </p:nvSpPr>
        <p:spPr>
          <a:xfrm>
            <a:off x="539552" y="548680"/>
            <a:ext cx="8064896" cy="129614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latin typeface="Georgia" pitchFamily="18" charset="0"/>
              </a:rPr>
              <a:t>Opiš věty do sešitu a doplň „i“ nebo „y“.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latin typeface="Georgia" pitchFamily="18" charset="0"/>
              </a:rPr>
              <a:t>Věty si zkontroluj!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060" name="DefaultOcx" r:id="rId2" imgW="228600" imgH="228600"/>
        </mc:Choice>
        <mc:Fallback>
          <p:control name="DefaultOcx" r:id="rId2" imgW="228600" imgH="228600">
            <p:pic>
              <p:nvPicPr>
                <p:cNvPr id="0" name="DefaultOcx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61" name="HTMLText1" r:id="rId3" imgW="228600" imgH="228600"/>
        </mc:Choice>
        <mc:Fallback>
          <p:control name="HTMLText1" r:id="rId3" imgW="228600" imgH="228600">
            <p:pic>
              <p:nvPicPr>
                <p:cNvPr id="0" name="HTMLText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62" name="HTMLText2" r:id="rId4" imgW="228600" imgH="228600"/>
        </mc:Choice>
        <mc:Fallback>
          <p:control name="HTMLText2" r:id="rId4" imgW="228600" imgH="228600">
            <p:pic>
              <p:nvPicPr>
                <p:cNvPr id="0" name="HTMLText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63" name="HTMLText3" r:id="rId5" imgW="228600" imgH="228600"/>
        </mc:Choice>
        <mc:Fallback>
          <p:control name="HTMLText3" r:id="rId5" imgW="228600" imgH="228600">
            <p:pic>
              <p:nvPicPr>
                <p:cNvPr id="0" name="HTMLText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64" name="HTMLText4" r:id="rId6" imgW="228600" imgH="228600"/>
        </mc:Choice>
        <mc:Fallback>
          <p:control name="HTMLText4" r:id="rId6" imgW="228600" imgH="228600">
            <p:pic>
              <p:nvPicPr>
                <p:cNvPr id="0" name="HTMLText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65" name="HTMLText5" r:id="rId7" imgW="228600" imgH="228600"/>
        </mc:Choice>
        <mc:Fallback>
          <p:control name="HTMLText5" r:id="rId7" imgW="228600" imgH="228600">
            <p:pic>
              <p:nvPicPr>
                <p:cNvPr id="0" name="HTMLText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66" name="HTMLText6" r:id="rId8" imgW="228600" imgH="228600"/>
        </mc:Choice>
        <mc:Fallback>
          <p:control name="HTMLText6" r:id="rId8" imgW="228600" imgH="228600">
            <p:pic>
              <p:nvPicPr>
                <p:cNvPr id="0" name="HTMLText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67" name="HTMLText7" r:id="rId9" imgW="228600" imgH="228600"/>
        </mc:Choice>
        <mc:Fallback>
          <p:control name="HTMLText7" r:id="rId9" imgW="228600" imgH="228600">
            <p:pic>
              <p:nvPicPr>
                <p:cNvPr id="0" name="HTMLText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68" name="HTMLText8" r:id="rId10" imgW="228600" imgH="228600"/>
        </mc:Choice>
        <mc:Fallback>
          <p:control name="HTMLText8" r:id="rId10" imgW="228600" imgH="228600">
            <p:pic>
              <p:nvPicPr>
                <p:cNvPr id="0" name="HTMLText8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69" name="HTMLText9" r:id="rId11" imgW="228600" imgH="228600"/>
        </mc:Choice>
        <mc:Fallback>
          <p:control name="HTMLText9" r:id="rId11" imgW="228600" imgH="228600">
            <p:pic>
              <p:nvPicPr>
                <p:cNvPr id="0" name="HTMLText9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70" name="HTMLText10" r:id="rId12" imgW="228600" imgH="228600"/>
        </mc:Choice>
        <mc:Fallback>
          <p:control name="HTMLText10" r:id="rId12" imgW="228600" imgH="228600">
            <p:pic>
              <p:nvPicPr>
                <p:cNvPr id="0" name="HTMLText10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71" name="HTMLText11" r:id="rId13" imgW="228600" imgH="228600"/>
        </mc:Choice>
        <mc:Fallback>
          <p:control name="HTMLText11" r:id="rId13" imgW="228600" imgH="228600">
            <p:pic>
              <p:nvPicPr>
                <p:cNvPr id="0" name="HTMLText1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72" name="HTMLText12" r:id="rId14" imgW="228600" imgH="228600"/>
        </mc:Choice>
        <mc:Fallback>
          <p:control name="HTMLText12" r:id="rId14" imgW="228600" imgH="228600">
            <p:pic>
              <p:nvPicPr>
                <p:cNvPr id="0" name="HTMLText1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73" name="HTMLText13" r:id="rId15" imgW="228600" imgH="228600"/>
        </mc:Choice>
        <mc:Fallback>
          <p:control name="HTMLText13" r:id="rId15" imgW="228600" imgH="228600">
            <p:pic>
              <p:nvPicPr>
                <p:cNvPr id="0" name="HTMLText1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74" name="HTMLText14" r:id="rId16" imgW="228600" imgH="228600"/>
        </mc:Choice>
        <mc:Fallback>
          <p:control name="HTMLText14" r:id="rId16" imgW="228600" imgH="228600">
            <p:pic>
              <p:nvPicPr>
                <p:cNvPr id="0" name="HTMLText1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75" name="HTMLText15" r:id="rId17" imgW="228600" imgH="228600"/>
        </mc:Choice>
        <mc:Fallback>
          <p:control name="HTMLText15" r:id="rId17" imgW="228600" imgH="228600">
            <p:pic>
              <p:nvPicPr>
                <p:cNvPr id="0" name="HTMLText1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76" name="HTMLText16" r:id="rId18" imgW="228600" imgH="228600"/>
        </mc:Choice>
        <mc:Fallback>
          <p:control name="HTMLText16" r:id="rId18" imgW="228600" imgH="228600">
            <p:pic>
              <p:nvPicPr>
                <p:cNvPr id="0" name="HTMLText1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179388" y="115888"/>
            <a:ext cx="8856662" cy="6626225"/>
          </a:xfrm>
          <a:prstGeom prst="round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068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12" name="Zaoblený obdélník 11">
            <a:hlinkClick r:id="rId20" action="ppaction://hlinksldjump"/>
          </p:cNvPr>
          <p:cNvSpPr/>
          <p:nvPr/>
        </p:nvSpPr>
        <p:spPr>
          <a:xfrm>
            <a:off x="755576" y="6021288"/>
            <a:ext cx="1440160" cy="576064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Zpět </a:t>
            </a:r>
          </a:p>
        </p:txBody>
      </p:sp>
      <p:sp>
        <p:nvSpPr>
          <p:cNvPr id="6" name="Zaoblený obdélník 5"/>
          <p:cNvSpPr/>
          <p:nvPr/>
        </p:nvSpPr>
        <p:spPr>
          <a:xfrm>
            <a:off x="539552" y="548680"/>
            <a:ext cx="8064896" cy="129614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latin typeface="Georgia" pitchFamily="18" charset="0"/>
              </a:rPr>
              <a:t>Kontrola textu.</a:t>
            </a:r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250825" y="2492375"/>
          <a:ext cx="8712968" cy="289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186"/>
                <a:gridCol w="785578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1.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Bylo slyšet klapat mlýn.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2.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Nad údolím se zablýsklo.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3.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Bylo to velmi blízko.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4.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V zimě pojedeme na lyžařský</a:t>
                      </a:r>
                      <a:r>
                        <a:rPr lang="cs-CZ" sz="3200" b="0" i="1" baseline="0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 výcvik.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5.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Na ovoci se objevila plíseň.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controls>
      <mc:AlternateContent xmlns:mc="http://schemas.openxmlformats.org/markup-compatibility/2006">
        <mc:Choice xmlns:v="urn:schemas-microsoft-com:vml" Requires="v">
          <p:control spid="2084" name="DefaultOcx" r:id="rId2" imgW="228600" imgH="228600"/>
        </mc:Choice>
        <mc:Fallback>
          <p:control name="DefaultOcx" r:id="rId2" imgW="228600" imgH="228600">
            <p:pic>
              <p:nvPicPr>
                <p:cNvPr id="0" name="DefaultOcx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85" name="HTMLText1" r:id="rId3" imgW="228600" imgH="228600"/>
        </mc:Choice>
        <mc:Fallback>
          <p:control name="HTMLText1" r:id="rId3" imgW="228600" imgH="228600">
            <p:pic>
              <p:nvPicPr>
                <p:cNvPr id="0" name="HTMLText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86" name="HTMLText2" r:id="rId4" imgW="228600" imgH="228600"/>
        </mc:Choice>
        <mc:Fallback>
          <p:control name="HTMLText2" r:id="rId4" imgW="228600" imgH="228600">
            <p:pic>
              <p:nvPicPr>
                <p:cNvPr id="0" name="HTMLText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87" name="HTMLText3" r:id="rId5" imgW="228600" imgH="228600"/>
        </mc:Choice>
        <mc:Fallback>
          <p:control name="HTMLText3" r:id="rId5" imgW="228600" imgH="228600">
            <p:pic>
              <p:nvPicPr>
                <p:cNvPr id="0" name="HTMLText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88" name="HTMLText4" r:id="rId6" imgW="228600" imgH="228600"/>
        </mc:Choice>
        <mc:Fallback>
          <p:control name="HTMLText4" r:id="rId6" imgW="228600" imgH="228600">
            <p:pic>
              <p:nvPicPr>
                <p:cNvPr id="0" name="HTMLText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89" name="HTMLText5" r:id="rId7" imgW="228600" imgH="228600"/>
        </mc:Choice>
        <mc:Fallback>
          <p:control name="HTMLText5" r:id="rId7" imgW="228600" imgH="228600">
            <p:pic>
              <p:nvPicPr>
                <p:cNvPr id="0" name="HTMLText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90" name="HTMLText6" r:id="rId8" imgW="228600" imgH="228600"/>
        </mc:Choice>
        <mc:Fallback>
          <p:control name="HTMLText6" r:id="rId8" imgW="228600" imgH="228600">
            <p:pic>
              <p:nvPicPr>
                <p:cNvPr id="0" name="HTMLText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91" name="HTMLText7" r:id="rId9" imgW="228600" imgH="228600"/>
        </mc:Choice>
        <mc:Fallback>
          <p:control name="HTMLText7" r:id="rId9" imgW="228600" imgH="228600">
            <p:pic>
              <p:nvPicPr>
                <p:cNvPr id="0" name="HTMLText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92" name="HTMLText8" r:id="rId10" imgW="228600" imgH="228600"/>
        </mc:Choice>
        <mc:Fallback>
          <p:control name="HTMLText8" r:id="rId10" imgW="228600" imgH="228600">
            <p:pic>
              <p:nvPicPr>
                <p:cNvPr id="0" name="HTMLText8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93" name="HTMLText9" r:id="rId11" imgW="228600" imgH="228600"/>
        </mc:Choice>
        <mc:Fallback>
          <p:control name="HTMLText9" r:id="rId11" imgW="228600" imgH="228600">
            <p:pic>
              <p:nvPicPr>
                <p:cNvPr id="0" name="HTMLText9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94" name="HTMLText10" r:id="rId12" imgW="228600" imgH="228600"/>
        </mc:Choice>
        <mc:Fallback>
          <p:control name="HTMLText10" r:id="rId12" imgW="228600" imgH="228600">
            <p:pic>
              <p:nvPicPr>
                <p:cNvPr id="0" name="HTMLText10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95" name="HTMLText11" r:id="rId13" imgW="228600" imgH="228600"/>
        </mc:Choice>
        <mc:Fallback>
          <p:control name="HTMLText11" r:id="rId13" imgW="228600" imgH="228600">
            <p:pic>
              <p:nvPicPr>
                <p:cNvPr id="0" name="HTMLText1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96" name="HTMLText12" r:id="rId14" imgW="228600" imgH="228600"/>
        </mc:Choice>
        <mc:Fallback>
          <p:control name="HTMLText12" r:id="rId14" imgW="228600" imgH="228600">
            <p:pic>
              <p:nvPicPr>
                <p:cNvPr id="0" name="HTMLText1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97" name="HTMLText13" r:id="rId15" imgW="228600" imgH="228600"/>
        </mc:Choice>
        <mc:Fallback>
          <p:control name="HTMLText13" r:id="rId15" imgW="228600" imgH="228600">
            <p:pic>
              <p:nvPicPr>
                <p:cNvPr id="0" name="HTMLText1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98" name="HTMLText14" r:id="rId16" imgW="228600" imgH="228600"/>
        </mc:Choice>
        <mc:Fallback>
          <p:control name="HTMLText14" r:id="rId16" imgW="228600" imgH="228600">
            <p:pic>
              <p:nvPicPr>
                <p:cNvPr id="0" name="HTMLText1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99" name="HTMLText15" r:id="rId17" imgW="228600" imgH="228600"/>
        </mc:Choice>
        <mc:Fallback>
          <p:control name="HTMLText15" r:id="rId17" imgW="228600" imgH="228600">
            <p:pic>
              <p:nvPicPr>
                <p:cNvPr id="0" name="HTMLText1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100" name="HTMLText16" r:id="rId18" imgW="228600" imgH="228600"/>
        </mc:Choice>
        <mc:Fallback>
          <p:control name="HTMLText16" r:id="rId18" imgW="228600" imgH="228600">
            <p:pic>
              <p:nvPicPr>
                <p:cNvPr id="0" name="HTMLText1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179388" y="115888"/>
            <a:ext cx="8856662" cy="6626225"/>
          </a:xfrm>
          <a:prstGeom prst="round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092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250825" y="2492375"/>
          <a:ext cx="8712968" cy="289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186"/>
                <a:gridCol w="785578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1.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Čas</a:t>
                      </a:r>
                      <a:r>
                        <a:rPr lang="cs-CZ" sz="3200" b="0" i="1" baseline="0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 </a:t>
                      </a:r>
                      <a:r>
                        <a:rPr lang="cs-CZ" sz="3200" b="0" i="1" baseline="0" dirty="0" err="1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pl</a:t>
                      </a:r>
                      <a:r>
                        <a:rPr lang="cs-CZ" sz="3200" b="0" i="1" baseline="0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_nul velice rychle. 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2.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Potravinami</a:t>
                      </a:r>
                      <a:r>
                        <a:rPr lang="cs-CZ" sz="3200" b="0" i="1" baseline="0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 se nesmí </a:t>
                      </a:r>
                      <a:r>
                        <a:rPr lang="cs-CZ" sz="3200" b="0" i="1" baseline="0" dirty="0" err="1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pl</a:t>
                      </a:r>
                      <a:r>
                        <a:rPr lang="cs-CZ" sz="3200" b="0" i="1" baseline="0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_</a:t>
                      </a:r>
                      <a:r>
                        <a:rPr lang="cs-CZ" sz="3200" b="0" i="1" baseline="0" dirty="0" err="1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tvat</a:t>
                      </a:r>
                      <a:r>
                        <a:rPr lang="cs-CZ" sz="3200" b="0" i="1" baseline="0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3.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Zítra půjdeme</a:t>
                      </a:r>
                      <a:r>
                        <a:rPr lang="cs-CZ" sz="3200" b="0" i="1" baseline="0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 na </a:t>
                      </a:r>
                      <a:r>
                        <a:rPr lang="cs-CZ" sz="3200" b="0" i="1" baseline="0" dirty="0" err="1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mal</a:t>
                      </a:r>
                      <a:r>
                        <a:rPr lang="cs-CZ" sz="3200" b="0" i="1" baseline="0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_</a:t>
                      </a:r>
                      <a:r>
                        <a:rPr lang="cs-CZ" sz="3200" b="0" i="1" baseline="0" dirty="0" err="1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ny</a:t>
                      </a:r>
                      <a:r>
                        <a:rPr lang="cs-CZ" sz="3200" b="0" i="1" baseline="0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4.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Vystoupili</a:t>
                      </a:r>
                      <a:r>
                        <a:rPr lang="cs-CZ" sz="3200" b="0" i="1" baseline="0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 jsme na L_sou horu.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5.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Eva</a:t>
                      </a:r>
                      <a:r>
                        <a:rPr lang="cs-CZ" sz="3200" b="0" i="1" baseline="0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 má červená l_</a:t>
                      </a:r>
                      <a:r>
                        <a:rPr lang="cs-CZ" sz="3200" b="0" i="1" baseline="0" dirty="0" err="1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čka</a:t>
                      </a:r>
                      <a:r>
                        <a:rPr lang="cs-CZ" sz="3200" b="0" i="1" baseline="0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Zaoblený obdélník 9">
            <a:hlinkClick r:id="rId20" action="ppaction://hlinksldjump"/>
          </p:cNvPr>
          <p:cNvSpPr/>
          <p:nvPr/>
        </p:nvSpPr>
        <p:spPr>
          <a:xfrm>
            <a:off x="7020272" y="5949280"/>
            <a:ext cx="1440160" cy="576064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Zkontroluj správnost</a:t>
            </a:r>
          </a:p>
        </p:txBody>
      </p:sp>
      <p:sp>
        <p:nvSpPr>
          <p:cNvPr id="12" name="Zaoblený obdélník 11">
            <a:hlinkClick r:id="rId21" action="ppaction://hlinksldjump"/>
          </p:cNvPr>
          <p:cNvSpPr/>
          <p:nvPr/>
        </p:nvSpPr>
        <p:spPr>
          <a:xfrm>
            <a:off x="755576" y="6021288"/>
            <a:ext cx="1440160" cy="576064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Zpět </a:t>
            </a:r>
          </a:p>
        </p:txBody>
      </p:sp>
      <p:sp>
        <p:nvSpPr>
          <p:cNvPr id="7" name="Zaoblený obdélník 6"/>
          <p:cNvSpPr/>
          <p:nvPr/>
        </p:nvSpPr>
        <p:spPr>
          <a:xfrm>
            <a:off x="539552" y="548680"/>
            <a:ext cx="8064896" cy="129614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latin typeface="Georgia" pitchFamily="18" charset="0"/>
              </a:rPr>
              <a:t>Opiš věty do sešitu a doplň „i“ nebo „y“.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latin typeface="Georgia" pitchFamily="18" charset="0"/>
              </a:rPr>
              <a:t>Věty si zkontroluj!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3108" name="DefaultOcx" r:id="rId2" imgW="228600" imgH="228600"/>
        </mc:Choice>
        <mc:Fallback>
          <p:control name="DefaultOcx" r:id="rId2" imgW="228600" imgH="228600">
            <p:pic>
              <p:nvPicPr>
                <p:cNvPr id="0" name="DefaultOcx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109" name="HTMLText1" r:id="rId3" imgW="228600" imgH="228600"/>
        </mc:Choice>
        <mc:Fallback>
          <p:control name="HTMLText1" r:id="rId3" imgW="228600" imgH="228600">
            <p:pic>
              <p:nvPicPr>
                <p:cNvPr id="0" name="HTMLText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110" name="HTMLText2" r:id="rId4" imgW="228600" imgH="228600"/>
        </mc:Choice>
        <mc:Fallback>
          <p:control name="HTMLText2" r:id="rId4" imgW="228600" imgH="228600">
            <p:pic>
              <p:nvPicPr>
                <p:cNvPr id="0" name="HTMLText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111" name="HTMLText3" r:id="rId5" imgW="228600" imgH="228600"/>
        </mc:Choice>
        <mc:Fallback>
          <p:control name="HTMLText3" r:id="rId5" imgW="228600" imgH="228600">
            <p:pic>
              <p:nvPicPr>
                <p:cNvPr id="0" name="HTMLText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112" name="HTMLText4" r:id="rId6" imgW="228600" imgH="228600"/>
        </mc:Choice>
        <mc:Fallback>
          <p:control name="HTMLText4" r:id="rId6" imgW="228600" imgH="228600">
            <p:pic>
              <p:nvPicPr>
                <p:cNvPr id="0" name="HTMLText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113" name="HTMLText5" r:id="rId7" imgW="228600" imgH="228600"/>
        </mc:Choice>
        <mc:Fallback>
          <p:control name="HTMLText5" r:id="rId7" imgW="228600" imgH="228600">
            <p:pic>
              <p:nvPicPr>
                <p:cNvPr id="0" name="HTMLText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114" name="HTMLText6" r:id="rId8" imgW="228600" imgH="228600"/>
        </mc:Choice>
        <mc:Fallback>
          <p:control name="HTMLText6" r:id="rId8" imgW="228600" imgH="228600">
            <p:pic>
              <p:nvPicPr>
                <p:cNvPr id="0" name="HTMLText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115" name="HTMLText7" r:id="rId9" imgW="228600" imgH="228600"/>
        </mc:Choice>
        <mc:Fallback>
          <p:control name="HTMLText7" r:id="rId9" imgW="228600" imgH="228600">
            <p:pic>
              <p:nvPicPr>
                <p:cNvPr id="0" name="HTMLText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116" name="HTMLText8" r:id="rId10" imgW="228600" imgH="228600"/>
        </mc:Choice>
        <mc:Fallback>
          <p:control name="HTMLText8" r:id="rId10" imgW="228600" imgH="228600">
            <p:pic>
              <p:nvPicPr>
                <p:cNvPr id="0" name="HTMLText8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117" name="HTMLText9" r:id="rId11" imgW="228600" imgH="228600"/>
        </mc:Choice>
        <mc:Fallback>
          <p:control name="HTMLText9" r:id="rId11" imgW="228600" imgH="228600">
            <p:pic>
              <p:nvPicPr>
                <p:cNvPr id="0" name="HTMLText9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118" name="HTMLText10" r:id="rId12" imgW="228600" imgH="228600"/>
        </mc:Choice>
        <mc:Fallback>
          <p:control name="HTMLText10" r:id="rId12" imgW="228600" imgH="228600">
            <p:pic>
              <p:nvPicPr>
                <p:cNvPr id="0" name="HTMLText10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119" name="HTMLText11" r:id="rId13" imgW="228600" imgH="228600"/>
        </mc:Choice>
        <mc:Fallback>
          <p:control name="HTMLText11" r:id="rId13" imgW="228600" imgH="228600">
            <p:pic>
              <p:nvPicPr>
                <p:cNvPr id="0" name="HTMLText1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120" name="HTMLText12" r:id="rId14" imgW="228600" imgH="228600"/>
        </mc:Choice>
        <mc:Fallback>
          <p:control name="HTMLText12" r:id="rId14" imgW="228600" imgH="228600">
            <p:pic>
              <p:nvPicPr>
                <p:cNvPr id="0" name="HTMLText1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121" name="HTMLText13" r:id="rId15" imgW="228600" imgH="228600"/>
        </mc:Choice>
        <mc:Fallback>
          <p:control name="HTMLText13" r:id="rId15" imgW="228600" imgH="228600">
            <p:pic>
              <p:nvPicPr>
                <p:cNvPr id="0" name="HTMLText1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122" name="HTMLText14" r:id="rId16" imgW="228600" imgH="228600"/>
        </mc:Choice>
        <mc:Fallback>
          <p:control name="HTMLText14" r:id="rId16" imgW="228600" imgH="228600">
            <p:pic>
              <p:nvPicPr>
                <p:cNvPr id="0" name="HTMLText1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123" name="HTMLText15" r:id="rId17" imgW="228600" imgH="228600"/>
        </mc:Choice>
        <mc:Fallback>
          <p:control name="HTMLText15" r:id="rId17" imgW="228600" imgH="228600">
            <p:pic>
              <p:nvPicPr>
                <p:cNvPr id="0" name="HTMLText1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124" name="HTMLText16" r:id="rId18" imgW="228600" imgH="228600"/>
        </mc:Choice>
        <mc:Fallback>
          <p:control name="HTMLText16" r:id="rId18" imgW="228600" imgH="228600">
            <p:pic>
              <p:nvPicPr>
                <p:cNvPr id="0" name="HTMLText1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179388" y="115888"/>
            <a:ext cx="8856662" cy="6626225"/>
          </a:xfrm>
          <a:prstGeom prst="round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116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12" name="Zaoblený obdélník 11">
            <a:hlinkClick r:id="rId20" action="ppaction://hlinksldjump"/>
          </p:cNvPr>
          <p:cNvSpPr/>
          <p:nvPr/>
        </p:nvSpPr>
        <p:spPr>
          <a:xfrm>
            <a:off x="755576" y="6021288"/>
            <a:ext cx="1440160" cy="576064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Zpět </a:t>
            </a:r>
          </a:p>
        </p:txBody>
      </p:sp>
      <p:sp>
        <p:nvSpPr>
          <p:cNvPr id="7" name="Zaoblený obdélník 6"/>
          <p:cNvSpPr/>
          <p:nvPr/>
        </p:nvSpPr>
        <p:spPr>
          <a:xfrm>
            <a:off x="539552" y="548680"/>
            <a:ext cx="8064896" cy="129614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latin typeface="Georgia" pitchFamily="18" charset="0"/>
              </a:rPr>
              <a:t>Kontrola textu.</a:t>
            </a:r>
          </a:p>
        </p:txBody>
      </p:sp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250825" y="2492375"/>
          <a:ext cx="8712968" cy="289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186"/>
                <a:gridCol w="785578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1.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Čas</a:t>
                      </a:r>
                      <a:r>
                        <a:rPr lang="cs-CZ" sz="3200" b="0" i="1" baseline="0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 plynul velice rychle. 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2.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Potravinami</a:t>
                      </a:r>
                      <a:r>
                        <a:rPr lang="cs-CZ" sz="3200" b="0" i="1" baseline="0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 se nesmí plýtvat.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3.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Zítra půjdeme</a:t>
                      </a:r>
                      <a:r>
                        <a:rPr lang="cs-CZ" sz="3200" b="0" i="1" baseline="0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 na maliny.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4.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Vystoupili</a:t>
                      </a:r>
                      <a:r>
                        <a:rPr lang="cs-CZ" sz="3200" b="0" i="1" baseline="0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 jsme na Lysou horu.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5.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Eva</a:t>
                      </a:r>
                      <a:r>
                        <a:rPr lang="cs-CZ" sz="3200" b="0" i="1" baseline="0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 má červená líčka.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controls>
      <mc:AlternateContent xmlns:mc="http://schemas.openxmlformats.org/markup-compatibility/2006">
        <mc:Choice xmlns:v="urn:schemas-microsoft-com:vml" Requires="v">
          <p:control spid="4132" name="DefaultOcx" r:id="rId2" imgW="228600" imgH="228600"/>
        </mc:Choice>
        <mc:Fallback>
          <p:control name="DefaultOcx" r:id="rId2" imgW="228600" imgH="228600">
            <p:pic>
              <p:nvPicPr>
                <p:cNvPr id="0" name="DefaultOcx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33" name="HTMLText1" r:id="rId3" imgW="228600" imgH="228600"/>
        </mc:Choice>
        <mc:Fallback>
          <p:control name="HTMLText1" r:id="rId3" imgW="228600" imgH="228600">
            <p:pic>
              <p:nvPicPr>
                <p:cNvPr id="0" name="HTMLText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34" name="HTMLText2" r:id="rId4" imgW="228600" imgH="228600"/>
        </mc:Choice>
        <mc:Fallback>
          <p:control name="HTMLText2" r:id="rId4" imgW="228600" imgH="228600">
            <p:pic>
              <p:nvPicPr>
                <p:cNvPr id="0" name="HTMLText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35" name="HTMLText3" r:id="rId5" imgW="228600" imgH="228600"/>
        </mc:Choice>
        <mc:Fallback>
          <p:control name="HTMLText3" r:id="rId5" imgW="228600" imgH="228600">
            <p:pic>
              <p:nvPicPr>
                <p:cNvPr id="0" name="HTMLText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36" name="HTMLText4" r:id="rId6" imgW="228600" imgH="228600"/>
        </mc:Choice>
        <mc:Fallback>
          <p:control name="HTMLText4" r:id="rId6" imgW="228600" imgH="228600">
            <p:pic>
              <p:nvPicPr>
                <p:cNvPr id="0" name="HTMLText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37" name="HTMLText5" r:id="rId7" imgW="228600" imgH="228600"/>
        </mc:Choice>
        <mc:Fallback>
          <p:control name="HTMLText5" r:id="rId7" imgW="228600" imgH="228600">
            <p:pic>
              <p:nvPicPr>
                <p:cNvPr id="0" name="HTMLText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38" name="HTMLText6" r:id="rId8" imgW="228600" imgH="228600"/>
        </mc:Choice>
        <mc:Fallback>
          <p:control name="HTMLText6" r:id="rId8" imgW="228600" imgH="228600">
            <p:pic>
              <p:nvPicPr>
                <p:cNvPr id="0" name="HTMLText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39" name="HTMLText7" r:id="rId9" imgW="228600" imgH="228600"/>
        </mc:Choice>
        <mc:Fallback>
          <p:control name="HTMLText7" r:id="rId9" imgW="228600" imgH="228600">
            <p:pic>
              <p:nvPicPr>
                <p:cNvPr id="0" name="HTMLText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40" name="HTMLText8" r:id="rId10" imgW="228600" imgH="228600"/>
        </mc:Choice>
        <mc:Fallback>
          <p:control name="HTMLText8" r:id="rId10" imgW="228600" imgH="228600">
            <p:pic>
              <p:nvPicPr>
                <p:cNvPr id="0" name="HTMLText8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41" name="HTMLText9" r:id="rId11" imgW="228600" imgH="228600"/>
        </mc:Choice>
        <mc:Fallback>
          <p:control name="HTMLText9" r:id="rId11" imgW="228600" imgH="228600">
            <p:pic>
              <p:nvPicPr>
                <p:cNvPr id="0" name="HTMLText9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42" name="HTMLText10" r:id="rId12" imgW="228600" imgH="228600"/>
        </mc:Choice>
        <mc:Fallback>
          <p:control name="HTMLText10" r:id="rId12" imgW="228600" imgH="228600">
            <p:pic>
              <p:nvPicPr>
                <p:cNvPr id="0" name="HTMLText10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43" name="HTMLText11" r:id="rId13" imgW="228600" imgH="228600"/>
        </mc:Choice>
        <mc:Fallback>
          <p:control name="HTMLText11" r:id="rId13" imgW="228600" imgH="228600">
            <p:pic>
              <p:nvPicPr>
                <p:cNvPr id="0" name="HTMLText1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44" name="HTMLText12" r:id="rId14" imgW="228600" imgH="228600"/>
        </mc:Choice>
        <mc:Fallback>
          <p:control name="HTMLText12" r:id="rId14" imgW="228600" imgH="228600">
            <p:pic>
              <p:nvPicPr>
                <p:cNvPr id="0" name="HTMLText1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45" name="HTMLText13" r:id="rId15" imgW="228600" imgH="228600"/>
        </mc:Choice>
        <mc:Fallback>
          <p:control name="HTMLText13" r:id="rId15" imgW="228600" imgH="228600">
            <p:pic>
              <p:nvPicPr>
                <p:cNvPr id="0" name="HTMLText1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46" name="HTMLText14" r:id="rId16" imgW="228600" imgH="228600"/>
        </mc:Choice>
        <mc:Fallback>
          <p:control name="HTMLText14" r:id="rId16" imgW="228600" imgH="228600">
            <p:pic>
              <p:nvPicPr>
                <p:cNvPr id="0" name="HTMLText1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47" name="HTMLText15" r:id="rId17" imgW="228600" imgH="228600"/>
        </mc:Choice>
        <mc:Fallback>
          <p:control name="HTMLText15" r:id="rId17" imgW="228600" imgH="228600">
            <p:pic>
              <p:nvPicPr>
                <p:cNvPr id="0" name="HTMLText1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48" name="HTMLText16" r:id="rId18" imgW="228600" imgH="228600"/>
        </mc:Choice>
        <mc:Fallback>
          <p:control name="HTMLText16" r:id="rId18" imgW="228600" imgH="228600">
            <p:pic>
              <p:nvPicPr>
                <p:cNvPr id="0" name="HTMLText1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31775" cy="231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179388" y="115888"/>
            <a:ext cx="8856662" cy="6626225"/>
          </a:xfrm>
          <a:prstGeom prst="round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140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3237622"/>
              </p:ext>
            </p:extLst>
          </p:nvPr>
        </p:nvGraphicFramePr>
        <p:xfrm>
          <a:off x="250825" y="2492375"/>
          <a:ext cx="8712968" cy="289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186"/>
                <a:gridCol w="785578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1.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Sbíráme léčivé byl_</a:t>
                      </a:r>
                      <a:r>
                        <a:rPr lang="cs-CZ" sz="3200" b="0" i="1" dirty="0" err="1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ny</a:t>
                      </a:r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2.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err="1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Bl</a:t>
                      </a:r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_</a:t>
                      </a:r>
                      <a:r>
                        <a:rPr lang="cs-CZ" sz="3200" b="0" i="1" dirty="0" err="1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žíme</a:t>
                      </a:r>
                      <a:r>
                        <a:rPr lang="cs-CZ" sz="3200" b="0" i="1" baseline="0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 se k starému ml_nu.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3.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Chutnaly </a:t>
                      </a:r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vám </a:t>
                      </a:r>
                      <a:r>
                        <a:rPr lang="cs-CZ" sz="3200" b="0" i="1" dirty="0" err="1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l_vance</a:t>
                      </a:r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?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4.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Drahokam se </a:t>
                      </a:r>
                      <a:r>
                        <a:rPr lang="cs-CZ" sz="3200" b="0" i="1" dirty="0" err="1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bl</a:t>
                      </a:r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_skal na slunci.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5.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Drží se ho jako </a:t>
                      </a:r>
                      <a:r>
                        <a:rPr lang="cs-CZ" sz="3200" b="0" i="1" dirty="0" err="1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kl</a:t>
                      </a:r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_</a:t>
                      </a:r>
                      <a:r>
                        <a:rPr lang="cs-CZ" sz="3200" b="0" i="1" dirty="0" err="1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ště</a:t>
                      </a:r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Zaoblený obdélník 9">
            <a:hlinkClick r:id="rId20" action="ppaction://hlinksldjump"/>
          </p:cNvPr>
          <p:cNvSpPr/>
          <p:nvPr/>
        </p:nvSpPr>
        <p:spPr>
          <a:xfrm>
            <a:off x="7020272" y="5949280"/>
            <a:ext cx="1440160" cy="576064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Zkontroluj správnost</a:t>
            </a:r>
          </a:p>
        </p:txBody>
      </p:sp>
      <p:sp>
        <p:nvSpPr>
          <p:cNvPr id="12" name="Zaoblený obdélník 11">
            <a:hlinkClick r:id="rId21" action="ppaction://hlinksldjump"/>
          </p:cNvPr>
          <p:cNvSpPr/>
          <p:nvPr/>
        </p:nvSpPr>
        <p:spPr>
          <a:xfrm>
            <a:off x="755576" y="6021288"/>
            <a:ext cx="1440160" cy="576064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Zpět </a:t>
            </a:r>
          </a:p>
        </p:txBody>
      </p:sp>
      <p:sp>
        <p:nvSpPr>
          <p:cNvPr id="7" name="Zaoblený obdélník 6"/>
          <p:cNvSpPr/>
          <p:nvPr/>
        </p:nvSpPr>
        <p:spPr>
          <a:xfrm>
            <a:off x="539552" y="548680"/>
            <a:ext cx="8064896" cy="129614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latin typeface="Georgia" pitchFamily="18" charset="0"/>
              </a:rPr>
              <a:t>Opiš věty do sešitu a doplň „i“ nebo „y“.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latin typeface="Georgia" pitchFamily="18" charset="0"/>
              </a:rPr>
              <a:t>Věty si zkontroluj!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5156" name="DefaultOcx" r:id="rId2" imgW="228600" imgH="228600"/>
        </mc:Choice>
        <mc:Fallback>
          <p:control name="DefaultOcx" r:id="rId2" imgW="228600" imgH="228600">
            <p:pic>
              <p:nvPicPr>
                <p:cNvPr id="0" name="DefaultOcx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22860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57" name="HTMLText1" r:id="rId3" imgW="228600" imgH="228600"/>
        </mc:Choice>
        <mc:Fallback>
          <p:control name="HTMLText1" r:id="rId3" imgW="228600" imgH="228600">
            <p:pic>
              <p:nvPicPr>
                <p:cNvPr id="0" name="HTMLText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22860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58" name="HTMLText2" r:id="rId4" imgW="228600" imgH="228600"/>
        </mc:Choice>
        <mc:Fallback>
          <p:control name="HTMLText2" r:id="rId4" imgW="228600" imgH="228600">
            <p:pic>
              <p:nvPicPr>
                <p:cNvPr id="0" name="HTMLText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22860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59" name="HTMLText3" r:id="rId5" imgW="228600" imgH="228600"/>
        </mc:Choice>
        <mc:Fallback>
          <p:control name="HTMLText3" r:id="rId5" imgW="228600" imgH="228600">
            <p:pic>
              <p:nvPicPr>
                <p:cNvPr id="0" name="HTMLText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22860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60" name="HTMLText4" r:id="rId6" imgW="228600" imgH="228600"/>
        </mc:Choice>
        <mc:Fallback>
          <p:control name="HTMLText4" r:id="rId6" imgW="228600" imgH="228600">
            <p:pic>
              <p:nvPicPr>
                <p:cNvPr id="0" name="HTMLText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22860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61" name="HTMLText5" r:id="rId7" imgW="228600" imgH="228600"/>
        </mc:Choice>
        <mc:Fallback>
          <p:control name="HTMLText5" r:id="rId7" imgW="228600" imgH="228600">
            <p:pic>
              <p:nvPicPr>
                <p:cNvPr id="0" name="HTMLText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22860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62" name="HTMLText6" r:id="rId8" imgW="228600" imgH="228600"/>
        </mc:Choice>
        <mc:Fallback>
          <p:control name="HTMLText6" r:id="rId8" imgW="228600" imgH="228600">
            <p:pic>
              <p:nvPicPr>
                <p:cNvPr id="0" name="HTMLText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22860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63" name="HTMLText7" r:id="rId9" imgW="228600" imgH="228600"/>
        </mc:Choice>
        <mc:Fallback>
          <p:control name="HTMLText7" r:id="rId9" imgW="228600" imgH="228600">
            <p:pic>
              <p:nvPicPr>
                <p:cNvPr id="0" name="HTMLText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22860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64" name="HTMLText8" r:id="rId10" imgW="228600" imgH="228600"/>
        </mc:Choice>
        <mc:Fallback>
          <p:control name="HTMLText8" r:id="rId10" imgW="228600" imgH="228600">
            <p:pic>
              <p:nvPicPr>
                <p:cNvPr id="0" name="HTMLText8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22860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65" name="HTMLText9" r:id="rId11" imgW="228600" imgH="228600"/>
        </mc:Choice>
        <mc:Fallback>
          <p:control name="HTMLText9" r:id="rId11" imgW="228600" imgH="228600">
            <p:pic>
              <p:nvPicPr>
                <p:cNvPr id="0" name="HTMLText9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22860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66" name="HTMLText10" r:id="rId12" imgW="228600" imgH="228600"/>
        </mc:Choice>
        <mc:Fallback>
          <p:control name="HTMLText10" r:id="rId12" imgW="228600" imgH="228600">
            <p:pic>
              <p:nvPicPr>
                <p:cNvPr id="0" name="HTMLText10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22860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67" name="HTMLText11" r:id="rId13" imgW="228600" imgH="228600"/>
        </mc:Choice>
        <mc:Fallback>
          <p:control name="HTMLText11" r:id="rId13" imgW="228600" imgH="228600">
            <p:pic>
              <p:nvPicPr>
                <p:cNvPr id="0" name="HTMLText1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22860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68" name="HTMLText12" r:id="rId14" imgW="228600" imgH="228600"/>
        </mc:Choice>
        <mc:Fallback>
          <p:control name="HTMLText12" r:id="rId14" imgW="228600" imgH="228600">
            <p:pic>
              <p:nvPicPr>
                <p:cNvPr id="0" name="HTMLText1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22860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69" name="HTMLText13" r:id="rId15" imgW="228600" imgH="228600"/>
        </mc:Choice>
        <mc:Fallback>
          <p:control name="HTMLText13" r:id="rId15" imgW="228600" imgH="228600">
            <p:pic>
              <p:nvPicPr>
                <p:cNvPr id="0" name="HTMLText1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22860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70" name="HTMLText14" r:id="rId16" imgW="228600" imgH="228600"/>
        </mc:Choice>
        <mc:Fallback>
          <p:control name="HTMLText14" r:id="rId16" imgW="228600" imgH="228600">
            <p:pic>
              <p:nvPicPr>
                <p:cNvPr id="0" name="HTMLText1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22860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71" name="HTMLText15" r:id="rId17" imgW="228600" imgH="228600"/>
        </mc:Choice>
        <mc:Fallback>
          <p:control name="HTMLText15" r:id="rId17" imgW="228600" imgH="228600">
            <p:pic>
              <p:nvPicPr>
                <p:cNvPr id="0" name="HTMLText1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22860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72" name="HTMLText16" r:id="rId18" imgW="228600" imgH="228600"/>
        </mc:Choice>
        <mc:Fallback>
          <p:control name="HTMLText16" r:id="rId18" imgW="228600" imgH="228600">
            <p:pic>
              <p:nvPicPr>
                <p:cNvPr id="0" name="HTMLText1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22860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179388" y="115888"/>
            <a:ext cx="8856662" cy="6626225"/>
          </a:xfrm>
          <a:prstGeom prst="round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164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12" name="Zaoblený obdélník 11">
            <a:hlinkClick r:id="rId20" action="ppaction://hlinksldjump"/>
          </p:cNvPr>
          <p:cNvSpPr/>
          <p:nvPr/>
        </p:nvSpPr>
        <p:spPr>
          <a:xfrm>
            <a:off x="755576" y="6021288"/>
            <a:ext cx="1440160" cy="576064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Zpět </a:t>
            </a:r>
          </a:p>
        </p:txBody>
      </p:sp>
      <p:sp>
        <p:nvSpPr>
          <p:cNvPr id="7" name="Zaoblený obdélník 6"/>
          <p:cNvSpPr/>
          <p:nvPr/>
        </p:nvSpPr>
        <p:spPr>
          <a:xfrm>
            <a:off x="539552" y="548680"/>
            <a:ext cx="8064896" cy="129614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latin typeface="Georgia" pitchFamily="18" charset="0"/>
              </a:rPr>
              <a:t>Kontrola textu.</a:t>
            </a:r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7598275"/>
              </p:ext>
            </p:extLst>
          </p:nvPr>
        </p:nvGraphicFramePr>
        <p:xfrm>
          <a:off x="250825" y="2492375"/>
          <a:ext cx="8712968" cy="289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186"/>
                <a:gridCol w="785578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1.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Sbíráme léčivé byliny.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2.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Blížíme</a:t>
                      </a:r>
                      <a:r>
                        <a:rPr lang="cs-CZ" sz="3200" b="0" i="1" baseline="0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 se k starému mlýnu.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3.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Chutnaly vám lívance?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4.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Drahokam se blýskal na slunci.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5.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i="1" dirty="0" smtClean="0">
                          <a:solidFill>
                            <a:schemeClr val="tx1"/>
                          </a:solidFill>
                          <a:latin typeface="Georgia" pitchFamily="18" charset="0"/>
                        </a:rPr>
                        <a:t>Drží se ho jako klíště.</a:t>
                      </a:r>
                      <a:endParaRPr lang="cs-CZ" sz="3200" b="0" i="1" dirty="0">
                        <a:solidFill>
                          <a:schemeClr val="tx1"/>
                        </a:solidFill>
                        <a:latin typeface="Georgia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controls>
      <mc:AlternateContent xmlns:mc="http://schemas.openxmlformats.org/markup-compatibility/2006">
        <mc:Choice xmlns:v="urn:schemas-microsoft-com:vml" Requires="v">
          <p:control spid="6180" name="DefaultOcx" r:id="rId2" imgW="228600" imgH="228600"/>
        </mc:Choice>
        <mc:Fallback>
          <p:control name="DefaultOcx" r:id="rId2" imgW="228600" imgH="228600">
            <p:pic>
              <p:nvPicPr>
                <p:cNvPr id="0" name="DefaultOcx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22860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81" name="HTMLText1" r:id="rId3" imgW="228600" imgH="228600"/>
        </mc:Choice>
        <mc:Fallback>
          <p:control name="HTMLText1" r:id="rId3" imgW="228600" imgH="228600">
            <p:pic>
              <p:nvPicPr>
                <p:cNvPr id="0" name="HTMLText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22860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82" name="HTMLText2" r:id="rId4" imgW="228600" imgH="228600"/>
        </mc:Choice>
        <mc:Fallback>
          <p:control name="HTMLText2" r:id="rId4" imgW="228600" imgH="228600">
            <p:pic>
              <p:nvPicPr>
                <p:cNvPr id="0" name="HTMLText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22860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83" name="HTMLText3" r:id="rId5" imgW="228600" imgH="228600"/>
        </mc:Choice>
        <mc:Fallback>
          <p:control name="HTMLText3" r:id="rId5" imgW="228600" imgH="228600">
            <p:pic>
              <p:nvPicPr>
                <p:cNvPr id="0" name="HTMLText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22860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84" name="HTMLText4" r:id="rId6" imgW="228600" imgH="228600"/>
        </mc:Choice>
        <mc:Fallback>
          <p:control name="HTMLText4" r:id="rId6" imgW="228600" imgH="228600">
            <p:pic>
              <p:nvPicPr>
                <p:cNvPr id="0" name="HTMLText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22860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85" name="HTMLText5" r:id="rId7" imgW="228600" imgH="228600"/>
        </mc:Choice>
        <mc:Fallback>
          <p:control name="HTMLText5" r:id="rId7" imgW="228600" imgH="228600">
            <p:pic>
              <p:nvPicPr>
                <p:cNvPr id="0" name="HTMLText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22860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86" name="HTMLText6" r:id="rId8" imgW="228600" imgH="228600"/>
        </mc:Choice>
        <mc:Fallback>
          <p:control name="HTMLText6" r:id="rId8" imgW="228600" imgH="228600">
            <p:pic>
              <p:nvPicPr>
                <p:cNvPr id="0" name="HTMLText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22860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87" name="HTMLText7" r:id="rId9" imgW="228600" imgH="228600"/>
        </mc:Choice>
        <mc:Fallback>
          <p:control name="HTMLText7" r:id="rId9" imgW="228600" imgH="228600">
            <p:pic>
              <p:nvPicPr>
                <p:cNvPr id="0" name="HTMLText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22860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88" name="HTMLText8" r:id="rId10" imgW="228600" imgH="228600"/>
        </mc:Choice>
        <mc:Fallback>
          <p:control name="HTMLText8" r:id="rId10" imgW="228600" imgH="228600">
            <p:pic>
              <p:nvPicPr>
                <p:cNvPr id="0" name="HTMLText8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22860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89" name="HTMLText9" r:id="rId11" imgW="228600" imgH="228600"/>
        </mc:Choice>
        <mc:Fallback>
          <p:control name="HTMLText9" r:id="rId11" imgW="228600" imgH="228600">
            <p:pic>
              <p:nvPicPr>
                <p:cNvPr id="0" name="HTMLText9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22860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90" name="HTMLText10" r:id="rId12" imgW="228600" imgH="228600"/>
        </mc:Choice>
        <mc:Fallback>
          <p:control name="HTMLText10" r:id="rId12" imgW="228600" imgH="228600">
            <p:pic>
              <p:nvPicPr>
                <p:cNvPr id="0" name="HTMLText10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22860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91" name="HTMLText11" r:id="rId13" imgW="228600" imgH="228600"/>
        </mc:Choice>
        <mc:Fallback>
          <p:control name="HTMLText11" r:id="rId13" imgW="228600" imgH="228600">
            <p:pic>
              <p:nvPicPr>
                <p:cNvPr id="0" name="HTMLText1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22860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92" name="HTMLText12" r:id="rId14" imgW="228600" imgH="228600"/>
        </mc:Choice>
        <mc:Fallback>
          <p:control name="HTMLText12" r:id="rId14" imgW="228600" imgH="228600">
            <p:pic>
              <p:nvPicPr>
                <p:cNvPr id="0" name="HTMLText1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22860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93" name="HTMLText13" r:id="rId15" imgW="228600" imgH="228600"/>
        </mc:Choice>
        <mc:Fallback>
          <p:control name="HTMLText13" r:id="rId15" imgW="228600" imgH="228600">
            <p:pic>
              <p:nvPicPr>
                <p:cNvPr id="0" name="HTMLText1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22860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94" name="HTMLText14" r:id="rId16" imgW="228600" imgH="228600"/>
        </mc:Choice>
        <mc:Fallback>
          <p:control name="HTMLText14" r:id="rId16" imgW="228600" imgH="228600">
            <p:pic>
              <p:nvPicPr>
                <p:cNvPr id="0" name="HTMLText1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22860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95" name="HTMLText15" r:id="rId17" imgW="228600" imgH="228600"/>
        </mc:Choice>
        <mc:Fallback>
          <p:control name="HTMLText15" r:id="rId17" imgW="228600" imgH="228600">
            <p:pic>
              <p:nvPicPr>
                <p:cNvPr id="0" name="HTMLText1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22860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96" name="HTMLText16" r:id="rId18" imgW="228600" imgH="228600"/>
        </mc:Choice>
        <mc:Fallback>
          <p:control name="HTMLText16" r:id="rId18" imgW="228600" imgH="228600">
            <p:pic>
              <p:nvPicPr>
                <p:cNvPr id="0" name="HTMLText1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228600"/>
                  <a:ext cx="228600" cy="2286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395536" y="2852936"/>
            <a:ext cx="1728000" cy="3600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lýčený </a:t>
            </a:r>
            <a:endParaRPr lang="cs-CZ" sz="2400" dirty="0"/>
          </a:p>
        </p:txBody>
      </p:sp>
      <p:sp>
        <p:nvSpPr>
          <p:cNvPr id="3" name="Zaoblený obdélník 2"/>
          <p:cNvSpPr/>
          <p:nvPr/>
        </p:nvSpPr>
        <p:spPr>
          <a:xfrm>
            <a:off x="2483768" y="2852936"/>
            <a:ext cx="1728000" cy="3600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  líčený</a:t>
            </a:r>
            <a:endParaRPr lang="cs-CZ" sz="2400" dirty="0"/>
          </a:p>
        </p:txBody>
      </p:sp>
      <p:sp>
        <p:nvSpPr>
          <p:cNvPr id="8" name="Zaoblený obdélník 7"/>
          <p:cNvSpPr/>
          <p:nvPr/>
        </p:nvSpPr>
        <p:spPr>
          <a:xfrm>
            <a:off x="395536" y="1700808"/>
            <a:ext cx="1728000" cy="3600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mlýn</a:t>
            </a:r>
          </a:p>
        </p:txBody>
      </p:sp>
      <p:sp>
        <p:nvSpPr>
          <p:cNvPr id="9" name="Zaoblený obdélník 8"/>
          <p:cNvSpPr/>
          <p:nvPr/>
        </p:nvSpPr>
        <p:spPr>
          <a:xfrm>
            <a:off x="2483768" y="1700808"/>
            <a:ext cx="1728000" cy="3600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mlít  </a:t>
            </a:r>
            <a:endParaRPr lang="cs-CZ" sz="2400" dirty="0"/>
          </a:p>
        </p:txBody>
      </p:sp>
      <p:sp>
        <p:nvSpPr>
          <p:cNvPr id="10" name="Zaoblený obdélník 9"/>
          <p:cNvSpPr/>
          <p:nvPr/>
        </p:nvSpPr>
        <p:spPr>
          <a:xfrm>
            <a:off x="395536" y="3284984"/>
            <a:ext cx="1728000" cy="3600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100" dirty="0" smtClean="0"/>
              <a:t>vyrobený z lýka</a:t>
            </a:r>
            <a:endParaRPr lang="cs-CZ" sz="1100" dirty="0"/>
          </a:p>
        </p:txBody>
      </p:sp>
      <p:sp>
        <p:nvSpPr>
          <p:cNvPr id="12" name="Zaoblený obdélník 11"/>
          <p:cNvSpPr/>
          <p:nvPr/>
        </p:nvSpPr>
        <p:spPr>
          <a:xfrm>
            <a:off x="2483768" y="3284984"/>
            <a:ext cx="1728000" cy="3600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100" dirty="0" smtClean="0"/>
              <a:t>děj</a:t>
            </a:r>
            <a:endParaRPr lang="cs-CZ" sz="1100" dirty="0"/>
          </a:p>
        </p:txBody>
      </p:sp>
      <p:sp>
        <p:nvSpPr>
          <p:cNvPr id="19" name="Zaoblený obdélník 18"/>
          <p:cNvSpPr/>
          <p:nvPr/>
        </p:nvSpPr>
        <p:spPr>
          <a:xfrm>
            <a:off x="395536" y="2132856"/>
            <a:ext cx="1728000" cy="3600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200" dirty="0" smtClean="0"/>
              <a:t> vyjmenované slovo</a:t>
            </a:r>
            <a:endParaRPr lang="cs-CZ" sz="1200" dirty="0"/>
          </a:p>
        </p:txBody>
      </p:sp>
      <p:sp>
        <p:nvSpPr>
          <p:cNvPr id="20" name="Zaoblený obdélník 19"/>
          <p:cNvSpPr/>
          <p:nvPr/>
        </p:nvSpPr>
        <p:spPr>
          <a:xfrm>
            <a:off x="2483768" y="2132856"/>
            <a:ext cx="1728000" cy="3600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200" dirty="0"/>
              <a:t>o</a:t>
            </a:r>
            <a:r>
              <a:rPr lang="cs-CZ" sz="1200" smtClean="0"/>
              <a:t>bilí</a:t>
            </a:r>
            <a:r>
              <a:rPr lang="cs-CZ" sz="1200" dirty="0" smtClean="0"/>
              <a:t>, maso</a:t>
            </a:r>
            <a:endParaRPr lang="cs-CZ" sz="1200" dirty="0"/>
          </a:p>
        </p:txBody>
      </p:sp>
      <p:sp>
        <p:nvSpPr>
          <p:cNvPr id="22" name="Zaoblený obdélník 21"/>
          <p:cNvSpPr/>
          <p:nvPr/>
        </p:nvSpPr>
        <p:spPr>
          <a:xfrm>
            <a:off x="539552" y="404664"/>
            <a:ext cx="8064896" cy="93610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latin typeface="Georgia" pitchFamily="18" charset="0"/>
              </a:rPr>
              <a:t>Vysvětli rozdíly u následujících slov.</a:t>
            </a:r>
            <a:endParaRPr lang="cs-CZ" sz="2800" dirty="0">
              <a:latin typeface="Georgia" pitchFamily="18" charset="0"/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5004048" y="2852936"/>
            <a:ext cx="1728000" cy="3600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lyže </a:t>
            </a:r>
            <a:endParaRPr lang="cs-CZ" sz="2400" dirty="0"/>
          </a:p>
        </p:txBody>
      </p:sp>
      <p:sp>
        <p:nvSpPr>
          <p:cNvPr id="23" name="Zaoblený obdélník 22"/>
          <p:cNvSpPr/>
          <p:nvPr/>
        </p:nvSpPr>
        <p:spPr>
          <a:xfrm>
            <a:off x="7092280" y="2852936"/>
            <a:ext cx="1728000" cy="3600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líže   </a:t>
            </a:r>
            <a:endParaRPr lang="cs-CZ" sz="2400" dirty="0"/>
          </a:p>
        </p:txBody>
      </p:sp>
      <p:sp>
        <p:nvSpPr>
          <p:cNvPr id="24" name="Zaoblený obdélník 23"/>
          <p:cNvSpPr/>
          <p:nvPr/>
        </p:nvSpPr>
        <p:spPr>
          <a:xfrm>
            <a:off x="5004048" y="3284984"/>
            <a:ext cx="1728000" cy="3600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100" dirty="0" smtClean="0"/>
              <a:t> k lyžování </a:t>
            </a:r>
            <a:endParaRPr lang="cs-CZ" sz="1100" dirty="0"/>
          </a:p>
        </p:txBody>
      </p:sp>
      <p:sp>
        <p:nvSpPr>
          <p:cNvPr id="25" name="Zaoblený obdélník 24"/>
          <p:cNvSpPr/>
          <p:nvPr/>
        </p:nvSpPr>
        <p:spPr>
          <a:xfrm>
            <a:off x="7092280" y="3284984"/>
            <a:ext cx="1728000" cy="3600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100" dirty="0" smtClean="0"/>
              <a:t>lízátko</a:t>
            </a:r>
            <a:endParaRPr lang="cs-CZ" sz="1100" dirty="0"/>
          </a:p>
        </p:txBody>
      </p:sp>
      <p:sp>
        <p:nvSpPr>
          <p:cNvPr id="26" name="Obdélník 25"/>
          <p:cNvSpPr/>
          <p:nvPr/>
        </p:nvSpPr>
        <p:spPr>
          <a:xfrm>
            <a:off x="2124934" y="2852936"/>
            <a:ext cx="28682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Georgia" pitchFamily="18" charset="0"/>
              </a:rPr>
              <a:t>X</a:t>
            </a:r>
            <a:endParaRPr lang="cs-CZ" sz="1600" dirty="0"/>
          </a:p>
        </p:txBody>
      </p:sp>
      <p:sp>
        <p:nvSpPr>
          <p:cNvPr id="29" name="Obdélník 28"/>
          <p:cNvSpPr/>
          <p:nvPr/>
        </p:nvSpPr>
        <p:spPr>
          <a:xfrm>
            <a:off x="2124934" y="1700808"/>
            <a:ext cx="28682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Georgia" pitchFamily="18" charset="0"/>
              </a:rPr>
              <a:t>X</a:t>
            </a:r>
            <a:endParaRPr lang="cs-CZ" sz="1600" dirty="0"/>
          </a:p>
        </p:txBody>
      </p:sp>
      <p:sp>
        <p:nvSpPr>
          <p:cNvPr id="30" name="Obdélník 29"/>
          <p:cNvSpPr/>
          <p:nvPr/>
        </p:nvSpPr>
        <p:spPr>
          <a:xfrm>
            <a:off x="6732240" y="2852936"/>
            <a:ext cx="3600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Georgia" pitchFamily="18" charset="0"/>
              </a:rPr>
              <a:t>X</a:t>
            </a:r>
            <a:endParaRPr lang="cs-CZ" sz="1600" dirty="0"/>
          </a:p>
        </p:txBody>
      </p:sp>
      <p:sp>
        <p:nvSpPr>
          <p:cNvPr id="28" name="Zaoblený obdélník 27"/>
          <p:cNvSpPr/>
          <p:nvPr/>
        </p:nvSpPr>
        <p:spPr>
          <a:xfrm>
            <a:off x="5004048" y="1700808"/>
            <a:ext cx="1728000" cy="3600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vyplývat</a:t>
            </a:r>
          </a:p>
        </p:txBody>
      </p:sp>
      <p:sp>
        <p:nvSpPr>
          <p:cNvPr id="31" name="Zaoblený obdélník 30"/>
          <p:cNvSpPr/>
          <p:nvPr/>
        </p:nvSpPr>
        <p:spPr>
          <a:xfrm>
            <a:off x="7092280" y="1700808"/>
            <a:ext cx="1728000" cy="3600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vyplivat  </a:t>
            </a:r>
            <a:endParaRPr lang="cs-CZ" sz="2400" dirty="0"/>
          </a:p>
        </p:txBody>
      </p:sp>
      <p:sp>
        <p:nvSpPr>
          <p:cNvPr id="32" name="Zaoblený obdélník 31"/>
          <p:cNvSpPr/>
          <p:nvPr/>
        </p:nvSpPr>
        <p:spPr>
          <a:xfrm>
            <a:off x="5004048" y="2132856"/>
            <a:ext cx="1728000" cy="3600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200" dirty="0" smtClean="0"/>
              <a:t> z něčeho </a:t>
            </a:r>
            <a:endParaRPr lang="cs-CZ" sz="1200" dirty="0"/>
          </a:p>
        </p:txBody>
      </p:sp>
      <p:sp>
        <p:nvSpPr>
          <p:cNvPr id="33" name="Zaoblený obdélník 32"/>
          <p:cNvSpPr/>
          <p:nvPr/>
        </p:nvSpPr>
        <p:spPr>
          <a:xfrm>
            <a:off x="7092280" y="2132856"/>
            <a:ext cx="1728000" cy="3600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200" dirty="0" smtClean="0"/>
              <a:t>sliny</a:t>
            </a:r>
            <a:endParaRPr lang="cs-CZ" sz="1200" dirty="0"/>
          </a:p>
        </p:txBody>
      </p:sp>
      <p:sp>
        <p:nvSpPr>
          <p:cNvPr id="34" name="Obdélník 33"/>
          <p:cNvSpPr/>
          <p:nvPr/>
        </p:nvSpPr>
        <p:spPr>
          <a:xfrm>
            <a:off x="6732240" y="1700808"/>
            <a:ext cx="3600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Georgia" pitchFamily="18" charset="0"/>
              </a:rPr>
              <a:t>X</a:t>
            </a:r>
            <a:endParaRPr lang="cs-CZ" sz="1600" dirty="0"/>
          </a:p>
        </p:txBody>
      </p:sp>
      <p:sp>
        <p:nvSpPr>
          <p:cNvPr id="45" name="Zaoblený obdélník 44"/>
          <p:cNvSpPr/>
          <p:nvPr/>
        </p:nvSpPr>
        <p:spPr>
          <a:xfrm>
            <a:off x="395536" y="4077072"/>
            <a:ext cx="1728000" cy="3600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blýská se </a:t>
            </a:r>
            <a:endParaRPr lang="cs-CZ" sz="2000" dirty="0"/>
          </a:p>
        </p:txBody>
      </p:sp>
      <p:sp>
        <p:nvSpPr>
          <p:cNvPr id="46" name="Zaoblený obdélník 45"/>
          <p:cNvSpPr/>
          <p:nvPr/>
        </p:nvSpPr>
        <p:spPr>
          <a:xfrm>
            <a:off x="2483768" y="4077072"/>
            <a:ext cx="1728000" cy="3600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 blízká</a:t>
            </a:r>
            <a:endParaRPr lang="cs-CZ" sz="2000" dirty="0"/>
          </a:p>
        </p:txBody>
      </p:sp>
      <p:sp>
        <p:nvSpPr>
          <p:cNvPr id="47" name="Zaoblený obdélník 46"/>
          <p:cNvSpPr/>
          <p:nvPr/>
        </p:nvSpPr>
        <p:spPr>
          <a:xfrm>
            <a:off x="395536" y="4467890"/>
            <a:ext cx="1728000" cy="3600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100" dirty="0" smtClean="0"/>
              <a:t>bouřka</a:t>
            </a:r>
            <a:endParaRPr lang="cs-CZ" sz="1100" dirty="0"/>
          </a:p>
        </p:txBody>
      </p:sp>
      <p:sp>
        <p:nvSpPr>
          <p:cNvPr id="48" name="Zaoblený obdélník 47"/>
          <p:cNvSpPr/>
          <p:nvPr/>
        </p:nvSpPr>
        <p:spPr>
          <a:xfrm>
            <a:off x="2483768" y="4467890"/>
            <a:ext cx="1728000" cy="3600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100" dirty="0" smtClean="0"/>
              <a:t>nedaleká</a:t>
            </a:r>
            <a:endParaRPr lang="cs-CZ" sz="1100" dirty="0"/>
          </a:p>
        </p:txBody>
      </p:sp>
      <p:sp>
        <p:nvSpPr>
          <p:cNvPr id="49" name="Obdélník 48"/>
          <p:cNvSpPr/>
          <p:nvPr/>
        </p:nvSpPr>
        <p:spPr>
          <a:xfrm>
            <a:off x="2124934" y="4077072"/>
            <a:ext cx="35883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Georgia" pitchFamily="18" charset="0"/>
              </a:rPr>
              <a:t>X</a:t>
            </a:r>
            <a:endParaRPr lang="cs-CZ" sz="1600" dirty="0"/>
          </a:p>
        </p:txBody>
      </p:sp>
      <p:sp>
        <p:nvSpPr>
          <p:cNvPr id="50" name="Zaoblený obdélník 49"/>
          <p:cNvSpPr/>
          <p:nvPr/>
        </p:nvSpPr>
        <p:spPr>
          <a:xfrm>
            <a:off x="5004048" y="4077072"/>
            <a:ext cx="1728000" cy="3600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lyska </a:t>
            </a:r>
            <a:endParaRPr lang="cs-CZ" sz="2000" dirty="0"/>
          </a:p>
        </p:txBody>
      </p:sp>
      <p:sp>
        <p:nvSpPr>
          <p:cNvPr id="51" name="Zaoblený obdélník 50"/>
          <p:cNvSpPr/>
          <p:nvPr/>
        </p:nvSpPr>
        <p:spPr>
          <a:xfrm>
            <a:off x="7092280" y="4077072"/>
            <a:ext cx="1728000" cy="3600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líska</a:t>
            </a:r>
            <a:endParaRPr lang="cs-CZ" sz="2000" dirty="0"/>
          </a:p>
        </p:txBody>
      </p:sp>
      <p:sp>
        <p:nvSpPr>
          <p:cNvPr id="52" name="Zaoblený obdélník 51"/>
          <p:cNvSpPr/>
          <p:nvPr/>
        </p:nvSpPr>
        <p:spPr>
          <a:xfrm>
            <a:off x="5004048" y="4467890"/>
            <a:ext cx="1728000" cy="3600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100" dirty="0" smtClean="0"/>
              <a:t> pták</a:t>
            </a:r>
            <a:endParaRPr lang="cs-CZ" sz="1100" dirty="0"/>
          </a:p>
        </p:txBody>
      </p:sp>
      <p:sp>
        <p:nvSpPr>
          <p:cNvPr id="53" name="Zaoblený obdélník 52"/>
          <p:cNvSpPr/>
          <p:nvPr/>
        </p:nvSpPr>
        <p:spPr>
          <a:xfrm>
            <a:off x="7092280" y="4467890"/>
            <a:ext cx="1728000" cy="3600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100" dirty="0" smtClean="0"/>
              <a:t>keř</a:t>
            </a:r>
            <a:endParaRPr lang="cs-CZ" sz="1100" dirty="0"/>
          </a:p>
        </p:txBody>
      </p:sp>
      <p:sp>
        <p:nvSpPr>
          <p:cNvPr id="54" name="Obdélník 53"/>
          <p:cNvSpPr/>
          <p:nvPr/>
        </p:nvSpPr>
        <p:spPr>
          <a:xfrm>
            <a:off x="6732240" y="4077072"/>
            <a:ext cx="28803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Georgia" pitchFamily="18" charset="0"/>
              </a:rPr>
              <a:t>X</a:t>
            </a:r>
            <a:endParaRPr lang="cs-CZ" sz="1600" dirty="0"/>
          </a:p>
        </p:txBody>
      </p:sp>
      <p:sp>
        <p:nvSpPr>
          <p:cNvPr id="38" name="Zaoblený obdélník 37"/>
          <p:cNvSpPr/>
          <p:nvPr/>
        </p:nvSpPr>
        <p:spPr>
          <a:xfrm>
            <a:off x="179388" y="115888"/>
            <a:ext cx="8856662" cy="6626225"/>
          </a:xfrm>
          <a:prstGeom prst="round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3" name="Obdélník 42"/>
          <p:cNvSpPr/>
          <p:nvPr/>
        </p:nvSpPr>
        <p:spPr>
          <a:xfrm>
            <a:off x="6732240" y="5229200"/>
            <a:ext cx="35883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1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3" presetClass="entr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8" grpId="0" animBg="1"/>
      <p:bldP spid="9" grpId="0" animBg="1"/>
      <p:bldP spid="10" grpId="0" animBg="1"/>
      <p:bldP spid="12" grpId="0" animBg="1"/>
      <p:bldP spid="19" grpId="0" animBg="1"/>
      <p:bldP spid="20" grpId="0" animBg="1"/>
      <p:bldP spid="21" grpId="0" animBg="1"/>
      <p:bldP spid="23" grpId="0" animBg="1"/>
      <p:bldP spid="24" grpId="0" animBg="1"/>
      <p:bldP spid="25" grpId="0" animBg="1"/>
      <p:bldP spid="26" grpId="0"/>
      <p:bldP spid="29" grpId="0"/>
      <p:bldP spid="30" grpId="0"/>
      <p:bldP spid="28" grpId="0" animBg="1"/>
      <p:bldP spid="31" grpId="0" animBg="1"/>
      <p:bldP spid="32" grpId="0" animBg="1"/>
      <p:bldP spid="33" grpId="0" animBg="1"/>
      <p:bldP spid="34" grpId="0"/>
      <p:bldP spid="45" grpId="0" animBg="1"/>
      <p:bldP spid="46" grpId="0" animBg="1"/>
      <p:bldP spid="47" grpId="0" animBg="1"/>
      <p:bldP spid="48" grpId="0" animBg="1"/>
      <p:bldP spid="49" grpId="0"/>
      <p:bldP spid="50" grpId="0" animBg="1"/>
      <p:bldP spid="51" grpId="0" animBg="1"/>
      <p:bldP spid="52" grpId="0" animBg="1"/>
      <p:bldP spid="53" grpId="0" animBg="1"/>
      <p:bldP spid="54" grpId="0"/>
      <p:bldP spid="43" grpId="0"/>
    </p:bldLst>
  </p:timing>
</p:sld>
</file>

<file path=ppt/theme/theme1.xml><?xml version="1.0" encoding="utf-8"?>
<a:theme xmlns:a="http://schemas.openxmlformats.org/drawingml/2006/main" name="Technic">
  <a:themeElements>
    <a:clrScheme name="Technic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652</TotalTime>
  <Words>440</Words>
  <Application>Microsoft Office PowerPoint</Application>
  <PresentationFormat>Předvádění na obrazovce (4:3)</PresentationFormat>
  <Paragraphs>148</Paragraphs>
  <Slides>12</Slides>
  <Notes>1</Notes>
  <HiddenSlides>6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Technic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MO-AČR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Valentová</dc:creator>
  <cp:lastModifiedBy>maminka</cp:lastModifiedBy>
  <cp:revision>69</cp:revision>
  <dcterms:created xsi:type="dcterms:W3CDTF">2011-09-02T06:09:55Z</dcterms:created>
  <dcterms:modified xsi:type="dcterms:W3CDTF">2012-06-27T17:31:13Z</dcterms:modified>
</cp:coreProperties>
</file>