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ppt/activeX/activeX14.xml" ContentType="application/vnd.ms-office.activeX+xml"/>
  <Override PartName="/ppt/activeX/activeX15.xml" ContentType="application/vnd.ms-office.activeX+xml"/>
  <Override PartName="/ppt/activeX/activeX16.xml" ContentType="application/vnd.ms-office.activeX+xml"/>
  <Override PartName="/ppt/activeX/activeX1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ppt/activeX/activeX20.xml" ContentType="application/vnd.ms-office.activeX+xml"/>
  <Override PartName="/ppt/activeX/activeX21.xml" ContentType="application/vnd.ms-office.activeX+xml"/>
  <Override PartName="/ppt/activeX/activeX22.xml" ContentType="application/vnd.ms-office.activeX+xml"/>
  <Override PartName="/ppt/activeX/activeX23.xml" ContentType="application/vnd.ms-office.activeX+xml"/>
  <Override PartName="/ppt/activeX/activeX24.xml" ContentType="application/vnd.ms-office.activeX+xml"/>
  <Override PartName="/ppt/activeX/activeX25.xml" ContentType="application/vnd.ms-office.activeX+xml"/>
  <Override PartName="/ppt/activeX/activeX26.xml" ContentType="application/vnd.ms-office.activeX+xml"/>
  <Override PartName="/ppt/activeX/activeX27.xml" ContentType="application/vnd.ms-office.activeX+xml"/>
  <Override PartName="/ppt/activeX/activeX28.xml" ContentType="application/vnd.ms-office.activeX+xml"/>
  <Override PartName="/ppt/activeX/activeX29.xml" ContentType="application/vnd.ms-office.activeX+xml"/>
  <Override PartName="/ppt/activeX/activeX30.xml" ContentType="application/vnd.ms-office.activeX+xml"/>
  <Override PartName="/ppt/activeX/activeX31.xml" ContentType="application/vnd.ms-office.activeX+xml"/>
  <Override PartName="/ppt/activeX/activeX32.xml" ContentType="application/vnd.ms-office.activeX+xml"/>
  <Override PartName="/ppt/activeX/activeX33.xml" ContentType="application/vnd.ms-office.activeX+xml"/>
  <Override PartName="/ppt/activeX/activeX34.xml" ContentType="application/vnd.ms-office.activeX+xml"/>
  <Override PartName="/ppt/activeX/activeX35.xml" ContentType="application/vnd.ms-office.activeX+xml"/>
  <Override PartName="/ppt/activeX/activeX36.xml" ContentType="application/vnd.ms-office.activeX+xml"/>
  <Override PartName="/ppt/activeX/activeX37.xml" ContentType="application/vnd.ms-office.activeX+xml"/>
  <Override PartName="/ppt/activeX/activeX38.xml" ContentType="application/vnd.ms-office.activeX+xml"/>
  <Override PartName="/ppt/activeX/activeX39.xml" ContentType="application/vnd.ms-office.activeX+xml"/>
  <Override PartName="/ppt/activeX/activeX40.xml" ContentType="application/vnd.ms-office.activeX+xml"/>
  <Override PartName="/ppt/activeX/activeX41.xml" ContentType="application/vnd.ms-office.activeX+xml"/>
  <Override PartName="/ppt/activeX/activeX42.xml" ContentType="application/vnd.ms-office.activeX+xml"/>
  <Override PartName="/ppt/activeX/activeX43.xml" ContentType="application/vnd.ms-office.activeX+xml"/>
  <Override PartName="/ppt/activeX/activeX44.xml" ContentType="application/vnd.ms-office.activeX+xml"/>
  <Override PartName="/ppt/activeX/activeX45.xml" ContentType="application/vnd.ms-office.activeX+xml"/>
  <Override PartName="/ppt/activeX/activeX46.xml" ContentType="application/vnd.ms-office.activeX+xml"/>
  <Override PartName="/ppt/activeX/activeX47.xml" ContentType="application/vnd.ms-office.activeX+xml"/>
  <Override PartName="/ppt/activeX/activeX48.xml" ContentType="application/vnd.ms-office.activeX+xml"/>
  <Override PartName="/ppt/activeX/activeX49.xml" ContentType="application/vnd.ms-office.activeX+xml"/>
  <Override PartName="/ppt/activeX/activeX50.xml" ContentType="application/vnd.ms-office.activeX+xml"/>
  <Override PartName="/ppt/activeX/activeX51.xml" ContentType="application/vnd.ms-office.activeX+xml"/>
  <Override PartName="/ppt/activeX/activeX52.xml" ContentType="application/vnd.ms-office.activeX+xml"/>
  <Override PartName="/ppt/activeX/activeX53.xml" ContentType="application/vnd.ms-office.activeX+xml"/>
  <Override PartName="/ppt/activeX/activeX54.xml" ContentType="application/vnd.ms-office.activeX+xml"/>
  <Override PartName="/ppt/activeX/activeX55.xml" ContentType="application/vnd.ms-office.activeX+xml"/>
  <Override PartName="/ppt/activeX/activeX56.xml" ContentType="application/vnd.ms-office.activeX+xml"/>
  <Override PartName="/ppt/activeX/activeX57.xml" ContentType="application/vnd.ms-office.activeX+xml"/>
  <Override PartName="/ppt/activeX/activeX58.xml" ContentType="application/vnd.ms-office.activeX+xml"/>
  <Override PartName="/ppt/activeX/activeX59.xml" ContentType="application/vnd.ms-office.activeX+xml"/>
  <Override PartName="/ppt/activeX/activeX60.xml" ContentType="application/vnd.ms-office.activeX+xml"/>
  <Override PartName="/ppt/activeX/activeX61.xml" ContentType="application/vnd.ms-office.activeX+xml"/>
  <Override PartName="/ppt/activeX/activeX62.xml" ContentType="application/vnd.ms-office.activeX+xml"/>
  <Override PartName="/ppt/activeX/activeX63.xml" ContentType="application/vnd.ms-office.activeX+xml"/>
  <Override PartName="/ppt/activeX/activeX64.xml" ContentType="application/vnd.ms-office.activeX+xml"/>
  <Override PartName="/ppt/activeX/activeX65.xml" ContentType="application/vnd.ms-office.activeX+xml"/>
  <Override PartName="/ppt/activeX/activeX66.xml" ContentType="application/vnd.ms-office.activeX+xml"/>
  <Override PartName="/ppt/activeX/activeX67.xml" ContentType="application/vnd.ms-office.activeX+xml"/>
  <Override PartName="/ppt/activeX/activeX68.xml" ContentType="application/vnd.ms-office.activeX+xml"/>
  <Override PartName="/ppt/activeX/activeX69.xml" ContentType="application/vnd.ms-office.activeX+xml"/>
  <Override PartName="/ppt/activeX/activeX70.xml" ContentType="application/vnd.ms-office.activeX+xml"/>
  <Override PartName="/ppt/activeX/activeX71.xml" ContentType="application/vnd.ms-office.activeX+xml"/>
  <Override PartName="/ppt/activeX/activeX72.xml" ContentType="application/vnd.ms-office.activeX+xml"/>
  <Override PartName="/ppt/activeX/activeX73.xml" ContentType="application/vnd.ms-office.activeX+xml"/>
  <Override PartName="/ppt/activeX/activeX74.xml" ContentType="application/vnd.ms-office.activeX+xml"/>
  <Override PartName="/ppt/activeX/activeX75.xml" ContentType="application/vnd.ms-office.activeX+xml"/>
  <Override PartName="/ppt/activeX/activeX76.xml" ContentType="application/vnd.ms-office.activeX+xml"/>
  <Override PartName="/ppt/activeX/activeX77.xml" ContentType="application/vnd.ms-office.activeX+xml"/>
  <Override PartName="/ppt/activeX/activeX78.xml" ContentType="application/vnd.ms-office.activeX+xml"/>
  <Override PartName="/ppt/activeX/activeX79.xml" ContentType="application/vnd.ms-office.activeX+xml"/>
  <Override PartName="/ppt/activeX/activeX80.xml" ContentType="application/vnd.ms-office.activeX+xml"/>
  <Override PartName="/ppt/activeX/activeX81.xml" ContentType="application/vnd.ms-office.activeX+xml"/>
  <Override PartName="/ppt/activeX/activeX82.xml" ContentType="application/vnd.ms-office.activeX+xml"/>
  <Override PartName="/ppt/activeX/activeX83.xml" ContentType="application/vnd.ms-office.activeX+xml"/>
  <Override PartName="/ppt/activeX/activeX84.xml" ContentType="application/vnd.ms-office.activeX+xml"/>
  <Override PartName="/ppt/activeX/activeX85.xml" ContentType="application/vnd.ms-office.activeX+xml"/>
  <Override PartName="/ppt/activeX/activeX86.xml" ContentType="application/vnd.ms-office.activeX+xml"/>
  <Override PartName="/ppt/activeX/activeX87.xml" ContentType="application/vnd.ms-office.activeX+xml"/>
  <Override PartName="/ppt/activeX/activeX88.xml" ContentType="application/vnd.ms-office.activeX+xml"/>
  <Override PartName="/ppt/activeX/activeX89.xml" ContentType="application/vnd.ms-office.activeX+xml"/>
  <Override PartName="/ppt/activeX/activeX90.xml" ContentType="application/vnd.ms-office.activeX+xml"/>
  <Override PartName="/ppt/activeX/activeX91.xml" ContentType="application/vnd.ms-office.activeX+xml"/>
  <Override PartName="/ppt/activeX/activeX92.xml" ContentType="application/vnd.ms-office.activeX+xml"/>
  <Override PartName="/ppt/activeX/activeX93.xml" ContentType="application/vnd.ms-office.activeX+xml"/>
  <Override PartName="/ppt/activeX/activeX94.xml" ContentType="application/vnd.ms-office.activeX+xml"/>
  <Override PartName="/ppt/activeX/activeX95.xml" ContentType="application/vnd.ms-office.activeX+xml"/>
  <Override PartName="/ppt/activeX/activeX96.xml" ContentType="application/vnd.ms-office.activeX+xml"/>
  <Override PartName="/ppt/activeX/activeX97.xml" ContentType="application/vnd.ms-office.activeX+xml"/>
  <Override PartName="/ppt/activeX/activeX98.xml" ContentType="application/vnd.ms-office.activeX+xml"/>
  <Override PartName="/ppt/activeX/activeX99.xml" ContentType="application/vnd.ms-office.activeX+xml"/>
  <Override PartName="/ppt/activeX/activeX100.xml" ContentType="application/vnd.ms-office.activeX+xml"/>
  <Override PartName="/ppt/activeX/activeX101.xml" ContentType="application/vnd.ms-office.activeX+xml"/>
  <Override PartName="/ppt/activeX/activeX102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2" r:id="rId3"/>
    <p:sldId id="271" r:id="rId4"/>
    <p:sldId id="261" r:id="rId5"/>
    <p:sldId id="258" r:id="rId6"/>
    <p:sldId id="259" r:id="rId7"/>
    <p:sldId id="262" r:id="rId8"/>
    <p:sldId id="263" r:id="rId9"/>
    <p:sldId id="266" r:id="rId10"/>
    <p:sldId id="267" r:id="rId11"/>
    <p:sldId id="268" r:id="rId12"/>
    <p:sldId id="270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29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47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ppt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ppt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ppt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ppt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ppt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ppt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ppt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ppt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ppt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ppt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ppt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ppt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ppt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ppt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ppt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ppt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ppt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ppt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ppt/activeX/_rels/activeX43.xml.rels><?xml version="1.0" encoding="UTF-8" standalone="yes"?>
<Relationships xmlns="http://schemas.openxmlformats.org/package/2006/relationships"><Relationship Id="rId1" Type="http://schemas.microsoft.com/office/2006/relationships/activeXControlBinary" Target="activeX43.bin"/></Relationships>
</file>

<file path=ppt/activeX/_rels/activeX44.xml.rels><?xml version="1.0" encoding="UTF-8" standalone="yes"?>
<Relationships xmlns="http://schemas.openxmlformats.org/package/2006/relationships"><Relationship Id="rId1" Type="http://schemas.microsoft.com/office/2006/relationships/activeXControlBinary" Target="activeX44.bin"/></Relationships>
</file>

<file path=ppt/activeX/_rels/activeX45.xml.rels><?xml version="1.0" encoding="UTF-8" standalone="yes"?>
<Relationships xmlns="http://schemas.openxmlformats.org/package/2006/relationships"><Relationship Id="rId1" Type="http://schemas.microsoft.com/office/2006/relationships/activeXControlBinary" Target="activeX45.bin"/></Relationships>
</file>

<file path=ppt/activeX/_rels/activeX46.xml.rels><?xml version="1.0" encoding="UTF-8" standalone="yes"?>
<Relationships xmlns="http://schemas.openxmlformats.org/package/2006/relationships"><Relationship Id="rId1" Type="http://schemas.microsoft.com/office/2006/relationships/activeXControlBinary" Target="activeX46.bin"/></Relationships>
</file>

<file path=ppt/activeX/_rels/activeX47.xml.rels><?xml version="1.0" encoding="UTF-8" standalone="yes"?>
<Relationships xmlns="http://schemas.openxmlformats.org/package/2006/relationships"><Relationship Id="rId1" Type="http://schemas.microsoft.com/office/2006/relationships/activeXControlBinary" Target="activeX47.bin"/></Relationships>
</file>

<file path=ppt/activeX/_rels/activeX48.xml.rels><?xml version="1.0" encoding="UTF-8" standalone="yes"?>
<Relationships xmlns="http://schemas.openxmlformats.org/package/2006/relationships"><Relationship Id="rId1" Type="http://schemas.microsoft.com/office/2006/relationships/activeXControlBinary" Target="activeX48.bin"/></Relationships>
</file>

<file path=ppt/activeX/_rels/activeX49.xml.rels><?xml version="1.0" encoding="UTF-8" standalone="yes"?>
<Relationships xmlns="http://schemas.openxmlformats.org/package/2006/relationships"><Relationship Id="rId1" Type="http://schemas.microsoft.com/office/2006/relationships/activeXControlBinary" Target="activeX49.bin"/></Relationships>
</file>

<file path=ppt/activeX/_rels/activeX50.xml.rels><?xml version="1.0" encoding="UTF-8" standalone="yes"?>
<Relationships xmlns="http://schemas.openxmlformats.org/package/2006/relationships"><Relationship Id="rId1" Type="http://schemas.microsoft.com/office/2006/relationships/activeXControlBinary" Target="activeX50.bin"/></Relationships>
</file>

<file path=ppt/activeX/_rels/activeX51.xml.rels><?xml version="1.0" encoding="UTF-8" standalone="yes"?>
<Relationships xmlns="http://schemas.openxmlformats.org/package/2006/relationships"><Relationship Id="rId1" Type="http://schemas.microsoft.com/office/2006/relationships/activeXControlBinary" Target="activeX51.bin"/></Relationships>
</file>

<file path=ppt/activeX/_rels/activeX52.xml.rels><?xml version="1.0" encoding="UTF-8" standalone="yes"?>
<Relationships xmlns="http://schemas.openxmlformats.org/package/2006/relationships"><Relationship Id="rId1" Type="http://schemas.microsoft.com/office/2006/relationships/activeXControlBinary" Target="activeX52.bin"/></Relationships>
</file>

<file path=ppt/activeX/_rels/activeX53.xml.rels><?xml version="1.0" encoding="UTF-8" standalone="yes"?>
<Relationships xmlns="http://schemas.openxmlformats.org/package/2006/relationships"><Relationship Id="rId1" Type="http://schemas.microsoft.com/office/2006/relationships/activeXControlBinary" Target="activeX53.bin"/></Relationships>
</file>

<file path=ppt/activeX/_rels/activeX54.xml.rels><?xml version="1.0" encoding="UTF-8" standalone="yes"?>
<Relationships xmlns="http://schemas.openxmlformats.org/package/2006/relationships"><Relationship Id="rId1" Type="http://schemas.microsoft.com/office/2006/relationships/activeXControlBinary" Target="activeX54.bin"/></Relationships>
</file>

<file path=ppt/activeX/_rels/activeX55.xml.rels><?xml version="1.0" encoding="UTF-8" standalone="yes"?>
<Relationships xmlns="http://schemas.openxmlformats.org/package/2006/relationships"><Relationship Id="rId1" Type="http://schemas.microsoft.com/office/2006/relationships/activeXControlBinary" Target="activeX55.bin"/></Relationships>
</file>

<file path=ppt/activeX/_rels/activeX56.xml.rels><?xml version="1.0" encoding="UTF-8" standalone="yes"?>
<Relationships xmlns="http://schemas.openxmlformats.org/package/2006/relationships"><Relationship Id="rId1" Type="http://schemas.microsoft.com/office/2006/relationships/activeXControlBinary" Target="activeX56.bin"/></Relationships>
</file>

<file path=ppt/activeX/_rels/activeX57.xml.rels><?xml version="1.0" encoding="UTF-8" standalone="yes"?>
<Relationships xmlns="http://schemas.openxmlformats.org/package/2006/relationships"><Relationship Id="rId1" Type="http://schemas.microsoft.com/office/2006/relationships/activeXControlBinary" Target="activeX57.bin"/></Relationships>
</file>

<file path=ppt/activeX/_rels/activeX58.xml.rels><?xml version="1.0" encoding="UTF-8" standalone="yes"?>
<Relationships xmlns="http://schemas.openxmlformats.org/package/2006/relationships"><Relationship Id="rId1" Type="http://schemas.microsoft.com/office/2006/relationships/activeXControlBinary" Target="activeX58.bin"/></Relationships>
</file>

<file path=ppt/activeX/_rels/activeX59.xml.rels><?xml version="1.0" encoding="UTF-8" standalone="yes"?>
<Relationships xmlns="http://schemas.openxmlformats.org/package/2006/relationships"><Relationship Id="rId1" Type="http://schemas.microsoft.com/office/2006/relationships/activeXControlBinary" Target="activeX59.bin"/></Relationships>
</file>

<file path=ppt/activeX/_rels/activeX60.xml.rels><?xml version="1.0" encoding="UTF-8" standalone="yes"?>
<Relationships xmlns="http://schemas.openxmlformats.org/package/2006/relationships"><Relationship Id="rId1" Type="http://schemas.microsoft.com/office/2006/relationships/activeXControlBinary" Target="activeX60.bin"/></Relationships>
</file>

<file path=ppt/activeX/_rels/activeX61.xml.rels><?xml version="1.0" encoding="UTF-8" standalone="yes"?>
<Relationships xmlns="http://schemas.openxmlformats.org/package/2006/relationships"><Relationship Id="rId1" Type="http://schemas.microsoft.com/office/2006/relationships/activeXControlBinary" Target="activeX61.bin"/></Relationships>
</file>

<file path=ppt/activeX/_rels/activeX62.xml.rels><?xml version="1.0" encoding="UTF-8" standalone="yes"?>
<Relationships xmlns="http://schemas.openxmlformats.org/package/2006/relationships"><Relationship Id="rId1" Type="http://schemas.microsoft.com/office/2006/relationships/activeXControlBinary" Target="activeX62.bin"/></Relationships>
</file>

<file path=ppt/activeX/_rels/activeX63.xml.rels><?xml version="1.0" encoding="UTF-8" standalone="yes"?>
<Relationships xmlns="http://schemas.openxmlformats.org/package/2006/relationships"><Relationship Id="rId1" Type="http://schemas.microsoft.com/office/2006/relationships/activeXControlBinary" Target="activeX63.bin"/></Relationships>
</file>

<file path=ppt/activeX/_rels/activeX64.xml.rels><?xml version="1.0" encoding="UTF-8" standalone="yes"?>
<Relationships xmlns="http://schemas.openxmlformats.org/package/2006/relationships"><Relationship Id="rId1" Type="http://schemas.microsoft.com/office/2006/relationships/activeXControlBinary" Target="activeX64.bin"/></Relationships>
</file>

<file path=ppt/activeX/_rels/activeX65.xml.rels><?xml version="1.0" encoding="UTF-8" standalone="yes"?>
<Relationships xmlns="http://schemas.openxmlformats.org/package/2006/relationships"><Relationship Id="rId1" Type="http://schemas.microsoft.com/office/2006/relationships/activeXControlBinary" Target="activeX65.bin"/></Relationships>
</file>

<file path=ppt/activeX/_rels/activeX66.xml.rels><?xml version="1.0" encoding="UTF-8" standalone="yes"?>
<Relationships xmlns="http://schemas.openxmlformats.org/package/2006/relationships"><Relationship Id="rId1" Type="http://schemas.microsoft.com/office/2006/relationships/activeXControlBinary" Target="activeX66.bin"/></Relationships>
</file>

<file path=ppt/activeX/_rels/activeX67.xml.rels><?xml version="1.0" encoding="UTF-8" standalone="yes"?>
<Relationships xmlns="http://schemas.openxmlformats.org/package/2006/relationships"><Relationship Id="rId1" Type="http://schemas.microsoft.com/office/2006/relationships/activeXControlBinary" Target="activeX67.bin"/></Relationships>
</file>

<file path=ppt/activeX/_rels/activeX68.xml.rels><?xml version="1.0" encoding="UTF-8" standalone="yes"?>
<Relationships xmlns="http://schemas.openxmlformats.org/package/2006/relationships"><Relationship Id="rId1" Type="http://schemas.microsoft.com/office/2006/relationships/activeXControlBinary" Target="activeX68.bin"/></Relationships>
</file>

<file path=ppt/activeX/_rels/activeX69.xml.rels><?xml version="1.0" encoding="UTF-8" standalone="yes"?>
<Relationships xmlns="http://schemas.openxmlformats.org/package/2006/relationships"><Relationship Id="rId1" Type="http://schemas.microsoft.com/office/2006/relationships/activeXControlBinary" Target="activeX69.bin"/></Relationships>
</file>

<file path=ppt/activeX/_rels/activeX70.xml.rels><?xml version="1.0" encoding="UTF-8" standalone="yes"?>
<Relationships xmlns="http://schemas.openxmlformats.org/package/2006/relationships"><Relationship Id="rId1" Type="http://schemas.microsoft.com/office/2006/relationships/activeXControlBinary" Target="activeX70.bin"/></Relationships>
</file>

<file path=ppt/activeX/_rels/activeX71.xml.rels><?xml version="1.0" encoding="UTF-8" standalone="yes"?>
<Relationships xmlns="http://schemas.openxmlformats.org/package/2006/relationships"><Relationship Id="rId1" Type="http://schemas.microsoft.com/office/2006/relationships/activeXControlBinary" Target="activeX71.bin"/></Relationships>
</file>

<file path=ppt/activeX/_rels/activeX72.xml.rels><?xml version="1.0" encoding="UTF-8" standalone="yes"?>
<Relationships xmlns="http://schemas.openxmlformats.org/package/2006/relationships"><Relationship Id="rId1" Type="http://schemas.microsoft.com/office/2006/relationships/activeXControlBinary" Target="activeX72.bin"/></Relationships>
</file>

<file path=ppt/activeX/_rels/activeX73.xml.rels><?xml version="1.0" encoding="UTF-8" standalone="yes"?>
<Relationships xmlns="http://schemas.openxmlformats.org/package/2006/relationships"><Relationship Id="rId1" Type="http://schemas.microsoft.com/office/2006/relationships/activeXControlBinary" Target="activeX73.bin"/></Relationships>
</file>

<file path=ppt/activeX/_rels/activeX74.xml.rels><?xml version="1.0" encoding="UTF-8" standalone="yes"?>
<Relationships xmlns="http://schemas.openxmlformats.org/package/2006/relationships"><Relationship Id="rId1" Type="http://schemas.microsoft.com/office/2006/relationships/activeXControlBinary" Target="activeX74.bin"/></Relationships>
</file>

<file path=ppt/activeX/_rels/activeX75.xml.rels><?xml version="1.0" encoding="UTF-8" standalone="yes"?>
<Relationships xmlns="http://schemas.openxmlformats.org/package/2006/relationships"><Relationship Id="rId1" Type="http://schemas.microsoft.com/office/2006/relationships/activeXControlBinary" Target="activeX75.bin"/></Relationships>
</file>

<file path=ppt/activeX/_rels/activeX76.xml.rels><?xml version="1.0" encoding="UTF-8" standalone="yes"?>
<Relationships xmlns="http://schemas.openxmlformats.org/package/2006/relationships"><Relationship Id="rId1" Type="http://schemas.microsoft.com/office/2006/relationships/activeXControlBinary" Target="activeX76.bin"/></Relationships>
</file>

<file path=ppt/activeX/_rels/activeX77.xml.rels><?xml version="1.0" encoding="UTF-8" standalone="yes"?>
<Relationships xmlns="http://schemas.openxmlformats.org/package/2006/relationships"><Relationship Id="rId1" Type="http://schemas.microsoft.com/office/2006/relationships/activeXControlBinary" Target="activeX77.bin"/></Relationships>
</file>

<file path=ppt/activeX/_rels/activeX78.xml.rels><?xml version="1.0" encoding="UTF-8" standalone="yes"?>
<Relationships xmlns="http://schemas.openxmlformats.org/package/2006/relationships"><Relationship Id="rId1" Type="http://schemas.microsoft.com/office/2006/relationships/activeXControlBinary" Target="activeX78.bin"/></Relationships>
</file>

<file path=ppt/activeX/_rels/activeX79.xml.rels><?xml version="1.0" encoding="UTF-8" standalone="yes"?>
<Relationships xmlns="http://schemas.openxmlformats.org/package/2006/relationships"><Relationship Id="rId1" Type="http://schemas.microsoft.com/office/2006/relationships/activeXControlBinary" Target="activeX79.bin"/></Relationships>
</file>

<file path=ppt/activeX/_rels/activeX80.xml.rels><?xml version="1.0" encoding="UTF-8" standalone="yes"?>
<Relationships xmlns="http://schemas.openxmlformats.org/package/2006/relationships"><Relationship Id="rId1" Type="http://schemas.microsoft.com/office/2006/relationships/activeXControlBinary" Target="activeX80.bin"/></Relationships>
</file>

<file path=ppt/activeX/_rels/activeX81.xml.rels><?xml version="1.0" encoding="UTF-8" standalone="yes"?>
<Relationships xmlns="http://schemas.openxmlformats.org/package/2006/relationships"><Relationship Id="rId1" Type="http://schemas.microsoft.com/office/2006/relationships/activeXControlBinary" Target="activeX81.bin"/></Relationships>
</file>

<file path=ppt/activeX/_rels/activeX82.xml.rels><?xml version="1.0" encoding="UTF-8" standalone="yes"?>
<Relationships xmlns="http://schemas.openxmlformats.org/package/2006/relationships"><Relationship Id="rId1" Type="http://schemas.microsoft.com/office/2006/relationships/activeXControlBinary" Target="activeX82.bin"/></Relationships>
</file>

<file path=ppt/activeX/_rels/activeX83.xml.rels><?xml version="1.0" encoding="UTF-8" standalone="yes"?>
<Relationships xmlns="http://schemas.openxmlformats.org/package/2006/relationships"><Relationship Id="rId1" Type="http://schemas.microsoft.com/office/2006/relationships/activeXControlBinary" Target="activeX83.bin"/></Relationships>
</file>

<file path=ppt/activeX/_rels/activeX84.xml.rels><?xml version="1.0" encoding="UTF-8" standalone="yes"?>
<Relationships xmlns="http://schemas.openxmlformats.org/package/2006/relationships"><Relationship Id="rId1" Type="http://schemas.microsoft.com/office/2006/relationships/activeXControlBinary" Target="activeX84.bin"/></Relationships>
</file>

<file path=ppt/activeX/_rels/activeX85.xml.rels><?xml version="1.0" encoding="UTF-8" standalone="yes"?>
<Relationships xmlns="http://schemas.openxmlformats.org/package/2006/relationships"><Relationship Id="rId1" Type="http://schemas.microsoft.com/office/2006/relationships/activeXControlBinary" Target="activeX85.bin"/></Relationships>
</file>

<file path=ppt/activeX/_rels/activeX86.xml.rels><?xml version="1.0" encoding="UTF-8" standalone="yes"?>
<Relationships xmlns="http://schemas.openxmlformats.org/package/2006/relationships"><Relationship Id="rId1" Type="http://schemas.microsoft.com/office/2006/relationships/activeXControlBinary" Target="activeX86.bin"/></Relationships>
</file>

<file path=ppt/activeX/_rels/activeX87.xml.rels><?xml version="1.0" encoding="UTF-8" standalone="yes"?>
<Relationships xmlns="http://schemas.openxmlformats.org/package/2006/relationships"><Relationship Id="rId1" Type="http://schemas.microsoft.com/office/2006/relationships/activeXControlBinary" Target="activeX87.bin"/></Relationships>
</file>

<file path=ppt/activeX/_rels/activeX88.xml.rels><?xml version="1.0" encoding="UTF-8" standalone="yes"?>
<Relationships xmlns="http://schemas.openxmlformats.org/package/2006/relationships"><Relationship Id="rId1" Type="http://schemas.microsoft.com/office/2006/relationships/activeXControlBinary" Target="activeX88.bin"/></Relationships>
</file>

<file path=ppt/activeX/_rels/activeX89.xml.rels><?xml version="1.0" encoding="UTF-8" standalone="yes"?>
<Relationships xmlns="http://schemas.openxmlformats.org/package/2006/relationships"><Relationship Id="rId1" Type="http://schemas.microsoft.com/office/2006/relationships/activeXControlBinary" Target="activeX89.bin"/></Relationships>
</file>

<file path=ppt/activeX/_rels/activeX90.xml.rels><?xml version="1.0" encoding="UTF-8" standalone="yes"?>
<Relationships xmlns="http://schemas.openxmlformats.org/package/2006/relationships"><Relationship Id="rId1" Type="http://schemas.microsoft.com/office/2006/relationships/activeXControlBinary" Target="activeX90.bin"/></Relationships>
</file>

<file path=ppt/activeX/_rels/activeX91.xml.rels><?xml version="1.0" encoding="UTF-8" standalone="yes"?>
<Relationships xmlns="http://schemas.openxmlformats.org/package/2006/relationships"><Relationship Id="rId1" Type="http://schemas.microsoft.com/office/2006/relationships/activeXControlBinary" Target="activeX91.bin"/></Relationships>
</file>

<file path=ppt/activeX/_rels/activeX92.xml.rels><?xml version="1.0" encoding="UTF-8" standalone="yes"?>
<Relationships xmlns="http://schemas.openxmlformats.org/package/2006/relationships"><Relationship Id="rId1" Type="http://schemas.microsoft.com/office/2006/relationships/activeXControlBinary" Target="activeX92.bin"/></Relationships>
</file>

<file path=ppt/activeX/_rels/activeX93.xml.rels><?xml version="1.0" encoding="UTF-8" standalone="yes"?>
<Relationships xmlns="http://schemas.openxmlformats.org/package/2006/relationships"><Relationship Id="rId1" Type="http://schemas.microsoft.com/office/2006/relationships/activeXControlBinary" Target="activeX93.bin"/></Relationships>
</file>

<file path=ppt/activeX/_rels/activeX94.xml.rels><?xml version="1.0" encoding="UTF-8" standalone="yes"?>
<Relationships xmlns="http://schemas.openxmlformats.org/package/2006/relationships"><Relationship Id="rId1" Type="http://schemas.microsoft.com/office/2006/relationships/activeXControlBinary" Target="activeX94.bin"/></Relationships>
</file>

<file path=ppt/activeX/_rels/activeX95.xml.rels><?xml version="1.0" encoding="UTF-8" standalone="yes"?>
<Relationships xmlns="http://schemas.openxmlformats.org/package/2006/relationships"><Relationship Id="rId1" Type="http://schemas.microsoft.com/office/2006/relationships/activeXControlBinary" Target="activeX95.bin"/></Relationships>
</file>

<file path=ppt/activeX/_rels/activeX96.xml.rels><?xml version="1.0" encoding="UTF-8" standalone="yes"?>
<Relationships xmlns="http://schemas.openxmlformats.org/package/2006/relationships"><Relationship Id="rId1" Type="http://schemas.microsoft.com/office/2006/relationships/activeXControlBinary" Target="activeX96.bin"/></Relationships>
</file>

<file path=ppt/activeX/_rels/activeX97.xml.rels><?xml version="1.0" encoding="UTF-8" standalone="yes"?>
<Relationships xmlns="http://schemas.openxmlformats.org/package/2006/relationships"><Relationship Id="rId1" Type="http://schemas.microsoft.com/office/2006/relationships/activeXControlBinary" Target="activeX97.bin"/></Relationships>
</file>

<file path=ppt/activeX/_rels/activeX98.xml.rels><?xml version="1.0" encoding="UTF-8" standalone="yes"?>
<Relationships xmlns="http://schemas.openxmlformats.org/package/2006/relationships"><Relationship Id="rId1" Type="http://schemas.microsoft.com/office/2006/relationships/activeXControlBinary" Target="activeX98.bin"/></Relationships>
</file>

<file path=ppt/activeX/_rels/activeX99.xml.rels><?xml version="1.0" encoding="UTF-8" standalone="yes"?>
<Relationships xmlns="http://schemas.openxmlformats.org/package/2006/relationships"><Relationship Id="rId1" Type="http://schemas.microsoft.com/office/2006/relationships/activeXControlBinary" Target="activeX99.bin"/></Relationships>
</file>

<file path=ppt/activeX/_rels/activeX100.xml.rels><?xml version="1.0" encoding="UTF-8" standalone="yes"?>
<Relationships xmlns="http://schemas.openxmlformats.org/package/2006/relationships"><Relationship Id="rId1" Type="http://schemas.microsoft.com/office/2006/relationships/activeXControlBinary" Target="activeX100.bin"/></Relationships>
</file>

<file path=ppt/activeX/_rels/activeX101.xml.rels><?xml version="1.0" encoding="UTF-8" standalone="yes"?>
<Relationships xmlns="http://schemas.openxmlformats.org/package/2006/relationships"><Relationship Id="rId1" Type="http://schemas.microsoft.com/office/2006/relationships/activeXControlBinary" Target="activeX101.bin"/></Relationships>
</file>

<file path=ppt/activeX/_rels/activeX102.xml.rels><?xml version="1.0" encoding="UTF-8" standalone="yes"?>
<Relationships xmlns="http://schemas.openxmlformats.org/package/2006/relationships"><Relationship Id="rId1" Type="http://schemas.microsoft.com/office/2006/relationships/activeXControlBinary" Target="activeX102.bin"/></Relationships>
</file>

<file path=ppt/activeX/activeX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E1108-2B63-41E9-B1EB-D78EF8C2A347}" type="datetimeFigureOut">
              <a:rPr lang="en-US"/>
              <a:pPr>
                <a:defRPr/>
              </a:pPr>
              <a:t>6/27/2012</a:t>
            </a:fld>
            <a:endParaRPr lang="en-US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B58A9C-20B8-41E8-AEF3-D7A51A0C9E8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635E4-6CF2-482B-BF58-CCAA942D3139}" type="datetimeFigureOut">
              <a:rPr lang="en-US"/>
              <a:pPr>
                <a:defRPr/>
              </a:pPr>
              <a:t>6/27/2012</a:t>
            </a:fld>
            <a:endParaRPr lang="en-US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5B822-AE50-40A3-ABEF-38C82D1E14E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E1F34-2A7E-4C6E-8D21-3DD511913319}" type="datetimeFigureOut">
              <a:rPr lang="en-US"/>
              <a:pPr>
                <a:defRPr/>
              </a:pPr>
              <a:t>6/27/2012</a:t>
            </a:fld>
            <a:endParaRPr lang="en-US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AAA38-FCBA-4D4D-9E3F-E33CD59513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5788E-E5FF-43C6-A814-7BEDBD4FBF71}" type="datetimeFigureOut">
              <a:rPr lang="en-US"/>
              <a:pPr>
                <a:defRPr/>
              </a:pPr>
              <a:t>6/27/2012</a:t>
            </a:fld>
            <a:endParaRPr lang="en-US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BE56E-A3BC-4E79-B58F-2A38A8E32CE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4B12C-29EC-4281-8145-66B9D6696D9F}" type="datetimeFigureOut">
              <a:rPr lang="en-US"/>
              <a:pPr>
                <a:defRPr/>
              </a:pPr>
              <a:t>6/27/2012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4841D-4CBA-4CA7-A7FF-1303D4A3A2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FA298-98A2-4C45-BACC-787BDD3CA948}" type="datetimeFigureOut">
              <a:rPr lang="en-US"/>
              <a:pPr>
                <a:defRPr/>
              </a:pPr>
              <a:t>6/27/2012</a:t>
            </a:fld>
            <a:endParaRPr lang="en-US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CBC4D-6F4E-4D2C-9345-EEF15F89D9B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E97FE-787D-4D17-BC46-4D3F0D408057}" type="datetimeFigureOut">
              <a:rPr lang="en-US"/>
              <a:pPr>
                <a:defRPr/>
              </a:pPr>
              <a:t>6/27/2012</a:t>
            </a:fld>
            <a:endParaRPr lang="en-US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6003F-C3D2-425B-B29F-062D311F249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83A868-E0B4-4A8F-B73A-ADD9CA5BF670}" type="datetimeFigureOut">
              <a:rPr lang="en-US"/>
              <a:pPr>
                <a:defRPr/>
              </a:pPr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76D3AB-1ADB-4FC4-9999-528C986DCD3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BED6E-F5B5-46F0-8ECA-416B4A8AC2F2}" type="datetimeFigureOut">
              <a:rPr lang="en-US"/>
              <a:pPr>
                <a:defRPr/>
              </a:pPr>
              <a:t>6/27/2012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F1E91-6F28-4E0D-9CC0-E13A64CC1DB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AC399-6C9C-4EC5-88B4-0F0498452244}" type="datetimeFigureOut">
              <a:rPr lang="en-US"/>
              <a:pPr>
                <a:defRPr/>
              </a:pPr>
              <a:t>6/27/2012</a:t>
            </a:fld>
            <a:endParaRPr lang="en-US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AC44D-9489-44CB-9A52-3A296CB1957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285E6-D3FC-4B42-85D2-F8B72EE0BC48}" type="datetimeFigureOut">
              <a:rPr lang="en-US"/>
              <a:pPr>
                <a:defRPr/>
              </a:pPr>
              <a:t>6/27/2012</a:t>
            </a:fld>
            <a:endParaRPr lang="en-US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A8708-8E1A-40C3-87B9-5956FDD75C3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172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717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38CECF6-4E77-4D76-B352-A31AC1D8C725}" type="datetimeFigureOut">
              <a:rPr lang="en-US"/>
              <a:pPr>
                <a:defRPr/>
              </a:pPr>
              <a:t>6/27/2012</a:t>
            </a:fld>
            <a:endParaRPr lang="en-US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E0C5304-CCE9-447D-BE79-85D918FB1D8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09" r:id="rId2"/>
    <p:sldLayoutId id="2147483716" r:id="rId3"/>
    <p:sldLayoutId id="2147483710" r:id="rId4"/>
    <p:sldLayoutId id="2147483717" r:id="rId5"/>
    <p:sldLayoutId id="2147483711" r:id="rId6"/>
    <p:sldLayoutId id="2147483712" r:id="rId7"/>
    <p:sldLayoutId id="2147483718" r:id="rId8"/>
    <p:sldLayoutId id="2147483719" r:id="rId9"/>
    <p:sldLayoutId id="2147483713" r:id="rId10"/>
    <p:sldLayoutId id="214748371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eaLnBrk="0" fontAlgn="base" hangingPunct="0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eaLnBrk="0" fontAlgn="base" hangingPunct="0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Relationship Id="rId4" Type="http://schemas.openxmlformats.org/officeDocument/2006/relationships/slide" Target="slide1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control" Target="../activeX/activeX12.xml"/><Relationship Id="rId18" Type="http://schemas.openxmlformats.org/officeDocument/2006/relationships/control" Target="../activeX/activeX17.xml"/><Relationship Id="rId3" Type="http://schemas.openxmlformats.org/officeDocument/2006/relationships/control" Target="../activeX/activeX2.xml"/><Relationship Id="rId21" Type="http://schemas.openxmlformats.org/officeDocument/2006/relationships/image" Target="../media/image3.wmf"/><Relationship Id="rId7" Type="http://schemas.openxmlformats.org/officeDocument/2006/relationships/control" Target="../activeX/activeX6.xml"/><Relationship Id="rId12" Type="http://schemas.openxmlformats.org/officeDocument/2006/relationships/control" Target="../activeX/activeX11.xml"/><Relationship Id="rId17" Type="http://schemas.openxmlformats.org/officeDocument/2006/relationships/control" Target="../activeX/activeX16.xml"/><Relationship Id="rId2" Type="http://schemas.openxmlformats.org/officeDocument/2006/relationships/control" Target="../activeX/activeX1.xml"/><Relationship Id="rId16" Type="http://schemas.openxmlformats.org/officeDocument/2006/relationships/control" Target="../activeX/activeX15.xml"/><Relationship Id="rId20" Type="http://schemas.openxmlformats.org/officeDocument/2006/relationships/slide" Target="slide5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control" Target="../activeX/activeX10.xml"/><Relationship Id="rId5" Type="http://schemas.openxmlformats.org/officeDocument/2006/relationships/control" Target="../activeX/activeX4.xml"/><Relationship Id="rId15" Type="http://schemas.openxmlformats.org/officeDocument/2006/relationships/control" Target="../activeX/activeX14.xml"/><Relationship Id="rId10" Type="http://schemas.openxmlformats.org/officeDocument/2006/relationships/control" Target="../activeX/activeX9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control" Target="../activeX/activeX1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24.xml"/><Relationship Id="rId13" Type="http://schemas.openxmlformats.org/officeDocument/2006/relationships/control" Target="../activeX/activeX29.xml"/><Relationship Id="rId18" Type="http://schemas.openxmlformats.org/officeDocument/2006/relationships/control" Target="../activeX/activeX34.xml"/><Relationship Id="rId3" Type="http://schemas.openxmlformats.org/officeDocument/2006/relationships/control" Target="../activeX/activeX19.xml"/><Relationship Id="rId21" Type="http://schemas.openxmlformats.org/officeDocument/2006/relationships/image" Target="../media/image3.wmf"/><Relationship Id="rId7" Type="http://schemas.openxmlformats.org/officeDocument/2006/relationships/control" Target="../activeX/activeX23.xml"/><Relationship Id="rId12" Type="http://schemas.openxmlformats.org/officeDocument/2006/relationships/control" Target="../activeX/activeX28.xml"/><Relationship Id="rId17" Type="http://schemas.openxmlformats.org/officeDocument/2006/relationships/control" Target="../activeX/activeX33.xml"/><Relationship Id="rId2" Type="http://schemas.openxmlformats.org/officeDocument/2006/relationships/control" Target="../activeX/activeX18.xml"/><Relationship Id="rId16" Type="http://schemas.openxmlformats.org/officeDocument/2006/relationships/control" Target="../activeX/activeX32.xml"/><Relationship Id="rId20" Type="http://schemas.openxmlformats.org/officeDocument/2006/relationships/slide" Target="slide5.xml"/><Relationship Id="rId1" Type="http://schemas.openxmlformats.org/officeDocument/2006/relationships/vmlDrawing" Target="../drawings/vmlDrawing2.vml"/><Relationship Id="rId6" Type="http://schemas.openxmlformats.org/officeDocument/2006/relationships/control" Target="../activeX/activeX22.xml"/><Relationship Id="rId11" Type="http://schemas.openxmlformats.org/officeDocument/2006/relationships/control" Target="../activeX/activeX27.xml"/><Relationship Id="rId5" Type="http://schemas.openxmlformats.org/officeDocument/2006/relationships/control" Target="../activeX/activeX21.xml"/><Relationship Id="rId15" Type="http://schemas.openxmlformats.org/officeDocument/2006/relationships/control" Target="../activeX/activeX31.xml"/><Relationship Id="rId10" Type="http://schemas.openxmlformats.org/officeDocument/2006/relationships/control" Target="../activeX/activeX26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20.xml"/><Relationship Id="rId9" Type="http://schemas.openxmlformats.org/officeDocument/2006/relationships/control" Target="../activeX/activeX25.xml"/><Relationship Id="rId14" Type="http://schemas.openxmlformats.org/officeDocument/2006/relationships/control" Target="../activeX/activeX3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41.xml"/><Relationship Id="rId13" Type="http://schemas.openxmlformats.org/officeDocument/2006/relationships/control" Target="../activeX/activeX46.xml"/><Relationship Id="rId18" Type="http://schemas.openxmlformats.org/officeDocument/2006/relationships/control" Target="../activeX/activeX51.xml"/><Relationship Id="rId3" Type="http://schemas.openxmlformats.org/officeDocument/2006/relationships/control" Target="../activeX/activeX36.xml"/><Relationship Id="rId21" Type="http://schemas.openxmlformats.org/officeDocument/2006/relationships/slide" Target="slide5.xml"/><Relationship Id="rId7" Type="http://schemas.openxmlformats.org/officeDocument/2006/relationships/control" Target="../activeX/activeX40.xml"/><Relationship Id="rId12" Type="http://schemas.openxmlformats.org/officeDocument/2006/relationships/control" Target="../activeX/activeX45.xml"/><Relationship Id="rId17" Type="http://schemas.openxmlformats.org/officeDocument/2006/relationships/control" Target="../activeX/activeX50.xml"/><Relationship Id="rId2" Type="http://schemas.openxmlformats.org/officeDocument/2006/relationships/control" Target="../activeX/activeX35.xml"/><Relationship Id="rId16" Type="http://schemas.openxmlformats.org/officeDocument/2006/relationships/control" Target="../activeX/activeX49.xml"/><Relationship Id="rId20" Type="http://schemas.openxmlformats.org/officeDocument/2006/relationships/slide" Target="slide9.xml"/><Relationship Id="rId1" Type="http://schemas.openxmlformats.org/officeDocument/2006/relationships/vmlDrawing" Target="../drawings/vmlDrawing3.vml"/><Relationship Id="rId6" Type="http://schemas.openxmlformats.org/officeDocument/2006/relationships/control" Target="../activeX/activeX39.xml"/><Relationship Id="rId11" Type="http://schemas.openxmlformats.org/officeDocument/2006/relationships/control" Target="../activeX/activeX44.xml"/><Relationship Id="rId5" Type="http://schemas.openxmlformats.org/officeDocument/2006/relationships/control" Target="../activeX/activeX38.xml"/><Relationship Id="rId15" Type="http://schemas.openxmlformats.org/officeDocument/2006/relationships/control" Target="../activeX/activeX48.xml"/><Relationship Id="rId10" Type="http://schemas.openxmlformats.org/officeDocument/2006/relationships/control" Target="../activeX/activeX43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37.xml"/><Relationship Id="rId9" Type="http://schemas.openxmlformats.org/officeDocument/2006/relationships/control" Target="../activeX/activeX42.xml"/><Relationship Id="rId14" Type="http://schemas.openxmlformats.org/officeDocument/2006/relationships/control" Target="../activeX/activeX47.xml"/><Relationship Id="rId22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58.xml"/><Relationship Id="rId13" Type="http://schemas.openxmlformats.org/officeDocument/2006/relationships/control" Target="../activeX/activeX63.xml"/><Relationship Id="rId18" Type="http://schemas.openxmlformats.org/officeDocument/2006/relationships/control" Target="../activeX/activeX68.xml"/><Relationship Id="rId3" Type="http://schemas.openxmlformats.org/officeDocument/2006/relationships/control" Target="../activeX/activeX53.xml"/><Relationship Id="rId21" Type="http://schemas.openxmlformats.org/officeDocument/2006/relationships/image" Target="../media/image3.wmf"/><Relationship Id="rId7" Type="http://schemas.openxmlformats.org/officeDocument/2006/relationships/control" Target="../activeX/activeX57.xml"/><Relationship Id="rId12" Type="http://schemas.openxmlformats.org/officeDocument/2006/relationships/control" Target="../activeX/activeX62.xml"/><Relationship Id="rId17" Type="http://schemas.openxmlformats.org/officeDocument/2006/relationships/control" Target="../activeX/activeX67.xml"/><Relationship Id="rId2" Type="http://schemas.openxmlformats.org/officeDocument/2006/relationships/control" Target="../activeX/activeX52.xml"/><Relationship Id="rId16" Type="http://schemas.openxmlformats.org/officeDocument/2006/relationships/control" Target="../activeX/activeX66.xml"/><Relationship Id="rId20" Type="http://schemas.openxmlformats.org/officeDocument/2006/relationships/slide" Target="slide5.xml"/><Relationship Id="rId1" Type="http://schemas.openxmlformats.org/officeDocument/2006/relationships/vmlDrawing" Target="../drawings/vmlDrawing4.vml"/><Relationship Id="rId6" Type="http://schemas.openxmlformats.org/officeDocument/2006/relationships/control" Target="../activeX/activeX56.xml"/><Relationship Id="rId11" Type="http://schemas.openxmlformats.org/officeDocument/2006/relationships/control" Target="../activeX/activeX61.xml"/><Relationship Id="rId5" Type="http://schemas.openxmlformats.org/officeDocument/2006/relationships/control" Target="../activeX/activeX55.xml"/><Relationship Id="rId15" Type="http://schemas.openxmlformats.org/officeDocument/2006/relationships/control" Target="../activeX/activeX65.xml"/><Relationship Id="rId10" Type="http://schemas.openxmlformats.org/officeDocument/2006/relationships/control" Target="../activeX/activeX60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54.xml"/><Relationship Id="rId9" Type="http://schemas.openxmlformats.org/officeDocument/2006/relationships/control" Target="../activeX/activeX59.xml"/><Relationship Id="rId14" Type="http://schemas.openxmlformats.org/officeDocument/2006/relationships/control" Target="../activeX/activeX6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5.xml"/><Relationship Id="rId13" Type="http://schemas.openxmlformats.org/officeDocument/2006/relationships/control" Target="../activeX/activeX80.xml"/><Relationship Id="rId18" Type="http://schemas.openxmlformats.org/officeDocument/2006/relationships/control" Target="../activeX/activeX85.xml"/><Relationship Id="rId3" Type="http://schemas.openxmlformats.org/officeDocument/2006/relationships/control" Target="../activeX/activeX70.xml"/><Relationship Id="rId21" Type="http://schemas.openxmlformats.org/officeDocument/2006/relationships/slide" Target="slide5.xml"/><Relationship Id="rId7" Type="http://schemas.openxmlformats.org/officeDocument/2006/relationships/control" Target="../activeX/activeX74.xml"/><Relationship Id="rId12" Type="http://schemas.openxmlformats.org/officeDocument/2006/relationships/control" Target="../activeX/activeX79.xml"/><Relationship Id="rId17" Type="http://schemas.openxmlformats.org/officeDocument/2006/relationships/control" Target="../activeX/activeX84.xml"/><Relationship Id="rId2" Type="http://schemas.openxmlformats.org/officeDocument/2006/relationships/control" Target="../activeX/activeX69.xml"/><Relationship Id="rId16" Type="http://schemas.openxmlformats.org/officeDocument/2006/relationships/control" Target="../activeX/activeX83.xml"/><Relationship Id="rId20" Type="http://schemas.openxmlformats.org/officeDocument/2006/relationships/slide" Target="slide11.xml"/><Relationship Id="rId1" Type="http://schemas.openxmlformats.org/officeDocument/2006/relationships/vmlDrawing" Target="../drawings/vmlDrawing5.vml"/><Relationship Id="rId6" Type="http://schemas.openxmlformats.org/officeDocument/2006/relationships/control" Target="../activeX/activeX73.xml"/><Relationship Id="rId11" Type="http://schemas.openxmlformats.org/officeDocument/2006/relationships/control" Target="../activeX/activeX78.xml"/><Relationship Id="rId5" Type="http://schemas.openxmlformats.org/officeDocument/2006/relationships/control" Target="../activeX/activeX72.xml"/><Relationship Id="rId15" Type="http://schemas.openxmlformats.org/officeDocument/2006/relationships/control" Target="../activeX/activeX82.xml"/><Relationship Id="rId10" Type="http://schemas.openxmlformats.org/officeDocument/2006/relationships/control" Target="../activeX/activeX77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71.xml"/><Relationship Id="rId9" Type="http://schemas.openxmlformats.org/officeDocument/2006/relationships/control" Target="../activeX/activeX76.xml"/><Relationship Id="rId14" Type="http://schemas.openxmlformats.org/officeDocument/2006/relationships/control" Target="../activeX/activeX81.xml"/><Relationship Id="rId22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92.xml"/><Relationship Id="rId13" Type="http://schemas.openxmlformats.org/officeDocument/2006/relationships/control" Target="../activeX/activeX97.xml"/><Relationship Id="rId18" Type="http://schemas.openxmlformats.org/officeDocument/2006/relationships/control" Target="../activeX/activeX102.xml"/><Relationship Id="rId3" Type="http://schemas.openxmlformats.org/officeDocument/2006/relationships/control" Target="../activeX/activeX87.xml"/><Relationship Id="rId21" Type="http://schemas.openxmlformats.org/officeDocument/2006/relationships/image" Target="../media/image3.wmf"/><Relationship Id="rId7" Type="http://schemas.openxmlformats.org/officeDocument/2006/relationships/control" Target="../activeX/activeX91.xml"/><Relationship Id="rId12" Type="http://schemas.openxmlformats.org/officeDocument/2006/relationships/control" Target="../activeX/activeX96.xml"/><Relationship Id="rId17" Type="http://schemas.openxmlformats.org/officeDocument/2006/relationships/control" Target="../activeX/activeX101.xml"/><Relationship Id="rId2" Type="http://schemas.openxmlformats.org/officeDocument/2006/relationships/control" Target="../activeX/activeX86.xml"/><Relationship Id="rId16" Type="http://schemas.openxmlformats.org/officeDocument/2006/relationships/control" Target="../activeX/activeX100.xml"/><Relationship Id="rId20" Type="http://schemas.openxmlformats.org/officeDocument/2006/relationships/slide" Target="slide5.xml"/><Relationship Id="rId1" Type="http://schemas.openxmlformats.org/officeDocument/2006/relationships/vmlDrawing" Target="../drawings/vmlDrawing6.vml"/><Relationship Id="rId6" Type="http://schemas.openxmlformats.org/officeDocument/2006/relationships/control" Target="../activeX/activeX90.xml"/><Relationship Id="rId11" Type="http://schemas.openxmlformats.org/officeDocument/2006/relationships/control" Target="../activeX/activeX95.xml"/><Relationship Id="rId5" Type="http://schemas.openxmlformats.org/officeDocument/2006/relationships/control" Target="../activeX/activeX89.xml"/><Relationship Id="rId15" Type="http://schemas.openxmlformats.org/officeDocument/2006/relationships/control" Target="../activeX/activeX99.xml"/><Relationship Id="rId10" Type="http://schemas.openxmlformats.org/officeDocument/2006/relationships/control" Target="../activeX/activeX94.xml"/><Relationship Id="rId19" Type="http://schemas.openxmlformats.org/officeDocument/2006/relationships/slideLayout" Target="../slideLayouts/slideLayout1.xml"/><Relationship Id="rId4" Type="http://schemas.openxmlformats.org/officeDocument/2006/relationships/control" Target="../activeX/activeX88.xml"/><Relationship Id="rId9" Type="http://schemas.openxmlformats.org/officeDocument/2006/relationships/control" Target="../activeX/activeX93.xml"/><Relationship Id="rId14" Type="http://schemas.openxmlformats.org/officeDocument/2006/relationships/control" Target="../activeX/activeX9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798480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Eva Valentová 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NÁZEV: VY_32_INOVACE_184_</a:t>
                      </a:r>
                      <a:r>
                        <a:rPr lang="cs-CZ" dirty="0" smtClean="0"/>
                        <a:t>Vyjmenovaná</a:t>
                      </a:r>
                      <a:r>
                        <a:rPr lang="cs-CZ" baseline="0" dirty="0" smtClean="0"/>
                        <a:t> slova po M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Český jazyk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CZ.1.07/1.4.00/21.2598</a:t>
                      </a: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Zaoblený obdélník 5"/>
          <p:cNvSpPr/>
          <p:nvPr/>
        </p:nvSpPr>
        <p:spPr>
          <a:xfrm>
            <a:off x="179388" y="115888"/>
            <a:ext cx="8856662" cy="6626225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429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1428736"/>
            <a:ext cx="771530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Vyjmenovaná Slova  M</a:t>
            </a:r>
          </a:p>
          <a:p>
            <a:pPr algn="ctr"/>
            <a:endParaRPr lang="cs-CZ" sz="4400" b="1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  <a:p>
            <a:pPr algn="ctr"/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Opakování, procvičování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388" y="115888"/>
            <a:ext cx="8856662" cy="6626225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04664"/>
            <a:ext cx="391325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  <a:cs typeface="+mn-cs"/>
              </a:rPr>
              <a:t>Zopakuj si obojetné souhlásky: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1910442"/>
            <a:ext cx="1872208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B </a:t>
            </a:r>
            <a:r>
              <a:rPr lang="cs-CZ" sz="8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b</a:t>
            </a: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1916832"/>
            <a:ext cx="1800200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F </a:t>
            </a:r>
            <a:r>
              <a:rPr lang="cs-CZ" sz="8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f</a:t>
            </a: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1982450"/>
            <a:ext cx="1800200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L </a:t>
            </a:r>
            <a:r>
              <a:rPr lang="cs-CZ" sz="8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l</a:t>
            </a: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  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2054458"/>
            <a:ext cx="2492785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M </a:t>
            </a:r>
            <a:r>
              <a:rPr lang="cs-CZ" sz="8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m</a:t>
            </a: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   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39552" y="4365104"/>
            <a:ext cx="2232248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P </a:t>
            </a:r>
            <a:r>
              <a:rPr lang="cs-CZ" sz="8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p</a:t>
            </a: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  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843808" y="4365104"/>
            <a:ext cx="2232248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S </a:t>
            </a:r>
            <a:r>
              <a:rPr lang="cs-CZ" sz="8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s</a:t>
            </a: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   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076056" y="4365104"/>
            <a:ext cx="2232248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V </a:t>
            </a:r>
            <a:r>
              <a:rPr lang="cs-CZ" sz="8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v</a:t>
            </a: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    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7380312" y="4365104"/>
            <a:ext cx="1674186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Z </a:t>
            </a:r>
            <a:r>
              <a:rPr lang="cs-CZ" sz="8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z</a:t>
            </a: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Georgia" pitchFamily="18" charset="0"/>
                <a:cs typeface="+mn-cs"/>
              </a:rPr>
              <a:t>   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8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500"/>
                            </p:stCondLst>
                            <p:childTnLst>
                              <p:par>
                                <p:cTn id="38" presetID="8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388" y="115888"/>
            <a:ext cx="8856662" cy="6626225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11560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my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2627784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mýt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644008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myslit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6732240" y="1556792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mýlit se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2643174" y="285749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hmyz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714876" y="285293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myš 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6786578" y="285293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hlemýžď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1500166" y="392906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mýtina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571472" y="285293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zamykat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3571868" y="392906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smyk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5643570" y="3929066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chmýří</a:t>
            </a:r>
          </a:p>
        </p:txBody>
      </p:sp>
      <p:sp>
        <p:nvSpPr>
          <p:cNvPr id="17" name="Zaoblený obdélník 16">
            <a:hlinkClick r:id="rId2" action="ppaction://hlinksldjump"/>
          </p:cNvPr>
          <p:cNvSpPr/>
          <p:nvPr/>
        </p:nvSpPr>
        <p:spPr>
          <a:xfrm>
            <a:off x="1331640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TEST 1</a:t>
            </a:r>
          </a:p>
        </p:txBody>
      </p:sp>
      <p:sp>
        <p:nvSpPr>
          <p:cNvPr id="18" name="Zaoblený obdélník 17">
            <a:hlinkClick r:id="rId3" action="ppaction://hlinksldjump"/>
          </p:cNvPr>
          <p:cNvSpPr/>
          <p:nvPr/>
        </p:nvSpPr>
        <p:spPr>
          <a:xfrm>
            <a:off x="3635896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TEST 2</a:t>
            </a:r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5940152" y="6165304"/>
            <a:ext cx="1872208" cy="504056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TEST 3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04664"/>
            <a:ext cx="387958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  <a:cs typeface="+mn-cs"/>
              </a:rPr>
              <a:t>Zopakuj si vyjmenovaná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  <a:cs typeface="+mn-cs"/>
              </a:rPr>
              <a:t>slova: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5536" y="404664"/>
            <a:ext cx="26962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eorgia" pitchFamily="18" charset="0"/>
                <a:cs typeface="+mn-cs"/>
              </a:rPr>
              <a:t>: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Georgia" pitchFamily="18" charset="0"/>
              <a:cs typeface="+mn-cs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000"/>
                            </p:stCondLst>
                            <p:childTnLst>
                              <p:par>
                                <p:cTn id="42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8000"/>
                            </p:stCondLst>
                            <p:childTnLst>
                              <p:par>
                                <p:cTn id="46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3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388" y="115888"/>
            <a:ext cx="8856662" cy="6626225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4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0825" y="2492375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Zm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_je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zm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_zela na m_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tině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Na tabuli je napsaná osm_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čka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Um_vadlo bylo plné m_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dlinek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Hlem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žď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má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ulitu.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M_lada má v m_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sce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tvaroh.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Zkontroluj správnost</a:t>
            </a:r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 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Georgia" pitchFamily="18" charset="0"/>
              </a:rPr>
              <a:t>Opiš věty do sešitu a doplň „i“ nebo „y“.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Georgia" pitchFamily="18" charset="0"/>
              </a:rPr>
              <a:t>Věty si zkontroluj!</a:t>
            </a: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060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1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2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3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4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5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6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7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8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9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0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1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2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3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4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5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6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388" y="115888"/>
            <a:ext cx="8856662" cy="6626225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8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 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Georgia" pitchFamily="18" charset="0"/>
              </a:rPr>
              <a:t>Kontrola textu.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50825" y="2492375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Zmije zmizela na mýtině.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Na tabuli je napsaná osmička.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Umyvadlo bylo plné mydlinek.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Hlemýžď má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ulitu.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Milada má v misce tvaroh.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controls>
      <mc:AlternateContent xmlns:mc="http://schemas.openxmlformats.org/markup-compatibility/2006">
        <mc:Choice xmlns:v="urn:schemas-microsoft-com:vml" Requires="v">
          <p:control spid="2084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85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86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87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88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89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90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91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92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93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94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95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96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97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98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99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100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388" y="115888"/>
            <a:ext cx="8856662" cy="6626225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92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0825" y="2492375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Jana má na prázdniny m_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lé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vzpom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nky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Horolezci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museli projít 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průsm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kem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 jídle si um_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jte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ruce.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Petrův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otec je m_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nistr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 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prům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slu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slivec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 pospíchal do lesa.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>
            <a:hlinkClick r:id="rId20" action="ppaction://hlinksldjump"/>
          </p:cNvPr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Zkontroluj správnost</a:t>
            </a:r>
          </a:p>
        </p:txBody>
      </p:sp>
      <p:sp>
        <p:nvSpPr>
          <p:cNvPr id="12" name="Zaoblený obdélník 11">
            <a:hlinkClick r:id="rId21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 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Georgia" pitchFamily="18" charset="0"/>
              </a:rPr>
              <a:t>Opiš věty do sešitu a doplň „i“ nebo „y“.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Georgia" pitchFamily="18" charset="0"/>
              </a:rPr>
              <a:t>Věty si zkontroluj!</a:t>
            </a: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3108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09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0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1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2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3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4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5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6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7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8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19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0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1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2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3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4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388" y="115888"/>
            <a:ext cx="8856662" cy="6626225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16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 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Georgia" pitchFamily="18" charset="0"/>
              </a:rPr>
              <a:t>Kontrola textu.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0825" y="2492375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Jana má na prázdniny milé vzpomínky.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Horolezci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museli projít průsmykem.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Po jídle si umyjte ruce.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Petrův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otec je ministr  průmyslu.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Myslivec  pospíchal do lesa.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controls>
      <mc:AlternateContent xmlns:mc="http://schemas.openxmlformats.org/markup-compatibility/2006">
        <mc:Choice xmlns:v="urn:schemas-microsoft-com:vml" Requires="v">
          <p:control spid="4132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33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34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35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36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37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38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39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40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41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42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43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44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45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46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47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4148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388" y="115888"/>
            <a:ext cx="8856662" cy="6626225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40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0825" y="2492375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Vybral jsem si m_sto u okna.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Koupili jsme nové um_vadlo.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Adam je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svědom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_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tý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žák.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Alena se 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sm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-</a:t>
                      </a:r>
                      <a:r>
                        <a:rPr lang="cs-CZ" sz="3200" b="0" i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řila</a:t>
                      </a:r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s osudem.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Olda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má m_</a:t>
                      </a:r>
                      <a:r>
                        <a:rPr lang="cs-CZ" sz="3200" b="0" i="1" baseline="0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lou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tetu.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aoblený obdélník 9">
            <a:hlinkClick r:id="rId20" action="ppaction://hlinksldjump"/>
          </p:cNvPr>
          <p:cNvSpPr/>
          <p:nvPr/>
        </p:nvSpPr>
        <p:spPr>
          <a:xfrm>
            <a:off x="7020272" y="5949280"/>
            <a:ext cx="1440160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Zkontroluj správnost</a:t>
            </a:r>
          </a:p>
        </p:txBody>
      </p:sp>
      <p:sp>
        <p:nvSpPr>
          <p:cNvPr id="12" name="Zaoblený obdélník 11">
            <a:hlinkClick r:id="rId21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 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Georgia" pitchFamily="18" charset="0"/>
              </a:rPr>
              <a:t>Opiš věty do sešitu a doplň „i“ nebo „y“.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Georgia" pitchFamily="18" charset="0"/>
              </a:rPr>
              <a:t>Věty si zkontroluj!</a:t>
            </a: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5156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57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58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59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60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61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62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63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64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65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66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67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68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69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70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71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5172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79388" y="115888"/>
            <a:ext cx="8856662" cy="6626225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64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2" name="Zaoblený obdélník 11">
            <a:hlinkClick r:id="rId20" action="ppaction://hlinksldjump"/>
          </p:cNvPr>
          <p:cNvSpPr/>
          <p:nvPr/>
        </p:nvSpPr>
        <p:spPr>
          <a:xfrm>
            <a:off x="755576" y="6021288"/>
            <a:ext cx="1440160" cy="57606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 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8064896" cy="12961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Georgia" pitchFamily="18" charset="0"/>
              </a:rPr>
              <a:t>Kontrola textu.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50825" y="2492375"/>
          <a:ext cx="871296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7186"/>
                <a:gridCol w="78557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1.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Vybral jsem si místo u okna.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2.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Koupili jsme nové umyvadlo.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3.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Adam je svědomitý žák.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Alena se smířila s osudem.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5.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Olda</a:t>
                      </a:r>
                      <a:r>
                        <a:rPr lang="cs-CZ" sz="3200" b="0" i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má milou tetu.</a:t>
                      </a:r>
                      <a:endParaRPr lang="cs-CZ" sz="3200" b="0" i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controls>
      <mc:AlternateContent xmlns:mc="http://schemas.openxmlformats.org/markup-compatibility/2006">
        <mc:Choice xmlns:v="urn:schemas-microsoft-com:vml" Requires="v">
          <p:control spid="6180" name="DefaultOcx" r:id="rId2" imgW="228600" imgH="228600"/>
        </mc:Choice>
        <mc:Fallback>
          <p:control name="DefaultOcx" r:id="rId2" imgW="2286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1" name="HTMLText1" r:id="rId3" imgW="228600" imgH="228600"/>
        </mc:Choice>
        <mc:Fallback>
          <p:control name="HTMLText1" r:id="rId3" imgW="2286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2" name="HTMLText2" r:id="rId4" imgW="228600" imgH="228600"/>
        </mc:Choice>
        <mc:Fallback>
          <p:control name="HTMLText2" r:id="rId4" imgW="2286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3" name="HTMLText3" r:id="rId5" imgW="228600" imgH="228600"/>
        </mc:Choice>
        <mc:Fallback>
          <p:control name="HTMLText3" r:id="rId5" imgW="2286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4" name="HTMLText4" r:id="rId6" imgW="228600" imgH="228600"/>
        </mc:Choice>
        <mc:Fallback>
          <p:control name="HTMLText4" r:id="rId6" imgW="2286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5" name="HTMLText5" r:id="rId7" imgW="228600" imgH="228600"/>
        </mc:Choice>
        <mc:Fallback>
          <p:control name="HTMLText5" r:id="rId7" imgW="2286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6" name="HTMLText6" r:id="rId8" imgW="228600" imgH="228600"/>
        </mc:Choice>
        <mc:Fallback>
          <p:control name="HTMLText6" r:id="rId8" imgW="2286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7" name="HTMLText7" r:id="rId9" imgW="228600" imgH="228600"/>
        </mc:Choice>
        <mc:Fallback>
          <p:control name="HTMLText7" r:id="rId9" imgW="2286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8" name="HTMLText8" r:id="rId10" imgW="228600" imgH="228600"/>
        </mc:Choice>
        <mc:Fallback>
          <p:control name="HTMLText8" r:id="rId10" imgW="2286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89" name="HTMLText9" r:id="rId11" imgW="228600" imgH="228600"/>
        </mc:Choice>
        <mc:Fallback>
          <p:control name="HTMLText9" r:id="rId11" imgW="2286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90" name="HTMLText10" r:id="rId12" imgW="228600" imgH="228600"/>
        </mc:Choice>
        <mc:Fallback>
          <p:control name="HTMLText10" r:id="rId12" imgW="2286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91" name="HTMLText11" r:id="rId13" imgW="228600" imgH="228600"/>
        </mc:Choice>
        <mc:Fallback>
          <p:control name="HTMLText11" r:id="rId13" imgW="22860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92" name="HTMLText12" r:id="rId14" imgW="228600" imgH="228600"/>
        </mc:Choice>
        <mc:Fallback>
          <p:control name="HTMLText12" r:id="rId14" imgW="2286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93" name="HTMLText13" r:id="rId15" imgW="228600" imgH="228600"/>
        </mc:Choice>
        <mc:Fallback>
          <p:control name="HTMLText13" r:id="rId15" imgW="2286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94" name="HTMLText14" r:id="rId16" imgW="228600" imgH="228600"/>
        </mc:Choice>
        <mc:Fallback>
          <p:control name="HTMLText14" r:id="rId16" imgW="22860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95" name="HTMLText15" r:id="rId17" imgW="228600" imgH="228600"/>
        </mc:Choice>
        <mc:Fallback>
          <p:control name="HTMLText15" r:id="rId17" imgW="2286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6196" name="HTMLText16" r:id="rId18" imgW="228600" imgH="228600"/>
        </mc:Choice>
        <mc:Fallback>
          <p:control name="HTMLText16" r:id="rId18" imgW="2286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231775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170080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mýt </a:t>
            </a:r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2483768" y="170080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mít  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5004048" y="170080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vymýtit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092280" y="1700808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vymítat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5536" y="342900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dmýchat 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483768" y="343413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míchat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5004048" y="342900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my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092280" y="342900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mi 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95536" y="2420888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 umývat </a:t>
            </a:r>
            <a:endParaRPr lang="cs-CZ" sz="1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83768" y="2420888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vlastnit  </a:t>
            </a:r>
            <a:endParaRPr lang="cs-CZ" sz="1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5004048" y="2420888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vykácet mýtinu </a:t>
            </a:r>
            <a:endParaRPr lang="cs-CZ" sz="1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7092280" y="2420888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vyhánět ďábla</a:t>
            </a:r>
            <a:endParaRPr lang="cs-CZ" sz="1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395536" y="414908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 vhánět vzduch do ohně</a:t>
            </a:r>
            <a:endParaRPr lang="cs-CZ" sz="1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483768" y="414908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míchat omáčku</a:t>
            </a:r>
            <a:endParaRPr lang="cs-CZ" sz="1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5004048" y="415421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 my všichni </a:t>
            </a:r>
            <a:endParaRPr lang="cs-CZ" sz="1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7092280" y="415421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podej mi (mně)    </a:t>
            </a:r>
            <a:endParaRPr lang="cs-CZ" sz="14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539552" y="476672"/>
            <a:ext cx="8064896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Georgia" pitchFamily="18" charset="0"/>
              </a:rPr>
              <a:t>Vysvětli rozdíly u následujících slov.</a:t>
            </a:r>
            <a:endParaRPr lang="cs-CZ" sz="2800" dirty="0">
              <a:latin typeface="Georgia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092314" y="1876762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27" name="Obdélník 26"/>
          <p:cNvSpPr/>
          <p:nvPr/>
        </p:nvSpPr>
        <p:spPr>
          <a:xfrm>
            <a:off x="6732240" y="1876762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28" name="Obdélník 27"/>
          <p:cNvSpPr/>
          <p:nvPr/>
        </p:nvSpPr>
        <p:spPr>
          <a:xfrm>
            <a:off x="2123728" y="3604954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29" name="Obdélník 28"/>
          <p:cNvSpPr/>
          <p:nvPr/>
        </p:nvSpPr>
        <p:spPr>
          <a:xfrm>
            <a:off x="6732240" y="3645024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2771800" y="522407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mýval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4860032" y="5224070"/>
            <a:ext cx="1728192" cy="7200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míval </a:t>
            </a:r>
            <a:endParaRPr lang="cs-CZ" sz="28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2771800" y="594928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zvíře </a:t>
            </a:r>
            <a:endParaRPr lang="cs-CZ" sz="1400" dirty="0"/>
          </a:p>
        </p:txBody>
      </p:sp>
      <p:sp>
        <p:nvSpPr>
          <p:cNvPr id="30" name="Zaoblený obdélník 29"/>
          <p:cNvSpPr/>
          <p:nvPr/>
        </p:nvSpPr>
        <p:spPr>
          <a:xfrm>
            <a:off x="4860032" y="5949280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měl    </a:t>
            </a:r>
            <a:endParaRPr lang="cs-CZ" sz="1400" dirty="0"/>
          </a:p>
        </p:txBody>
      </p:sp>
      <p:sp>
        <p:nvSpPr>
          <p:cNvPr id="31" name="Obdélník 30"/>
          <p:cNvSpPr/>
          <p:nvPr/>
        </p:nvSpPr>
        <p:spPr>
          <a:xfrm>
            <a:off x="4499992" y="5440094"/>
            <a:ext cx="3914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X</a:t>
            </a:r>
            <a:endParaRPr lang="cs-CZ" sz="200" dirty="0"/>
          </a:p>
        </p:txBody>
      </p:sp>
      <p:sp>
        <p:nvSpPr>
          <p:cNvPr id="32" name="Zaoblený obdélník 31"/>
          <p:cNvSpPr/>
          <p:nvPr/>
        </p:nvSpPr>
        <p:spPr>
          <a:xfrm>
            <a:off x="179388" y="115888"/>
            <a:ext cx="8856662" cy="6626225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6" grpId="0"/>
      <p:bldP spid="27" grpId="0"/>
      <p:bldP spid="28" grpId="0"/>
      <p:bldP spid="29" grpId="0"/>
      <p:bldP spid="23" grpId="0" animBg="1"/>
      <p:bldP spid="24" grpId="0" animBg="1"/>
      <p:bldP spid="25" grpId="0" animBg="1"/>
      <p:bldP spid="30" grpId="0" animBg="1"/>
      <p:bldP spid="31" grpId="0"/>
    </p:bldLst>
  </p:timing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851</TotalTime>
  <Words>431</Words>
  <Application>Microsoft Office PowerPoint</Application>
  <PresentationFormat>Předvádění na obrazovce (4:3)</PresentationFormat>
  <Paragraphs>139</Paragraphs>
  <Slides>12</Slides>
  <Notes>0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MO-AČR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Valentová</dc:creator>
  <cp:lastModifiedBy>maminka</cp:lastModifiedBy>
  <cp:revision>85</cp:revision>
  <dcterms:created xsi:type="dcterms:W3CDTF">2011-09-02T06:09:55Z</dcterms:created>
  <dcterms:modified xsi:type="dcterms:W3CDTF">2012-06-27T17:32:12Z</dcterms:modified>
</cp:coreProperties>
</file>