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activeX/activeX43.xml" ContentType="application/vnd.ms-office.activeX+xml"/>
  <Override PartName="/ppt/activeX/activeX44.xml" ContentType="application/vnd.ms-office.activeX+xml"/>
  <Override PartName="/ppt/activeX/activeX45.xml" ContentType="application/vnd.ms-office.activeX+xml"/>
  <Override PartName="/ppt/activeX/activeX46.xml" ContentType="application/vnd.ms-office.activeX+xml"/>
  <Override PartName="/ppt/activeX/activeX47.xml" ContentType="application/vnd.ms-office.activeX+xml"/>
  <Override PartName="/ppt/activeX/activeX48.xml" ContentType="application/vnd.ms-office.activeX+xml"/>
  <Override PartName="/ppt/activeX/activeX49.xml" ContentType="application/vnd.ms-office.activeX+xml"/>
  <Override PartName="/ppt/activeX/activeX50.xml" ContentType="application/vnd.ms-office.activeX+xml"/>
  <Override PartName="/ppt/activeX/activeX51.xml" ContentType="application/vnd.ms-office.activeX+xml"/>
  <Override PartName="/ppt/activeX/activeX52.xml" ContentType="application/vnd.ms-office.activeX+xml"/>
  <Override PartName="/ppt/activeX/activeX53.xml" ContentType="application/vnd.ms-office.activeX+xml"/>
  <Override PartName="/ppt/activeX/activeX54.xml" ContentType="application/vnd.ms-office.activeX+xml"/>
  <Override PartName="/ppt/activeX/activeX55.xml" ContentType="application/vnd.ms-office.activeX+xml"/>
  <Override PartName="/ppt/activeX/activeX56.xml" ContentType="application/vnd.ms-office.activeX+xml"/>
  <Override PartName="/ppt/activeX/activeX57.xml" ContentType="application/vnd.ms-office.activeX+xml"/>
  <Override PartName="/ppt/activeX/activeX58.xml" ContentType="application/vnd.ms-office.activeX+xml"/>
  <Override PartName="/ppt/activeX/activeX59.xml" ContentType="application/vnd.ms-office.activeX+xml"/>
  <Override PartName="/ppt/activeX/activeX60.xml" ContentType="application/vnd.ms-office.activeX+xml"/>
  <Override PartName="/ppt/activeX/activeX61.xml" ContentType="application/vnd.ms-office.activeX+xml"/>
  <Override PartName="/ppt/activeX/activeX62.xml" ContentType="application/vnd.ms-office.activeX+xml"/>
  <Override PartName="/ppt/activeX/activeX63.xml" ContentType="application/vnd.ms-office.activeX+xml"/>
  <Override PartName="/ppt/activeX/activeX64.xml" ContentType="application/vnd.ms-office.activeX+xml"/>
  <Override PartName="/ppt/activeX/activeX65.xml" ContentType="application/vnd.ms-office.activeX+xml"/>
  <Override PartName="/ppt/activeX/activeX66.xml" ContentType="application/vnd.ms-office.activeX+xml"/>
  <Override PartName="/ppt/activeX/activeX67.xml" ContentType="application/vnd.ms-office.activeX+xml"/>
  <Override PartName="/ppt/activeX/activeX68.xml" ContentType="application/vnd.ms-office.activeX+xml"/>
  <Override PartName="/ppt/activeX/activeX69.xml" ContentType="application/vnd.ms-office.activeX+xml"/>
  <Override PartName="/ppt/activeX/activeX70.xml" ContentType="application/vnd.ms-office.activeX+xml"/>
  <Override PartName="/ppt/activeX/activeX71.xml" ContentType="application/vnd.ms-office.activeX+xml"/>
  <Override PartName="/ppt/activeX/activeX72.xml" ContentType="application/vnd.ms-office.activeX+xml"/>
  <Override PartName="/ppt/activeX/activeX73.xml" ContentType="application/vnd.ms-office.activeX+xml"/>
  <Override PartName="/ppt/activeX/activeX74.xml" ContentType="application/vnd.ms-office.activeX+xml"/>
  <Override PartName="/ppt/activeX/activeX75.xml" ContentType="application/vnd.ms-office.activeX+xml"/>
  <Override PartName="/ppt/activeX/activeX76.xml" ContentType="application/vnd.ms-office.activeX+xml"/>
  <Override PartName="/ppt/activeX/activeX77.xml" ContentType="application/vnd.ms-office.activeX+xml"/>
  <Override PartName="/ppt/activeX/activeX78.xml" ContentType="application/vnd.ms-office.activeX+xml"/>
  <Override PartName="/ppt/activeX/activeX79.xml" ContentType="application/vnd.ms-office.activeX+xml"/>
  <Override PartName="/ppt/activeX/activeX80.xml" ContentType="application/vnd.ms-office.activeX+xml"/>
  <Override PartName="/ppt/activeX/activeX81.xml" ContentType="application/vnd.ms-office.activeX+xml"/>
  <Override PartName="/ppt/activeX/activeX82.xml" ContentType="application/vnd.ms-office.activeX+xml"/>
  <Override PartName="/ppt/activeX/activeX83.xml" ContentType="application/vnd.ms-office.activeX+xml"/>
  <Override PartName="/ppt/activeX/activeX84.xml" ContentType="application/vnd.ms-office.activeX+xml"/>
  <Override PartName="/ppt/activeX/activeX85.xml" ContentType="application/vnd.ms-office.activeX+xml"/>
  <Override PartName="/ppt/activeX/activeX86.xml" ContentType="application/vnd.ms-office.activeX+xml"/>
  <Override PartName="/ppt/activeX/activeX87.xml" ContentType="application/vnd.ms-office.activeX+xml"/>
  <Override PartName="/ppt/activeX/activeX88.xml" ContentType="application/vnd.ms-office.activeX+xml"/>
  <Override PartName="/ppt/activeX/activeX89.xml" ContentType="application/vnd.ms-office.activeX+xml"/>
  <Override PartName="/ppt/activeX/activeX90.xml" ContentType="application/vnd.ms-office.activeX+xml"/>
  <Override PartName="/ppt/activeX/activeX91.xml" ContentType="application/vnd.ms-office.activeX+xml"/>
  <Override PartName="/ppt/activeX/activeX92.xml" ContentType="application/vnd.ms-office.activeX+xml"/>
  <Override PartName="/ppt/activeX/activeX93.xml" ContentType="application/vnd.ms-office.activeX+xml"/>
  <Override PartName="/ppt/activeX/activeX94.xml" ContentType="application/vnd.ms-office.activeX+xml"/>
  <Override PartName="/ppt/activeX/activeX95.xml" ContentType="application/vnd.ms-office.activeX+xml"/>
  <Override PartName="/ppt/activeX/activeX96.xml" ContentType="application/vnd.ms-office.activeX+xml"/>
  <Override PartName="/ppt/activeX/activeX97.xml" ContentType="application/vnd.ms-office.activeX+xml"/>
  <Override PartName="/ppt/activeX/activeX98.xml" ContentType="application/vnd.ms-office.activeX+xml"/>
  <Override PartName="/ppt/activeX/activeX99.xml" ContentType="application/vnd.ms-office.activeX+xml"/>
  <Override PartName="/ppt/activeX/activeX100.xml" ContentType="application/vnd.ms-office.activeX+xml"/>
  <Override PartName="/ppt/activeX/activeX101.xml" ContentType="application/vnd.ms-office.activeX+xml"/>
  <Override PartName="/ppt/activeX/activeX102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2" r:id="rId3"/>
    <p:sldId id="271" r:id="rId4"/>
    <p:sldId id="261" r:id="rId5"/>
    <p:sldId id="258" r:id="rId6"/>
    <p:sldId id="259" r:id="rId7"/>
    <p:sldId id="262" r:id="rId8"/>
    <p:sldId id="263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4660"/>
  </p:normalViewPr>
  <p:slideViewPr>
    <p:cSldViewPr>
      <p:cViewPr>
        <p:scale>
          <a:sx n="75" d="100"/>
          <a:sy n="75" d="100"/>
        </p:scale>
        <p:origin x="-1320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ppt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ppt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ppt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ppt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ppt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ppt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ppt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ppt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ppt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ppt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ppt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ppt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ppt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ppt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ppt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ppt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ppt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ppt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ppt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ppt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ppt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ppt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ppt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ppt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ppt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ppt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ppt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ppt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ppt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ppt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ppt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ppt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ppt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ppt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ppt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ppt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ppt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ppt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ppt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ppt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ppt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ppt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ppt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ppt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ppt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ppt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ppt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ppt/activeX/_rels/activeX100.xml.rels><?xml version="1.0" encoding="UTF-8" standalone="yes"?>
<Relationships xmlns="http://schemas.openxmlformats.org/package/2006/relationships"><Relationship Id="rId1" Type="http://schemas.microsoft.com/office/2006/relationships/activeXControlBinary" Target="activeX100.bin"/></Relationships>
</file>

<file path=ppt/activeX/_rels/activeX101.xml.rels><?xml version="1.0" encoding="UTF-8" standalone="yes"?>
<Relationships xmlns="http://schemas.openxmlformats.org/package/2006/relationships"><Relationship Id="rId1" Type="http://schemas.microsoft.com/office/2006/relationships/activeXControlBinary" Target="activeX101.bin"/></Relationships>
</file>

<file path=ppt/activeX/_rels/activeX102.xml.rels><?xml version="1.0" encoding="UTF-8" standalone="yes"?>
<Relationships xmlns="http://schemas.openxmlformats.org/package/2006/relationships"><Relationship Id="rId1" Type="http://schemas.microsoft.com/office/2006/relationships/activeXControlBinary" Target="activeX102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37BB6B-EE1B-48FB-8575-0D55C373DE88}" type="datetimeFigureOut">
              <a:rPr lang="en-US" smtClean="0"/>
              <a:pPr/>
              <a:t>6/27/2012</a:t>
            </a:fld>
            <a:endParaRPr lang="en-US" sz="100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 eaLnBrk="1" latinLnBrk="0" hangingPunct="1"/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image" Target="../media/image3.wmf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slide" Target="slide5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10" Type="http://schemas.openxmlformats.org/officeDocument/2006/relationships/control" Target="../activeX/activeX9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24.xml"/><Relationship Id="rId13" Type="http://schemas.openxmlformats.org/officeDocument/2006/relationships/control" Target="../activeX/activeX29.xml"/><Relationship Id="rId18" Type="http://schemas.openxmlformats.org/officeDocument/2006/relationships/control" Target="../activeX/activeX34.xml"/><Relationship Id="rId3" Type="http://schemas.openxmlformats.org/officeDocument/2006/relationships/control" Target="../activeX/activeX19.xml"/><Relationship Id="rId21" Type="http://schemas.openxmlformats.org/officeDocument/2006/relationships/image" Target="../media/image3.wmf"/><Relationship Id="rId7" Type="http://schemas.openxmlformats.org/officeDocument/2006/relationships/control" Target="../activeX/activeX23.xml"/><Relationship Id="rId12" Type="http://schemas.openxmlformats.org/officeDocument/2006/relationships/control" Target="../activeX/activeX28.xml"/><Relationship Id="rId17" Type="http://schemas.openxmlformats.org/officeDocument/2006/relationships/control" Target="../activeX/activeX33.xml"/><Relationship Id="rId2" Type="http://schemas.openxmlformats.org/officeDocument/2006/relationships/control" Target="../activeX/activeX18.xml"/><Relationship Id="rId16" Type="http://schemas.openxmlformats.org/officeDocument/2006/relationships/control" Target="../activeX/activeX32.xml"/><Relationship Id="rId20" Type="http://schemas.openxmlformats.org/officeDocument/2006/relationships/slide" Target="slide5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22.xml"/><Relationship Id="rId11" Type="http://schemas.openxmlformats.org/officeDocument/2006/relationships/control" Target="../activeX/activeX27.xml"/><Relationship Id="rId5" Type="http://schemas.openxmlformats.org/officeDocument/2006/relationships/control" Target="../activeX/activeX21.xml"/><Relationship Id="rId15" Type="http://schemas.openxmlformats.org/officeDocument/2006/relationships/control" Target="../activeX/activeX31.xml"/><Relationship Id="rId10" Type="http://schemas.openxmlformats.org/officeDocument/2006/relationships/control" Target="../activeX/activeX26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20.xml"/><Relationship Id="rId9" Type="http://schemas.openxmlformats.org/officeDocument/2006/relationships/control" Target="../activeX/activeX25.xml"/><Relationship Id="rId14" Type="http://schemas.openxmlformats.org/officeDocument/2006/relationships/control" Target="../activeX/activeX3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41.xml"/><Relationship Id="rId13" Type="http://schemas.openxmlformats.org/officeDocument/2006/relationships/control" Target="../activeX/activeX46.xml"/><Relationship Id="rId18" Type="http://schemas.openxmlformats.org/officeDocument/2006/relationships/control" Target="../activeX/activeX51.xml"/><Relationship Id="rId3" Type="http://schemas.openxmlformats.org/officeDocument/2006/relationships/control" Target="../activeX/activeX36.xml"/><Relationship Id="rId21" Type="http://schemas.openxmlformats.org/officeDocument/2006/relationships/slide" Target="slide5.xml"/><Relationship Id="rId7" Type="http://schemas.openxmlformats.org/officeDocument/2006/relationships/control" Target="../activeX/activeX40.xml"/><Relationship Id="rId12" Type="http://schemas.openxmlformats.org/officeDocument/2006/relationships/control" Target="../activeX/activeX45.xml"/><Relationship Id="rId17" Type="http://schemas.openxmlformats.org/officeDocument/2006/relationships/control" Target="../activeX/activeX50.xml"/><Relationship Id="rId2" Type="http://schemas.openxmlformats.org/officeDocument/2006/relationships/control" Target="../activeX/activeX35.xml"/><Relationship Id="rId16" Type="http://schemas.openxmlformats.org/officeDocument/2006/relationships/control" Target="../activeX/activeX49.xml"/><Relationship Id="rId20" Type="http://schemas.openxmlformats.org/officeDocument/2006/relationships/slide" Target="slide9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39.xml"/><Relationship Id="rId11" Type="http://schemas.openxmlformats.org/officeDocument/2006/relationships/control" Target="../activeX/activeX44.xml"/><Relationship Id="rId5" Type="http://schemas.openxmlformats.org/officeDocument/2006/relationships/control" Target="../activeX/activeX38.xml"/><Relationship Id="rId15" Type="http://schemas.openxmlformats.org/officeDocument/2006/relationships/control" Target="../activeX/activeX48.xml"/><Relationship Id="rId10" Type="http://schemas.openxmlformats.org/officeDocument/2006/relationships/control" Target="../activeX/activeX43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7.xml"/><Relationship Id="rId9" Type="http://schemas.openxmlformats.org/officeDocument/2006/relationships/control" Target="../activeX/activeX42.xml"/><Relationship Id="rId14" Type="http://schemas.openxmlformats.org/officeDocument/2006/relationships/control" Target="../activeX/activeX47.xml"/><Relationship Id="rId22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58.xml"/><Relationship Id="rId13" Type="http://schemas.openxmlformats.org/officeDocument/2006/relationships/control" Target="../activeX/activeX63.xml"/><Relationship Id="rId18" Type="http://schemas.openxmlformats.org/officeDocument/2006/relationships/control" Target="../activeX/activeX68.xml"/><Relationship Id="rId3" Type="http://schemas.openxmlformats.org/officeDocument/2006/relationships/control" Target="../activeX/activeX53.xml"/><Relationship Id="rId21" Type="http://schemas.openxmlformats.org/officeDocument/2006/relationships/image" Target="../media/image3.wmf"/><Relationship Id="rId7" Type="http://schemas.openxmlformats.org/officeDocument/2006/relationships/control" Target="../activeX/activeX57.xml"/><Relationship Id="rId12" Type="http://schemas.openxmlformats.org/officeDocument/2006/relationships/control" Target="../activeX/activeX62.xml"/><Relationship Id="rId17" Type="http://schemas.openxmlformats.org/officeDocument/2006/relationships/control" Target="../activeX/activeX67.xml"/><Relationship Id="rId2" Type="http://schemas.openxmlformats.org/officeDocument/2006/relationships/control" Target="../activeX/activeX52.xml"/><Relationship Id="rId16" Type="http://schemas.openxmlformats.org/officeDocument/2006/relationships/control" Target="../activeX/activeX66.xml"/><Relationship Id="rId20" Type="http://schemas.openxmlformats.org/officeDocument/2006/relationships/slide" Target="slide5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56.xml"/><Relationship Id="rId11" Type="http://schemas.openxmlformats.org/officeDocument/2006/relationships/control" Target="../activeX/activeX61.xml"/><Relationship Id="rId5" Type="http://schemas.openxmlformats.org/officeDocument/2006/relationships/control" Target="../activeX/activeX55.xml"/><Relationship Id="rId15" Type="http://schemas.openxmlformats.org/officeDocument/2006/relationships/control" Target="../activeX/activeX65.xml"/><Relationship Id="rId10" Type="http://schemas.openxmlformats.org/officeDocument/2006/relationships/control" Target="../activeX/activeX60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54.xml"/><Relationship Id="rId9" Type="http://schemas.openxmlformats.org/officeDocument/2006/relationships/control" Target="../activeX/activeX59.xml"/><Relationship Id="rId14" Type="http://schemas.openxmlformats.org/officeDocument/2006/relationships/control" Target="../activeX/activeX6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5.xml"/><Relationship Id="rId13" Type="http://schemas.openxmlformats.org/officeDocument/2006/relationships/control" Target="../activeX/activeX80.xml"/><Relationship Id="rId18" Type="http://schemas.openxmlformats.org/officeDocument/2006/relationships/control" Target="../activeX/activeX85.xml"/><Relationship Id="rId3" Type="http://schemas.openxmlformats.org/officeDocument/2006/relationships/control" Target="../activeX/activeX70.xml"/><Relationship Id="rId21" Type="http://schemas.openxmlformats.org/officeDocument/2006/relationships/slide" Target="slide5.xml"/><Relationship Id="rId7" Type="http://schemas.openxmlformats.org/officeDocument/2006/relationships/control" Target="../activeX/activeX74.xml"/><Relationship Id="rId12" Type="http://schemas.openxmlformats.org/officeDocument/2006/relationships/control" Target="../activeX/activeX79.xml"/><Relationship Id="rId17" Type="http://schemas.openxmlformats.org/officeDocument/2006/relationships/control" Target="../activeX/activeX84.xml"/><Relationship Id="rId2" Type="http://schemas.openxmlformats.org/officeDocument/2006/relationships/control" Target="../activeX/activeX69.xml"/><Relationship Id="rId16" Type="http://schemas.openxmlformats.org/officeDocument/2006/relationships/control" Target="../activeX/activeX83.xml"/><Relationship Id="rId20" Type="http://schemas.openxmlformats.org/officeDocument/2006/relationships/slide" Target="slide11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73.xml"/><Relationship Id="rId11" Type="http://schemas.openxmlformats.org/officeDocument/2006/relationships/control" Target="../activeX/activeX78.xml"/><Relationship Id="rId5" Type="http://schemas.openxmlformats.org/officeDocument/2006/relationships/control" Target="../activeX/activeX72.xml"/><Relationship Id="rId15" Type="http://schemas.openxmlformats.org/officeDocument/2006/relationships/control" Target="../activeX/activeX82.xml"/><Relationship Id="rId10" Type="http://schemas.openxmlformats.org/officeDocument/2006/relationships/control" Target="../activeX/activeX77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71.xml"/><Relationship Id="rId9" Type="http://schemas.openxmlformats.org/officeDocument/2006/relationships/control" Target="../activeX/activeX76.xml"/><Relationship Id="rId14" Type="http://schemas.openxmlformats.org/officeDocument/2006/relationships/control" Target="../activeX/activeX81.xml"/><Relationship Id="rId22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92.xml"/><Relationship Id="rId13" Type="http://schemas.openxmlformats.org/officeDocument/2006/relationships/control" Target="../activeX/activeX97.xml"/><Relationship Id="rId18" Type="http://schemas.openxmlformats.org/officeDocument/2006/relationships/control" Target="../activeX/activeX102.xml"/><Relationship Id="rId3" Type="http://schemas.openxmlformats.org/officeDocument/2006/relationships/control" Target="../activeX/activeX87.xml"/><Relationship Id="rId21" Type="http://schemas.openxmlformats.org/officeDocument/2006/relationships/image" Target="../media/image3.wmf"/><Relationship Id="rId7" Type="http://schemas.openxmlformats.org/officeDocument/2006/relationships/control" Target="../activeX/activeX91.xml"/><Relationship Id="rId12" Type="http://schemas.openxmlformats.org/officeDocument/2006/relationships/control" Target="../activeX/activeX96.xml"/><Relationship Id="rId17" Type="http://schemas.openxmlformats.org/officeDocument/2006/relationships/control" Target="../activeX/activeX101.xml"/><Relationship Id="rId2" Type="http://schemas.openxmlformats.org/officeDocument/2006/relationships/control" Target="../activeX/activeX86.xml"/><Relationship Id="rId16" Type="http://schemas.openxmlformats.org/officeDocument/2006/relationships/control" Target="../activeX/activeX100.xml"/><Relationship Id="rId20" Type="http://schemas.openxmlformats.org/officeDocument/2006/relationships/slide" Target="slide5.xml"/><Relationship Id="rId1" Type="http://schemas.openxmlformats.org/officeDocument/2006/relationships/vmlDrawing" Target="../drawings/vmlDrawing6.vml"/><Relationship Id="rId6" Type="http://schemas.openxmlformats.org/officeDocument/2006/relationships/control" Target="../activeX/activeX90.xml"/><Relationship Id="rId11" Type="http://schemas.openxmlformats.org/officeDocument/2006/relationships/control" Target="../activeX/activeX95.xml"/><Relationship Id="rId5" Type="http://schemas.openxmlformats.org/officeDocument/2006/relationships/control" Target="../activeX/activeX89.xml"/><Relationship Id="rId15" Type="http://schemas.openxmlformats.org/officeDocument/2006/relationships/control" Target="../activeX/activeX99.xml"/><Relationship Id="rId10" Type="http://schemas.openxmlformats.org/officeDocument/2006/relationships/control" Target="../activeX/activeX94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88.xml"/><Relationship Id="rId9" Type="http://schemas.openxmlformats.org/officeDocument/2006/relationships/control" Target="../activeX/activeX93.xml"/><Relationship Id="rId14" Type="http://schemas.openxmlformats.org/officeDocument/2006/relationships/control" Target="../activeX/activeX9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960492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Eva Valentová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NÁZEV: VY_32_INOVACE_185_</a:t>
                      </a:r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P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Český jazyk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</a:t>
                      </a:r>
                      <a:r>
                        <a:rPr kumimoji="0"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CZ.1.07/1.4.00/21.2598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Zaoblený obdélník 5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85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428736"/>
            <a:ext cx="821537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Vyjmenovaná Slova  </a:t>
            </a:r>
          </a:p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P</a:t>
            </a:r>
          </a:p>
          <a:p>
            <a:pPr algn="ctr"/>
            <a:endParaRPr lang="cs-CZ" sz="24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Opakování, procvičování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3913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obojetné souhlásky: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0442"/>
            <a:ext cx="18722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916832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982450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2054458"/>
            <a:ext cx="24927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80312" y="4365104"/>
            <a:ext cx="16741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3" grpId="0"/>
      <p:bldP spid="20" grpId="0"/>
      <p:bldP spid="21" grpId="0"/>
      <p:bldP spid="24" grpId="0"/>
      <p:bldP spid="27" grpId="0"/>
      <p:bldP spid="32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pýcha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pytel 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pysk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73224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netopýr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slepýš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627784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pyl 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kopyto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732240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klopýtat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1560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třpytit se 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27784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z</a:t>
            </a:r>
            <a:r>
              <a:rPr lang="cs-CZ" sz="2800" smtClean="0"/>
              <a:t>pytovat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644008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pykat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732240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pýr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763688" y="494116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pýřit se </a:t>
            </a:r>
            <a:endParaRPr lang="cs-CZ" sz="2800" dirty="0"/>
          </a:p>
        </p:txBody>
      </p:sp>
      <p:sp>
        <p:nvSpPr>
          <p:cNvPr id="17" name="Zaoblený obdélník 16">
            <a:hlinkClick r:id="rId2" action="ppaction://hlinksldjump"/>
          </p:cNvPr>
          <p:cNvSpPr/>
          <p:nvPr/>
        </p:nvSpPr>
        <p:spPr>
          <a:xfrm>
            <a:off x="1331640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1</a:t>
            </a:r>
            <a:endParaRPr lang="cs-CZ" dirty="0"/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3635896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2</a:t>
            </a:r>
            <a:endParaRPr lang="cs-CZ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5940152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04664"/>
            <a:ext cx="3879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vyjmenovaná slova: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404664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364088" y="494116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čepýřit se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5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5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1500"/>
                            </p:stCondLst>
                            <p:childTnLst>
                              <p:par>
                                <p:cTn id="5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2500"/>
                            </p:stCondLst>
                            <p:childTnLst>
                              <p:par>
                                <p:cTn id="6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/>
      <p:bldP spid="20" grpId="1"/>
      <p:bldP spid="21" grpId="0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6240184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Slep_š si sám draka?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Slep_š patří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mezi ještěrky.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Opakem p_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chy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skromnost.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Znáš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ohádku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P_šná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princezna?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Tady prodávají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časop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sy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091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2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3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4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5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6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7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8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099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0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1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2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3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4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5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6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7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1697857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Slepíš si sám draka?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Slepýš patří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mezi ještěrky.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Opakem pýchy je skromnost.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Znáš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ohádku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Pyšná princezna?</a:t>
                      </a:r>
                      <a:endParaRPr lang="cs-CZ" sz="3200" b="0" i="1" dirty="0" smtClean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Tady prodávají časopisy.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19475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76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77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78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79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0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1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2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3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4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5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6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7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8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89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0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1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2231034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Karlík má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p_hovatý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obličej.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Pozor,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neklop_tni!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Vězeň si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odp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_kal svůj trest.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Bodlák má p_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chlavé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listy.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vo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alkoholický nápoj.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1523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24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25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26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27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28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29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0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1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2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3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4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5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6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7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8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39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526037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Karlík má pihovatý obličej.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Pozor,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neklopýtni!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Vězeň si odpykal svůj trest.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Bodlák má pichlavé listy.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Pivo je alkoholický nápoj.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2547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48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49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0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1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2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3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4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5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6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7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8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59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0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1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2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3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Brambory se vozí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v p_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tlích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P_cha je nepěkná vlastnost.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Vstup do p_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skovny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zakázán.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Pep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_k měl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nap_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lno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Neušp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ňte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nám ten ubrus!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3571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2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3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4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5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6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7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8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79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0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1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2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3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4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5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6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7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Brambory se vozí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v pytlích.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Pýcha je nepěkná vlastnost.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Vstup do pískovny je zakázán.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Pepík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měl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napilno.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Neušpiňte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nám ten ubrus!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4595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596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597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598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599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0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1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2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3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4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5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6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7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8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09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0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1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pýcha 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483768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píchá  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4048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pyl</a:t>
            </a:r>
            <a:r>
              <a:rPr lang="cs-CZ" sz="2400" dirty="0" smtClean="0"/>
              <a:t>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092280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pil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opylovat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483768" y="343413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opilovat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004048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slepýš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092280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slepíš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pyšný</a:t>
            </a:r>
            <a:endParaRPr lang="cs-CZ" sz="1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bodá </a:t>
            </a:r>
            <a:endParaRPr lang="cs-CZ" sz="1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5004048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prášek z květů</a:t>
            </a:r>
            <a:endParaRPr lang="cs-CZ" sz="1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7092280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pil nápoj</a:t>
            </a:r>
            <a:endParaRPr lang="cs-CZ" sz="1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95536" y="41490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včely opylují květy</a:t>
            </a:r>
            <a:endParaRPr lang="cs-CZ" sz="1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483768" y="41490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pilníkem obrousit</a:t>
            </a:r>
            <a:endParaRPr lang="cs-CZ" sz="1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04048" y="415421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beznohá ještěrka </a:t>
            </a:r>
            <a:endParaRPr lang="cs-CZ" sz="1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092280" y="415421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lepidlem    </a:t>
            </a:r>
            <a:endParaRPr lang="cs-CZ" sz="1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39552" y="404664"/>
            <a:ext cx="8064896" cy="10801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Vysvětli rozdíly u následujících slov.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771800" y="51571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pykat </a:t>
            </a:r>
            <a:endParaRPr lang="cs-CZ" sz="28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4860032" y="516232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pikat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2771800" y="5877272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trpět za chybu</a:t>
            </a:r>
            <a:endParaRPr lang="cs-CZ" sz="1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4860032" y="5877272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při hře schovávanou</a:t>
            </a:r>
            <a:endParaRPr lang="cs-CZ" sz="1400" dirty="0"/>
          </a:p>
        </p:txBody>
      </p:sp>
      <p:sp>
        <p:nvSpPr>
          <p:cNvPr id="26" name="Obdélník 25"/>
          <p:cNvSpPr/>
          <p:nvPr/>
        </p:nvSpPr>
        <p:spPr>
          <a:xfrm>
            <a:off x="2092314" y="1876762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7" name="Obdélník 26"/>
          <p:cNvSpPr/>
          <p:nvPr/>
        </p:nvSpPr>
        <p:spPr>
          <a:xfrm>
            <a:off x="6732240" y="1876762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8" name="Obdélník 27"/>
          <p:cNvSpPr/>
          <p:nvPr/>
        </p:nvSpPr>
        <p:spPr>
          <a:xfrm>
            <a:off x="2123728" y="3604954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9" name="Obdélník 28"/>
          <p:cNvSpPr/>
          <p:nvPr/>
        </p:nvSpPr>
        <p:spPr>
          <a:xfrm>
            <a:off x="6732240" y="3645024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30" name="Obdélník 29"/>
          <p:cNvSpPr/>
          <p:nvPr/>
        </p:nvSpPr>
        <p:spPr>
          <a:xfrm>
            <a:off x="4499992" y="5373216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/>
      <p:bldP spid="27" grpId="0"/>
      <p:bldP spid="28" grpId="0"/>
      <p:bldP spid="29" grpId="0"/>
      <p:bldP spid="30" grpId="0"/>
    </p:bld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834</TotalTime>
  <Words>421</Words>
  <Application>Microsoft Office PowerPoint</Application>
  <PresentationFormat>Předvádění na obrazovce (4:3)</PresentationFormat>
  <Paragraphs>143</Paragraphs>
  <Slides>12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Valentová</dc:creator>
  <cp:lastModifiedBy>maminka</cp:lastModifiedBy>
  <cp:revision>80</cp:revision>
  <dcterms:created xsi:type="dcterms:W3CDTF">2011-09-02T06:09:55Z</dcterms:created>
  <dcterms:modified xsi:type="dcterms:W3CDTF">2012-06-27T17:32:22Z</dcterms:modified>
</cp:coreProperties>
</file>