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activeX/activeX52.xml" ContentType="application/vnd.ms-office.activeX+xml"/>
  <Override PartName="/ppt/activeX/activeX53.xml" ContentType="application/vnd.ms-office.activeX+xml"/>
  <Override PartName="/ppt/activeX/activeX54.xml" ContentType="application/vnd.ms-office.activeX+xml"/>
  <Override PartName="/ppt/activeX/activeX55.xml" ContentType="application/vnd.ms-office.activeX+xml"/>
  <Override PartName="/ppt/activeX/activeX56.xml" ContentType="application/vnd.ms-office.activeX+xml"/>
  <Override PartName="/ppt/activeX/activeX57.xml" ContentType="application/vnd.ms-office.activeX+xml"/>
  <Override PartName="/ppt/activeX/activeX58.xml" ContentType="application/vnd.ms-office.activeX+xml"/>
  <Override PartName="/ppt/activeX/activeX59.xml" ContentType="application/vnd.ms-office.activeX+xml"/>
  <Override PartName="/ppt/activeX/activeX60.xml" ContentType="application/vnd.ms-office.activeX+xml"/>
  <Override PartName="/ppt/activeX/activeX61.xml" ContentType="application/vnd.ms-office.activeX+xml"/>
  <Override PartName="/ppt/activeX/activeX62.xml" ContentType="application/vnd.ms-office.activeX+xml"/>
  <Override PartName="/ppt/activeX/activeX63.xml" ContentType="application/vnd.ms-office.activeX+xml"/>
  <Override PartName="/ppt/activeX/activeX64.xml" ContentType="application/vnd.ms-office.activeX+xml"/>
  <Override PartName="/ppt/activeX/activeX65.xml" ContentType="application/vnd.ms-office.activeX+xml"/>
  <Override PartName="/ppt/activeX/activeX66.xml" ContentType="application/vnd.ms-office.activeX+xml"/>
  <Override PartName="/ppt/activeX/activeX67.xml" ContentType="application/vnd.ms-office.activeX+xml"/>
  <Override PartName="/ppt/activeX/activeX68.xml" ContentType="application/vnd.ms-office.activeX+xml"/>
  <Override PartName="/ppt/activeX/activeX69.xml" ContentType="application/vnd.ms-office.activeX+xml"/>
  <Override PartName="/ppt/activeX/activeX70.xml" ContentType="application/vnd.ms-office.activeX+xml"/>
  <Override PartName="/ppt/activeX/activeX71.xml" ContentType="application/vnd.ms-office.activeX+xml"/>
  <Override PartName="/ppt/activeX/activeX72.xml" ContentType="application/vnd.ms-office.activeX+xml"/>
  <Override PartName="/ppt/activeX/activeX73.xml" ContentType="application/vnd.ms-office.activeX+xml"/>
  <Override PartName="/ppt/activeX/activeX74.xml" ContentType="application/vnd.ms-office.activeX+xml"/>
  <Override PartName="/ppt/activeX/activeX75.xml" ContentType="application/vnd.ms-office.activeX+xml"/>
  <Override PartName="/ppt/activeX/activeX76.xml" ContentType="application/vnd.ms-office.activeX+xml"/>
  <Override PartName="/ppt/activeX/activeX77.xml" ContentType="application/vnd.ms-office.activeX+xml"/>
  <Override PartName="/ppt/activeX/activeX78.xml" ContentType="application/vnd.ms-office.activeX+xml"/>
  <Override PartName="/ppt/activeX/activeX79.xml" ContentType="application/vnd.ms-office.activeX+xml"/>
  <Override PartName="/ppt/activeX/activeX80.xml" ContentType="application/vnd.ms-office.activeX+xml"/>
  <Override PartName="/ppt/activeX/activeX81.xml" ContentType="application/vnd.ms-office.activeX+xml"/>
  <Override PartName="/ppt/activeX/activeX82.xml" ContentType="application/vnd.ms-office.activeX+xml"/>
  <Override PartName="/ppt/activeX/activeX83.xml" ContentType="application/vnd.ms-office.activeX+xml"/>
  <Override PartName="/ppt/activeX/activeX84.xml" ContentType="application/vnd.ms-office.activeX+xml"/>
  <Override PartName="/ppt/activeX/activeX85.xml" ContentType="application/vnd.ms-office.activeX+xml"/>
  <Override PartName="/ppt/activeX/activeX86.xml" ContentType="application/vnd.ms-office.activeX+xml"/>
  <Override PartName="/ppt/activeX/activeX87.xml" ContentType="application/vnd.ms-office.activeX+xml"/>
  <Override PartName="/ppt/activeX/activeX88.xml" ContentType="application/vnd.ms-office.activeX+xml"/>
  <Override PartName="/ppt/activeX/activeX89.xml" ContentType="application/vnd.ms-office.activeX+xml"/>
  <Override PartName="/ppt/activeX/activeX90.xml" ContentType="application/vnd.ms-office.activeX+xml"/>
  <Override PartName="/ppt/activeX/activeX91.xml" ContentType="application/vnd.ms-office.activeX+xml"/>
  <Override PartName="/ppt/activeX/activeX92.xml" ContentType="application/vnd.ms-office.activeX+xml"/>
  <Override PartName="/ppt/activeX/activeX93.xml" ContentType="application/vnd.ms-office.activeX+xml"/>
  <Override PartName="/ppt/activeX/activeX94.xml" ContentType="application/vnd.ms-office.activeX+xml"/>
  <Override PartName="/ppt/activeX/activeX95.xml" ContentType="application/vnd.ms-office.activeX+xml"/>
  <Override PartName="/ppt/activeX/activeX96.xml" ContentType="application/vnd.ms-office.activeX+xml"/>
  <Override PartName="/ppt/activeX/activeX97.xml" ContentType="application/vnd.ms-office.activeX+xml"/>
  <Override PartName="/ppt/activeX/activeX98.xml" ContentType="application/vnd.ms-office.activeX+xml"/>
  <Override PartName="/ppt/activeX/activeX99.xml" ContentType="application/vnd.ms-office.activeX+xml"/>
  <Override PartName="/ppt/activeX/activeX100.xml" ContentType="application/vnd.ms-office.activeX+xml"/>
  <Override PartName="/ppt/activeX/activeX101.xml" ContentType="application/vnd.ms-office.activeX+xml"/>
  <Override PartName="/ppt/activeX/activeX10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73" r:id="rId4"/>
    <p:sldId id="261" r:id="rId5"/>
    <p:sldId id="258" r:id="rId6"/>
    <p:sldId id="259" r:id="rId7"/>
    <p:sldId id="262" r:id="rId8"/>
    <p:sldId id="263" r:id="rId9"/>
    <p:sldId id="266" r:id="rId10"/>
    <p:sldId id="267" r:id="rId11"/>
    <p:sldId id="268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1" autoAdjust="0"/>
    <p:restoredTop sz="94660"/>
  </p:normalViewPr>
  <p:slideViewPr>
    <p:cSldViewPr>
      <p:cViewPr varScale="1">
        <p:scale>
          <a:sx n="69" d="100"/>
          <a:sy n="69" d="100"/>
        </p:scale>
        <p:origin x="-13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BB6B-EE1B-48FB-8575-0D55C373DE88}" type="datetimeFigureOut">
              <a:rPr lang="en-US" smtClean="0"/>
              <a:pPr/>
              <a:t>6/27/2012</a:t>
            </a:fld>
            <a:endParaRPr lang="en-US" sz="100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image" Target="../media/image3.wmf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slide" Target="slide5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24.xml"/><Relationship Id="rId13" Type="http://schemas.openxmlformats.org/officeDocument/2006/relationships/control" Target="../activeX/activeX29.xml"/><Relationship Id="rId18" Type="http://schemas.openxmlformats.org/officeDocument/2006/relationships/control" Target="../activeX/activeX34.xml"/><Relationship Id="rId3" Type="http://schemas.openxmlformats.org/officeDocument/2006/relationships/control" Target="../activeX/activeX19.xml"/><Relationship Id="rId21" Type="http://schemas.openxmlformats.org/officeDocument/2006/relationships/image" Target="../media/image3.wmf"/><Relationship Id="rId7" Type="http://schemas.openxmlformats.org/officeDocument/2006/relationships/control" Target="../activeX/activeX23.xml"/><Relationship Id="rId12" Type="http://schemas.openxmlformats.org/officeDocument/2006/relationships/control" Target="../activeX/activeX28.xml"/><Relationship Id="rId17" Type="http://schemas.openxmlformats.org/officeDocument/2006/relationships/control" Target="../activeX/activeX33.xml"/><Relationship Id="rId2" Type="http://schemas.openxmlformats.org/officeDocument/2006/relationships/control" Target="../activeX/activeX18.xml"/><Relationship Id="rId16" Type="http://schemas.openxmlformats.org/officeDocument/2006/relationships/control" Target="../activeX/activeX32.xml"/><Relationship Id="rId20" Type="http://schemas.openxmlformats.org/officeDocument/2006/relationships/slide" Target="slide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22.xml"/><Relationship Id="rId11" Type="http://schemas.openxmlformats.org/officeDocument/2006/relationships/control" Target="../activeX/activeX27.xml"/><Relationship Id="rId5" Type="http://schemas.openxmlformats.org/officeDocument/2006/relationships/control" Target="../activeX/activeX21.xml"/><Relationship Id="rId15" Type="http://schemas.openxmlformats.org/officeDocument/2006/relationships/control" Target="../activeX/activeX31.xml"/><Relationship Id="rId10" Type="http://schemas.openxmlformats.org/officeDocument/2006/relationships/control" Target="../activeX/activeX26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20.xml"/><Relationship Id="rId9" Type="http://schemas.openxmlformats.org/officeDocument/2006/relationships/control" Target="../activeX/activeX25.xml"/><Relationship Id="rId14" Type="http://schemas.openxmlformats.org/officeDocument/2006/relationships/control" Target="../activeX/activeX3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1.xml"/><Relationship Id="rId13" Type="http://schemas.openxmlformats.org/officeDocument/2006/relationships/control" Target="../activeX/activeX46.xml"/><Relationship Id="rId18" Type="http://schemas.openxmlformats.org/officeDocument/2006/relationships/control" Target="../activeX/activeX51.xml"/><Relationship Id="rId3" Type="http://schemas.openxmlformats.org/officeDocument/2006/relationships/control" Target="../activeX/activeX36.xml"/><Relationship Id="rId21" Type="http://schemas.openxmlformats.org/officeDocument/2006/relationships/slide" Target="slide5.xml"/><Relationship Id="rId7" Type="http://schemas.openxmlformats.org/officeDocument/2006/relationships/control" Target="../activeX/activeX40.xml"/><Relationship Id="rId12" Type="http://schemas.openxmlformats.org/officeDocument/2006/relationships/control" Target="../activeX/activeX45.xml"/><Relationship Id="rId17" Type="http://schemas.openxmlformats.org/officeDocument/2006/relationships/control" Target="../activeX/activeX50.xml"/><Relationship Id="rId2" Type="http://schemas.openxmlformats.org/officeDocument/2006/relationships/control" Target="../activeX/activeX35.xml"/><Relationship Id="rId16" Type="http://schemas.openxmlformats.org/officeDocument/2006/relationships/control" Target="../activeX/activeX49.xml"/><Relationship Id="rId20" Type="http://schemas.openxmlformats.org/officeDocument/2006/relationships/slide" Target="slide9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39.xml"/><Relationship Id="rId11" Type="http://schemas.openxmlformats.org/officeDocument/2006/relationships/control" Target="../activeX/activeX44.xml"/><Relationship Id="rId5" Type="http://schemas.openxmlformats.org/officeDocument/2006/relationships/control" Target="../activeX/activeX38.xml"/><Relationship Id="rId15" Type="http://schemas.openxmlformats.org/officeDocument/2006/relationships/control" Target="../activeX/activeX48.xml"/><Relationship Id="rId10" Type="http://schemas.openxmlformats.org/officeDocument/2006/relationships/control" Target="../activeX/activeX43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7.xml"/><Relationship Id="rId9" Type="http://schemas.openxmlformats.org/officeDocument/2006/relationships/control" Target="../activeX/activeX42.xml"/><Relationship Id="rId14" Type="http://schemas.openxmlformats.org/officeDocument/2006/relationships/control" Target="../activeX/activeX47.xml"/><Relationship Id="rId22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58.xml"/><Relationship Id="rId13" Type="http://schemas.openxmlformats.org/officeDocument/2006/relationships/control" Target="../activeX/activeX63.xml"/><Relationship Id="rId18" Type="http://schemas.openxmlformats.org/officeDocument/2006/relationships/control" Target="../activeX/activeX68.xml"/><Relationship Id="rId3" Type="http://schemas.openxmlformats.org/officeDocument/2006/relationships/control" Target="../activeX/activeX53.xml"/><Relationship Id="rId21" Type="http://schemas.openxmlformats.org/officeDocument/2006/relationships/image" Target="../media/image3.wmf"/><Relationship Id="rId7" Type="http://schemas.openxmlformats.org/officeDocument/2006/relationships/control" Target="../activeX/activeX57.xml"/><Relationship Id="rId12" Type="http://schemas.openxmlformats.org/officeDocument/2006/relationships/control" Target="../activeX/activeX62.xml"/><Relationship Id="rId17" Type="http://schemas.openxmlformats.org/officeDocument/2006/relationships/control" Target="../activeX/activeX67.xml"/><Relationship Id="rId2" Type="http://schemas.openxmlformats.org/officeDocument/2006/relationships/control" Target="../activeX/activeX52.xml"/><Relationship Id="rId16" Type="http://schemas.openxmlformats.org/officeDocument/2006/relationships/control" Target="../activeX/activeX66.xml"/><Relationship Id="rId20" Type="http://schemas.openxmlformats.org/officeDocument/2006/relationships/slide" Target="slide5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56.xml"/><Relationship Id="rId11" Type="http://schemas.openxmlformats.org/officeDocument/2006/relationships/control" Target="../activeX/activeX61.xml"/><Relationship Id="rId5" Type="http://schemas.openxmlformats.org/officeDocument/2006/relationships/control" Target="../activeX/activeX55.xml"/><Relationship Id="rId15" Type="http://schemas.openxmlformats.org/officeDocument/2006/relationships/control" Target="../activeX/activeX65.xml"/><Relationship Id="rId10" Type="http://schemas.openxmlformats.org/officeDocument/2006/relationships/control" Target="../activeX/activeX60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54.xml"/><Relationship Id="rId9" Type="http://schemas.openxmlformats.org/officeDocument/2006/relationships/control" Target="../activeX/activeX59.xml"/><Relationship Id="rId14" Type="http://schemas.openxmlformats.org/officeDocument/2006/relationships/control" Target="../activeX/activeX6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5.xml"/><Relationship Id="rId13" Type="http://schemas.openxmlformats.org/officeDocument/2006/relationships/control" Target="../activeX/activeX80.xml"/><Relationship Id="rId18" Type="http://schemas.openxmlformats.org/officeDocument/2006/relationships/control" Target="../activeX/activeX85.xml"/><Relationship Id="rId3" Type="http://schemas.openxmlformats.org/officeDocument/2006/relationships/control" Target="../activeX/activeX70.xml"/><Relationship Id="rId21" Type="http://schemas.openxmlformats.org/officeDocument/2006/relationships/slide" Target="slide5.xml"/><Relationship Id="rId7" Type="http://schemas.openxmlformats.org/officeDocument/2006/relationships/control" Target="../activeX/activeX74.xml"/><Relationship Id="rId12" Type="http://schemas.openxmlformats.org/officeDocument/2006/relationships/control" Target="../activeX/activeX79.xml"/><Relationship Id="rId17" Type="http://schemas.openxmlformats.org/officeDocument/2006/relationships/control" Target="../activeX/activeX84.xml"/><Relationship Id="rId2" Type="http://schemas.openxmlformats.org/officeDocument/2006/relationships/control" Target="../activeX/activeX69.xml"/><Relationship Id="rId16" Type="http://schemas.openxmlformats.org/officeDocument/2006/relationships/control" Target="../activeX/activeX83.xml"/><Relationship Id="rId20" Type="http://schemas.openxmlformats.org/officeDocument/2006/relationships/slide" Target="slide1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73.xml"/><Relationship Id="rId11" Type="http://schemas.openxmlformats.org/officeDocument/2006/relationships/control" Target="../activeX/activeX78.xml"/><Relationship Id="rId5" Type="http://schemas.openxmlformats.org/officeDocument/2006/relationships/control" Target="../activeX/activeX72.xml"/><Relationship Id="rId15" Type="http://schemas.openxmlformats.org/officeDocument/2006/relationships/control" Target="../activeX/activeX82.xml"/><Relationship Id="rId10" Type="http://schemas.openxmlformats.org/officeDocument/2006/relationships/control" Target="../activeX/activeX77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71.xml"/><Relationship Id="rId9" Type="http://schemas.openxmlformats.org/officeDocument/2006/relationships/control" Target="../activeX/activeX76.xml"/><Relationship Id="rId14" Type="http://schemas.openxmlformats.org/officeDocument/2006/relationships/control" Target="../activeX/activeX81.xml"/><Relationship Id="rId22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92.xml"/><Relationship Id="rId13" Type="http://schemas.openxmlformats.org/officeDocument/2006/relationships/control" Target="../activeX/activeX97.xml"/><Relationship Id="rId18" Type="http://schemas.openxmlformats.org/officeDocument/2006/relationships/control" Target="../activeX/activeX102.xml"/><Relationship Id="rId3" Type="http://schemas.openxmlformats.org/officeDocument/2006/relationships/control" Target="../activeX/activeX87.xml"/><Relationship Id="rId21" Type="http://schemas.openxmlformats.org/officeDocument/2006/relationships/image" Target="../media/image3.wmf"/><Relationship Id="rId7" Type="http://schemas.openxmlformats.org/officeDocument/2006/relationships/control" Target="../activeX/activeX91.xml"/><Relationship Id="rId12" Type="http://schemas.openxmlformats.org/officeDocument/2006/relationships/control" Target="../activeX/activeX96.xml"/><Relationship Id="rId17" Type="http://schemas.openxmlformats.org/officeDocument/2006/relationships/control" Target="../activeX/activeX101.xml"/><Relationship Id="rId2" Type="http://schemas.openxmlformats.org/officeDocument/2006/relationships/control" Target="../activeX/activeX86.xml"/><Relationship Id="rId16" Type="http://schemas.openxmlformats.org/officeDocument/2006/relationships/control" Target="../activeX/activeX100.xml"/><Relationship Id="rId20" Type="http://schemas.openxmlformats.org/officeDocument/2006/relationships/slide" Target="slide5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90.xml"/><Relationship Id="rId11" Type="http://schemas.openxmlformats.org/officeDocument/2006/relationships/control" Target="../activeX/activeX95.xml"/><Relationship Id="rId5" Type="http://schemas.openxmlformats.org/officeDocument/2006/relationships/control" Target="../activeX/activeX89.xml"/><Relationship Id="rId15" Type="http://schemas.openxmlformats.org/officeDocument/2006/relationships/control" Target="../activeX/activeX99.xml"/><Relationship Id="rId10" Type="http://schemas.openxmlformats.org/officeDocument/2006/relationships/control" Target="../activeX/activeX94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88.xml"/><Relationship Id="rId9" Type="http://schemas.openxmlformats.org/officeDocument/2006/relationships/control" Target="../activeX/activeX93.xml"/><Relationship Id="rId14" Type="http://schemas.openxmlformats.org/officeDocument/2006/relationships/control" Target="../activeX/activeX9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9522273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Eva Valentová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NÁZEV: VY_32_INOVACE_186_</a:t>
                      </a:r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S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Český jazyk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218663440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081932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357430"/>
            <a:ext cx="735811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Vyjmenovaná Slova  S</a:t>
            </a:r>
          </a:p>
          <a:p>
            <a:pPr algn="ctr"/>
            <a:endParaRPr lang="cs-CZ" sz="4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Opakování, procvičování  </a:t>
            </a: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3853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obojetné souhlásky: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0442"/>
            <a:ext cx="18722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16832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82450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054458"/>
            <a:ext cx="24927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80312" y="4365104"/>
            <a:ext cx="1674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3" grpId="0"/>
      <p:bldP spid="20" grpId="0"/>
      <p:bldP spid="21" grpId="0"/>
      <p:bldP spid="24" grpId="0"/>
      <p:bldP spid="27" grpId="0"/>
      <p:bldP spid="32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syn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sytý 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sýr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3224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syrový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sychravý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627784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usychat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sýkora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73224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sýček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1560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sysel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syčet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644008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sypat</a:t>
            </a:r>
            <a:endParaRPr lang="cs-CZ" sz="2800" dirty="0"/>
          </a:p>
        </p:txBody>
      </p:sp>
      <p:sp>
        <p:nvSpPr>
          <p:cNvPr id="17" name="Zaoblený obdélník 16">
            <a:hlinkClick r:id="rId2" action="ppaction://hlinksldjump"/>
          </p:cNvPr>
          <p:cNvSpPr/>
          <p:nvPr/>
        </p:nvSpPr>
        <p:spPr>
          <a:xfrm>
            <a:off x="1331640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1</a:t>
            </a:r>
            <a:endParaRPr lang="cs-CZ" dirty="0"/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3635896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2</a:t>
            </a:r>
            <a:endParaRPr lang="cs-CZ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5940152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04664"/>
            <a:ext cx="387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vyjmenovaná slova: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404664"/>
            <a:ext cx="269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5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5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0" grpId="0"/>
      <p:bldP spid="20" grpId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S_lák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loval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svaly.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Jedl s_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rovou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mrkev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Jámu jsme zas_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pali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pískem.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S_sel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se živí obilím.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tili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jsme se s_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rem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0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28600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480194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Silák posiloval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svaly.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Jedl syrovou  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mrkev.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Jámu jsme zasypali pískem.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Sysel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se živí obilím.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Nasytili jsme se sýrem.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1949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9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0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Matka poslala s_na pro s_to.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Voda v řece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vys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chá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Os_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ka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listnatý strom.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_láme vám srdečný pozdrav.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Přis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_p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sem trochu soli.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1540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1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2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3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4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5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6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7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8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49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0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1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2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3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4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5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56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Matka poslala syna pro síto.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Voda v řece vysychá.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Osika je listnatý strom.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Posíláme vám srdečný pozdrav.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Přisyp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sem trochu soli.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2564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5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6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7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8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69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0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1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2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3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4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5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6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7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8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79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80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Pára s_čí.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Drát je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lný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jako s_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rka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Tělo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pos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lujeme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cvičením.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Kupte si s_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rové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tyčinky.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Rozhlas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vys</a:t>
                      </a:r>
                      <a:r>
                        <a:rPr lang="cs-CZ" sz="3200" b="0" i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_lá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zprávy o počasí.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358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8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59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0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861816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Pára syčí.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Drát je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silný jako sirka.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Tělo posilujeme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cvičením.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Kupte si sýrové tyčinky.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Rozhlas vysílá zprávy o počasí.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461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1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2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sýrový 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48376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sírový  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sýr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092280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síra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sypat 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483768" y="343413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sípat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004048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sirup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092280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sirotek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vyrobeno ze sýra </a:t>
            </a:r>
            <a:endParaRPr lang="cs-CZ" sz="1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 chemické síry  </a:t>
            </a:r>
            <a:endParaRPr lang="cs-CZ" sz="1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00404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potravina</a:t>
            </a:r>
            <a:endParaRPr lang="cs-CZ" sz="1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7092280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chemický prvek</a:t>
            </a:r>
            <a:endParaRPr lang="cs-CZ" sz="1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6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písek</a:t>
            </a:r>
            <a:endParaRPr lang="cs-CZ" sz="1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83768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mít chrapot  </a:t>
            </a:r>
            <a:endParaRPr lang="cs-CZ" sz="1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04048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ovocná šťáva </a:t>
            </a:r>
            <a:endParaRPr lang="cs-CZ" sz="1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92280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dítě bez rodičů   </a:t>
            </a:r>
            <a:endParaRPr lang="cs-CZ" sz="1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476672"/>
            <a:ext cx="8064896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Vysvětli rozdíly u následujících slov.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771800" y="51571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sysel </a:t>
            </a:r>
            <a:endParaRPr lang="cs-CZ" sz="28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4860032" y="516232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sivý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2771800" y="5877272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zvíře</a:t>
            </a:r>
            <a:endParaRPr lang="cs-CZ" sz="1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4860032" y="5877272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šedivý</a:t>
            </a:r>
            <a:endParaRPr lang="cs-CZ" sz="1400" dirty="0"/>
          </a:p>
        </p:txBody>
      </p:sp>
      <p:sp>
        <p:nvSpPr>
          <p:cNvPr id="26" name="Obdélník 25"/>
          <p:cNvSpPr/>
          <p:nvPr/>
        </p:nvSpPr>
        <p:spPr>
          <a:xfrm>
            <a:off x="2092314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7" name="Obdélník 26"/>
          <p:cNvSpPr/>
          <p:nvPr/>
        </p:nvSpPr>
        <p:spPr>
          <a:xfrm>
            <a:off x="6732240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8" name="Obdélník 27"/>
          <p:cNvSpPr/>
          <p:nvPr/>
        </p:nvSpPr>
        <p:spPr>
          <a:xfrm>
            <a:off x="2123728" y="360495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710269" y="3683867"/>
            <a:ext cx="3706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00" dirty="0"/>
          </a:p>
        </p:txBody>
      </p:sp>
      <p:sp>
        <p:nvSpPr>
          <p:cNvPr id="30" name="Obdélník 29"/>
          <p:cNvSpPr/>
          <p:nvPr/>
        </p:nvSpPr>
        <p:spPr>
          <a:xfrm>
            <a:off x="4468578" y="5322307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/>
      <p:bldP spid="27" grpId="0"/>
      <p:bldP spid="28" grpId="0"/>
      <p:bldP spid="30" grpId="0"/>
    </p:bld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783</TotalTime>
  <Words>409</Words>
  <Application>Microsoft Office PowerPoint</Application>
  <PresentationFormat>Předvádění na obrazovce (4:3)</PresentationFormat>
  <Paragraphs>139</Paragraphs>
  <Slides>12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Valentová</dc:creator>
  <cp:lastModifiedBy>maminka</cp:lastModifiedBy>
  <cp:revision>86</cp:revision>
  <dcterms:created xsi:type="dcterms:W3CDTF">2011-09-02T06:09:55Z</dcterms:created>
  <dcterms:modified xsi:type="dcterms:W3CDTF">2012-06-27T17:32:34Z</dcterms:modified>
</cp:coreProperties>
</file>