
<file path=[Content_Types].xml><?xml version="1.0" encoding="utf-8"?>
<Types xmlns="http://schemas.openxmlformats.org/package/2006/content-types">
  <Default Extension="png" ContentType="image/png"/>
  <Default Extension="bin" ContentType="application/vnd.ms-office.activeX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activeX/activeX1.xml" ContentType="application/vnd.ms-office.activeX+xml"/>
  <Override PartName="/ppt/activeX/activeX2.xml" ContentType="application/vnd.ms-office.activeX+xml"/>
  <Override PartName="/ppt/activeX/activeX3.xml" ContentType="application/vnd.ms-office.activeX+xml"/>
  <Override PartName="/ppt/activeX/activeX4.xml" ContentType="application/vnd.ms-office.activeX+xml"/>
  <Override PartName="/ppt/activeX/activeX5.xml" ContentType="application/vnd.ms-office.activeX+xml"/>
  <Override PartName="/ppt/activeX/activeX6.xml" ContentType="application/vnd.ms-office.activeX+xml"/>
  <Override PartName="/ppt/activeX/activeX7.xml" ContentType="application/vnd.ms-office.activeX+xml"/>
  <Override PartName="/ppt/activeX/activeX8.xml" ContentType="application/vnd.ms-office.activeX+xml"/>
  <Override PartName="/ppt/activeX/activeX9.xml" ContentType="application/vnd.ms-office.activeX+xml"/>
  <Override PartName="/ppt/activeX/activeX10.xml" ContentType="application/vnd.ms-office.activeX+xml"/>
  <Override PartName="/ppt/activeX/activeX11.xml" ContentType="application/vnd.ms-office.activeX+xml"/>
  <Override PartName="/ppt/activeX/activeX12.xml" ContentType="application/vnd.ms-office.activeX+xml"/>
  <Override PartName="/ppt/activeX/activeX13.xml" ContentType="application/vnd.ms-office.activeX+xml"/>
  <Override PartName="/ppt/activeX/activeX14.xml" ContentType="application/vnd.ms-office.activeX+xml"/>
  <Override PartName="/ppt/activeX/activeX15.xml" ContentType="application/vnd.ms-office.activeX+xml"/>
  <Override PartName="/ppt/activeX/activeX16.xml" ContentType="application/vnd.ms-office.activeX+xml"/>
  <Override PartName="/ppt/activeX/activeX17.xml" ContentType="application/vnd.ms-office.activeX+xml"/>
  <Override PartName="/ppt/activeX/activeX18.xml" ContentType="application/vnd.ms-office.activeX+xml"/>
  <Override PartName="/ppt/activeX/activeX19.xml" ContentType="application/vnd.ms-office.activeX+xml"/>
  <Override PartName="/ppt/activeX/activeX20.xml" ContentType="application/vnd.ms-office.activeX+xml"/>
  <Override PartName="/ppt/activeX/activeX21.xml" ContentType="application/vnd.ms-office.activeX+xml"/>
  <Override PartName="/ppt/activeX/activeX22.xml" ContentType="application/vnd.ms-office.activeX+xml"/>
  <Override PartName="/ppt/activeX/activeX23.xml" ContentType="application/vnd.ms-office.activeX+xml"/>
  <Override PartName="/ppt/activeX/activeX24.xml" ContentType="application/vnd.ms-office.activeX+xml"/>
  <Override PartName="/ppt/activeX/activeX25.xml" ContentType="application/vnd.ms-office.activeX+xml"/>
  <Override PartName="/ppt/activeX/activeX26.xml" ContentType="application/vnd.ms-office.activeX+xml"/>
  <Override PartName="/ppt/activeX/activeX27.xml" ContentType="application/vnd.ms-office.activeX+xml"/>
  <Override PartName="/ppt/activeX/activeX28.xml" ContentType="application/vnd.ms-office.activeX+xml"/>
  <Override PartName="/ppt/activeX/activeX29.xml" ContentType="application/vnd.ms-office.activeX+xml"/>
  <Override PartName="/ppt/activeX/activeX30.xml" ContentType="application/vnd.ms-office.activeX+xml"/>
  <Override PartName="/ppt/activeX/activeX31.xml" ContentType="application/vnd.ms-office.activeX+xml"/>
  <Override PartName="/ppt/activeX/activeX32.xml" ContentType="application/vnd.ms-office.activeX+xml"/>
  <Override PartName="/ppt/activeX/activeX33.xml" ContentType="application/vnd.ms-office.activeX+xml"/>
  <Override PartName="/ppt/activeX/activeX34.xml" ContentType="application/vnd.ms-office.activeX+xml"/>
  <Override PartName="/ppt/activeX/activeX35.xml" ContentType="application/vnd.ms-office.activeX+xml"/>
  <Override PartName="/ppt/activeX/activeX36.xml" ContentType="application/vnd.ms-office.activeX+xml"/>
  <Override PartName="/ppt/activeX/activeX37.xml" ContentType="application/vnd.ms-office.activeX+xml"/>
  <Override PartName="/ppt/activeX/activeX38.xml" ContentType="application/vnd.ms-office.activeX+xml"/>
  <Override PartName="/ppt/activeX/activeX39.xml" ContentType="application/vnd.ms-office.activeX+xml"/>
  <Override PartName="/ppt/activeX/activeX40.xml" ContentType="application/vnd.ms-office.activeX+xml"/>
  <Override PartName="/ppt/activeX/activeX41.xml" ContentType="application/vnd.ms-office.activeX+xml"/>
  <Override PartName="/ppt/activeX/activeX42.xml" ContentType="application/vnd.ms-office.activeX+xml"/>
  <Override PartName="/ppt/activeX/activeX43.xml" ContentType="application/vnd.ms-office.activeX+xml"/>
  <Override PartName="/ppt/activeX/activeX44.xml" ContentType="application/vnd.ms-office.activeX+xml"/>
  <Override PartName="/ppt/activeX/activeX45.xml" ContentType="application/vnd.ms-office.activeX+xml"/>
  <Override PartName="/ppt/activeX/activeX46.xml" ContentType="application/vnd.ms-office.activeX+xml"/>
  <Override PartName="/ppt/activeX/activeX47.xml" ContentType="application/vnd.ms-office.activeX+xml"/>
  <Override PartName="/ppt/activeX/activeX48.xml" ContentType="application/vnd.ms-office.activeX+xml"/>
  <Override PartName="/ppt/activeX/activeX49.xml" ContentType="application/vnd.ms-office.activeX+xml"/>
  <Override PartName="/ppt/activeX/activeX50.xml" ContentType="application/vnd.ms-office.activeX+xml"/>
  <Override PartName="/ppt/activeX/activeX51.xml" ContentType="application/vnd.ms-office.activeX+xml"/>
  <Override PartName="/ppt/activeX/activeX52.xml" ContentType="application/vnd.ms-office.activeX+xml"/>
  <Override PartName="/ppt/activeX/activeX53.xml" ContentType="application/vnd.ms-office.activeX+xml"/>
  <Override PartName="/ppt/activeX/activeX54.xml" ContentType="application/vnd.ms-office.activeX+xml"/>
  <Override PartName="/ppt/activeX/activeX55.xml" ContentType="application/vnd.ms-office.activeX+xml"/>
  <Override PartName="/ppt/activeX/activeX56.xml" ContentType="application/vnd.ms-office.activeX+xml"/>
  <Override PartName="/ppt/activeX/activeX57.xml" ContentType="application/vnd.ms-office.activeX+xml"/>
  <Override PartName="/ppt/activeX/activeX58.xml" ContentType="application/vnd.ms-office.activeX+xml"/>
  <Override PartName="/ppt/activeX/activeX59.xml" ContentType="application/vnd.ms-office.activeX+xml"/>
  <Override PartName="/ppt/activeX/activeX60.xml" ContentType="application/vnd.ms-office.activeX+xml"/>
  <Override PartName="/ppt/activeX/activeX61.xml" ContentType="application/vnd.ms-office.activeX+xml"/>
  <Override PartName="/ppt/activeX/activeX62.xml" ContentType="application/vnd.ms-office.activeX+xml"/>
  <Override PartName="/ppt/activeX/activeX63.xml" ContentType="application/vnd.ms-office.activeX+xml"/>
  <Override PartName="/ppt/activeX/activeX64.xml" ContentType="application/vnd.ms-office.activeX+xml"/>
  <Override PartName="/ppt/activeX/activeX65.xml" ContentType="application/vnd.ms-office.activeX+xml"/>
  <Override PartName="/ppt/activeX/activeX66.xml" ContentType="application/vnd.ms-office.activeX+xml"/>
  <Override PartName="/ppt/activeX/activeX67.xml" ContentType="application/vnd.ms-office.activeX+xml"/>
  <Override PartName="/ppt/activeX/activeX68.xml" ContentType="application/vnd.ms-office.activeX+xml"/>
  <Override PartName="/ppt/activeX/activeX69.xml" ContentType="application/vnd.ms-office.activeX+xml"/>
  <Override PartName="/ppt/activeX/activeX70.xml" ContentType="application/vnd.ms-office.activeX+xml"/>
  <Override PartName="/ppt/activeX/activeX71.xml" ContentType="application/vnd.ms-office.activeX+xml"/>
  <Override PartName="/ppt/activeX/activeX72.xml" ContentType="application/vnd.ms-office.activeX+xml"/>
  <Override PartName="/ppt/activeX/activeX73.xml" ContentType="application/vnd.ms-office.activeX+xml"/>
  <Override PartName="/ppt/activeX/activeX74.xml" ContentType="application/vnd.ms-office.activeX+xml"/>
  <Override PartName="/ppt/activeX/activeX75.xml" ContentType="application/vnd.ms-office.activeX+xml"/>
  <Override PartName="/ppt/activeX/activeX76.xml" ContentType="application/vnd.ms-office.activeX+xml"/>
  <Override PartName="/ppt/activeX/activeX77.xml" ContentType="application/vnd.ms-office.activeX+xml"/>
  <Override PartName="/ppt/activeX/activeX78.xml" ContentType="application/vnd.ms-office.activeX+xml"/>
  <Override PartName="/ppt/activeX/activeX79.xml" ContentType="application/vnd.ms-office.activeX+xml"/>
  <Override PartName="/ppt/activeX/activeX80.xml" ContentType="application/vnd.ms-office.activeX+xml"/>
  <Override PartName="/ppt/activeX/activeX81.xml" ContentType="application/vnd.ms-office.activeX+xml"/>
  <Override PartName="/ppt/activeX/activeX82.xml" ContentType="application/vnd.ms-office.activeX+xml"/>
  <Override PartName="/ppt/activeX/activeX83.xml" ContentType="application/vnd.ms-office.activeX+xml"/>
  <Override PartName="/ppt/activeX/activeX84.xml" ContentType="application/vnd.ms-office.activeX+xml"/>
  <Override PartName="/ppt/activeX/activeX85.xml" ContentType="application/vnd.ms-office.activeX+xml"/>
  <Override PartName="/ppt/activeX/activeX86.xml" ContentType="application/vnd.ms-office.activeX+xml"/>
  <Override PartName="/ppt/activeX/activeX87.xml" ContentType="application/vnd.ms-office.activeX+xml"/>
  <Override PartName="/ppt/activeX/activeX88.xml" ContentType="application/vnd.ms-office.activeX+xml"/>
  <Override PartName="/ppt/activeX/activeX89.xml" ContentType="application/vnd.ms-office.activeX+xml"/>
  <Override PartName="/ppt/activeX/activeX90.xml" ContentType="application/vnd.ms-office.activeX+xml"/>
  <Override PartName="/ppt/activeX/activeX91.xml" ContentType="application/vnd.ms-office.activeX+xml"/>
  <Override PartName="/ppt/activeX/activeX92.xml" ContentType="application/vnd.ms-office.activeX+xml"/>
  <Override PartName="/ppt/activeX/activeX93.xml" ContentType="application/vnd.ms-office.activeX+xml"/>
  <Override PartName="/ppt/activeX/activeX94.xml" ContentType="application/vnd.ms-office.activeX+xml"/>
  <Override PartName="/ppt/activeX/activeX95.xml" ContentType="application/vnd.ms-office.activeX+xml"/>
  <Override PartName="/ppt/activeX/activeX96.xml" ContentType="application/vnd.ms-office.activeX+xml"/>
  <Override PartName="/ppt/activeX/activeX97.xml" ContentType="application/vnd.ms-office.activeX+xml"/>
  <Override PartName="/ppt/activeX/activeX98.xml" ContentType="application/vnd.ms-office.activeX+xml"/>
  <Override PartName="/ppt/activeX/activeX99.xml" ContentType="application/vnd.ms-office.activeX+xml"/>
  <Override PartName="/ppt/activeX/activeX100.xml" ContentType="application/vnd.ms-office.activeX+xml"/>
  <Override PartName="/ppt/activeX/activeX101.xml" ContentType="application/vnd.ms-office.activeX+xml"/>
  <Override PartName="/ppt/activeX/activeX102.xml" ContentType="application/vnd.ms-office.activeX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9" r:id="rId2"/>
    <p:sldId id="272" r:id="rId3"/>
    <p:sldId id="271" r:id="rId4"/>
    <p:sldId id="261" r:id="rId5"/>
    <p:sldId id="258" r:id="rId6"/>
    <p:sldId id="259" r:id="rId7"/>
    <p:sldId id="262" r:id="rId8"/>
    <p:sldId id="263" r:id="rId9"/>
    <p:sldId id="266" r:id="rId10"/>
    <p:sldId id="267" r:id="rId11"/>
    <p:sldId id="268" r:id="rId12"/>
    <p:sldId id="270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529" autoAdjust="0"/>
    <p:restoredTop sz="94660"/>
  </p:normalViewPr>
  <p:slideViewPr>
    <p:cSldViewPr>
      <p:cViewPr varScale="1">
        <p:scale>
          <a:sx n="69" d="100"/>
          <a:sy n="69" d="100"/>
        </p:scale>
        <p:origin x="-150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7.bin"/></Relationships>
</file>

<file path=ppt/activeX/_rels/activeX8.xml.rels><?xml version="1.0" encoding="UTF-8" standalone="yes"?>
<Relationships xmlns="http://schemas.openxmlformats.org/package/2006/relationships"><Relationship Id="rId1" Type="http://schemas.microsoft.com/office/2006/relationships/activeXControlBinary" Target="activeX8.bin"/></Relationships>
</file>

<file path=ppt/activeX/_rels/activeX9.xml.rels><?xml version="1.0" encoding="UTF-8" standalone="yes"?>
<Relationships xmlns="http://schemas.openxmlformats.org/package/2006/relationships"><Relationship Id="rId1" Type="http://schemas.microsoft.com/office/2006/relationships/activeXControlBinary" Target="activeX9.bin"/></Relationships>
</file>

<file path=ppt/activeX/_rels/activeX10.xml.rels><?xml version="1.0" encoding="UTF-8" standalone="yes"?>
<Relationships xmlns="http://schemas.openxmlformats.org/package/2006/relationships"><Relationship Id="rId1" Type="http://schemas.microsoft.com/office/2006/relationships/activeXControlBinary" Target="activeX10.bin"/></Relationships>
</file>

<file path=ppt/activeX/_rels/activeX11.xml.rels><?xml version="1.0" encoding="UTF-8" standalone="yes"?>
<Relationships xmlns="http://schemas.openxmlformats.org/package/2006/relationships"><Relationship Id="rId1" Type="http://schemas.microsoft.com/office/2006/relationships/activeXControlBinary" Target="activeX11.bin"/></Relationships>
</file>

<file path=ppt/activeX/_rels/activeX12.xml.rels><?xml version="1.0" encoding="UTF-8" standalone="yes"?>
<Relationships xmlns="http://schemas.openxmlformats.org/package/2006/relationships"><Relationship Id="rId1" Type="http://schemas.microsoft.com/office/2006/relationships/activeXControlBinary" Target="activeX12.bin"/></Relationships>
</file>

<file path=ppt/activeX/_rels/activeX13.xml.rels><?xml version="1.0" encoding="UTF-8" standalone="yes"?>
<Relationships xmlns="http://schemas.openxmlformats.org/package/2006/relationships"><Relationship Id="rId1" Type="http://schemas.microsoft.com/office/2006/relationships/activeXControlBinary" Target="activeX13.bin"/></Relationships>
</file>

<file path=ppt/activeX/_rels/activeX14.xml.rels><?xml version="1.0" encoding="UTF-8" standalone="yes"?>
<Relationships xmlns="http://schemas.openxmlformats.org/package/2006/relationships"><Relationship Id="rId1" Type="http://schemas.microsoft.com/office/2006/relationships/activeXControlBinary" Target="activeX14.bin"/></Relationships>
</file>

<file path=ppt/activeX/_rels/activeX15.xml.rels><?xml version="1.0" encoding="UTF-8" standalone="yes"?>
<Relationships xmlns="http://schemas.openxmlformats.org/package/2006/relationships"><Relationship Id="rId1" Type="http://schemas.microsoft.com/office/2006/relationships/activeXControlBinary" Target="activeX15.bin"/></Relationships>
</file>

<file path=ppt/activeX/_rels/activeX16.xml.rels><?xml version="1.0" encoding="UTF-8" standalone="yes"?>
<Relationships xmlns="http://schemas.openxmlformats.org/package/2006/relationships"><Relationship Id="rId1" Type="http://schemas.microsoft.com/office/2006/relationships/activeXControlBinary" Target="activeX16.bin"/></Relationships>
</file>

<file path=ppt/activeX/_rels/activeX17.xml.rels><?xml version="1.0" encoding="UTF-8" standalone="yes"?>
<Relationships xmlns="http://schemas.openxmlformats.org/package/2006/relationships"><Relationship Id="rId1" Type="http://schemas.microsoft.com/office/2006/relationships/activeXControlBinary" Target="activeX17.bin"/></Relationships>
</file>

<file path=ppt/activeX/_rels/activeX18.xml.rels><?xml version="1.0" encoding="UTF-8" standalone="yes"?>
<Relationships xmlns="http://schemas.openxmlformats.org/package/2006/relationships"><Relationship Id="rId1" Type="http://schemas.microsoft.com/office/2006/relationships/activeXControlBinary" Target="activeX18.bin"/></Relationships>
</file>

<file path=ppt/activeX/_rels/activeX19.xml.rels><?xml version="1.0" encoding="UTF-8" standalone="yes"?>
<Relationships xmlns="http://schemas.openxmlformats.org/package/2006/relationships"><Relationship Id="rId1" Type="http://schemas.microsoft.com/office/2006/relationships/activeXControlBinary" Target="activeX19.bin"/></Relationships>
</file>

<file path=ppt/activeX/_rels/activeX20.xml.rels><?xml version="1.0" encoding="UTF-8" standalone="yes"?>
<Relationships xmlns="http://schemas.openxmlformats.org/package/2006/relationships"><Relationship Id="rId1" Type="http://schemas.microsoft.com/office/2006/relationships/activeXControlBinary" Target="activeX20.bin"/></Relationships>
</file>

<file path=ppt/activeX/_rels/activeX21.xml.rels><?xml version="1.0" encoding="UTF-8" standalone="yes"?>
<Relationships xmlns="http://schemas.openxmlformats.org/package/2006/relationships"><Relationship Id="rId1" Type="http://schemas.microsoft.com/office/2006/relationships/activeXControlBinary" Target="activeX21.bin"/></Relationships>
</file>

<file path=ppt/activeX/_rels/activeX22.xml.rels><?xml version="1.0" encoding="UTF-8" standalone="yes"?>
<Relationships xmlns="http://schemas.openxmlformats.org/package/2006/relationships"><Relationship Id="rId1" Type="http://schemas.microsoft.com/office/2006/relationships/activeXControlBinary" Target="activeX22.bin"/></Relationships>
</file>

<file path=ppt/activeX/_rels/activeX23.xml.rels><?xml version="1.0" encoding="UTF-8" standalone="yes"?>
<Relationships xmlns="http://schemas.openxmlformats.org/package/2006/relationships"><Relationship Id="rId1" Type="http://schemas.microsoft.com/office/2006/relationships/activeXControlBinary" Target="activeX23.bin"/></Relationships>
</file>

<file path=ppt/activeX/_rels/activeX24.xml.rels><?xml version="1.0" encoding="UTF-8" standalone="yes"?>
<Relationships xmlns="http://schemas.openxmlformats.org/package/2006/relationships"><Relationship Id="rId1" Type="http://schemas.microsoft.com/office/2006/relationships/activeXControlBinary" Target="activeX24.bin"/></Relationships>
</file>

<file path=ppt/activeX/_rels/activeX25.xml.rels><?xml version="1.0" encoding="UTF-8" standalone="yes"?>
<Relationships xmlns="http://schemas.openxmlformats.org/package/2006/relationships"><Relationship Id="rId1" Type="http://schemas.microsoft.com/office/2006/relationships/activeXControlBinary" Target="activeX25.bin"/></Relationships>
</file>

<file path=ppt/activeX/_rels/activeX26.xml.rels><?xml version="1.0" encoding="UTF-8" standalone="yes"?>
<Relationships xmlns="http://schemas.openxmlformats.org/package/2006/relationships"><Relationship Id="rId1" Type="http://schemas.microsoft.com/office/2006/relationships/activeXControlBinary" Target="activeX26.bin"/></Relationships>
</file>

<file path=ppt/activeX/_rels/activeX27.xml.rels><?xml version="1.0" encoding="UTF-8" standalone="yes"?>
<Relationships xmlns="http://schemas.openxmlformats.org/package/2006/relationships"><Relationship Id="rId1" Type="http://schemas.microsoft.com/office/2006/relationships/activeXControlBinary" Target="activeX27.bin"/></Relationships>
</file>

<file path=ppt/activeX/_rels/activeX28.xml.rels><?xml version="1.0" encoding="UTF-8" standalone="yes"?>
<Relationships xmlns="http://schemas.openxmlformats.org/package/2006/relationships"><Relationship Id="rId1" Type="http://schemas.microsoft.com/office/2006/relationships/activeXControlBinary" Target="activeX28.bin"/></Relationships>
</file>

<file path=ppt/activeX/_rels/activeX29.xml.rels><?xml version="1.0" encoding="UTF-8" standalone="yes"?>
<Relationships xmlns="http://schemas.openxmlformats.org/package/2006/relationships"><Relationship Id="rId1" Type="http://schemas.microsoft.com/office/2006/relationships/activeXControlBinary" Target="activeX29.bin"/></Relationships>
</file>

<file path=ppt/activeX/_rels/activeX30.xml.rels><?xml version="1.0" encoding="UTF-8" standalone="yes"?>
<Relationships xmlns="http://schemas.openxmlformats.org/package/2006/relationships"><Relationship Id="rId1" Type="http://schemas.microsoft.com/office/2006/relationships/activeXControlBinary" Target="activeX30.bin"/></Relationships>
</file>

<file path=ppt/activeX/_rels/activeX31.xml.rels><?xml version="1.0" encoding="UTF-8" standalone="yes"?>
<Relationships xmlns="http://schemas.openxmlformats.org/package/2006/relationships"><Relationship Id="rId1" Type="http://schemas.microsoft.com/office/2006/relationships/activeXControlBinary" Target="activeX31.bin"/></Relationships>
</file>

<file path=ppt/activeX/_rels/activeX32.xml.rels><?xml version="1.0" encoding="UTF-8" standalone="yes"?>
<Relationships xmlns="http://schemas.openxmlformats.org/package/2006/relationships"><Relationship Id="rId1" Type="http://schemas.microsoft.com/office/2006/relationships/activeXControlBinary" Target="activeX32.bin"/></Relationships>
</file>

<file path=ppt/activeX/_rels/activeX33.xml.rels><?xml version="1.0" encoding="UTF-8" standalone="yes"?>
<Relationships xmlns="http://schemas.openxmlformats.org/package/2006/relationships"><Relationship Id="rId1" Type="http://schemas.microsoft.com/office/2006/relationships/activeXControlBinary" Target="activeX33.bin"/></Relationships>
</file>

<file path=ppt/activeX/_rels/activeX34.xml.rels><?xml version="1.0" encoding="UTF-8" standalone="yes"?>
<Relationships xmlns="http://schemas.openxmlformats.org/package/2006/relationships"><Relationship Id="rId1" Type="http://schemas.microsoft.com/office/2006/relationships/activeXControlBinary" Target="activeX34.bin"/></Relationships>
</file>

<file path=ppt/activeX/_rels/activeX35.xml.rels><?xml version="1.0" encoding="UTF-8" standalone="yes"?>
<Relationships xmlns="http://schemas.openxmlformats.org/package/2006/relationships"><Relationship Id="rId1" Type="http://schemas.microsoft.com/office/2006/relationships/activeXControlBinary" Target="activeX35.bin"/></Relationships>
</file>

<file path=ppt/activeX/_rels/activeX36.xml.rels><?xml version="1.0" encoding="UTF-8" standalone="yes"?>
<Relationships xmlns="http://schemas.openxmlformats.org/package/2006/relationships"><Relationship Id="rId1" Type="http://schemas.microsoft.com/office/2006/relationships/activeXControlBinary" Target="activeX36.bin"/></Relationships>
</file>

<file path=ppt/activeX/_rels/activeX37.xml.rels><?xml version="1.0" encoding="UTF-8" standalone="yes"?>
<Relationships xmlns="http://schemas.openxmlformats.org/package/2006/relationships"><Relationship Id="rId1" Type="http://schemas.microsoft.com/office/2006/relationships/activeXControlBinary" Target="activeX37.bin"/></Relationships>
</file>

<file path=ppt/activeX/_rels/activeX38.xml.rels><?xml version="1.0" encoding="UTF-8" standalone="yes"?>
<Relationships xmlns="http://schemas.openxmlformats.org/package/2006/relationships"><Relationship Id="rId1" Type="http://schemas.microsoft.com/office/2006/relationships/activeXControlBinary" Target="activeX38.bin"/></Relationships>
</file>

<file path=ppt/activeX/_rels/activeX39.xml.rels><?xml version="1.0" encoding="UTF-8" standalone="yes"?>
<Relationships xmlns="http://schemas.openxmlformats.org/package/2006/relationships"><Relationship Id="rId1" Type="http://schemas.microsoft.com/office/2006/relationships/activeXControlBinary" Target="activeX39.bin"/></Relationships>
</file>

<file path=ppt/activeX/_rels/activeX40.xml.rels><?xml version="1.0" encoding="UTF-8" standalone="yes"?>
<Relationships xmlns="http://schemas.openxmlformats.org/package/2006/relationships"><Relationship Id="rId1" Type="http://schemas.microsoft.com/office/2006/relationships/activeXControlBinary" Target="activeX40.bin"/></Relationships>
</file>

<file path=ppt/activeX/_rels/activeX41.xml.rels><?xml version="1.0" encoding="UTF-8" standalone="yes"?>
<Relationships xmlns="http://schemas.openxmlformats.org/package/2006/relationships"><Relationship Id="rId1" Type="http://schemas.microsoft.com/office/2006/relationships/activeXControlBinary" Target="activeX41.bin"/></Relationships>
</file>

<file path=ppt/activeX/_rels/activeX42.xml.rels><?xml version="1.0" encoding="UTF-8" standalone="yes"?>
<Relationships xmlns="http://schemas.openxmlformats.org/package/2006/relationships"><Relationship Id="rId1" Type="http://schemas.microsoft.com/office/2006/relationships/activeXControlBinary" Target="activeX42.bin"/></Relationships>
</file>

<file path=ppt/activeX/_rels/activeX43.xml.rels><?xml version="1.0" encoding="UTF-8" standalone="yes"?>
<Relationships xmlns="http://schemas.openxmlformats.org/package/2006/relationships"><Relationship Id="rId1" Type="http://schemas.microsoft.com/office/2006/relationships/activeXControlBinary" Target="activeX43.bin"/></Relationships>
</file>

<file path=ppt/activeX/_rels/activeX44.xml.rels><?xml version="1.0" encoding="UTF-8" standalone="yes"?>
<Relationships xmlns="http://schemas.openxmlformats.org/package/2006/relationships"><Relationship Id="rId1" Type="http://schemas.microsoft.com/office/2006/relationships/activeXControlBinary" Target="activeX44.bin"/></Relationships>
</file>

<file path=ppt/activeX/_rels/activeX45.xml.rels><?xml version="1.0" encoding="UTF-8" standalone="yes"?>
<Relationships xmlns="http://schemas.openxmlformats.org/package/2006/relationships"><Relationship Id="rId1" Type="http://schemas.microsoft.com/office/2006/relationships/activeXControlBinary" Target="activeX45.bin"/></Relationships>
</file>

<file path=ppt/activeX/_rels/activeX46.xml.rels><?xml version="1.0" encoding="UTF-8" standalone="yes"?>
<Relationships xmlns="http://schemas.openxmlformats.org/package/2006/relationships"><Relationship Id="rId1" Type="http://schemas.microsoft.com/office/2006/relationships/activeXControlBinary" Target="activeX46.bin"/></Relationships>
</file>

<file path=ppt/activeX/_rels/activeX47.xml.rels><?xml version="1.0" encoding="UTF-8" standalone="yes"?>
<Relationships xmlns="http://schemas.openxmlformats.org/package/2006/relationships"><Relationship Id="rId1" Type="http://schemas.microsoft.com/office/2006/relationships/activeXControlBinary" Target="activeX47.bin"/></Relationships>
</file>

<file path=ppt/activeX/_rels/activeX48.xml.rels><?xml version="1.0" encoding="UTF-8" standalone="yes"?>
<Relationships xmlns="http://schemas.openxmlformats.org/package/2006/relationships"><Relationship Id="rId1" Type="http://schemas.microsoft.com/office/2006/relationships/activeXControlBinary" Target="activeX48.bin"/></Relationships>
</file>

<file path=ppt/activeX/_rels/activeX49.xml.rels><?xml version="1.0" encoding="UTF-8" standalone="yes"?>
<Relationships xmlns="http://schemas.openxmlformats.org/package/2006/relationships"><Relationship Id="rId1" Type="http://schemas.microsoft.com/office/2006/relationships/activeXControlBinary" Target="activeX49.bin"/></Relationships>
</file>

<file path=ppt/activeX/_rels/activeX50.xml.rels><?xml version="1.0" encoding="UTF-8" standalone="yes"?>
<Relationships xmlns="http://schemas.openxmlformats.org/package/2006/relationships"><Relationship Id="rId1" Type="http://schemas.microsoft.com/office/2006/relationships/activeXControlBinary" Target="activeX50.bin"/></Relationships>
</file>

<file path=ppt/activeX/_rels/activeX51.xml.rels><?xml version="1.0" encoding="UTF-8" standalone="yes"?>
<Relationships xmlns="http://schemas.openxmlformats.org/package/2006/relationships"><Relationship Id="rId1" Type="http://schemas.microsoft.com/office/2006/relationships/activeXControlBinary" Target="activeX51.bin"/></Relationships>
</file>

<file path=ppt/activeX/_rels/activeX52.xml.rels><?xml version="1.0" encoding="UTF-8" standalone="yes"?>
<Relationships xmlns="http://schemas.openxmlformats.org/package/2006/relationships"><Relationship Id="rId1" Type="http://schemas.microsoft.com/office/2006/relationships/activeXControlBinary" Target="activeX52.bin"/></Relationships>
</file>

<file path=ppt/activeX/_rels/activeX53.xml.rels><?xml version="1.0" encoding="UTF-8" standalone="yes"?>
<Relationships xmlns="http://schemas.openxmlformats.org/package/2006/relationships"><Relationship Id="rId1" Type="http://schemas.microsoft.com/office/2006/relationships/activeXControlBinary" Target="activeX53.bin"/></Relationships>
</file>

<file path=ppt/activeX/_rels/activeX54.xml.rels><?xml version="1.0" encoding="UTF-8" standalone="yes"?>
<Relationships xmlns="http://schemas.openxmlformats.org/package/2006/relationships"><Relationship Id="rId1" Type="http://schemas.microsoft.com/office/2006/relationships/activeXControlBinary" Target="activeX54.bin"/></Relationships>
</file>

<file path=ppt/activeX/_rels/activeX55.xml.rels><?xml version="1.0" encoding="UTF-8" standalone="yes"?>
<Relationships xmlns="http://schemas.openxmlformats.org/package/2006/relationships"><Relationship Id="rId1" Type="http://schemas.microsoft.com/office/2006/relationships/activeXControlBinary" Target="activeX55.bin"/></Relationships>
</file>

<file path=ppt/activeX/_rels/activeX56.xml.rels><?xml version="1.0" encoding="UTF-8" standalone="yes"?>
<Relationships xmlns="http://schemas.openxmlformats.org/package/2006/relationships"><Relationship Id="rId1" Type="http://schemas.microsoft.com/office/2006/relationships/activeXControlBinary" Target="activeX56.bin"/></Relationships>
</file>

<file path=ppt/activeX/_rels/activeX57.xml.rels><?xml version="1.0" encoding="UTF-8" standalone="yes"?>
<Relationships xmlns="http://schemas.openxmlformats.org/package/2006/relationships"><Relationship Id="rId1" Type="http://schemas.microsoft.com/office/2006/relationships/activeXControlBinary" Target="activeX57.bin"/></Relationships>
</file>

<file path=ppt/activeX/_rels/activeX58.xml.rels><?xml version="1.0" encoding="UTF-8" standalone="yes"?>
<Relationships xmlns="http://schemas.openxmlformats.org/package/2006/relationships"><Relationship Id="rId1" Type="http://schemas.microsoft.com/office/2006/relationships/activeXControlBinary" Target="activeX58.bin"/></Relationships>
</file>

<file path=ppt/activeX/_rels/activeX59.xml.rels><?xml version="1.0" encoding="UTF-8" standalone="yes"?>
<Relationships xmlns="http://schemas.openxmlformats.org/package/2006/relationships"><Relationship Id="rId1" Type="http://schemas.microsoft.com/office/2006/relationships/activeXControlBinary" Target="activeX59.bin"/></Relationships>
</file>

<file path=ppt/activeX/_rels/activeX60.xml.rels><?xml version="1.0" encoding="UTF-8" standalone="yes"?>
<Relationships xmlns="http://schemas.openxmlformats.org/package/2006/relationships"><Relationship Id="rId1" Type="http://schemas.microsoft.com/office/2006/relationships/activeXControlBinary" Target="activeX60.bin"/></Relationships>
</file>

<file path=ppt/activeX/_rels/activeX61.xml.rels><?xml version="1.0" encoding="UTF-8" standalone="yes"?>
<Relationships xmlns="http://schemas.openxmlformats.org/package/2006/relationships"><Relationship Id="rId1" Type="http://schemas.microsoft.com/office/2006/relationships/activeXControlBinary" Target="activeX61.bin"/></Relationships>
</file>

<file path=ppt/activeX/_rels/activeX62.xml.rels><?xml version="1.0" encoding="UTF-8" standalone="yes"?>
<Relationships xmlns="http://schemas.openxmlformats.org/package/2006/relationships"><Relationship Id="rId1" Type="http://schemas.microsoft.com/office/2006/relationships/activeXControlBinary" Target="activeX62.bin"/></Relationships>
</file>

<file path=ppt/activeX/_rels/activeX63.xml.rels><?xml version="1.0" encoding="UTF-8" standalone="yes"?>
<Relationships xmlns="http://schemas.openxmlformats.org/package/2006/relationships"><Relationship Id="rId1" Type="http://schemas.microsoft.com/office/2006/relationships/activeXControlBinary" Target="activeX63.bin"/></Relationships>
</file>

<file path=ppt/activeX/_rels/activeX64.xml.rels><?xml version="1.0" encoding="UTF-8" standalone="yes"?>
<Relationships xmlns="http://schemas.openxmlformats.org/package/2006/relationships"><Relationship Id="rId1" Type="http://schemas.microsoft.com/office/2006/relationships/activeXControlBinary" Target="activeX64.bin"/></Relationships>
</file>

<file path=ppt/activeX/_rels/activeX65.xml.rels><?xml version="1.0" encoding="UTF-8" standalone="yes"?>
<Relationships xmlns="http://schemas.openxmlformats.org/package/2006/relationships"><Relationship Id="rId1" Type="http://schemas.microsoft.com/office/2006/relationships/activeXControlBinary" Target="activeX65.bin"/></Relationships>
</file>

<file path=ppt/activeX/_rels/activeX66.xml.rels><?xml version="1.0" encoding="UTF-8" standalone="yes"?>
<Relationships xmlns="http://schemas.openxmlformats.org/package/2006/relationships"><Relationship Id="rId1" Type="http://schemas.microsoft.com/office/2006/relationships/activeXControlBinary" Target="activeX66.bin"/></Relationships>
</file>

<file path=ppt/activeX/_rels/activeX67.xml.rels><?xml version="1.0" encoding="UTF-8" standalone="yes"?>
<Relationships xmlns="http://schemas.openxmlformats.org/package/2006/relationships"><Relationship Id="rId1" Type="http://schemas.microsoft.com/office/2006/relationships/activeXControlBinary" Target="activeX67.bin"/></Relationships>
</file>

<file path=ppt/activeX/_rels/activeX68.xml.rels><?xml version="1.0" encoding="UTF-8" standalone="yes"?>
<Relationships xmlns="http://schemas.openxmlformats.org/package/2006/relationships"><Relationship Id="rId1" Type="http://schemas.microsoft.com/office/2006/relationships/activeXControlBinary" Target="activeX68.bin"/></Relationships>
</file>

<file path=ppt/activeX/_rels/activeX69.xml.rels><?xml version="1.0" encoding="UTF-8" standalone="yes"?>
<Relationships xmlns="http://schemas.openxmlformats.org/package/2006/relationships"><Relationship Id="rId1" Type="http://schemas.microsoft.com/office/2006/relationships/activeXControlBinary" Target="activeX69.bin"/></Relationships>
</file>

<file path=ppt/activeX/_rels/activeX70.xml.rels><?xml version="1.0" encoding="UTF-8" standalone="yes"?>
<Relationships xmlns="http://schemas.openxmlformats.org/package/2006/relationships"><Relationship Id="rId1" Type="http://schemas.microsoft.com/office/2006/relationships/activeXControlBinary" Target="activeX70.bin"/></Relationships>
</file>

<file path=ppt/activeX/_rels/activeX71.xml.rels><?xml version="1.0" encoding="UTF-8" standalone="yes"?>
<Relationships xmlns="http://schemas.openxmlformats.org/package/2006/relationships"><Relationship Id="rId1" Type="http://schemas.microsoft.com/office/2006/relationships/activeXControlBinary" Target="activeX71.bin"/></Relationships>
</file>

<file path=ppt/activeX/_rels/activeX72.xml.rels><?xml version="1.0" encoding="UTF-8" standalone="yes"?>
<Relationships xmlns="http://schemas.openxmlformats.org/package/2006/relationships"><Relationship Id="rId1" Type="http://schemas.microsoft.com/office/2006/relationships/activeXControlBinary" Target="activeX72.bin"/></Relationships>
</file>

<file path=ppt/activeX/_rels/activeX73.xml.rels><?xml version="1.0" encoding="UTF-8" standalone="yes"?>
<Relationships xmlns="http://schemas.openxmlformats.org/package/2006/relationships"><Relationship Id="rId1" Type="http://schemas.microsoft.com/office/2006/relationships/activeXControlBinary" Target="activeX73.bin"/></Relationships>
</file>

<file path=ppt/activeX/_rels/activeX74.xml.rels><?xml version="1.0" encoding="UTF-8" standalone="yes"?>
<Relationships xmlns="http://schemas.openxmlformats.org/package/2006/relationships"><Relationship Id="rId1" Type="http://schemas.microsoft.com/office/2006/relationships/activeXControlBinary" Target="activeX74.bin"/></Relationships>
</file>

<file path=ppt/activeX/_rels/activeX75.xml.rels><?xml version="1.0" encoding="UTF-8" standalone="yes"?>
<Relationships xmlns="http://schemas.openxmlformats.org/package/2006/relationships"><Relationship Id="rId1" Type="http://schemas.microsoft.com/office/2006/relationships/activeXControlBinary" Target="activeX75.bin"/></Relationships>
</file>

<file path=ppt/activeX/_rels/activeX76.xml.rels><?xml version="1.0" encoding="UTF-8" standalone="yes"?>
<Relationships xmlns="http://schemas.openxmlformats.org/package/2006/relationships"><Relationship Id="rId1" Type="http://schemas.microsoft.com/office/2006/relationships/activeXControlBinary" Target="activeX76.bin"/></Relationships>
</file>

<file path=ppt/activeX/_rels/activeX77.xml.rels><?xml version="1.0" encoding="UTF-8" standalone="yes"?>
<Relationships xmlns="http://schemas.openxmlformats.org/package/2006/relationships"><Relationship Id="rId1" Type="http://schemas.microsoft.com/office/2006/relationships/activeXControlBinary" Target="activeX77.bin"/></Relationships>
</file>

<file path=ppt/activeX/_rels/activeX78.xml.rels><?xml version="1.0" encoding="UTF-8" standalone="yes"?>
<Relationships xmlns="http://schemas.openxmlformats.org/package/2006/relationships"><Relationship Id="rId1" Type="http://schemas.microsoft.com/office/2006/relationships/activeXControlBinary" Target="activeX78.bin"/></Relationships>
</file>

<file path=ppt/activeX/_rels/activeX79.xml.rels><?xml version="1.0" encoding="UTF-8" standalone="yes"?>
<Relationships xmlns="http://schemas.openxmlformats.org/package/2006/relationships"><Relationship Id="rId1" Type="http://schemas.microsoft.com/office/2006/relationships/activeXControlBinary" Target="activeX79.bin"/></Relationships>
</file>

<file path=ppt/activeX/_rels/activeX80.xml.rels><?xml version="1.0" encoding="UTF-8" standalone="yes"?>
<Relationships xmlns="http://schemas.openxmlformats.org/package/2006/relationships"><Relationship Id="rId1" Type="http://schemas.microsoft.com/office/2006/relationships/activeXControlBinary" Target="activeX80.bin"/></Relationships>
</file>

<file path=ppt/activeX/_rels/activeX81.xml.rels><?xml version="1.0" encoding="UTF-8" standalone="yes"?>
<Relationships xmlns="http://schemas.openxmlformats.org/package/2006/relationships"><Relationship Id="rId1" Type="http://schemas.microsoft.com/office/2006/relationships/activeXControlBinary" Target="activeX81.bin"/></Relationships>
</file>

<file path=ppt/activeX/_rels/activeX82.xml.rels><?xml version="1.0" encoding="UTF-8" standalone="yes"?>
<Relationships xmlns="http://schemas.openxmlformats.org/package/2006/relationships"><Relationship Id="rId1" Type="http://schemas.microsoft.com/office/2006/relationships/activeXControlBinary" Target="activeX82.bin"/></Relationships>
</file>

<file path=ppt/activeX/_rels/activeX83.xml.rels><?xml version="1.0" encoding="UTF-8" standalone="yes"?>
<Relationships xmlns="http://schemas.openxmlformats.org/package/2006/relationships"><Relationship Id="rId1" Type="http://schemas.microsoft.com/office/2006/relationships/activeXControlBinary" Target="activeX83.bin"/></Relationships>
</file>

<file path=ppt/activeX/_rels/activeX84.xml.rels><?xml version="1.0" encoding="UTF-8" standalone="yes"?>
<Relationships xmlns="http://schemas.openxmlformats.org/package/2006/relationships"><Relationship Id="rId1" Type="http://schemas.microsoft.com/office/2006/relationships/activeXControlBinary" Target="activeX84.bin"/></Relationships>
</file>

<file path=ppt/activeX/_rels/activeX85.xml.rels><?xml version="1.0" encoding="UTF-8" standalone="yes"?>
<Relationships xmlns="http://schemas.openxmlformats.org/package/2006/relationships"><Relationship Id="rId1" Type="http://schemas.microsoft.com/office/2006/relationships/activeXControlBinary" Target="activeX85.bin"/></Relationships>
</file>

<file path=ppt/activeX/_rels/activeX86.xml.rels><?xml version="1.0" encoding="UTF-8" standalone="yes"?>
<Relationships xmlns="http://schemas.openxmlformats.org/package/2006/relationships"><Relationship Id="rId1" Type="http://schemas.microsoft.com/office/2006/relationships/activeXControlBinary" Target="activeX86.bin"/></Relationships>
</file>

<file path=ppt/activeX/_rels/activeX87.xml.rels><?xml version="1.0" encoding="UTF-8" standalone="yes"?>
<Relationships xmlns="http://schemas.openxmlformats.org/package/2006/relationships"><Relationship Id="rId1" Type="http://schemas.microsoft.com/office/2006/relationships/activeXControlBinary" Target="activeX87.bin"/></Relationships>
</file>

<file path=ppt/activeX/_rels/activeX88.xml.rels><?xml version="1.0" encoding="UTF-8" standalone="yes"?>
<Relationships xmlns="http://schemas.openxmlformats.org/package/2006/relationships"><Relationship Id="rId1" Type="http://schemas.microsoft.com/office/2006/relationships/activeXControlBinary" Target="activeX88.bin"/></Relationships>
</file>

<file path=ppt/activeX/_rels/activeX89.xml.rels><?xml version="1.0" encoding="UTF-8" standalone="yes"?>
<Relationships xmlns="http://schemas.openxmlformats.org/package/2006/relationships"><Relationship Id="rId1" Type="http://schemas.microsoft.com/office/2006/relationships/activeXControlBinary" Target="activeX89.bin"/></Relationships>
</file>

<file path=ppt/activeX/_rels/activeX90.xml.rels><?xml version="1.0" encoding="UTF-8" standalone="yes"?>
<Relationships xmlns="http://schemas.openxmlformats.org/package/2006/relationships"><Relationship Id="rId1" Type="http://schemas.microsoft.com/office/2006/relationships/activeXControlBinary" Target="activeX90.bin"/></Relationships>
</file>

<file path=ppt/activeX/_rels/activeX91.xml.rels><?xml version="1.0" encoding="UTF-8" standalone="yes"?>
<Relationships xmlns="http://schemas.openxmlformats.org/package/2006/relationships"><Relationship Id="rId1" Type="http://schemas.microsoft.com/office/2006/relationships/activeXControlBinary" Target="activeX91.bin"/></Relationships>
</file>

<file path=ppt/activeX/_rels/activeX92.xml.rels><?xml version="1.0" encoding="UTF-8" standalone="yes"?>
<Relationships xmlns="http://schemas.openxmlformats.org/package/2006/relationships"><Relationship Id="rId1" Type="http://schemas.microsoft.com/office/2006/relationships/activeXControlBinary" Target="activeX92.bin"/></Relationships>
</file>

<file path=ppt/activeX/_rels/activeX93.xml.rels><?xml version="1.0" encoding="UTF-8" standalone="yes"?>
<Relationships xmlns="http://schemas.openxmlformats.org/package/2006/relationships"><Relationship Id="rId1" Type="http://schemas.microsoft.com/office/2006/relationships/activeXControlBinary" Target="activeX93.bin"/></Relationships>
</file>

<file path=ppt/activeX/_rels/activeX94.xml.rels><?xml version="1.0" encoding="UTF-8" standalone="yes"?>
<Relationships xmlns="http://schemas.openxmlformats.org/package/2006/relationships"><Relationship Id="rId1" Type="http://schemas.microsoft.com/office/2006/relationships/activeXControlBinary" Target="activeX94.bin"/></Relationships>
</file>

<file path=ppt/activeX/_rels/activeX95.xml.rels><?xml version="1.0" encoding="UTF-8" standalone="yes"?>
<Relationships xmlns="http://schemas.openxmlformats.org/package/2006/relationships"><Relationship Id="rId1" Type="http://schemas.microsoft.com/office/2006/relationships/activeXControlBinary" Target="activeX95.bin"/></Relationships>
</file>

<file path=ppt/activeX/_rels/activeX96.xml.rels><?xml version="1.0" encoding="UTF-8" standalone="yes"?>
<Relationships xmlns="http://schemas.openxmlformats.org/package/2006/relationships"><Relationship Id="rId1" Type="http://schemas.microsoft.com/office/2006/relationships/activeXControlBinary" Target="activeX96.bin"/></Relationships>
</file>

<file path=ppt/activeX/_rels/activeX97.xml.rels><?xml version="1.0" encoding="UTF-8" standalone="yes"?>
<Relationships xmlns="http://schemas.openxmlformats.org/package/2006/relationships"><Relationship Id="rId1" Type="http://schemas.microsoft.com/office/2006/relationships/activeXControlBinary" Target="activeX97.bin"/></Relationships>
</file>

<file path=ppt/activeX/_rels/activeX98.xml.rels><?xml version="1.0" encoding="UTF-8" standalone="yes"?>
<Relationships xmlns="http://schemas.openxmlformats.org/package/2006/relationships"><Relationship Id="rId1" Type="http://schemas.microsoft.com/office/2006/relationships/activeXControlBinary" Target="activeX98.bin"/></Relationships>
</file>

<file path=ppt/activeX/_rels/activeX99.xml.rels><?xml version="1.0" encoding="UTF-8" standalone="yes"?>
<Relationships xmlns="http://schemas.openxmlformats.org/package/2006/relationships"><Relationship Id="rId1" Type="http://schemas.microsoft.com/office/2006/relationships/activeXControlBinary" Target="activeX99.bin"/></Relationships>
</file>

<file path=ppt/activeX/_rels/activeX100.xml.rels><?xml version="1.0" encoding="UTF-8" standalone="yes"?>
<Relationships xmlns="http://schemas.openxmlformats.org/package/2006/relationships"><Relationship Id="rId1" Type="http://schemas.microsoft.com/office/2006/relationships/activeXControlBinary" Target="activeX100.bin"/></Relationships>
</file>

<file path=ppt/activeX/_rels/activeX101.xml.rels><?xml version="1.0" encoding="UTF-8" standalone="yes"?>
<Relationships xmlns="http://schemas.openxmlformats.org/package/2006/relationships"><Relationship Id="rId1" Type="http://schemas.microsoft.com/office/2006/relationships/activeXControlBinary" Target="activeX101.bin"/></Relationships>
</file>

<file path=ppt/activeX/_rels/activeX102.xml.rels><?xml version="1.0" encoding="UTF-8" standalone="yes"?>
<Relationships xmlns="http://schemas.openxmlformats.org/package/2006/relationships"><Relationship Id="rId1" Type="http://schemas.microsoft.com/office/2006/relationships/activeXControlBinary" Target="activeX102.bin"/></Relationships>
</file>

<file path=ppt/activeX/activeX1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2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3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4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5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6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7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8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9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10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11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12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13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14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15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16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17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18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19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20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21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22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23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24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25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26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27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28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29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30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31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32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33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34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35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36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37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38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39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40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41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42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43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44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45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46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47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48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49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50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51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52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53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54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55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56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57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58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59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60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61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62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63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64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65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66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67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68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69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70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71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72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73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74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75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76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77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78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79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80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81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82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83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84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85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86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87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88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89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90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91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92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93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94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95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96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97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98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99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100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101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102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7BB6B-EE1B-48FB-8575-0D55C373DE88}" type="datetimeFigureOut">
              <a:rPr lang="en-US" smtClean="0"/>
              <a:pPr/>
              <a:t>6/27/2012</a:t>
            </a:fld>
            <a:endParaRPr lang="en-US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957AF-53C0-420B-9C2D-77DB1416566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7BB6B-EE1B-48FB-8575-0D55C373DE88}" type="datetimeFigureOut">
              <a:rPr lang="en-US" smtClean="0"/>
              <a:pPr/>
              <a:t>6/27/2012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957AF-53C0-420B-9C2D-77DB1416566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7BB6B-EE1B-48FB-8575-0D55C373DE88}" type="datetimeFigureOut">
              <a:rPr lang="en-US" smtClean="0"/>
              <a:pPr/>
              <a:t>6/27/2012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957AF-53C0-420B-9C2D-77DB1416566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7BB6B-EE1B-48FB-8575-0D55C373DE88}" type="datetimeFigureOut">
              <a:rPr lang="en-US" smtClean="0"/>
              <a:pPr/>
              <a:t>6/27/2012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957AF-53C0-420B-9C2D-77DB1416566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7BB6B-EE1B-48FB-8575-0D55C373DE88}" type="datetimeFigureOut">
              <a:rPr lang="en-US" smtClean="0"/>
              <a:pPr/>
              <a:t>6/27/2012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957AF-53C0-420B-9C2D-77DB1416566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7BB6B-EE1B-48FB-8575-0D55C373DE88}" type="datetimeFigureOut">
              <a:rPr lang="en-US" smtClean="0"/>
              <a:pPr/>
              <a:t>6/27/2012</a:t>
            </a:fld>
            <a:endParaRPr lang="en-US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AA957AF-53C0-420B-9C2D-77DB1416566C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7BB6B-EE1B-48FB-8575-0D55C373DE88}" type="datetimeFigureOut">
              <a:rPr lang="en-US" smtClean="0"/>
              <a:pPr/>
              <a:t>6/27/2012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957AF-53C0-420B-9C2D-77DB1416566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7BB6B-EE1B-48FB-8575-0D55C373DE88}" type="datetimeFigureOut">
              <a:rPr lang="en-US" smtClean="0"/>
              <a:pPr/>
              <a:t>6/27/2012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2AA957AF-53C0-420B-9C2D-77DB1416566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E637BB6B-EE1B-48FB-8575-0D55C373DE88}" type="datetimeFigureOut">
              <a:rPr lang="en-US" smtClean="0"/>
              <a:pPr/>
              <a:t>6/27/2012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957AF-53C0-420B-9C2D-77DB1416566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7BB6B-EE1B-48FB-8575-0D55C373DE88}" type="datetimeFigureOut">
              <a:rPr lang="en-US" smtClean="0"/>
              <a:pPr/>
              <a:t>6/27/2012</a:t>
            </a:fld>
            <a:endParaRPr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957AF-53C0-420B-9C2D-77DB1416566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7BB6B-EE1B-48FB-8575-0D55C373DE88}" type="datetimeFigureOut">
              <a:rPr lang="en-US" smtClean="0"/>
              <a:pPr/>
              <a:t>6/27/2012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957AF-53C0-420B-9C2D-77DB1416566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E637BB6B-EE1B-48FB-8575-0D55C373DE88}" type="datetimeFigureOut">
              <a:rPr lang="en-US" smtClean="0"/>
              <a:pPr/>
              <a:t>6/27/2012</a:t>
            </a:fld>
            <a:endParaRPr lang="en-US" sz="1000">
              <a:solidFill>
                <a:schemeClr val="tx2">
                  <a:shade val="50000"/>
                </a:schemeClr>
              </a:solidFill>
            </a:endParaRPr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pPr algn="ctr" eaLnBrk="1" latinLnBrk="0" hangingPunct="1"/>
            <a:endParaRPr kumimoji="0" lang="en-US" sz="1000" dirty="0">
              <a:solidFill>
                <a:schemeClr val="tx2">
                  <a:shade val="50000"/>
                </a:schemeClr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2AA957AF-53C0-420B-9C2D-77DB1416566C}" type="slidenum">
              <a:rPr kumimoji="0" lang="en-US" smtClean="0"/>
              <a:pPr/>
              <a:t>‹#›</a:t>
            </a:fld>
            <a:endParaRPr kumimoji="0" lang="en-US" sz="1000" dirty="0">
              <a:solidFill>
                <a:schemeClr val="tx2">
                  <a:shade val="50000"/>
                </a:schemeClr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slide" Target="slide6.xml"/><Relationship Id="rId1" Type="http://schemas.openxmlformats.org/officeDocument/2006/relationships/slideLayout" Target="../slideLayouts/slideLayout1.xml"/><Relationship Id="rId4" Type="http://schemas.openxmlformats.org/officeDocument/2006/relationships/slide" Target="slide10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7.xml"/><Relationship Id="rId13" Type="http://schemas.openxmlformats.org/officeDocument/2006/relationships/control" Target="../activeX/activeX12.xml"/><Relationship Id="rId18" Type="http://schemas.openxmlformats.org/officeDocument/2006/relationships/control" Target="../activeX/activeX17.xml"/><Relationship Id="rId3" Type="http://schemas.openxmlformats.org/officeDocument/2006/relationships/control" Target="../activeX/activeX2.xml"/><Relationship Id="rId21" Type="http://schemas.openxmlformats.org/officeDocument/2006/relationships/image" Target="../media/image3.wmf"/><Relationship Id="rId7" Type="http://schemas.openxmlformats.org/officeDocument/2006/relationships/control" Target="../activeX/activeX6.xml"/><Relationship Id="rId12" Type="http://schemas.openxmlformats.org/officeDocument/2006/relationships/control" Target="../activeX/activeX11.xml"/><Relationship Id="rId17" Type="http://schemas.openxmlformats.org/officeDocument/2006/relationships/control" Target="../activeX/activeX16.xml"/><Relationship Id="rId2" Type="http://schemas.openxmlformats.org/officeDocument/2006/relationships/control" Target="../activeX/activeX1.xml"/><Relationship Id="rId16" Type="http://schemas.openxmlformats.org/officeDocument/2006/relationships/control" Target="../activeX/activeX15.xml"/><Relationship Id="rId20" Type="http://schemas.openxmlformats.org/officeDocument/2006/relationships/slide" Target="slide5.xml"/><Relationship Id="rId1" Type="http://schemas.openxmlformats.org/officeDocument/2006/relationships/vmlDrawing" Target="../drawings/vmlDrawing1.vml"/><Relationship Id="rId6" Type="http://schemas.openxmlformats.org/officeDocument/2006/relationships/control" Target="../activeX/activeX5.xml"/><Relationship Id="rId11" Type="http://schemas.openxmlformats.org/officeDocument/2006/relationships/control" Target="../activeX/activeX10.xml"/><Relationship Id="rId5" Type="http://schemas.openxmlformats.org/officeDocument/2006/relationships/control" Target="../activeX/activeX4.xml"/><Relationship Id="rId15" Type="http://schemas.openxmlformats.org/officeDocument/2006/relationships/control" Target="../activeX/activeX14.xml"/><Relationship Id="rId10" Type="http://schemas.openxmlformats.org/officeDocument/2006/relationships/control" Target="../activeX/activeX9.xml"/><Relationship Id="rId19" Type="http://schemas.openxmlformats.org/officeDocument/2006/relationships/slideLayout" Target="../slideLayouts/slideLayout1.xml"/><Relationship Id="rId4" Type="http://schemas.openxmlformats.org/officeDocument/2006/relationships/control" Target="../activeX/activeX3.xml"/><Relationship Id="rId9" Type="http://schemas.openxmlformats.org/officeDocument/2006/relationships/control" Target="../activeX/activeX8.xml"/><Relationship Id="rId14" Type="http://schemas.openxmlformats.org/officeDocument/2006/relationships/control" Target="../activeX/activeX1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24.xml"/><Relationship Id="rId13" Type="http://schemas.openxmlformats.org/officeDocument/2006/relationships/control" Target="../activeX/activeX29.xml"/><Relationship Id="rId18" Type="http://schemas.openxmlformats.org/officeDocument/2006/relationships/control" Target="../activeX/activeX34.xml"/><Relationship Id="rId3" Type="http://schemas.openxmlformats.org/officeDocument/2006/relationships/control" Target="../activeX/activeX19.xml"/><Relationship Id="rId21" Type="http://schemas.openxmlformats.org/officeDocument/2006/relationships/image" Target="../media/image3.wmf"/><Relationship Id="rId7" Type="http://schemas.openxmlformats.org/officeDocument/2006/relationships/control" Target="../activeX/activeX23.xml"/><Relationship Id="rId12" Type="http://schemas.openxmlformats.org/officeDocument/2006/relationships/control" Target="../activeX/activeX28.xml"/><Relationship Id="rId17" Type="http://schemas.openxmlformats.org/officeDocument/2006/relationships/control" Target="../activeX/activeX33.xml"/><Relationship Id="rId2" Type="http://schemas.openxmlformats.org/officeDocument/2006/relationships/control" Target="../activeX/activeX18.xml"/><Relationship Id="rId16" Type="http://schemas.openxmlformats.org/officeDocument/2006/relationships/control" Target="../activeX/activeX32.xml"/><Relationship Id="rId20" Type="http://schemas.openxmlformats.org/officeDocument/2006/relationships/slide" Target="slide5.xml"/><Relationship Id="rId1" Type="http://schemas.openxmlformats.org/officeDocument/2006/relationships/vmlDrawing" Target="../drawings/vmlDrawing2.vml"/><Relationship Id="rId6" Type="http://schemas.openxmlformats.org/officeDocument/2006/relationships/control" Target="../activeX/activeX22.xml"/><Relationship Id="rId11" Type="http://schemas.openxmlformats.org/officeDocument/2006/relationships/control" Target="../activeX/activeX27.xml"/><Relationship Id="rId5" Type="http://schemas.openxmlformats.org/officeDocument/2006/relationships/control" Target="../activeX/activeX21.xml"/><Relationship Id="rId15" Type="http://schemas.openxmlformats.org/officeDocument/2006/relationships/control" Target="../activeX/activeX31.xml"/><Relationship Id="rId10" Type="http://schemas.openxmlformats.org/officeDocument/2006/relationships/control" Target="../activeX/activeX26.xml"/><Relationship Id="rId19" Type="http://schemas.openxmlformats.org/officeDocument/2006/relationships/slideLayout" Target="../slideLayouts/slideLayout1.xml"/><Relationship Id="rId4" Type="http://schemas.openxmlformats.org/officeDocument/2006/relationships/control" Target="../activeX/activeX20.xml"/><Relationship Id="rId9" Type="http://schemas.openxmlformats.org/officeDocument/2006/relationships/control" Target="../activeX/activeX25.xml"/><Relationship Id="rId14" Type="http://schemas.openxmlformats.org/officeDocument/2006/relationships/control" Target="../activeX/activeX30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41.xml"/><Relationship Id="rId13" Type="http://schemas.openxmlformats.org/officeDocument/2006/relationships/control" Target="../activeX/activeX46.xml"/><Relationship Id="rId18" Type="http://schemas.openxmlformats.org/officeDocument/2006/relationships/control" Target="../activeX/activeX51.xml"/><Relationship Id="rId3" Type="http://schemas.openxmlformats.org/officeDocument/2006/relationships/control" Target="../activeX/activeX36.xml"/><Relationship Id="rId21" Type="http://schemas.openxmlformats.org/officeDocument/2006/relationships/slide" Target="slide5.xml"/><Relationship Id="rId7" Type="http://schemas.openxmlformats.org/officeDocument/2006/relationships/control" Target="../activeX/activeX40.xml"/><Relationship Id="rId12" Type="http://schemas.openxmlformats.org/officeDocument/2006/relationships/control" Target="../activeX/activeX45.xml"/><Relationship Id="rId17" Type="http://schemas.openxmlformats.org/officeDocument/2006/relationships/control" Target="../activeX/activeX50.xml"/><Relationship Id="rId2" Type="http://schemas.openxmlformats.org/officeDocument/2006/relationships/control" Target="../activeX/activeX35.xml"/><Relationship Id="rId16" Type="http://schemas.openxmlformats.org/officeDocument/2006/relationships/control" Target="../activeX/activeX49.xml"/><Relationship Id="rId20" Type="http://schemas.openxmlformats.org/officeDocument/2006/relationships/slide" Target="slide9.xml"/><Relationship Id="rId1" Type="http://schemas.openxmlformats.org/officeDocument/2006/relationships/vmlDrawing" Target="../drawings/vmlDrawing3.vml"/><Relationship Id="rId6" Type="http://schemas.openxmlformats.org/officeDocument/2006/relationships/control" Target="../activeX/activeX39.xml"/><Relationship Id="rId11" Type="http://schemas.openxmlformats.org/officeDocument/2006/relationships/control" Target="../activeX/activeX44.xml"/><Relationship Id="rId5" Type="http://schemas.openxmlformats.org/officeDocument/2006/relationships/control" Target="../activeX/activeX38.xml"/><Relationship Id="rId15" Type="http://schemas.openxmlformats.org/officeDocument/2006/relationships/control" Target="../activeX/activeX48.xml"/><Relationship Id="rId10" Type="http://schemas.openxmlformats.org/officeDocument/2006/relationships/control" Target="../activeX/activeX43.xml"/><Relationship Id="rId19" Type="http://schemas.openxmlformats.org/officeDocument/2006/relationships/slideLayout" Target="../slideLayouts/slideLayout1.xml"/><Relationship Id="rId4" Type="http://schemas.openxmlformats.org/officeDocument/2006/relationships/control" Target="../activeX/activeX37.xml"/><Relationship Id="rId9" Type="http://schemas.openxmlformats.org/officeDocument/2006/relationships/control" Target="../activeX/activeX42.xml"/><Relationship Id="rId14" Type="http://schemas.openxmlformats.org/officeDocument/2006/relationships/control" Target="../activeX/activeX47.xml"/><Relationship Id="rId22" Type="http://schemas.openxmlformats.org/officeDocument/2006/relationships/image" Target="../media/image3.w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58.xml"/><Relationship Id="rId13" Type="http://schemas.openxmlformats.org/officeDocument/2006/relationships/control" Target="../activeX/activeX63.xml"/><Relationship Id="rId18" Type="http://schemas.openxmlformats.org/officeDocument/2006/relationships/control" Target="../activeX/activeX68.xml"/><Relationship Id="rId3" Type="http://schemas.openxmlformats.org/officeDocument/2006/relationships/control" Target="../activeX/activeX53.xml"/><Relationship Id="rId21" Type="http://schemas.openxmlformats.org/officeDocument/2006/relationships/image" Target="../media/image3.wmf"/><Relationship Id="rId7" Type="http://schemas.openxmlformats.org/officeDocument/2006/relationships/control" Target="../activeX/activeX57.xml"/><Relationship Id="rId12" Type="http://schemas.openxmlformats.org/officeDocument/2006/relationships/control" Target="../activeX/activeX62.xml"/><Relationship Id="rId17" Type="http://schemas.openxmlformats.org/officeDocument/2006/relationships/control" Target="../activeX/activeX67.xml"/><Relationship Id="rId2" Type="http://schemas.openxmlformats.org/officeDocument/2006/relationships/control" Target="../activeX/activeX52.xml"/><Relationship Id="rId16" Type="http://schemas.openxmlformats.org/officeDocument/2006/relationships/control" Target="../activeX/activeX66.xml"/><Relationship Id="rId20" Type="http://schemas.openxmlformats.org/officeDocument/2006/relationships/slide" Target="slide5.xml"/><Relationship Id="rId1" Type="http://schemas.openxmlformats.org/officeDocument/2006/relationships/vmlDrawing" Target="../drawings/vmlDrawing4.vml"/><Relationship Id="rId6" Type="http://schemas.openxmlformats.org/officeDocument/2006/relationships/control" Target="../activeX/activeX56.xml"/><Relationship Id="rId11" Type="http://schemas.openxmlformats.org/officeDocument/2006/relationships/control" Target="../activeX/activeX61.xml"/><Relationship Id="rId5" Type="http://schemas.openxmlformats.org/officeDocument/2006/relationships/control" Target="../activeX/activeX55.xml"/><Relationship Id="rId15" Type="http://schemas.openxmlformats.org/officeDocument/2006/relationships/control" Target="../activeX/activeX65.xml"/><Relationship Id="rId10" Type="http://schemas.openxmlformats.org/officeDocument/2006/relationships/control" Target="../activeX/activeX60.xml"/><Relationship Id="rId19" Type="http://schemas.openxmlformats.org/officeDocument/2006/relationships/slideLayout" Target="../slideLayouts/slideLayout1.xml"/><Relationship Id="rId4" Type="http://schemas.openxmlformats.org/officeDocument/2006/relationships/control" Target="../activeX/activeX54.xml"/><Relationship Id="rId9" Type="http://schemas.openxmlformats.org/officeDocument/2006/relationships/control" Target="../activeX/activeX59.xml"/><Relationship Id="rId14" Type="http://schemas.openxmlformats.org/officeDocument/2006/relationships/control" Target="../activeX/activeX6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75.xml"/><Relationship Id="rId13" Type="http://schemas.openxmlformats.org/officeDocument/2006/relationships/control" Target="../activeX/activeX80.xml"/><Relationship Id="rId18" Type="http://schemas.openxmlformats.org/officeDocument/2006/relationships/control" Target="../activeX/activeX85.xml"/><Relationship Id="rId3" Type="http://schemas.openxmlformats.org/officeDocument/2006/relationships/control" Target="../activeX/activeX70.xml"/><Relationship Id="rId21" Type="http://schemas.openxmlformats.org/officeDocument/2006/relationships/slide" Target="slide5.xml"/><Relationship Id="rId7" Type="http://schemas.openxmlformats.org/officeDocument/2006/relationships/control" Target="../activeX/activeX74.xml"/><Relationship Id="rId12" Type="http://schemas.openxmlformats.org/officeDocument/2006/relationships/control" Target="../activeX/activeX79.xml"/><Relationship Id="rId17" Type="http://schemas.openxmlformats.org/officeDocument/2006/relationships/control" Target="../activeX/activeX84.xml"/><Relationship Id="rId2" Type="http://schemas.openxmlformats.org/officeDocument/2006/relationships/control" Target="../activeX/activeX69.xml"/><Relationship Id="rId16" Type="http://schemas.openxmlformats.org/officeDocument/2006/relationships/control" Target="../activeX/activeX83.xml"/><Relationship Id="rId20" Type="http://schemas.openxmlformats.org/officeDocument/2006/relationships/slide" Target="slide11.xml"/><Relationship Id="rId1" Type="http://schemas.openxmlformats.org/officeDocument/2006/relationships/vmlDrawing" Target="../drawings/vmlDrawing5.vml"/><Relationship Id="rId6" Type="http://schemas.openxmlformats.org/officeDocument/2006/relationships/control" Target="../activeX/activeX73.xml"/><Relationship Id="rId11" Type="http://schemas.openxmlformats.org/officeDocument/2006/relationships/control" Target="../activeX/activeX78.xml"/><Relationship Id="rId5" Type="http://schemas.openxmlformats.org/officeDocument/2006/relationships/control" Target="../activeX/activeX72.xml"/><Relationship Id="rId15" Type="http://schemas.openxmlformats.org/officeDocument/2006/relationships/control" Target="../activeX/activeX82.xml"/><Relationship Id="rId10" Type="http://schemas.openxmlformats.org/officeDocument/2006/relationships/control" Target="../activeX/activeX77.xml"/><Relationship Id="rId19" Type="http://schemas.openxmlformats.org/officeDocument/2006/relationships/slideLayout" Target="../slideLayouts/slideLayout1.xml"/><Relationship Id="rId4" Type="http://schemas.openxmlformats.org/officeDocument/2006/relationships/control" Target="../activeX/activeX71.xml"/><Relationship Id="rId9" Type="http://schemas.openxmlformats.org/officeDocument/2006/relationships/control" Target="../activeX/activeX76.xml"/><Relationship Id="rId14" Type="http://schemas.openxmlformats.org/officeDocument/2006/relationships/control" Target="../activeX/activeX81.xml"/><Relationship Id="rId22" Type="http://schemas.openxmlformats.org/officeDocument/2006/relationships/image" Target="../media/image3.w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92.xml"/><Relationship Id="rId13" Type="http://schemas.openxmlformats.org/officeDocument/2006/relationships/control" Target="../activeX/activeX97.xml"/><Relationship Id="rId18" Type="http://schemas.openxmlformats.org/officeDocument/2006/relationships/control" Target="../activeX/activeX102.xml"/><Relationship Id="rId3" Type="http://schemas.openxmlformats.org/officeDocument/2006/relationships/control" Target="../activeX/activeX87.xml"/><Relationship Id="rId21" Type="http://schemas.openxmlformats.org/officeDocument/2006/relationships/image" Target="../media/image3.wmf"/><Relationship Id="rId7" Type="http://schemas.openxmlformats.org/officeDocument/2006/relationships/control" Target="../activeX/activeX91.xml"/><Relationship Id="rId12" Type="http://schemas.openxmlformats.org/officeDocument/2006/relationships/control" Target="../activeX/activeX96.xml"/><Relationship Id="rId17" Type="http://schemas.openxmlformats.org/officeDocument/2006/relationships/control" Target="../activeX/activeX101.xml"/><Relationship Id="rId2" Type="http://schemas.openxmlformats.org/officeDocument/2006/relationships/control" Target="../activeX/activeX86.xml"/><Relationship Id="rId16" Type="http://schemas.openxmlformats.org/officeDocument/2006/relationships/control" Target="../activeX/activeX100.xml"/><Relationship Id="rId20" Type="http://schemas.openxmlformats.org/officeDocument/2006/relationships/slide" Target="slide5.xml"/><Relationship Id="rId1" Type="http://schemas.openxmlformats.org/officeDocument/2006/relationships/vmlDrawing" Target="../drawings/vmlDrawing6.vml"/><Relationship Id="rId6" Type="http://schemas.openxmlformats.org/officeDocument/2006/relationships/control" Target="../activeX/activeX90.xml"/><Relationship Id="rId11" Type="http://schemas.openxmlformats.org/officeDocument/2006/relationships/control" Target="../activeX/activeX95.xml"/><Relationship Id="rId5" Type="http://schemas.openxmlformats.org/officeDocument/2006/relationships/control" Target="../activeX/activeX89.xml"/><Relationship Id="rId15" Type="http://schemas.openxmlformats.org/officeDocument/2006/relationships/control" Target="../activeX/activeX99.xml"/><Relationship Id="rId10" Type="http://schemas.openxmlformats.org/officeDocument/2006/relationships/control" Target="../activeX/activeX94.xml"/><Relationship Id="rId19" Type="http://schemas.openxmlformats.org/officeDocument/2006/relationships/slideLayout" Target="../slideLayouts/slideLayout1.xml"/><Relationship Id="rId4" Type="http://schemas.openxmlformats.org/officeDocument/2006/relationships/control" Target="../activeX/activeX88.xml"/><Relationship Id="rId9" Type="http://schemas.openxmlformats.org/officeDocument/2006/relationships/control" Target="../activeX/activeX93.xml"/><Relationship Id="rId14" Type="http://schemas.openxmlformats.org/officeDocument/2006/relationships/control" Target="../activeX/activeX9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5504490"/>
              </p:ext>
            </p:extLst>
          </p:nvPr>
        </p:nvGraphicFramePr>
        <p:xfrm>
          <a:off x="1643063" y="3933056"/>
          <a:ext cx="6096000" cy="212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NÁZEV ŠKOLY: Speciální základní škola, </a:t>
                      </a:r>
                    </a:p>
                    <a:p>
                      <a:r>
                        <a:rPr lang="cs-CZ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Chlumec nad Cidlinou, Smetanova 123</a:t>
                      </a:r>
                      <a:endParaRPr lang="cs-CZ" dirty="0"/>
                    </a:p>
                  </a:txBody>
                  <a:tcPr>
                    <a:lnL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Eva Valentová </a:t>
                      </a:r>
                      <a:endParaRPr lang="cs-CZ" dirty="0"/>
                    </a:p>
                  </a:txBody>
                  <a:tcPr>
                    <a:lnL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NÁZEV: VY_32_INOVACE_187_</a:t>
                      </a:r>
                      <a:r>
                        <a:rPr lang="cs-CZ" dirty="0" smtClean="0"/>
                        <a:t>Vyjmenovaná</a:t>
                      </a:r>
                      <a:r>
                        <a:rPr lang="cs-CZ" baseline="0" dirty="0" smtClean="0"/>
                        <a:t> slova po V</a:t>
                      </a:r>
                      <a:endParaRPr lang="cs-CZ" dirty="0"/>
                    </a:p>
                  </a:txBody>
                  <a:tcPr>
                    <a:lnL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Téma: Český jazyk</a:t>
                      </a:r>
                      <a:endParaRPr lang="cs-CZ" dirty="0"/>
                    </a:p>
                  </a:txBody>
                  <a:tcPr>
                    <a:lnL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Číslo projektu: </a:t>
                      </a:r>
                      <a:r>
                        <a:rPr kumimoji="0" lang="cs-CZ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CZ.1.07/1.4.00/21.2598</a:t>
                      </a:r>
                    </a:p>
                  </a:txBody>
                  <a:tcPr>
                    <a:lnL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404664"/>
            <a:ext cx="6096000" cy="149383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</p:pic>
      <p:sp>
        <p:nvSpPr>
          <p:cNvPr id="6" name="Zaoblený obdélník 5"/>
          <p:cNvSpPr/>
          <p:nvPr/>
        </p:nvSpPr>
        <p:spPr>
          <a:xfrm>
            <a:off x="143508" y="116632"/>
            <a:ext cx="8856984" cy="6624736"/>
          </a:xfrm>
          <a:prstGeom prst="round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970573"/>
            <a:ext cx="74888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Určeno žákům </a:t>
            </a:r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základní školy praktické.</a:t>
            </a:r>
            <a:endParaRPr lang="cs-CZ" sz="4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46569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57224" y="2000240"/>
            <a:ext cx="7500990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Georgia" pitchFamily="18" charset="0"/>
              </a:rPr>
              <a:t>Vyjmenovaná Slova  V</a:t>
            </a:r>
          </a:p>
          <a:p>
            <a:pPr algn="ctr"/>
            <a:endParaRPr lang="cs-CZ" sz="4400" b="1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Georgia" pitchFamily="18" charset="0"/>
            </a:endParaRPr>
          </a:p>
          <a:p>
            <a:pPr algn="ctr"/>
            <a:r>
              <a:rPr lang="cs-CZ" sz="2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Georgia" pitchFamily="18" charset="0"/>
              </a:rPr>
              <a:t>Opakování, procvičování  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179512" y="116632"/>
            <a:ext cx="8856984" cy="6624736"/>
          </a:xfrm>
          <a:prstGeom prst="round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395536" y="404664"/>
            <a:ext cx="39132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Georgia" pitchFamily="18" charset="0"/>
              </a:rPr>
              <a:t>Zopakuj si obojetné souhlásky :</a:t>
            </a:r>
            <a:endParaRPr lang="cs-CZ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9552" y="1910442"/>
            <a:ext cx="187220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</a:rPr>
              <a:t>B </a:t>
            </a:r>
            <a:r>
              <a:rPr lang="cs-CZ" sz="8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</a:rPr>
              <a:t>b</a:t>
            </a:r>
            <a:r>
              <a:rPr lang="cs-CZ" sz="8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</a:rPr>
              <a:t> </a:t>
            </a:r>
            <a:endParaRPr lang="cs-CZ" sz="8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627784" y="1916832"/>
            <a:ext cx="18002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</a:rPr>
              <a:t>F </a:t>
            </a:r>
            <a:r>
              <a:rPr lang="cs-CZ" sz="8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</a:rPr>
              <a:t>f</a:t>
            </a:r>
            <a:r>
              <a:rPr lang="cs-CZ" sz="8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</a:rPr>
              <a:t> </a:t>
            </a:r>
            <a:endParaRPr lang="cs-CZ" sz="8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4644008" y="1982450"/>
            <a:ext cx="18002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</a:rPr>
              <a:t>L </a:t>
            </a:r>
            <a:r>
              <a:rPr lang="cs-CZ" sz="8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</a:rPr>
              <a:t>l</a:t>
            </a:r>
            <a:r>
              <a:rPr lang="cs-CZ" sz="8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</a:rPr>
              <a:t>   </a:t>
            </a:r>
            <a:endParaRPr lang="cs-CZ" sz="8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6516216" y="2054458"/>
            <a:ext cx="249278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</a:rPr>
              <a:t>M </a:t>
            </a:r>
            <a:r>
              <a:rPr lang="cs-CZ" sz="8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</a:rPr>
              <a:t>m</a:t>
            </a:r>
            <a:r>
              <a:rPr lang="cs-CZ" sz="8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</a:rPr>
              <a:t>   </a:t>
            </a:r>
            <a:endParaRPr lang="cs-CZ" sz="8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539552" y="4365104"/>
            <a:ext cx="223224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</a:rPr>
              <a:t>P </a:t>
            </a:r>
            <a:r>
              <a:rPr lang="cs-CZ" sz="8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</a:rPr>
              <a:t>p</a:t>
            </a:r>
            <a:r>
              <a:rPr lang="cs-CZ" sz="8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</a:rPr>
              <a:t>  </a:t>
            </a:r>
            <a:endParaRPr lang="cs-CZ" sz="8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2843808" y="4365104"/>
            <a:ext cx="223224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</a:rPr>
              <a:t>S </a:t>
            </a:r>
            <a:r>
              <a:rPr lang="cs-CZ" sz="8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</a:rPr>
              <a:t>s</a:t>
            </a:r>
            <a:r>
              <a:rPr lang="cs-CZ" sz="8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</a:rPr>
              <a:t>   </a:t>
            </a:r>
            <a:endParaRPr lang="cs-CZ" sz="8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5076056" y="4365104"/>
            <a:ext cx="223224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</a:rPr>
              <a:t>V </a:t>
            </a:r>
            <a:r>
              <a:rPr lang="cs-CZ" sz="8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</a:rPr>
              <a:t>v</a:t>
            </a:r>
            <a:r>
              <a:rPr lang="cs-CZ" sz="8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</a:rPr>
              <a:t>    </a:t>
            </a:r>
            <a:endParaRPr lang="cs-CZ" sz="8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7380312" y="4365104"/>
            <a:ext cx="167418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</a:rPr>
              <a:t>Z </a:t>
            </a:r>
            <a:r>
              <a:rPr lang="cs-CZ" sz="8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</a:rPr>
              <a:t>z</a:t>
            </a:r>
            <a:r>
              <a:rPr lang="cs-CZ" sz="8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</a:rPr>
              <a:t>    </a:t>
            </a:r>
            <a:endParaRPr lang="cs-CZ" sz="8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Georgia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8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8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8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8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8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500"/>
                            </p:stCondLst>
                            <p:childTnLst>
                              <p:par>
                                <p:cTn id="34" presetID="8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500"/>
                            </p:stCondLst>
                            <p:childTnLst>
                              <p:par>
                                <p:cTn id="38" presetID="8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13" grpId="0"/>
      <p:bldP spid="20" grpId="0"/>
      <p:bldP spid="21" grpId="0"/>
      <p:bldP spid="24" grpId="0"/>
      <p:bldP spid="27" grpId="0"/>
      <p:bldP spid="32" grpId="0"/>
      <p:bldP spid="3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179512" y="116632"/>
            <a:ext cx="8856984" cy="6624736"/>
          </a:xfrm>
          <a:prstGeom prst="round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Zaoblený obdélník 2"/>
          <p:cNvSpPr/>
          <p:nvPr/>
        </p:nvSpPr>
        <p:spPr>
          <a:xfrm>
            <a:off x="611560" y="1556792"/>
            <a:ext cx="1728192" cy="72008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vy</a:t>
            </a:r>
            <a:endParaRPr lang="cs-CZ" sz="2800" dirty="0"/>
          </a:p>
        </p:txBody>
      </p:sp>
      <p:sp>
        <p:nvSpPr>
          <p:cNvPr id="4" name="Zaoblený obdélník 3"/>
          <p:cNvSpPr/>
          <p:nvPr/>
        </p:nvSpPr>
        <p:spPr>
          <a:xfrm>
            <a:off x="2627784" y="1556792"/>
            <a:ext cx="1728192" cy="72008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vysoký</a:t>
            </a:r>
            <a:endParaRPr lang="cs-CZ" sz="2800" dirty="0"/>
          </a:p>
        </p:txBody>
      </p:sp>
      <p:sp>
        <p:nvSpPr>
          <p:cNvPr id="5" name="Zaoblený obdélník 4"/>
          <p:cNvSpPr/>
          <p:nvPr/>
        </p:nvSpPr>
        <p:spPr>
          <a:xfrm>
            <a:off x="4644008" y="1556792"/>
            <a:ext cx="1728192" cy="72008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výt</a:t>
            </a:r>
            <a:endParaRPr lang="cs-CZ" sz="2400" dirty="0"/>
          </a:p>
        </p:txBody>
      </p:sp>
      <p:sp>
        <p:nvSpPr>
          <p:cNvPr id="6" name="Zaoblený obdélník 5"/>
          <p:cNvSpPr/>
          <p:nvPr/>
        </p:nvSpPr>
        <p:spPr>
          <a:xfrm>
            <a:off x="6732240" y="1556792"/>
            <a:ext cx="1728192" cy="72008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výskat</a:t>
            </a:r>
            <a:endParaRPr lang="cs-CZ" sz="2800" dirty="0"/>
          </a:p>
        </p:txBody>
      </p:sp>
      <p:sp>
        <p:nvSpPr>
          <p:cNvPr id="7" name="Zaoblený obdélník 6"/>
          <p:cNvSpPr/>
          <p:nvPr/>
        </p:nvSpPr>
        <p:spPr>
          <a:xfrm>
            <a:off x="611560" y="2780928"/>
            <a:ext cx="1728192" cy="72008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zvykat</a:t>
            </a:r>
            <a:endParaRPr lang="cs-CZ" sz="2800" dirty="0"/>
          </a:p>
        </p:txBody>
      </p:sp>
      <p:sp>
        <p:nvSpPr>
          <p:cNvPr id="8" name="Zaoblený obdélník 7"/>
          <p:cNvSpPr/>
          <p:nvPr/>
        </p:nvSpPr>
        <p:spPr>
          <a:xfrm>
            <a:off x="2627784" y="2780928"/>
            <a:ext cx="1728192" cy="72008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žvýkat</a:t>
            </a:r>
            <a:endParaRPr lang="cs-CZ" sz="2800" dirty="0"/>
          </a:p>
        </p:txBody>
      </p:sp>
      <p:sp>
        <p:nvSpPr>
          <p:cNvPr id="9" name="Zaoblený obdélník 8"/>
          <p:cNvSpPr/>
          <p:nvPr/>
        </p:nvSpPr>
        <p:spPr>
          <a:xfrm>
            <a:off x="4644008" y="2780928"/>
            <a:ext cx="1728192" cy="72008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vydra</a:t>
            </a:r>
            <a:endParaRPr lang="cs-CZ" sz="2800" dirty="0"/>
          </a:p>
        </p:txBody>
      </p:sp>
      <p:sp>
        <p:nvSpPr>
          <p:cNvPr id="10" name="Zaoblený obdélník 9"/>
          <p:cNvSpPr/>
          <p:nvPr/>
        </p:nvSpPr>
        <p:spPr>
          <a:xfrm>
            <a:off x="6732240" y="2780928"/>
            <a:ext cx="1728192" cy="72008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výr</a:t>
            </a:r>
            <a:endParaRPr lang="cs-CZ" sz="2800" dirty="0"/>
          </a:p>
        </p:txBody>
      </p:sp>
      <p:sp>
        <p:nvSpPr>
          <p:cNvPr id="12" name="Zaoblený obdélník 11"/>
          <p:cNvSpPr/>
          <p:nvPr/>
        </p:nvSpPr>
        <p:spPr>
          <a:xfrm>
            <a:off x="2627784" y="3933056"/>
            <a:ext cx="1728192" cy="72008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povyk</a:t>
            </a:r>
            <a:endParaRPr lang="cs-CZ" sz="2800" dirty="0"/>
          </a:p>
        </p:txBody>
      </p:sp>
      <p:sp>
        <p:nvSpPr>
          <p:cNvPr id="13" name="Zaoblený obdélník 12"/>
          <p:cNvSpPr/>
          <p:nvPr/>
        </p:nvSpPr>
        <p:spPr>
          <a:xfrm>
            <a:off x="4644008" y="3933056"/>
            <a:ext cx="1728192" cy="72008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výheň</a:t>
            </a:r>
            <a:endParaRPr lang="cs-CZ" sz="2800" dirty="0"/>
          </a:p>
        </p:txBody>
      </p:sp>
      <p:sp>
        <p:nvSpPr>
          <p:cNvPr id="16" name="Zaoblený obdélník 15"/>
          <p:cNvSpPr/>
          <p:nvPr/>
        </p:nvSpPr>
        <p:spPr>
          <a:xfrm>
            <a:off x="2339752" y="4941168"/>
            <a:ext cx="4176464" cy="72008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slova s předponou vy-, </a:t>
            </a:r>
            <a:r>
              <a:rPr lang="cs-CZ" sz="2400" dirty="0" err="1" smtClean="0"/>
              <a:t>vý</a:t>
            </a:r>
            <a:r>
              <a:rPr lang="cs-CZ" sz="2400" dirty="0" smtClean="0"/>
              <a:t>-</a:t>
            </a:r>
            <a:endParaRPr lang="cs-CZ" sz="2400" dirty="0"/>
          </a:p>
        </p:txBody>
      </p:sp>
      <p:sp>
        <p:nvSpPr>
          <p:cNvPr id="17" name="Zaoblený obdélník 16">
            <a:hlinkClick r:id="rId2" action="ppaction://hlinksldjump"/>
          </p:cNvPr>
          <p:cNvSpPr/>
          <p:nvPr/>
        </p:nvSpPr>
        <p:spPr>
          <a:xfrm>
            <a:off x="1331640" y="6165304"/>
            <a:ext cx="1872208" cy="504056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TEST 1</a:t>
            </a:r>
            <a:endParaRPr lang="cs-CZ" dirty="0"/>
          </a:p>
        </p:txBody>
      </p:sp>
      <p:sp>
        <p:nvSpPr>
          <p:cNvPr id="18" name="Zaoblený obdélník 17">
            <a:hlinkClick r:id="rId3" action="ppaction://hlinksldjump"/>
          </p:cNvPr>
          <p:cNvSpPr/>
          <p:nvPr/>
        </p:nvSpPr>
        <p:spPr>
          <a:xfrm>
            <a:off x="3635896" y="6165304"/>
            <a:ext cx="1872208" cy="504056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TEST 2</a:t>
            </a:r>
            <a:endParaRPr lang="cs-CZ" dirty="0"/>
          </a:p>
        </p:txBody>
      </p:sp>
      <p:sp>
        <p:nvSpPr>
          <p:cNvPr id="19" name="Zaoblený obdélník 18">
            <a:hlinkClick r:id="rId4" action="ppaction://hlinksldjump"/>
          </p:cNvPr>
          <p:cNvSpPr/>
          <p:nvPr/>
        </p:nvSpPr>
        <p:spPr>
          <a:xfrm>
            <a:off x="5940152" y="6165304"/>
            <a:ext cx="1872208" cy="504056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TEST 3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395536" y="404664"/>
            <a:ext cx="38795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Georgia" pitchFamily="18" charset="0"/>
              </a:rPr>
              <a:t>Zopakuj si vyjmenovaná slova:</a:t>
            </a:r>
            <a:endParaRPr lang="cs-CZ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395536" y="404664"/>
            <a:ext cx="2696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Georgia" pitchFamily="18" charset="0"/>
              </a:rPr>
              <a:t>:</a:t>
            </a:r>
            <a:endParaRPr lang="cs-CZ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Georgia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3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3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3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3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3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500"/>
                            </p:stCondLst>
                            <p:childTnLst>
                              <p:par>
                                <p:cTn id="34" presetID="3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500"/>
                            </p:stCondLst>
                            <p:childTnLst>
                              <p:par>
                                <p:cTn id="38" presetID="3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500"/>
                            </p:stCondLst>
                            <p:childTnLst>
                              <p:par>
                                <p:cTn id="42" presetID="3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8500"/>
                            </p:stCondLst>
                            <p:childTnLst>
                              <p:par>
                                <p:cTn id="46" presetID="3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9500"/>
                            </p:stCondLst>
                            <p:childTnLst>
                              <p:par>
                                <p:cTn id="50" presetID="3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2" grpId="0" animBg="1"/>
      <p:bldP spid="13" grpId="0" animBg="1"/>
      <p:bldP spid="16" grpId="0" animBg="1"/>
      <p:bldP spid="17" grpId="0" animBg="1"/>
      <p:bldP spid="18" grpId="0" animBg="1"/>
      <p:bldP spid="19" grpId="0" animBg="1"/>
      <p:bldP spid="20" grpId="0"/>
      <p:bldP spid="20" grpId="1"/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179512" y="116632"/>
            <a:ext cx="8856984" cy="6624736"/>
          </a:xfrm>
          <a:prstGeom prst="round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251520" y="2492896"/>
          <a:ext cx="8712968" cy="2895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7186"/>
                <a:gridCol w="785578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1.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V lese houkal v_r.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2.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V_</a:t>
                      </a:r>
                      <a:r>
                        <a:rPr lang="cs-CZ" sz="3200" b="0" i="1" dirty="0" err="1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tr</a:t>
                      </a:r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 v_</a:t>
                      </a:r>
                      <a:r>
                        <a:rPr lang="cs-CZ" sz="3200" b="0" i="1" dirty="0" err="1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ří</a:t>
                      </a:r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 na ulici prach.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3.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Vodní v_r je nebezpečný.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4.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V_dra žije u</a:t>
                      </a:r>
                      <a:r>
                        <a:rPr lang="cs-CZ" sz="3200" b="0" i="1" baseline="0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 řeky.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5.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Dobré slovo i železná</a:t>
                      </a:r>
                      <a:r>
                        <a:rPr lang="cs-CZ" sz="3200" b="0" i="1" baseline="0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 vrata </a:t>
                      </a:r>
                      <a:r>
                        <a:rPr lang="cs-CZ" sz="3200" b="0" i="1" baseline="0" dirty="0" err="1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otv</a:t>
                      </a:r>
                      <a:r>
                        <a:rPr lang="cs-CZ" sz="3200" b="0" i="1" baseline="0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_</a:t>
                      </a:r>
                      <a:r>
                        <a:rPr lang="cs-CZ" sz="3200" b="0" i="1" baseline="0" dirty="0" err="1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rá</a:t>
                      </a:r>
                      <a:r>
                        <a:rPr lang="cs-CZ" sz="3200" b="0" i="1" baseline="0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" name="Zaoblený obdélník 9"/>
          <p:cNvSpPr/>
          <p:nvPr/>
        </p:nvSpPr>
        <p:spPr>
          <a:xfrm>
            <a:off x="7020272" y="5949280"/>
            <a:ext cx="1440160" cy="576064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Zkontroluj správnost</a:t>
            </a:r>
            <a:endParaRPr lang="cs-CZ" dirty="0"/>
          </a:p>
        </p:txBody>
      </p:sp>
      <p:sp>
        <p:nvSpPr>
          <p:cNvPr id="12" name="Zaoblený obdélník 11">
            <a:hlinkClick r:id="rId20" action="ppaction://hlinksldjump"/>
          </p:cNvPr>
          <p:cNvSpPr/>
          <p:nvPr/>
        </p:nvSpPr>
        <p:spPr>
          <a:xfrm>
            <a:off x="755576" y="6021288"/>
            <a:ext cx="1440160" cy="576064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 </a:t>
            </a:r>
            <a:endParaRPr lang="cs-CZ" dirty="0"/>
          </a:p>
        </p:txBody>
      </p:sp>
      <p:sp>
        <p:nvSpPr>
          <p:cNvPr id="7" name="Zaoblený obdélník 6"/>
          <p:cNvSpPr/>
          <p:nvPr/>
        </p:nvSpPr>
        <p:spPr>
          <a:xfrm>
            <a:off x="539552" y="548680"/>
            <a:ext cx="8064896" cy="129614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latin typeface="Georgia" pitchFamily="18" charset="0"/>
              </a:rPr>
              <a:t>Opiš věty do sešitu a doplň „i“ nebo „y“.</a:t>
            </a:r>
          </a:p>
          <a:p>
            <a:pPr algn="ctr"/>
            <a:r>
              <a:rPr lang="cs-CZ" sz="2800" dirty="0" smtClean="0">
                <a:latin typeface="Georgia" pitchFamily="18" charset="0"/>
              </a:rPr>
              <a:t>Věty si zkontroluj!</a:t>
            </a:r>
            <a:endParaRPr lang="cs-CZ" sz="2800" dirty="0">
              <a:latin typeface="Georgia" pitchFamily="18" charset="0"/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3091" name="DefaultOcx" r:id="rId2" imgW="228600" imgH="228600"/>
        </mc:Choice>
        <mc:Fallback>
          <p:control name="DefaultOcx" r:id="rId2" imgW="228600" imgH="228600">
            <p:pic>
              <p:nvPicPr>
                <p:cNvPr id="0" name="DefaultOcx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092" name="HTMLText1" r:id="rId3" imgW="228600" imgH="228600"/>
        </mc:Choice>
        <mc:Fallback>
          <p:control name="HTMLText1" r:id="rId3" imgW="228600" imgH="228600">
            <p:pic>
              <p:nvPicPr>
                <p:cNvPr id="0" name="HTMLText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093" name="HTMLText2" r:id="rId4" imgW="228600" imgH="228600"/>
        </mc:Choice>
        <mc:Fallback>
          <p:control name="HTMLText2" r:id="rId4" imgW="228600" imgH="228600">
            <p:pic>
              <p:nvPicPr>
                <p:cNvPr id="0" name="HTMLText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094" name="HTMLText3" r:id="rId5" imgW="228600" imgH="228600"/>
        </mc:Choice>
        <mc:Fallback>
          <p:control name="HTMLText3" r:id="rId5" imgW="228600" imgH="228600">
            <p:pic>
              <p:nvPicPr>
                <p:cNvPr id="0" name="HTMLText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095" name="HTMLText4" r:id="rId6" imgW="228600" imgH="228600"/>
        </mc:Choice>
        <mc:Fallback>
          <p:control name="HTMLText4" r:id="rId6" imgW="228600" imgH="228600">
            <p:pic>
              <p:nvPicPr>
                <p:cNvPr id="0" name="HTMLText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096" name="HTMLText5" r:id="rId7" imgW="228600" imgH="228600"/>
        </mc:Choice>
        <mc:Fallback>
          <p:control name="HTMLText5" r:id="rId7" imgW="228600" imgH="228600">
            <p:pic>
              <p:nvPicPr>
                <p:cNvPr id="0" name="HTMLText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097" name="HTMLText6" r:id="rId8" imgW="228600" imgH="228600"/>
        </mc:Choice>
        <mc:Fallback>
          <p:control name="HTMLText6" r:id="rId8" imgW="228600" imgH="228600">
            <p:pic>
              <p:nvPicPr>
                <p:cNvPr id="0" name="HTMLText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098" name="HTMLText7" r:id="rId9" imgW="228600" imgH="228600"/>
        </mc:Choice>
        <mc:Fallback>
          <p:control name="HTMLText7" r:id="rId9" imgW="228600" imgH="228600">
            <p:pic>
              <p:nvPicPr>
                <p:cNvPr id="0" name="HTMLText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099" name="HTMLText8" r:id="rId10" imgW="228600" imgH="228600"/>
        </mc:Choice>
        <mc:Fallback>
          <p:control name="HTMLText8" r:id="rId10" imgW="228600" imgH="228600">
            <p:pic>
              <p:nvPicPr>
                <p:cNvPr id="0" name="HTMLText8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100" name="HTMLText9" r:id="rId11" imgW="228600" imgH="228600"/>
        </mc:Choice>
        <mc:Fallback>
          <p:control name="HTMLText9" r:id="rId11" imgW="228600" imgH="228600">
            <p:pic>
              <p:nvPicPr>
                <p:cNvPr id="0" name="HTMLText9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101" name="HTMLText10" r:id="rId12" imgW="228600" imgH="228600"/>
        </mc:Choice>
        <mc:Fallback>
          <p:control name="HTMLText10" r:id="rId12" imgW="228600" imgH="228600">
            <p:pic>
              <p:nvPicPr>
                <p:cNvPr id="0" name="HTMLText10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102" name="HTMLText11" r:id="rId13" imgW="228600" imgH="228600"/>
        </mc:Choice>
        <mc:Fallback>
          <p:control name="HTMLText11" r:id="rId13" imgW="228600" imgH="228600">
            <p:pic>
              <p:nvPicPr>
                <p:cNvPr id="0" name="HTMLText1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103" name="HTMLText12" r:id="rId14" imgW="228600" imgH="228600"/>
        </mc:Choice>
        <mc:Fallback>
          <p:control name="HTMLText12" r:id="rId14" imgW="228600" imgH="228600">
            <p:pic>
              <p:nvPicPr>
                <p:cNvPr id="0" name="HTMLText1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104" name="HTMLText13" r:id="rId15" imgW="228600" imgH="228600"/>
        </mc:Choice>
        <mc:Fallback>
          <p:control name="HTMLText13" r:id="rId15" imgW="228600" imgH="228600">
            <p:pic>
              <p:nvPicPr>
                <p:cNvPr id="0" name="HTMLText1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105" name="HTMLText14" r:id="rId16" imgW="228600" imgH="228600"/>
        </mc:Choice>
        <mc:Fallback>
          <p:control name="HTMLText14" r:id="rId16" imgW="228600" imgH="228600">
            <p:pic>
              <p:nvPicPr>
                <p:cNvPr id="0" name="HTMLText1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106" name="HTMLText15" r:id="rId17" imgW="228600" imgH="228600"/>
        </mc:Choice>
        <mc:Fallback>
          <p:control name="HTMLText15" r:id="rId17" imgW="228600" imgH="228600">
            <p:pic>
              <p:nvPicPr>
                <p:cNvPr id="0" name="HTMLText1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107" name="HTMLText16" r:id="rId18" imgW="228600" imgH="228600"/>
        </mc:Choice>
        <mc:Fallback>
          <p:control name="HTMLText16" r:id="rId18" imgW="228600" imgH="228600">
            <p:pic>
              <p:nvPicPr>
                <p:cNvPr id="0" name="HTMLText1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179512" y="116632"/>
            <a:ext cx="8856984" cy="6624736"/>
          </a:xfrm>
          <a:prstGeom prst="round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Zaoblený obdélník 11">
            <a:hlinkClick r:id="rId20" action="ppaction://hlinksldjump"/>
          </p:cNvPr>
          <p:cNvSpPr/>
          <p:nvPr/>
        </p:nvSpPr>
        <p:spPr>
          <a:xfrm>
            <a:off x="755576" y="6021288"/>
            <a:ext cx="1440160" cy="576064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 </a:t>
            </a:r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539552" y="548680"/>
            <a:ext cx="8064896" cy="129614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latin typeface="Georgia" pitchFamily="18" charset="0"/>
              </a:rPr>
              <a:t>Kontrola textu.</a:t>
            </a:r>
            <a:endParaRPr lang="cs-CZ" sz="2800" dirty="0">
              <a:latin typeface="Georgia" pitchFamily="18" charset="0"/>
            </a:endParaRPr>
          </a:p>
        </p:txBody>
      </p:sp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251520" y="2492896"/>
          <a:ext cx="8712968" cy="2895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7186"/>
                <a:gridCol w="785578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1.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V lese houkal výr.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2.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Vítr víří na ulici prach.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3.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Vodní vír je nebezpečný.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4.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Vydra žije u</a:t>
                      </a:r>
                      <a:r>
                        <a:rPr lang="cs-CZ" sz="3200" b="0" i="1" baseline="0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 řeky.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5.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Dobré slovo i železná</a:t>
                      </a:r>
                      <a:r>
                        <a:rPr lang="cs-CZ" sz="3200" b="0" i="1" baseline="0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 vrata otvírá.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  <p:controls>
      <mc:AlternateContent xmlns:mc="http://schemas.openxmlformats.org/markup-compatibility/2006">
        <mc:Choice xmlns:v="urn:schemas-microsoft-com:vml" Requires="v">
          <p:control spid="19475" name="DefaultOcx" r:id="rId2" imgW="228600" imgH="228600"/>
        </mc:Choice>
        <mc:Fallback>
          <p:control name="DefaultOcx" r:id="rId2" imgW="228600" imgH="228600">
            <p:pic>
              <p:nvPicPr>
                <p:cNvPr id="0" name="DefaultOcx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9476" name="HTMLText1" r:id="rId3" imgW="228600" imgH="228600"/>
        </mc:Choice>
        <mc:Fallback>
          <p:control name="HTMLText1" r:id="rId3" imgW="228600" imgH="228600">
            <p:pic>
              <p:nvPicPr>
                <p:cNvPr id="0" name="HTMLText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9477" name="HTMLText2" r:id="rId4" imgW="228600" imgH="228600"/>
        </mc:Choice>
        <mc:Fallback>
          <p:control name="HTMLText2" r:id="rId4" imgW="228600" imgH="228600">
            <p:pic>
              <p:nvPicPr>
                <p:cNvPr id="0" name="HTMLText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9478" name="HTMLText3" r:id="rId5" imgW="228600" imgH="228600"/>
        </mc:Choice>
        <mc:Fallback>
          <p:control name="HTMLText3" r:id="rId5" imgW="228600" imgH="228600">
            <p:pic>
              <p:nvPicPr>
                <p:cNvPr id="0" name="HTMLText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9479" name="HTMLText4" r:id="rId6" imgW="228600" imgH="228600"/>
        </mc:Choice>
        <mc:Fallback>
          <p:control name="HTMLText4" r:id="rId6" imgW="228600" imgH="228600">
            <p:pic>
              <p:nvPicPr>
                <p:cNvPr id="0" name="HTMLText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9480" name="HTMLText5" r:id="rId7" imgW="228600" imgH="228600"/>
        </mc:Choice>
        <mc:Fallback>
          <p:control name="HTMLText5" r:id="rId7" imgW="228600" imgH="228600">
            <p:pic>
              <p:nvPicPr>
                <p:cNvPr id="0" name="HTMLText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9481" name="HTMLText6" r:id="rId8" imgW="228600" imgH="228600"/>
        </mc:Choice>
        <mc:Fallback>
          <p:control name="HTMLText6" r:id="rId8" imgW="228600" imgH="228600">
            <p:pic>
              <p:nvPicPr>
                <p:cNvPr id="0" name="HTMLText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9482" name="HTMLText7" r:id="rId9" imgW="228600" imgH="228600"/>
        </mc:Choice>
        <mc:Fallback>
          <p:control name="HTMLText7" r:id="rId9" imgW="228600" imgH="228600">
            <p:pic>
              <p:nvPicPr>
                <p:cNvPr id="0" name="HTMLText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9483" name="HTMLText8" r:id="rId10" imgW="228600" imgH="228600"/>
        </mc:Choice>
        <mc:Fallback>
          <p:control name="HTMLText8" r:id="rId10" imgW="228600" imgH="228600">
            <p:pic>
              <p:nvPicPr>
                <p:cNvPr id="0" name="HTMLText8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9484" name="HTMLText9" r:id="rId11" imgW="228600" imgH="228600"/>
        </mc:Choice>
        <mc:Fallback>
          <p:control name="HTMLText9" r:id="rId11" imgW="228600" imgH="228600">
            <p:pic>
              <p:nvPicPr>
                <p:cNvPr id="0" name="HTMLText9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9485" name="HTMLText10" r:id="rId12" imgW="228600" imgH="228600"/>
        </mc:Choice>
        <mc:Fallback>
          <p:control name="HTMLText10" r:id="rId12" imgW="228600" imgH="228600">
            <p:pic>
              <p:nvPicPr>
                <p:cNvPr id="0" name="HTMLText10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9486" name="HTMLText11" r:id="rId13" imgW="228600" imgH="228600"/>
        </mc:Choice>
        <mc:Fallback>
          <p:control name="HTMLText11" r:id="rId13" imgW="228600" imgH="228600">
            <p:pic>
              <p:nvPicPr>
                <p:cNvPr id="0" name="HTMLText1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9487" name="HTMLText12" r:id="rId14" imgW="228600" imgH="228600"/>
        </mc:Choice>
        <mc:Fallback>
          <p:control name="HTMLText12" r:id="rId14" imgW="228600" imgH="228600">
            <p:pic>
              <p:nvPicPr>
                <p:cNvPr id="0" name="HTMLText1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9488" name="HTMLText13" r:id="rId15" imgW="228600" imgH="228600"/>
        </mc:Choice>
        <mc:Fallback>
          <p:control name="HTMLText13" r:id="rId15" imgW="228600" imgH="228600">
            <p:pic>
              <p:nvPicPr>
                <p:cNvPr id="0" name="HTMLText1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9489" name="HTMLText14" r:id="rId16" imgW="228600" imgH="228600"/>
        </mc:Choice>
        <mc:Fallback>
          <p:control name="HTMLText14" r:id="rId16" imgW="228600" imgH="228600">
            <p:pic>
              <p:nvPicPr>
                <p:cNvPr id="0" name="HTMLText1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9490" name="HTMLText15" r:id="rId17" imgW="228600" imgH="228600"/>
        </mc:Choice>
        <mc:Fallback>
          <p:control name="HTMLText15" r:id="rId17" imgW="228600" imgH="228600">
            <p:pic>
              <p:nvPicPr>
                <p:cNvPr id="0" name="HTMLText1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9491" name="HTMLText16" r:id="rId18" imgW="228600" imgH="228600"/>
        </mc:Choice>
        <mc:Fallback>
          <p:control name="HTMLText16" r:id="rId18" imgW="228600" imgH="228600">
            <p:pic>
              <p:nvPicPr>
                <p:cNvPr id="0" name="HTMLText1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179512" y="116632"/>
            <a:ext cx="8856984" cy="6624736"/>
          </a:xfrm>
          <a:prstGeom prst="round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251520" y="2492896"/>
          <a:ext cx="8712968" cy="2895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7186"/>
                <a:gridCol w="785578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1.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Koupil jsem poslední v_tisk novin.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2.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V_</a:t>
                      </a:r>
                      <a:r>
                        <a:rPr lang="cs-CZ" sz="3200" b="0" i="1" dirty="0" err="1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ry</a:t>
                      </a:r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 způsobují onemocnění.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3.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i="1" dirty="0" err="1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Zlozv</a:t>
                      </a:r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_</a:t>
                      </a:r>
                      <a:r>
                        <a:rPr lang="cs-CZ" sz="3200" b="0" i="1" dirty="0" err="1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ky</a:t>
                      </a:r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 si </a:t>
                      </a:r>
                      <a:r>
                        <a:rPr lang="cs-CZ" sz="3200" b="0" i="1" dirty="0" err="1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odv</a:t>
                      </a:r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_</a:t>
                      </a:r>
                      <a:r>
                        <a:rPr lang="cs-CZ" sz="3200" b="0" i="1" dirty="0" err="1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kni</a:t>
                      </a:r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4.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Jana </a:t>
                      </a:r>
                      <a:r>
                        <a:rPr lang="cs-CZ" sz="3200" b="0" i="1" dirty="0" err="1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žv</a:t>
                      </a:r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_</a:t>
                      </a:r>
                      <a:r>
                        <a:rPr lang="cs-CZ" sz="3200" b="0" i="1" dirty="0" err="1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ká</a:t>
                      </a:r>
                      <a:r>
                        <a:rPr lang="cs-CZ" sz="3200" b="0" i="1" baseline="0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 </a:t>
                      </a:r>
                      <a:r>
                        <a:rPr lang="cs-CZ" sz="3200" b="0" i="1" baseline="0" dirty="0" err="1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žv</a:t>
                      </a:r>
                      <a:r>
                        <a:rPr lang="cs-CZ" sz="3200" b="0" i="1" baseline="0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_kačku.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5.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Psi v_jí na měsíc.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" name="Zaoblený obdélník 9">
            <a:hlinkClick r:id="rId20" action="ppaction://hlinksldjump"/>
          </p:cNvPr>
          <p:cNvSpPr/>
          <p:nvPr/>
        </p:nvSpPr>
        <p:spPr>
          <a:xfrm>
            <a:off x="7020272" y="5949280"/>
            <a:ext cx="1440160" cy="576064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Zkontroluj správnost</a:t>
            </a:r>
            <a:endParaRPr lang="cs-CZ" dirty="0"/>
          </a:p>
        </p:txBody>
      </p:sp>
      <p:sp>
        <p:nvSpPr>
          <p:cNvPr id="12" name="Zaoblený obdélník 11">
            <a:hlinkClick r:id="rId21" action="ppaction://hlinksldjump"/>
          </p:cNvPr>
          <p:cNvSpPr/>
          <p:nvPr/>
        </p:nvSpPr>
        <p:spPr>
          <a:xfrm>
            <a:off x="755576" y="6021288"/>
            <a:ext cx="1440160" cy="576064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 </a:t>
            </a:r>
            <a:endParaRPr lang="cs-CZ" dirty="0"/>
          </a:p>
        </p:txBody>
      </p:sp>
      <p:sp>
        <p:nvSpPr>
          <p:cNvPr id="7" name="Zaoblený obdélník 6"/>
          <p:cNvSpPr/>
          <p:nvPr/>
        </p:nvSpPr>
        <p:spPr>
          <a:xfrm>
            <a:off x="539552" y="548680"/>
            <a:ext cx="8064896" cy="129614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latin typeface="Georgia" pitchFamily="18" charset="0"/>
              </a:rPr>
              <a:t>Opiš věty do sešitu a doplň „i“ nebo „y“.</a:t>
            </a:r>
          </a:p>
          <a:p>
            <a:pPr algn="ctr"/>
            <a:r>
              <a:rPr lang="cs-CZ" sz="2800" dirty="0" smtClean="0">
                <a:latin typeface="Georgia" pitchFamily="18" charset="0"/>
              </a:rPr>
              <a:t>Věty si zkontroluj!</a:t>
            </a:r>
            <a:endParaRPr lang="cs-CZ" sz="2800" dirty="0">
              <a:latin typeface="Georgia" pitchFamily="18" charset="0"/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21523" name="DefaultOcx" r:id="rId2" imgW="228600" imgH="228600"/>
        </mc:Choice>
        <mc:Fallback>
          <p:control name="DefaultOcx" r:id="rId2" imgW="228600" imgH="228600">
            <p:pic>
              <p:nvPicPr>
                <p:cNvPr id="0" name="DefaultOcx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1524" name="HTMLText1" r:id="rId3" imgW="228600" imgH="228600"/>
        </mc:Choice>
        <mc:Fallback>
          <p:control name="HTMLText1" r:id="rId3" imgW="228600" imgH="228600">
            <p:pic>
              <p:nvPicPr>
                <p:cNvPr id="0" name="HTMLText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1525" name="HTMLText2" r:id="rId4" imgW="228600" imgH="228600"/>
        </mc:Choice>
        <mc:Fallback>
          <p:control name="HTMLText2" r:id="rId4" imgW="228600" imgH="228600">
            <p:pic>
              <p:nvPicPr>
                <p:cNvPr id="0" name="HTMLText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1526" name="HTMLText3" r:id="rId5" imgW="228600" imgH="228600"/>
        </mc:Choice>
        <mc:Fallback>
          <p:control name="HTMLText3" r:id="rId5" imgW="228600" imgH="228600">
            <p:pic>
              <p:nvPicPr>
                <p:cNvPr id="0" name="HTMLText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1527" name="HTMLText4" r:id="rId6" imgW="228600" imgH="228600"/>
        </mc:Choice>
        <mc:Fallback>
          <p:control name="HTMLText4" r:id="rId6" imgW="228600" imgH="228600">
            <p:pic>
              <p:nvPicPr>
                <p:cNvPr id="0" name="HTMLText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1528" name="HTMLText5" r:id="rId7" imgW="228600" imgH="228600"/>
        </mc:Choice>
        <mc:Fallback>
          <p:control name="HTMLText5" r:id="rId7" imgW="228600" imgH="228600">
            <p:pic>
              <p:nvPicPr>
                <p:cNvPr id="0" name="HTMLText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1529" name="HTMLText6" r:id="rId8" imgW="228600" imgH="228600"/>
        </mc:Choice>
        <mc:Fallback>
          <p:control name="HTMLText6" r:id="rId8" imgW="228600" imgH="228600">
            <p:pic>
              <p:nvPicPr>
                <p:cNvPr id="0" name="HTMLText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1530" name="HTMLText7" r:id="rId9" imgW="228600" imgH="228600"/>
        </mc:Choice>
        <mc:Fallback>
          <p:control name="HTMLText7" r:id="rId9" imgW="228600" imgH="228600">
            <p:pic>
              <p:nvPicPr>
                <p:cNvPr id="0" name="HTMLText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1531" name="HTMLText8" r:id="rId10" imgW="228600" imgH="228600"/>
        </mc:Choice>
        <mc:Fallback>
          <p:control name="HTMLText8" r:id="rId10" imgW="228600" imgH="228600">
            <p:pic>
              <p:nvPicPr>
                <p:cNvPr id="0" name="HTMLText8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1532" name="HTMLText9" r:id="rId11" imgW="228600" imgH="228600"/>
        </mc:Choice>
        <mc:Fallback>
          <p:control name="HTMLText9" r:id="rId11" imgW="228600" imgH="228600">
            <p:pic>
              <p:nvPicPr>
                <p:cNvPr id="0" name="HTMLText9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1533" name="HTMLText10" r:id="rId12" imgW="228600" imgH="228600"/>
        </mc:Choice>
        <mc:Fallback>
          <p:control name="HTMLText10" r:id="rId12" imgW="228600" imgH="228600">
            <p:pic>
              <p:nvPicPr>
                <p:cNvPr id="0" name="HTMLText10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1534" name="HTMLText11" r:id="rId13" imgW="228600" imgH="228600"/>
        </mc:Choice>
        <mc:Fallback>
          <p:control name="HTMLText11" r:id="rId13" imgW="228600" imgH="228600">
            <p:pic>
              <p:nvPicPr>
                <p:cNvPr id="0" name="HTMLText1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1535" name="HTMLText12" r:id="rId14" imgW="228600" imgH="228600"/>
        </mc:Choice>
        <mc:Fallback>
          <p:control name="HTMLText12" r:id="rId14" imgW="228600" imgH="228600">
            <p:pic>
              <p:nvPicPr>
                <p:cNvPr id="0" name="HTMLText1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1536" name="HTMLText13" r:id="rId15" imgW="228600" imgH="228600"/>
        </mc:Choice>
        <mc:Fallback>
          <p:control name="HTMLText13" r:id="rId15" imgW="228600" imgH="228600">
            <p:pic>
              <p:nvPicPr>
                <p:cNvPr id="0" name="HTMLText1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1537" name="HTMLText14" r:id="rId16" imgW="228600" imgH="228600"/>
        </mc:Choice>
        <mc:Fallback>
          <p:control name="HTMLText14" r:id="rId16" imgW="228600" imgH="228600">
            <p:pic>
              <p:nvPicPr>
                <p:cNvPr id="0" name="HTMLText1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1538" name="HTMLText15" r:id="rId17" imgW="228600" imgH="228600"/>
        </mc:Choice>
        <mc:Fallback>
          <p:control name="HTMLText15" r:id="rId17" imgW="228600" imgH="228600">
            <p:pic>
              <p:nvPicPr>
                <p:cNvPr id="0" name="HTMLText1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1539" name="HTMLText16" r:id="rId18" imgW="228600" imgH="228600"/>
        </mc:Choice>
        <mc:Fallback>
          <p:control name="HTMLText16" r:id="rId18" imgW="228600" imgH="228600">
            <p:pic>
              <p:nvPicPr>
                <p:cNvPr id="0" name="HTMLText1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179512" y="116632"/>
            <a:ext cx="8856984" cy="6624736"/>
          </a:xfrm>
          <a:prstGeom prst="round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Zaoblený obdélník 11">
            <a:hlinkClick r:id="rId20" action="ppaction://hlinksldjump"/>
          </p:cNvPr>
          <p:cNvSpPr/>
          <p:nvPr/>
        </p:nvSpPr>
        <p:spPr>
          <a:xfrm>
            <a:off x="755576" y="6021288"/>
            <a:ext cx="1440160" cy="576064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 </a:t>
            </a:r>
            <a:endParaRPr lang="cs-CZ" dirty="0"/>
          </a:p>
        </p:txBody>
      </p:sp>
      <p:sp>
        <p:nvSpPr>
          <p:cNvPr id="7" name="Zaoblený obdélník 6"/>
          <p:cNvSpPr/>
          <p:nvPr/>
        </p:nvSpPr>
        <p:spPr>
          <a:xfrm>
            <a:off x="539552" y="548680"/>
            <a:ext cx="8064896" cy="129614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latin typeface="Georgia" pitchFamily="18" charset="0"/>
              </a:rPr>
              <a:t>Kontrola textu.</a:t>
            </a:r>
            <a:endParaRPr lang="cs-CZ" sz="2800" dirty="0">
              <a:latin typeface="Georgia" pitchFamily="18" charset="0"/>
            </a:endParaRPr>
          </a:p>
        </p:txBody>
      </p:sp>
      <p:graphicFrame>
        <p:nvGraphicFramePr>
          <p:cNvPr id="8" name="Tabulka 7"/>
          <p:cNvGraphicFramePr>
            <a:graphicFrameLocks noGrp="1"/>
          </p:cNvGraphicFramePr>
          <p:nvPr/>
        </p:nvGraphicFramePr>
        <p:xfrm>
          <a:off x="251520" y="2492896"/>
          <a:ext cx="8712968" cy="2895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7186"/>
                <a:gridCol w="785578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1.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Koupil jsem poslední výtisk novin.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2.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Viry způsobují onemocnění.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3.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Zlozvyky si odvykni.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4.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Jana žvýká</a:t>
                      </a:r>
                      <a:r>
                        <a:rPr lang="cs-CZ" sz="3200" b="0" i="1" baseline="0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 žvýkačku.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5.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Psi vyjí na měsíc.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  <p:controls>
      <mc:AlternateContent xmlns:mc="http://schemas.openxmlformats.org/markup-compatibility/2006">
        <mc:Choice xmlns:v="urn:schemas-microsoft-com:vml" Requires="v">
          <p:control spid="22547" name="DefaultOcx" r:id="rId2" imgW="228600" imgH="228600"/>
        </mc:Choice>
        <mc:Fallback>
          <p:control name="DefaultOcx" r:id="rId2" imgW="228600" imgH="228600">
            <p:pic>
              <p:nvPicPr>
                <p:cNvPr id="0" name="DefaultOcx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2548" name="HTMLText1" r:id="rId3" imgW="228600" imgH="228600"/>
        </mc:Choice>
        <mc:Fallback>
          <p:control name="HTMLText1" r:id="rId3" imgW="228600" imgH="228600">
            <p:pic>
              <p:nvPicPr>
                <p:cNvPr id="0" name="HTMLText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2549" name="HTMLText2" r:id="rId4" imgW="228600" imgH="228600"/>
        </mc:Choice>
        <mc:Fallback>
          <p:control name="HTMLText2" r:id="rId4" imgW="228600" imgH="228600">
            <p:pic>
              <p:nvPicPr>
                <p:cNvPr id="0" name="HTMLText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2550" name="HTMLText3" r:id="rId5" imgW="228600" imgH="228600"/>
        </mc:Choice>
        <mc:Fallback>
          <p:control name="HTMLText3" r:id="rId5" imgW="228600" imgH="228600">
            <p:pic>
              <p:nvPicPr>
                <p:cNvPr id="0" name="HTMLText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2551" name="HTMLText4" r:id="rId6" imgW="228600" imgH="228600"/>
        </mc:Choice>
        <mc:Fallback>
          <p:control name="HTMLText4" r:id="rId6" imgW="228600" imgH="228600">
            <p:pic>
              <p:nvPicPr>
                <p:cNvPr id="0" name="HTMLText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2552" name="HTMLText5" r:id="rId7" imgW="228600" imgH="228600"/>
        </mc:Choice>
        <mc:Fallback>
          <p:control name="HTMLText5" r:id="rId7" imgW="228600" imgH="228600">
            <p:pic>
              <p:nvPicPr>
                <p:cNvPr id="0" name="HTMLText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2553" name="HTMLText6" r:id="rId8" imgW="228600" imgH="228600"/>
        </mc:Choice>
        <mc:Fallback>
          <p:control name="HTMLText6" r:id="rId8" imgW="228600" imgH="228600">
            <p:pic>
              <p:nvPicPr>
                <p:cNvPr id="0" name="HTMLText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2554" name="HTMLText7" r:id="rId9" imgW="228600" imgH="228600"/>
        </mc:Choice>
        <mc:Fallback>
          <p:control name="HTMLText7" r:id="rId9" imgW="228600" imgH="228600">
            <p:pic>
              <p:nvPicPr>
                <p:cNvPr id="0" name="HTMLText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2555" name="HTMLText8" r:id="rId10" imgW="228600" imgH="228600"/>
        </mc:Choice>
        <mc:Fallback>
          <p:control name="HTMLText8" r:id="rId10" imgW="228600" imgH="228600">
            <p:pic>
              <p:nvPicPr>
                <p:cNvPr id="0" name="HTMLText8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2556" name="HTMLText9" r:id="rId11" imgW="228600" imgH="228600"/>
        </mc:Choice>
        <mc:Fallback>
          <p:control name="HTMLText9" r:id="rId11" imgW="228600" imgH="228600">
            <p:pic>
              <p:nvPicPr>
                <p:cNvPr id="0" name="HTMLText9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2557" name="HTMLText10" r:id="rId12" imgW="228600" imgH="228600"/>
        </mc:Choice>
        <mc:Fallback>
          <p:control name="HTMLText10" r:id="rId12" imgW="228600" imgH="228600">
            <p:pic>
              <p:nvPicPr>
                <p:cNvPr id="0" name="HTMLText10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2558" name="HTMLText11" r:id="rId13" imgW="228600" imgH="228600"/>
        </mc:Choice>
        <mc:Fallback>
          <p:control name="HTMLText11" r:id="rId13" imgW="228600" imgH="228600">
            <p:pic>
              <p:nvPicPr>
                <p:cNvPr id="0" name="HTMLText1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2559" name="HTMLText12" r:id="rId14" imgW="228600" imgH="228600"/>
        </mc:Choice>
        <mc:Fallback>
          <p:control name="HTMLText12" r:id="rId14" imgW="228600" imgH="228600">
            <p:pic>
              <p:nvPicPr>
                <p:cNvPr id="0" name="HTMLText1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2560" name="HTMLText13" r:id="rId15" imgW="228600" imgH="228600"/>
        </mc:Choice>
        <mc:Fallback>
          <p:control name="HTMLText13" r:id="rId15" imgW="228600" imgH="228600">
            <p:pic>
              <p:nvPicPr>
                <p:cNvPr id="0" name="HTMLText1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2561" name="HTMLText14" r:id="rId16" imgW="228600" imgH="228600"/>
        </mc:Choice>
        <mc:Fallback>
          <p:control name="HTMLText14" r:id="rId16" imgW="228600" imgH="228600">
            <p:pic>
              <p:nvPicPr>
                <p:cNvPr id="0" name="HTMLText1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2562" name="HTMLText15" r:id="rId17" imgW="228600" imgH="228600"/>
        </mc:Choice>
        <mc:Fallback>
          <p:control name="HTMLText15" r:id="rId17" imgW="228600" imgH="228600">
            <p:pic>
              <p:nvPicPr>
                <p:cNvPr id="0" name="HTMLText1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2563" name="HTMLText16" r:id="rId18" imgW="228600" imgH="228600"/>
        </mc:Choice>
        <mc:Fallback>
          <p:control name="HTMLText16" r:id="rId18" imgW="228600" imgH="228600">
            <p:pic>
              <p:nvPicPr>
                <p:cNvPr id="0" name="HTMLText1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179512" y="116632"/>
            <a:ext cx="8856984" cy="6624736"/>
          </a:xfrm>
          <a:prstGeom prst="round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251520" y="2492896"/>
          <a:ext cx="8712968" cy="2895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7186"/>
                <a:gridCol w="785578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1.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Lidé loví v_</a:t>
                      </a:r>
                      <a:r>
                        <a:rPr lang="cs-CZ" sz="3200" b="0" i="1" dirty="0" err="1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dry</a:t>
                      </a:r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 pro jejich kožešiny.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2.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Umíš</a:t>
                      </a:r>
                      <a:r>
                        <a:rPr lang="cs-CZ" sz="3200" b="0" i="1" baseline="0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 v_t věneček?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3.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i="1" dirty="0" err="1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Nev</a:t>
                      </a:r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_skej!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4.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i="1" dirty="0" err="1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Cv</a:t>
                      </a:r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_</a:t>
                      </a:r>
                      <a:r>
                        <a:rPr lang="cs-CZ" sz="3200" b="0" i="1" dirty="0" err="1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čenec</a:t>
                      </a:r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  v_sel na hrazdě.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5.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Máš v_prané prádlo?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" name="Zaoblený obdélník 9">
            <a:hlinkClick r:id="rId20" action="ppaction://hlinksldjump"/>
          </p:cNvPr>
          <p:cNvSpPr/>
          <p:nvPr/>
        </p:nvSpPr>
        <p:spPr>
          <a:xfrm>
            <a:off x="7020272" y="5949280"/>
            <a:ext cx="1440160" cy="576064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Zkontroluj správnost</a:t>
            </a:r>
            <a:endParaRPr lang="cs-CZ" dirty="0"/>
          </a:p>
        </p:txBody>
      </p:sp>
      <p:sp>
        <p:nvSpPr>
          <p:cNvPr id="12" name="Zaoblený obdélník 11">
            <a:hlinkClick r:id="rId21" action="ppaction://hlinksldjump"/>
          </p:cNvPr>
          <p:cNvSpPr/>
          <p:nvPr/>
        </p:nvSpPr>
        <p:spPr>
          <a:xfrm>
            <a:off x="755576" y="6021288"/>
            <a:ext cx="1440160" cy="576064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 </a:t>
            </a:r>
            <a:endParaRPr lang="cs-CZ" dirty="0"/>
          </a:p>
        </p:txBody>
      </p:sp>
      <p:sp>
        <p:nvSpPr>
          <p:cNvPr id="7" name="Zaoblený obdélník 6"/>
          <p:cNvSpPr/>
          <p:nvPr/>
        </p:nvSpPr>
        <p:spPr>
          <a:xfrm>
            <a:off x="539552" y="548680"/>
            <a:ext cx="8064896" cy="129614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latin typeface="Georgia" pitchFamily="18" charset="0"/>
              </a:rPr>
              <a:t>Opiš věty do sešitu a doplň „i“ nebo „y“.</a:t>
            </a:r>
          </a:p>
          <a:p>
            <a:pPr algn="ctr"/>
            <a:r>
              <a:rPr lang="cs-CZ" sz="2800" dirty="0" smtClean="0">
                <a:latin typeface="Georgia" pitchFamily="18" charset="0"/>
              </a:rPr>
              <a:t>Věty si zkontroluj!</a:t>
            </a:r>
            <a:endParaRPr lang="cs-CZ" sz="2800" dirty="0">
              <a:latin typeface="Georgia" pitchFamily="18" charset="0"/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23571" name="DefaultOcx" r:id="rId2" imgW="228600" imgH="228600"/>
        </mc:Choice>
        <mc:Fallback>
          <p:control name="DefaultOcx" r:id="rId2" imgW="228600" imgH="228600">
            <p:pic>
              <p:nvPicPr>
                <p:cNvPr id="0" name="DefaultOcx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3572" name="HTMLText1" r:id="rId3" imgW="228600" imgH="228600"/>
        </mc:Choice>
        <mc:Fallback>
          <p:control name="HTMLText1" r:id="rId3" imgW="228600" imgH="228600">
            <p:pic>
              <p:nvPicPr>
                <p:cNvPr id="0" name="HTMLText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3573" name="HTMLText2" r:id="rId4" imgW="228600" imgH="228600"/>
        </mc:Choice>
        <mc:Fallback>
          <p:control name="HTMLText2" r:id="rId4" imgW="228600" imgH="228600">
            <p:pic>
              <p:nvPicPr>
                <p:cNvPr id="0" name="HTMLText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3574" name="HTMLText3" r:id="rId5" imgW="228600" imgH="228600"/>
        </mc:Choice>
        <mc:Fallback>
          <p:control name="HTMLText3" r:id="rId5" imgW="228600" imgH="228600">
            <p:pic>
              <p:nvPicPr>
                <p:cNvPr id="0" name="HTMLText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3575" name="HTMLText4" r:id="rId6" imgW="228600" imgH="228600"/>
        </mc:Choice>
        <mc:Fallback>
          <p:control name="HTMLText4" r:id="rId6" imgW="228600" imgH="228600">
            <p:pic>
              <p:nvPicPr>
                <p:cNvPr id="0" name="HTMLText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3576" name="HTMLText5" r:id="rId7" imgW="228600" imgH="228600"/>
        </mc:Choice>
        <mc:Fallback>
          <p:control name="HTMLText5" r:id="rId7" imgW="228600" imgH="228600">
            <p:pic>
              <p:nvPicPr>
                <p:cNvPr id="0" name="HTMLText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3577" name="HTMLText6" r:id="rId8" imgW="228600" imgH="228600"/>
        </mc:Choice>
        <mc:Fallback>
          <p:control name="HTMLText6" r:id="rId8" imgW="228600" imgH="228600">
            <p:pic>
              <p:nvPicPr>
                <p:cNvPr id="0" name="HTMLText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3578" name="HTMLText7" r:id="rId9" imgW="228600" imgH="228600"/>
        </mc:Choice>
        <mc:Fallback>
          <p:control name="HTMLText7" r:id="rId9" imgW="228600" imgH="228600">
            <p:pic>
              <p:nvPicPr>
                <p:cNvPr id="0" name="HTMLText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3579" name="HTMLText8" r:id="rId10" imgW="228600" imgH="228600"/>
        </mc:Choice>
        <mc:Fallback>
          <p:control name="HTMLText8" r:id="rId10" imgW="228600" imgH="228600">
            <p:pic>
              <p:nvPicPr>
                <p:cNvPr id="0" name="HTMLText8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3580" name="HTMLText9" r:id="rId11" imgW="228600" imgH="228600"/>
        </mc:Choice>
        <mc:Fallback>
          <p:control name="HTMLText9" r:id="rId11" imgW="228600" imgH="228600">
            <p:pic>
              <p:nvPicPr>
                <p:cNvPr id="0" name="HTMLText9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3581" name="HTMLText10" r:id="rId12" imgW="228600" imgH="228600"/>
        </mc:Choice>
        <mc:Fallback>
          <p:control name="HTMLText10" r:id="rId12" imgW="228600" imgH="228600">
            <p:pic>
              <p:nvPicPr>
                <p:cNvPr id="0" name="HTMLText10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3582" name="HTMLText11" r:id="rId13" imgW="228600" imgH="228600"/>
        </mc:Choice>
        <mc:Fallback>
          <p:control name="HTMLText11" r:id="rId13" imgW="228600" imgH="228600">
            <p:pic>
              <p:nvPicPr>
                <p:cNvPr id="0" name="HTMLText1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3583" name="HTMLText12" r:id="rId14" imgW="228600" imgH="228600"/>
        </mc:Choice>
        <mc:Fallback>
          <p:control name="HTMLText12" r:id="rId14" imgW="228600" imgH="228600">
            <p:pic>
              <p:nvPicPr>
                <p:cNvPr id="0" name="HTMLText1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3584" name="HTMLText13" r:id="rId15" imgW="228600" imgH="228600"/>
        </mc:Choice>
        <mc:Fallback>
          <p:control name="HTMLText13" r:id="rId15" imgW="228600" imgH="228600">
            <p:pic>
              <p:nvPicPr>
                <p:cNvPr id="0" name="HTMLText1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3585" name="HTMLText14" r:id="rId16" imgW="228600" imgH="228600"/>
        </mc:Choice>
        <mc:Fallback>
          <p:control name="HTMLText14" r:id="rId16" imgW="228600" imgH="228600">
            <p:pic>
              <p:nvPicPr>
                <p:cNvPr id="0" name="HTMLText1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3586" name="HTMLText15" r:id="rId17" imgW="228600" imgH="228600"/>
        </mc:Choice>
        <mc:Fallback>
          <p:control name="HTMLText15" r:id="rId17" imgW="228600" imgH="228600">
            <p:pic>
              <p:nvPicPr>
                <p:cNvPr id="0" name="HTMLText1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3587" name="HTMLText16" r:id="rId18" imgW="228600" imgH="228600"/>
        </mc:Choice>
        <mc:Fallback>
          <p:control name="HTMLText16" r:id="rId18" imgW="228600" imgH="228600">
            <p:pic>
              <p:nvPicPr>
                <p:cNvPr id="0" name="HTMLText1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179512" y="116632"/>
            <a:ext cx="8856984" cy="6624736"/>
          </a:xfrm>
          <a:prstGeom prst="round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Zaoblený obdélník 11">
            <a:hlinkClick r:id="rId20" action="ppaction://hlinksldjump"/>
          </p:cNvPr>
          <p:cNvSpPr/>
          <p:nvPr/>
        </p:nvSpPr>
        <p:spPr>
          <a:xfrm>
            <a:off x="755576" y="6021288"/>
            <a:ext cx="1440160" cy="576064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 </a:t>
            </a:r>
            <a:endParaRPr lang="cs-CZ" dirty="0"/>
          </a:p>
        </p:txBody>
      </p:sp>
      <p:sp>
        <p:nvSpPr>
          <p:cNvPr id="7" name="Zaoblený obdélník 6"/>
          <p:cNvSpPr/>
          <p:nvPr/>
        </p:nvSpPr>
        <p:spPr>
          <a:xfrm>
            <a:off x="539552" y="548680"/>
            <a:ext cx="8064896" cy="129614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latin typeface="Georgia" pitchFamily="18" charset="0"/>
              </a:rPr>
              <a:t>Kontrola textu.</a:t>
            </a:r>
            <a:endParaRPr lang="cs-CZ" sz="2800" dirty="0">
              <a:latin typeface="Georgia" pitchFamily="18" charset="0"/>
            </a:endParaRPr>
          </a:p>
        </p:txBody>
      </p:sp>
      <p:graphicFrame>
        <p:nvGraphicFramePr>
          <p:cNvPr id="8" name="Tabulka 7"/>
          <p:cNvGraphicFramePr>
            <a:graphicFrameLocks noGrp="1"/>
          </p:cNvGraphicFramePr>
          <p:nvPr/>
        </p:nvGraphicFramePr>
        <p:xfrm>
          <a:off x="251520" y="2492896"/>
          <a:ext cx="8712968" cy="2895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7186"/>
                <a:gridCol w="785578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1.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Lidé loví vydry pro jejich kožešiny.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2.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Umíš</a:t>
                      </a:r>
                      <a:r>
                        <a:rPr lang="cs-CZ" sz="3200" b="0" i="1" baseline="0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 vít věneček?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3.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Nevýskej!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4.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i="1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Cvičenec  </a:t>
                      </a:r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visel na hrazdě.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5.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Máš vyprané prádlo?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  <p:controls>
      <mc:AlternateContent xmlns:mc="http://schemas.openxmlformats.org/markup-compatibility/2006">
        <mc:Choice xmlns:v="urn:schemas-microsoft-com:vml" Requires="v">
          <p:control spid="24595" name="DefaultOcx" r:id="rId2" imgW="228600" imgH="228600"/>
        </mc:Choice>
        <mc:Fallback>
          <p:control name="DefaultOcx" r:id="rId2" imgW="228600" imgH="228600">
            <p:pic>
              <p:nvPicPr>
                <p:cNvPr id="0" name="DefaultOcx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4596" name="HTMLText1" r:id="rId3" imgW="228600" imgH="228600"/>
        </mc:Choice>
        <mc:Fallback>
          <p:control name="HTMLText1" r:id="rId3" imgW="228600" imgH="228600">
            <p:pic>
              <p:nvPicPr>
                <p:cNvPr id="0" name="HTMLText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4597" name="HTMLText2" r:id="rId4" imgW="228600" imgH="228600"/>
        </mc:Choice>
        <mc:Fallback>
          <p:control name="HTMLText2" r:id="rId4" imgW="228600" imgH="228600">
            <p:pic>
              <p:nvPicPr>
                <p:cNvPr id="0" name="HTMLText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4598" name="HTMLText3" r:id="rId5" imgW="228600" imgH="228600"/>
        </mc:Choice>
        <mc:Fallback>
          <p:control name="HTMLText3" r:id="rId5" imgW="228600" imgH="228600">
            <p:pic>
              <p:nvPicPr>
                <p:cNvPr id="0" name="HTMLText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4599" name="HTMLText4" r:id="rId6" imgW="228600" imgH="228600"/>
        </mc:Choice>
        <mc:Fallback>
          <p:control name="HTMLText4" r:id="rId6" imgW="228600" imgH="228600">
            <p:pic>
              <p:nvPicPr>
                <p:cNvPr id="0" name="HTMLText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4600" name="HTMLText5" r:id="rId7" imgW="228600" imgH="228600"/>
        </mc:Choice>
        <mc:Fallback>
          <p:control name="HTMLText5" r:id="rId7" imgW="228600" imgH="228600">
            <p:pic>
              <p:nvPicPr>
                <p:cNvPr id="0" name="HTMLText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4601" name="HTMLText6" r:id="rId8" imgW="228600" imgH="228600"/>
        </mc:Choice>
        <mc:Fallback>
          <p:control name="HTMLText6" r:id="rId8" imgW="228600" imgH="228600">
            <p:pic>
              <p:nvPicPr>
                <p:cNvPr id="0" name="HTMLText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4602" name="HTMLText7" r:id="rId9" imgW="228600" imgH="228600"/>
        </mc:Choice>
        <mc:Fallback>
          <p:control name="HTMLText7" r:id="rId9" imgW="228600" imgH="228600">
            <p:pic>
              <p:nvPicPr>
                <p:cNvPr id="0" name="HTMLText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4603" name="HTMLText8" r:id="rId10" imgW="228600" imgH="228600"/>
        </mc:Choice>
        <mc:Fallback>
          <p:control name="HTMLText8" r:id="rId10" imgW="228600" imgH="228600">
            <p:pic>
              <p:nvPicPr>
                <p:cNvPr id="0" name="HTMLText8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4604" name="HTMLText9" r:id="rId11" imgW="228600" imgH="228600"/>
        </mc:Choice>
        <mc:Fallback>
          <p:control name="HTMLText9" r:id="rId11" imgW="228600" imgH="228600">
            <p:pic>
              <p:nvPicPr>
                <p:cNvPr id="0" name="HTMLText9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4605" name="HTMLText10" r:id="rId12" imgW="228600" imgH="228600"/>
        </mc:Choice>
        <mc:Fallback>
          <p:control name="HTMLText10" r:id="rId12" imgW="228600" imgH="228600">
            <p:pic>
              <p:nvPicPr>
                <p:cNvPr id="0" name="HTMLText10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4606" name="HTMLText11" r:id="rId13" imgW="228600" imgH="228600"/>
        </mc:Choice>
        <mc:Fallback>
          <p:control name="HTMLText11" r:id="rId13" imgW="228600" imgH="228600">
            <p:pic>
              <p:nvPicPr>
                <p:cNvPr id="0" name="HTMLText1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4607" name="HTMLText12" r:id="rId14" imgW="228600" imgH="228600"/>
        </mc:Choice>
        <mc:Fallback>
          <p:control name="HTMLText12" r:id="rId14" imgW="228600" imgH="228600">
            <p:pic>
              <p:nvPicPr>
                <p:cNvPr id="0" name="HTMLText1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4608" name="HTMLText13" r:id="rId15" imgW="228600" imgH="228600"/>
        </mc:Choice>
        <mc:Fallback>
          <p:control name="HTMLText13" r:id="rId15" imgW="228600" imgH="228600">
            <p:pic>
              <p:nvPicPr>
                <p:cNvPr id="0" name="HTMLText1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4609" name="HTMLText14" r:id="rId16" imgW="228600" imgH="228600"/>
        </mc:Choice>
        <mc:Fallback>
          <p:control name="HTMLText14" r:id="rId16" imgW="228600" imgH="228600">
            <p:pic>
              <p:nvPicPr>
                <p:cNvPr id="0" name="HTMLText1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4610" name="HTMLText15" r:id="rId17" imgW="228600" imgH="228600"/>
        </mc:Choice>
        <mc:Fallback>
          <p:control name="HTMLText15" r:id="rId17" imgW="228600" imgH="228600">
            <p:pic>
              <p:nvPicPr>
                <p:cNvPr id="0" name="HTMLText1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4611" name="HTMLText16" r:id="rId18" imgW="228600" imgH="228600"/>
        </mc:Choice>
        <mc:Fallback>
          <p:control name="HTMLText16" r:id="rId18" imgW="228600" imgH="228600">
            <p:pic>
              <p:nvPicPr>
                <p:cNvPr id="0" name="HTMLText1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619672" y="5450510"/>
            <a:ext cx="1728000" cy="3600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výr</a:t>
            </a:r>
            <a:endParaRPr lang="cs-CZ" sz="2400" dirty="0"/>
          </a:p>
        </p:txBody>
      </p:sp>
      <p:sp>
        <p:nvSpPr>
          <p:cNvPr id="3" name="Zaoblený obdélník 2"/>
          <p:cNvSpPr/>
          <p:nvPr/>
        </p:nvSpPr>
        <p:spPr>
          <a:xfrm>
            <a:off x="3707904" y="5450510"/>
            <a:ext cx="1728000" cy="3600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vír  </a:t>
            </a:r>
            <a:endParaRPr lang="cs-CZ" sz="2400" dirty="0"/>
          </a:p>
        </p:txBody>
      </p:sp>
      <p:sp>
        <p:nvSpPr>
          <p:cNvPr id="4" name="Zaoblený obdélník 3"/>
          <p:cNvSpPr/>
          <p:nvPr/>
        </p:nvSpPr>
        <p:spPr>
          <a:xfrm>
            <a:off x="5004048" y="1834101"/>
            <a:ext cx="1728000" cy="3600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výt  </a:t>
            </a:r>
          </a:p>
        </p:txBody>
      </p:sp>
      <p:sp>
        <p:nvSpPr>
          <p:cNvPr id="5" name="Zaoblený obdélník 4"/>
          <p:cNvSpPr/>
          <p:nvPr/>
        </p:nvSpPr>
        <p:spPr>
          <a:xfrm>
            <a:off x="7092280" y="1834101"/>
            <a:ext cx="1728000" cy="3600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vít</a:t>
            </a:r>
            <a:endParaRPr lang="cs-CZ" sz="2400" dirty="0"/>
          </a:p>
        </p:txBody>
      </p:sp>
      <p:sp>
        <p:nvSpPr>
          <p:cNvPr id="6" name="Zaoblený obdélník 5"/>
          <p:cNvSpPr/>
          <p:nvPr/>
        </p:nvSpPr>
        <p:spPr>
          <a:xfrm>
            <a:off x="395536" y="2996952"/>
            <a:ext cx="1728000" cy="3600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výskat </a:t>
            </a:r>
            <a:endParaRPr lang="cs-CZ" sz="2400" dirty="0"/>
          </a:p>
        </p:txBody>
      </p:sp>
      <p:sp>
        <p:nvSpPr>
          <p:cNvPr id="7" name="Zaoblený obdélník 6"/>
          <p:cNvSpPr/>
          <p:nvPr/>
        </p:nvSpPr>
        <p:spPr>
          <a:xfrm>
            <a:off x="2483768" y="2996952"/>
            <a:ext cx="1728000" cy="3600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vískat  </a:t>
            </a:r>
            <a:endParaRPr lang="cs-CZ" sz="2400" dirty="0"/>
          </a:p>
        </p:txBody>
      </p:sp>
      <p:sp>
        <p:nvSpPr>
          <p:cNvPr id="8" name="Zaoblený obdélník 7"/>
          <p:cNvSpPr/>
          <p:nvPr/>
        </p:nvSpPr>
        <p:spPr>
          <a:xfrm>
            <a:off x="5004048" y="2996952"/>
            <a:ext cx="1728000" cy="3600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výška</a:t>
            </a:r>
          </a:p>
        </p:txBody>
      </p:sp>
      <p:sp>
        <p:nvSpPr>
          <p:cNvPr id="9" name="Zaoblený obdélník 8"/>
          <p:cNvSpPr/>
          <p:nvPr/>
        </p:nvSpPr>
        <p:spPr>
          <a:xfrm>
            <a:off x="7092280" y="2996952"/>
            <a:ext cx="1728000" cy="3600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vížka  </a:t>
            </a:r>
            <a:endParaRPr lang="cs-CZ" sz="2400" dirty="0"/>
          </a:p>
        </p:txBody>
      </p:sp>
      <p:sp>
        <p:nvSpPr>
          <p:cNvPr id="10" name="Zaoblený obdélník 9"/>
          <p:cNvSpPr/>
          <p:nvPr/>
        </p:nvSpPr>
        <p:spPr>
          <a:xfrm>
            <a:off x="1619672" y="5877272"/>
            <a:ext cx="1728000" cy="3600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200" dirty="0" smtClean="0"/>
              <a:t> noční pták </a:t>
            </a:r>
            <a:endParaRPr lang="cs-CZ" sz="1200" dirty="0"/>
          </a:p>
        </p:txBody>
      </p:sp>
      <p:sp>
        <p:nvSpPr>
          <p:cNvPr id="12" name="Zaoblený obdélník 11"/>
          <p:cNvSpPr/>
          <p:nvPr/>
        </p:nvSpPr>
        <p:spPr>
          <a:xfrm>
            <a:off x="3707904" y="5877272"/>
            <a:ext cx="1728000" cy="3600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200" dirty="0" smtClean="0"/>
              <a:t>krouživý pohyb vody  </a:t>
            </a:r>
            <a:endParaRPr lang="cs-CZ" sz="1200" dirty="0"/>
          </a:p>
        </p:txBody>
      </p:sp>
      <p:sp>
        <p:nvSpPr>
          <p:cNvPr id="13" name="Zaoblený obdélník 12"/>
          <p:cNvSpPr/>
          <p:nvPr/>
        </p:nvSpPr>
        <p:spPr>
          <a:xfrm>
            <a:off x="5004048" y="2276872"/>
            <a:ext cx="1728000" cy="3600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200" dirty="0" smtClean="0"/>
              <a:t>vlk vyje</a:t>
            </a:r>
            <a:endParaRPr lang="cs-CZ" sz="1200" dirty="0"/>
          </a:p>
        </p:txBody>
      </p:sp>
      <p:sp>
        <p:nvSpPr>
          <p:cNvPr id="14" name="Zaoblený obdélník 13"/>
          <p:cNvSpPr/>
          <p:nvPr/>
        </p:nvSpPr>
        <p:spPr>
          <a:xfrm>
            <a:off x="7092280" y="2276872"/>
            <a:ext cx="1728000" cy="3600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200" dirty="0" smtClean="0"/>
              <a:t>plést věnečky</a:t>
            </a:r>
            <a:endParaRPr lang="cs-CZ" sz="1200" dirty="0"/>
          </a:p>
        </p:txBody>
      </p:sp>
      <p:sp>
        <p:nvSpPr>
          <p:cNvPr id="17" name="Zaoblený obdélník 16"/>
          <p:cNvSpPr/>
          <p:nvPr/>
        </p:nvSpPr>
        <p:spPr>
          <a:xfrm>
            <a:off x="395536" y="3429000"/>
            <a:ext cx="1728000" cy="3600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200" dirty="0" smtClean="0"/>
              <a:t>jásat</a:t>
            </a:r>
            <a:endParaRPr lang="cs-CZ" sz="1200" dirty="0"/>
          </a:p>
        </p:txBody>
      </p:sp>
      <p:sp>
        <p:nvSpPr>
          <p:cNvPr id="18" name="Zaoblený obdélník 17"/>
          <p:cNvSpPr/>
          <p:nvPr/>
        </p:nvSpPr>
        <p:spPr>
          <a:xfrm>
            <a:off x="2483768" y="3429000"/>
            <a:ext cx="1728000" cy="3600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200" dirty="0" smtClean="0"/>
              <a:t>probírat se někomu ve vlasech</a:t>
            </a:r>
            <a:endParaRPr lang="cs-CZ" sz="1200" dirty="0"/>
          </a:p>
        </p:txBody>
      </p:sp>
      <p:sp>
        <p:nvSpPr>
          <p:cNvPr id="19" name="Zaoblený obdélník 18"/>
          <p:cNvSpPr/>
          <p:nvPr/>
        </p:nvSpPr>
        <p:spPr>
          <a:xfrm>
            <a:off x="5004048" y="3429000"/>
            <a:ext cx="1728000" cy="3600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200" dirty="0" smtClean="0"/>
              <a:t>být vysoký</a:t>
            </a:r>
            <a:endParaRPr lang="cs-CZ" sz="1200" dirty="0"/>
          </a:p>
        </p:txBody>
      </p:sp>
      <p:sp>
        <p:nvSpPr>
          <p:cNvPr id="20" name="Zaoblený obdélník 19"/>
          <p:cNvSpPr/>
          <p:nvPr/>
        </p:nvSpPr>
        <p:spPr>
          <a:xfrm>
            <a:off x="7092280" y="3429000"/>
            <a:ext cx="1728000" cy="3600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200" dirty="0" smtClean="0"/>
              <a:t>malá věž</a:t>
            </a:r>
            <a:endParaRPr lang="cs-CZ" sz="1200" dirty="0"/>
          </a:p>
        </p:txBody>
      </p:sp>
      <p:sp>
        <p:nvSpPr>
          <p:cNvPr id="22" name="Zaoblený obdélník 21"/>
          <p:cNvSpPr/>
          <p:nvPr/>
        </p:nvSpPr>
        <p:spPr>
          <a:xfrm>
            <a:off x="539552" y="476672"/>
            <a:ext cx="8064896" cy="792088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latin typeface="Georgia" pitchFamily="18" charset="0"/>
              </a:rPr>
              <a:t>Vysvětli rozdíly u následujících slov.</a:t>
            </a:r>
            <a:endParaRPr lang="cs-CZ" sz="2800" dirty="0">
              <a:latin typeface="Georgia" pitchFamily="18" charset="0"/>
            </a:endParaRPr>
          </a:p>
        </p:txBody>
      </p:sp>
      <p:sp>
        <p:nvSpPr>
          <p:cNvPr id="21" name="Zaoblený obdélník 20"/>
          <p:cNvSpPr/>
          <p:nvPr/>
        </p:nvSpPr>
        <p:spPr>
          <a:xfrm>
            <a:off x="395536" y="1834101"/>
            <a:ext cx="1728000" cy="3600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vysel </a:t>
            </a:r>
            <a:endParaRPr lang="cs-CZ" sz="2400" dirty="0"/>
          </a:p>
        </p:txBody>
      </p:sp>
      <p:sp>
        <p:nvSpPr>
          <p:cNvPr id="23" name="Zaoblený obdélník 22"/>
          <p:cNvSpPr/>
          <p:nvPr/>
        </p:nvSpPr>
        <p:spPr>
          <a:xfrm>
            <a:off x="2483768" y="1834101"/>
            <a:ext cx="1728000" cy="3600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visel  </a:t>
            </a:r>
            <a:endParaRPr lang="cs-CZ" sz="2400" dirty="0"/>
          </a:p>
        </p:txBody>
      </p:sp>
      <p:sp>
        <p:nvSpPr>
          <p:cNvPr id="24" name="Zaoblený obdélník 23"/>
          <p:cNvSpPr/>
          <p:nvPr/>
        </p:nvSpPr>
        <p:spPr>
          <a:xfrm>
            <a:off x="395536" y="2276872"/>
            <a:ext cx="1728000" cy="3600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200" dirty="0" smtClean="0"/>
              <a:t> obilí</a:t>
            </a:r>
            <a:r>
              <a:rPr lang="cs-CZ" sz="1200" smtClean="0"/>
              <a:t>, hrách</a:t>
            </a:r>
            <a:endParaRPr lang="cs-CZ" sz="1200" dirty="0"/>
          </a:p>
        </p:txBody>
      </p:sp>
      <p:sp>
        <p:nvSpPr>
          <p:cNvPr id="25" name="Zaoblený obdélník 24"/>
          <p:cNvSpPr/>
          <p:nvPr/>
        </p:nvSpPr>
        <p:spPr>
          <a:xfrm>
            <a:off x="2483768" y="2276872"/>
            <a:ext cx="1728000" cy="3600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200" dirty="0" smtClean="0"/>
              <a:t>visel na šňůře</a:t>
            </a:r>
            <a:endParaRPr lang="cs-CZ" sz="1200" dirty="0"/>
          </a:p>
        </p:txBody>
      </p:sp>
      <p:sp>
        <p:nvSpPr>
          <p:cNvPr id="26" name="Obdélník 25"/>
          <p:cNvSpPr/>
          <p:nvPr/>
        </p:nvSpPr>
        <p:spPr>
          <a:xfrm>
            <a:off x="3316450" y="5461233"/>
            <a:ext cx="39145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Georgia" pitchFamily="18" charset="0"/>
              </a:rPr>
              <a:t>X</a:t>
            </a:r>
            <a:endParaRPr lang="cs-CZ" sz="200" dirty="0"/>
          </a:p>
        </p:txBody>
      </p:sp>
      <p:sp>
        <p:nvSpPr>
          <p:cNvPr id="27" name="Obdélník 26"/>
          <p:cNvSpPr/>
          <p:nvPr/>
        </p:nvSpPr>
        <p:spPr>
          <a:xfrm>
            <a:off x="6732240" y="1844824"/>
            <a:ext cx="36004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Georgia" pitchFamily="18" charset="0"/>
              </a:rPr>
              <a:t>X</a:t>
            </a:r>
            <a:endParaRPr lang="cs-CZ" sz="100" dirty="0"/>
          </a:p>
        </p:txBody>
      </p:sp>
      <p:sp>
        <p:nvSpPr>
          <p:cNvPr id="28" name="Obdélník 27"/>
          <p:cNvSpPr/>
          <p:nvPr/>
        </p:nvSpPr>
        <p:spPr>
          <a:xfrm>
            <a:off x="2123728" y="3007675"/>
            <a:ext cx="43204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Georgia" pitchFamily="18" charset="0"/>
              </a:rPr>
              <a:t>X</a:t>
            </a:r>
            <a:endParaRPr lang="cs-CZ" sz="1600" dirty="0"/>
          </a:p>
        </p:txBody>
      </p:sp>
      <p:sp>
        <p:nvSpPr>
          <p:cNvPr id="29" name="Obdélník 28"/>
          <p:cNvSpPr/>
          <p:nvPr/>
        </p:nvSpPr>
        <p:spPr>
          <a:xfrm>
            <a:off x="6732240" y="3007675"/>
            <a:ext cx="36004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Georgia" pitchFamily="18" charset="0"/>
              </a:rPr>
              <a:t>X</a:t>
            </a:r>
            <a:endParaRPr lang="cs-CZ" sz="100" dirty="0"/>
          </a:p>
        </p:txBody>
      </p:sp>
      <p:sp>
        <p:nvSpPr>
          <p:cNvPr id="30" name="Obdélník 29"/>
          <p:cNvSpPr/>
          <p:nvPr/>
        </p:nvSpPr>
        <p:spPr>
          <a:xfrm>
            <a:off x="2123728" y="1844824"/>
            <a:ext cx="36004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Georgia" pitchFamily="18" charset="0"/>
              </a:rPr>
              <a:t>X</a:t>
            </a:r>
            <a:endParaRPr lang="cs-CZ" sz="1600" dirty="0"/>
          </a:p>
        </p:txBody>
      </p:sp>
      <p:sp>
        <p:nvSpPr>
          <p:cNvPr id="31" name="Zaoblený obdélník 30"/>
          <p:cNvSpPr/>
          <p:nvPr/>
        </p:nvSpPr>
        <p:spPr>
          <a:xfrm>
            <a:off x="5827550" y="5450510"/>
            <a:ext cx="1728000" cy="3600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vir  </a:t>
            </a:r>
            <a:endParaRPr lang="cs-CZ" sz="2400" dirty="0"/>
          </a:p>
        </p:txBody>
      </p:sp>
      <p:sp>
        <p:nvSpPr>
          <p:cNvPr id="32" name="Zaoblený obdélník 31"/>
          <p:cNvSpPr/>
          <p:nvPr/>
        </p:nvSpPr>
        <p:spPr>
          <a:xfrm>
            <a:off x="5827550" y="5877272"/>
            <a:ext cx="1728000" cy="3600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200" dirty="0" smtClean="0"/>
              <a:t>bacil, počítačový vir   </a:t>
            </a:r>
            <a:endParaRPr lang="cs-CZ" sz="1200" dirty="0"/>
          </a:p>
        </p:txBody>
      </p:sp>
      <p:sp>
        <p:nvSpPr>
          <p:cNvPr id="33" name="Obdélník 32"/>
          <p:cNvSpPr/>
          <p:nvPr/>
        </p:nvSpPr>
        <p:spPr>
          <a:xfrm>
            <a:off x="5436096" y="5461233"/>
            <a:ext cx="43204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Georgia" pitchFamily="18" charset="0"/>
              </a:rPr>
              <a:t>X</a:t>
            </a:r>
            <a:endParaRPr lang="cs-CZ" sz="200" dirty="0"/>
          </a:p>
        </p:txBody>
      </p:sp>
      <p:sp>
        <p:nvSpPr>
          <p:cNvPr id="34" name="Zaoblený obdélník 33"/>
          <p:cNvSpPr/>
          <p:nvPr/>
        </p:nvSpPr>
        <p:spPr>
          <a:xfrm>
            <a:off x="395536" y="4149120"/>
            <a:ext cx="1728000" cy="3600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vysít </a:t>
            </a:r>
            <a:endParaRPr lang="cs-CZ" sz="2400" dirty="0"/>
          </a:p>
        </p:txBody>
      </p:sp>
      <p:sp>
        <p:nvSpPr>
          <p:cNvPr id="35" name="Zaoblený obdélník 34"/>
          <p:cNvSpPr/>
          <p:nvPr/>
        </p:nvSpPr>
        <p:spPr>
          <a:xfrm>
            <a:off x="2483768" y="4149120"/>
            <a:ext cx="1728000" cy="3600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viset  </a:t>
            </a:r>
            <a:endParaRPr lang="cs-CZ" sz="2400" dirty="0"/>
          </a:p>
        </p:txBody>
      </p:sp>
      <p:sp>
        <p:nvSpPr>
          <p:cNvPr id="36" name="Zaoblený obdélník 35"/>
          <p:cNvSpPr/>
          <p:nvPr/>
        </p:nvSpPr>
        <p:spPr>
          <a:xfrm>
            <a:off x="395536" y="4581168"/>
            <a:ext cx="1728000" cy="3600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200" dirty="0" smtClean="0"/>
              <a:t>obilí</a:t>
            </a:r>
            <a:endParaRPr lang="cs-CZ" sz="1200" dirty="0"/>
          </a:p>
        </p:txBody>
      </p:sp>
      <p:sp>
        <p:nvSpPr>
          <p:cNvPr id="37" name="Zaoblený obdélník 36"/>
          <p:cNvSpPr/>
          <p:nvPr/>
        </p:nvSpPr>
        <p:spPr>
          <a:xfrm>
            <a:off x="2483768" y="4581168"/>
            <a:ext cx="1728000" cy="3600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200" dirty="0" smtClean="0"/>
              <a:t>obraz na stěně</a:t>
            </a:r>
            <a:endParaRPr lang="cs-CZ" sz="1200" dirty="0"/>
          </a:p>
        </p:txBody>
      </p:sp>
      <p:sp>
        <p:nvSpPr>
          <p:cNvPr id="38" name="Obdélník 37"/>
          <p:cNvSpPr/>
          <p:nvPr/>
        </p:nvSpPr>
        <p:spPr>
          <a:xfrm>
            <a:off x="2123728" y="4159843"/>
            <a:ext cx="43204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Georgia" pitchFamily="18" charset="0"/>
              </a:rPr>
              <a:t>X</a:t>
            </a:r>
            <a:endParaRPr lang="cs-CZ" sz="1600" dirty="0"/>
          </a:p>
        </p:txBody>
      </p:sp>
      <p:sp>
        <p:nvSpPr>
          <p:cNvPr id="39" name="Zaoblený obdélník 38"/>
          <p:cNvSpPr/>
          <p:nvPr/>
        </p:nvSpPr>
        <p:spPr>
          <a:xfrm>
            <a:off x="5004048" y="4149080"/>
            <a:ext cx="1728000" cy="3600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vysunutý </a:t>
            </a:r>
            <a:endParaRPr lang="cs-CZ" sz="2400" dirty="0"/>
          </a:p>
        </p:txBody>
      </p:sp>
      <p:sp>
        <p:nvSpPr>
          <p:cNvPr id="40" name="Zaoblený obdélník 39"/>
          <p:cNvSpPr/>
          <p:nvPr/>
        </p:nvSpPr>
        <p:spPr>
          <a:xfrm>
            <a:off x="7092280" y="4149080"/>
            <a:ext cx="1728000" cy="3600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visutý  </a:t>
            </a:r>
            <a:endParaRPr lang="cs-CZ" sz="2400" dirty="0"/>
          </a:p>
        </p:txBody>
      </p:sp>
      <p:sp>
        <p:nvSpPr>
          <p:cNvPr id="41" name="Zaoblený obdélník 40"/>
          <p:cNvSpPr/>
          <p:nvPr/>
        </p:nvSpPr>
        <p:spPr>
          <a:xfrm>
            <a:off x="5004048" y="4581128"/>
            <a:ext cx="1728000" cy="3600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200" dirty="0" smtClean="0"/>
              <a:t>poloha  před něčím</a:t>
            </a:r>
            <a:endParaRPr lang="cs-CZ" sz="1200" dirty="0"/>
          </a:p>
        </p:txBody>
      </p:sp>
      <p:sp>
        <p:nvSpPr>
          <p:cNvPr id="42" name="Zaoblený obdélník 41"/>
          <p:cNvSpPr/>
          <p:nvPr/>
        </p:nvSpPr>
        <p:spPr>
          <a:xfrm>
            <a:off x="7092280" y="4581128"/>
            <a:ext cx="1728000" cy="3600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200" dirty="0" smtClean="0"/>
              <a:t>most (zavěšený)</a:t>
            </a:r>
            <a:endParaRPr lang="cs-CZ" sz="1200" dirty="0"/>
          </a:p>
        </p:txBody>
      </p:sp>
      <p:sp>
        <p:nvSpPr>
          <p:cNvPr id="43" name="Obdélník 42"/>
          <p:cNvSpPr/>
          <p:nvPr/>
        </p:nvSpPr>
        <p:spPr>
          <a:xfrm>
            <a:off x="6732240" y="4159803"/>
            <a:ext cx="43204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Georgia" pitchFamily="18" charset="0"/>
              </a:rPr>
              <a:t>X</a:t>
            </a:r>
            <a:endParaRPr lang="cs-CZ" sz="1600" dirty="0"/>
          </a:p>
        </p:txBody>
      </p:sp>
      <p:sp>
        <p:nvSpPr>
          <p:cNvPr id="44" name="Zaoblený obdélník 43"/>
          <p:cNvSpPr/>
          <p:nvPr/>
        </p:nvSpPr>
        <p:spPr>
          <a:xfrm>
            <a:off x="179512" y="116632"/>
            <a:ext cx="8856984" cy="6624736"/>
          </a:xfrm>
          <a:prstGeom prst="round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2" grpId="0" animBg="1"/>
      <p:bldP spid="13" grpId="0" animBg="1"/>
      <p:bldP spid="14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3" grpId="0" animBg="1"/>
      <p:bldP spid="24" grpId="0" animBg="1"/>
      <p:bldP spid="25" grpId="0" animBg="1"/>
      <p:bldP spid="26" grpId="0"/>
      <p:bldP spid="27" grpId="0"/>
      <p:bldP spid="28" grpId="0"/>
      <p:bldP spid="29" grpId="0"/>
      <p:bldP spid="30" grpId="0"/>
      <p:bldP spid="31" grpId="0" animBg="1"/>
      <p:bldP spid="32" grpId="0" animBg="1"/>
      <p:bldP spid="33" grpId="0"/>
      <p:bldP spid="34" grpId="0" animBg="1"/>
      <p:bldP spid="35" grpId="0" animBg="1"/>
      <p:bldP spid="36" grpId="0" animBg="1"/>
      <p:bldP spid="37" grpId="0" animBg="1"/>
      <p:bldP spid="38" grpId="0"/>
      <p:bldP spid="39" grpId="0" animBg="1"/>
      <p:bldP spid="40" grpId="0" animBg="1"/>
      <p:bldP spid="41" grpId="0" animBg="1"/>
      <p:bldP spid="42" grpId="0" animBg="1"/>
      <p:bldP spid="43" grpId="0"/>
    </p:bldLst>
  </p:timing>
</p:sld>
</file>

<file path=ppt/theme/theme1.xml><?xml version="1.0" encoding="utf-8"?>
<a:theme xmlns:a="http://schemas.openxmlformats.org/drawingml/2006/main" name="Technic">
  <a:themeElements>
    <a:clrScheme name="Technic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694</TotalTime>
  <Words>441</Words>
  <Application>Microsoft Office PowerPoint</Application>
  <PresentationFormat>Předvádění na obrazovce (4:3)</PresentationFormat>
  <Paragraphs>152</Paragraphs>
  <Slides>12</Slides>
  <Notes>0</Notes>
  <HiddenSlides>6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Technic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MO-AČR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Valentová</dc:creator>
  <cp:lastModifiedBy>maminka</cp:lastModifiedBy>
  <cp:revision>77</cp:revision>
  <dcterms:created xsi:type="dcterms:W3CDTF">2011-09-02T06:09:55Z</dcterms:created>
  <dcterms:modified xsi:type="dcterms:W3CDTF">2012-06-27T17:32:47Z</dcterms:modified>
</cp:coreProperties>
</file>