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56" r:id="rId4"/>
    <p:sldId id="261" r:id="rId5"/>
    <p:sldId id="259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A2E77-940B-47AB-8D31-972805808F3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BCDDE-652D-4A19-8523-213BFACF3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A2E77-940B-47AB-8D31-972805808F3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BCDDE-652D-4A19-8523-213BFACF3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A2E77-940B-47AB-8D31-972805808F3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BCDDE-652D-4A19-8523-213BFACF3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A2E77-940B-47AB-8D31-972805808F3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BCDDE-652D-4A19-8523-213BFACF3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A2E77-940B-47AB-8D31-972805808F3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BCDDE-652D-4A19-8523-213BFACF3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A2E77-940B-47AB-8D31-972805808F3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BCDDE-652D-4A19-8523-213BFACF3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A2E77-940B-47AB-8D31-972805808F3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BCDDE-652D-4A19-8523-213BFACF3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A2E77-940B-47AB-8D31-972805808F3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BCDDE-652D-4A19-8523-213BFACF3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A2E77-940B-47AB-8D31-972805808F3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BCDDE-652D-4A19-8523-213BFACF3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A2E77-940B-47AB-8D31-972805808F3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BCDDE-652D-4A19-8523-213BFACF3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A2E77-940B-47AB-8D31-972805808F3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BCDDE-652D-4A19-8523-213BFACF3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A2E77-940B-47AB-8D31-972805808F3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BCDDE-652D-4A19-8523-213BFACF3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foto-aktualne.mhdcr.biz/albums/userpics/10034/normal_6919.jpg" TargetMode="External"/><Relationship Id="rId3" Type="http://schemas.openxmlformats.org/officeDocument/2006/relationships/hyperlink" Target="http://www.topzine.cz/wp-content/uploads/2010/05/CZ_Praha_Cestovani_Letadlo-2.jpg" TargetMode="External"/><Relationship Id="rId7" Type="http://schemas.openxmlformats.org/officeDocument/2006/relationships/hyperlink" Target="http://www.onlinephotographers.org/pics/10291_b.jpg" TargetMode="External"/><Relationship Id="rId2" Type="http://schemas.openxmlformats.org/officeDocument/2006/relationships/hyperlink" Target="http://www.mtrebova.cz/files/images/autob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1lyra.cz/obrazky/20110401vlak.jpg" TargetMode="External"/><Relationship Id="rId5" Type="http://schemas.openxmlformats.org/officeDocument/2006/relationships/hyperlink" Target="http://www.autobusovenoviny.cz/image/928/skoda-electric-trolejbus.jpg" TargetMode="External"/><Relationship Id="rId4" Type="http://schemas.openxmlformats.org/officeDocument/2006/relationships/hyperlink" Target="http://www.zajimavosti.info/wp-content/uploads/2008/05/lyberti-575x385.jpg" TargetMode="External"/><Relationship Id="rId9" Type="http://schemas.openxmlformats.org/officeDocument/2006/relationships/hyperlink" Target="http://nd03.jxs.cz/212/192/bb8f630de8_64090512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581400" y="3244850"/>
            <a:ext cx="185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8275" y="527050"/>
            <a:ext cx="6096000" cy="14938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1438275" y="2111375"/>
            <a:ext cx="6121400" cy="1871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Anglický jazyk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procvičení slovní zásoby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doprava  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</p:txBody>
      </p:sp>
      <p:graphicFrame>
        <p:nvGraphicFramePr>
          <p:cNvPr id="5" name="Group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2085775"/>
              </p:ext>
            </p:extLst>
          </p:nvPr>
        </p:nvGraphicFramePr>
        <p:xfrm>
          <a:off x="1476375" y="4076700"/>
          <a:ext cx="6096000" cy="2394557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 Eva Valentová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:  VY_32_INOVACE_193_Druhy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dopravy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Téma: Anglický jazyk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CZ.1.07/1.4.00/21.2598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204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2" descr="http://nd03.jxs.cz/212/192/bb8f630de8_64090512_o2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82254" y="2190542"/>
            <a:ext cx="1694202" cy="1138678"/>
          </a:xfrm>
          <a:prstGeom prst="rect">
            <a:avLst/>
          </a:prstGeom>
          <a:noFill/>
          <a:ln>
            <a:noFill/>
          </a:ln>
        </p:spPr>
      </p:pic>
      <p:pic>
        <p:nvPicPr>
          <p:cNvPr id="39" name="Obrázek 38" descr="vla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3702" y="2190543"/>
            <a:ext cx="1694202" cy="1138678"/>
          </a:xfrm>
          <a:prstGeom prst="rect">
            <a:avLst/>
          </a:prstGeom>
          <a:noFill/>
          <a:ln>
            <a:noFill/>
          </a:ln>
        </p:spPr>
      </p:pic>
      <p:pic>
        <p:nvPicPr>
          <p:cNvPr id="41" name="Obrázek 40" descr="aut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72096" y="2218314"/>
            <a:ext cx="1694202" cy="1138678"/>
          </a:xfrm>
          <a:prstGeom prst="rect">
            <a:avLst/>
          </a:prstGeom>
          <a:noFill/>
          <a:ln>
            <a:noFill/>
          </a:ln>
        </p:spPr>
      </p:pic>
      <p:pic>
        <p:nvPicPr>
          <p:cNvPr id="44" name="Obrázek 43" descr="autobu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7158" y="714356"/>
            <a:ext cx="1694562" cy="110162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00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49" name="Obrázek 48" descr="letadlo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714876" y="714356"/>
            <a:ext cx="1694562" cy="1101621"/>
          </a:xfrm>
          <a:prstGeom prst="rect">
            <a:avLst/>
          </a:prstGeom>
          <a:noFill/>
          <a:ln>
            <a:noFill/>
          </a:ln>
        </p:spPr>
      </p:pic>
      <p:pic>
        <p:nvPicPr>
          <p:cNvPr id="51" name="Obrázek 50" descr="lod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57518" y="2191548"/>
            <a:ext cx="1694202" cy="1137712"/>
          </a:xfrm>
          <a:prstGeom prst="rect">
            <a:avLst/>
          </a:prstGeom>
          <a:noFill/>
          <a:ln>
            <a:noFill/>
          </a:ln>
        </p:spPr>
      </p:pic>
      <p:pic>
        <p:nvPicPr>
          <p:cNvPr id="54" name="Obrázek 53" descr="tram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981894" y="671196"/>
            <a:ext cx="1694562" cy="1101621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Obrázek 54" descr="Trolej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65403" y="671195"/>
            <a:ext cx="1694562" cy="1101621"/>
          </a:xfrm>
          <a:prstGeom prst="rect">
            <a:avLst/>
          </a:prstGeom>
          <a:noFill/>
          <a:ln>
            <a:noFill/>
          </a:ln>
        </p:spPr>
      </p:pic>
      <p:sp>
        <p:nvSpPr>
          <p:cNvPr id="52" name="Zaoblený obdélník 51"/>
          <p:cNvSpPr/>
          <p:nvPr/>
        </p:nvSpPr>
        <p:spPr>
          <a:xfrm>
            <a:off x="500034" y="142852"/>
            <a:ext cx="8280920" cy="38284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Vystřihni názvy dopravních prostředků a nalep je k obrázkům.</a:t>
            </a:r>
            <a:endParaRPr lang="cs-CZ" sz="2400" dirty="0"/>
          </a:p>
        </p:txBody>
      </p:sp>
      <p:cxnSp>
        <p:nvCxnSpPr>
          <p:cNvPr id="57" name="Přímá spojovací čára 56"/>
          <p:cNvCxnSpPr/>
          <p:nvPr/>
        </p:nvCxnSpPr>
        <p:spPr>
          <a:xfrm>
            <a:off x="0" y="3789040"/>
            <a:ext cx="9144000" cy="0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Zaoblený obdélník 57"/>
          <p:cNvSpPr/>
          <p:nvPr/>
        </p:nvSpPr>
        <p:spPr>
          <a:xfrm>
            <a:off x="484644" y="3936476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car</a:t>
            </a:r>
            <a:endParaRPr lang="cs-CZ" b="1" dirty="0"/>
          </a:p>
        </p:txBody>
      </p:sp>
      <p:sp>
        <p:nvSpPr>
          <p:cNvPr id="59" name="Zaoblený obdélník 58"/>
          <p:cNvSpPr/>
          <p:nvPr/>
        </p:nvSpPr>
        <p:spPr>
          <a:xfrm>
            <a:off x="2572876" y="3936476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underground</a:t>
            </a:r>
            <a:endParaRPr lang="cs-CZ" b="1" dirty="0"/>
          </a:p>
        </p:txBody>
      </p:sp>
      <p:sp>
        <p:nvSpPr>
          <p:cNvPr id="60" name="Zaoblený obdélník 59"/>
          <p:cNvSpPr/>
          <p:nvPr/>
        </p:nvSpPr>
        <p:spPr>
          <a:xfrm>
            <a:off x="4733116" y="3936476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train</a:t>
            </a:r>
            <a:endParaRPr lang="cs-CZ" b="1" dirty="0"/>
          </a:p>
        </p:txBody>
      </p:sp>
      <p:sp>
        <p:nvSpPr>
          <p:cNvPr id="61" name="Zaoblený obdélník 60"/>
          <p:cNvSpPr/>
          <p:nvPr/>
        </p:nvSpPr>
        <p:spPr>
          <a:xfrm>
            <a:off x="6821348" y="3936476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plane</a:t>
            </a:r>
            <a:endParaRPr lang="cs-CZ" b="1" dirty="0"/>
          </a:p>
        </p:txBody>
      </p:sp>
      <p:sp>
        <p:nvSpPr>
          <p:cNvPr id="62" name="Zaoblený obdélník 61"/>
          <p:cNvSpPr/>
          <p:nvPr/>
        </p:nvSpPr>
        <p:spPr>
          <a:xfrm>
            <a:off x="467544" y="4365104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ship</a:t>
            </a:r>
            <a:endParaRPr lang="cs-CZ" b="1" dirty="0"/>
          </a:p>
        </p:txBody>
      </p:sp>
      <p:sp>
        <p:nvSpPr>
          <p:cNvPr id="63" name="Zaoblený obdélník 62"/>
          <p:cNvSpPr/>
          <p:nvPr/>
        </p:nvSpPr>
        <p:spPr>
          <a:xfrm>
            <a:off x="2555776" y="4365104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trolley</a:t>
            </a:r>
            <a:endParaRPr lang="cs-CZ" b="1" dirty="0"/>
          </a:p>
        </p:txBody>
      </p:sp>
      <p:sp>
        <p:nvSpPr>
          <p:cNvPr id="64" name="Zaoblený obdélník 63"/>
          <p:cNvSpPr/>
          <p:nvPr/>
        </p:nvSpPr>
        <p:spPr>
          <a:xfrm>
            <a:off x="4716016" y="4365104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bus</a:t>
            </a:r>
            <a:endParaRPr lang="cs-CZ" b="1" dirty="0"/>
          </a:p>
        </p:txBody>
      </p:sp>
      <p:sp>
        <p:nvSpPr>
          <p:cNvPr id="65" name="Zaoblený obdélník 64"/>
          <p:cNvSpPr/>
          <p:nvPr/>
        </p:nvSpPr>
        <p:spPr>
          <a:xfrm>
            <a:off x="6804248" y="4365104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tram</a:t>
            </a:r>
            <a:endParaRPr lang="cs-CZ" b="1" dirty="0"/>
          </a:p>
        </p:txBody>
      </p:sp>
      <p:pic>
        <p:nvPicPr>
          <p:cNvPr id="66" name="Picture 4" descr="C:\Users\Olda\AppData\Local\Microsoft\Windows\Temporary Internet Files\Content.IE5\IO1HNVQY\MC90033489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8954517">
            <a:off x="4302649" y="3547923"/>
            <a:ext cx="535148" cy="477382"/>
          </a:xfrm>
          <a:prstGeom prst="rect">
            <a:avLst/>
          </a:prstGeom>
          <a:noFill/>
        </p:spPr>
      </p:pic>
      <p:sp>
        <p:nvSpPr>
          <p:cNvPr id="67" name="Zaoblený obdélník 66"/>
          <p:cNvSpPr/>
          <p:nvPr/>
        </p:nvSpPr>
        <p:spPr>
          <a:xfrm>
            <a:off x="251520" y="1700808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Zaoblený obdélník 67"/>
          <p:cNvSpPr/>
          <p:nvPr/>
        </p:nvSpPr>
        <p:spPr>
          <a:xfrm>
            <a:off x="2483768" y="1700808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Zaoblený obdélník 68"/>
          <p:cNvSpPr/>
          <p:nvPr/>
        </p:nvSpPr>
        <p:spPr>
          <a:xfrm>
            <a:off x="4644008" y="1700808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Zaoblený obdélník 69"/>
          <p:cNvSpPr/>
          <p:nvPr/>
        </p:nvSpPr>
        <p:spPr>
          <a:xfrm>
            <a:off x="6876256" y="1700808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Zaoblený obdélník 70"/>
          <p:cNvSpPr/>
          <p:nvPr/>
        </p:nvSpPr>
        <p:spPr>
          <a:xfrm>
            <a:off x="251520" y="3284984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Zaoblený obdélník 71"/>
          <p:cNvSpPr/>
          <p:nvPr/>
        </p:nvSpPr>
        <p:spPr>
          <a:xfrm>
            <a:off x="2483768" y="3284984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Zaoblený obdélník 72"/>
          <p:cNvSpPr/>
          <p:nvPr/>
        </p:nvSpPr>
        <p:spPr>
          <a:xfrm>
            <a:off x="4644008" y="3284984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Zaoblený obdélník 73"/>
          <p:cNvSpPr/>
          <p:nvPr/>
        </p:nvSpPr>
        <p:spPr>
          <a:xfrm>
            <a:off x="6876256" y="3284984"/>
            <a:ext cx="1836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3635896" y="4869160"/>
            <a:ext cx="1800200" cy="21602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/>
              <a:t>Draw</a:t>
            </a:r>
            <a:r>
              <a:rPr lang="cs-CZ" sz="1600" b="1" dirty="0" smtClean="0"/>
              <a:t> a </a:t>
            </a:r>
            <a:r>
              <a:rPr lang="cs-CZ" sz="1600" b="1" dirty="0" err="1" smtClean="0"/>
              <a:t>picture</a:t>
            </a:r>
            <a:endParaRPr lang="cs-CZ" sz="1600" b="1" dirty="0"/>
          </a:p>
        </p:txBody>
      </p:sp>
      <p:sp>
        <p:nvSpPr>
          <p:cNvPr id="33" name="Zaoblený obdélník 32"/>
          <p:cNvSpPr/>
          <p:nvPr/>
        </p:nvSpPr>
        <p:spPr>
          <a:xfrm>
            <a:off x="107504" y="5157192"/>
            <a:ext cx="2160240" cy="144016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2363755" y="5157192"/>
            <a:ext cx="2160240" cy="144016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4620006" y="5157192"/>
            <a:ext cx="2160240" cy="144016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6876256" y="5157192"/>
            <a:ext cx="2160240" cy="144016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251520" y="6453336"/>
            <a:ext cx="1800200" cy="21602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ambulance</a:t>
            </a:r>
            <a:endParaRPr lang="cs-CZ" sz="1600" b="1" dirty="0"/>
          </a:p>
        </p:txBody>
      </p:sp>
      <p:sp>
        <p:nvSpPr>
          <p:cNvPr id="40" name="Zaoblený obdélník 39"/>
          <p:cNvSpPr/>
          <p:nvPr/>
        </p:nvSpPr>
        <p:spPr>
          <a:xfrm>
            <a:off x="2507771" y="6453336"/>
            <a:ext cx="1800200" cy="21602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/>
              <a:t>lorry</a:t>
            </a:r>
            <a:endParaRPr lang="cs-CZ" sz="1600" b="1" dirty="0"/>
          </a:p>
        </p:txBody>
      </p:sp>
      <p:sp>
        <p:nvSpPr>
          <p:cNvPr id="43" name="Zaoblený obdélník 42"/>
          <p:cNvSpPr/>
          <p:nvPr/>
        </p:nvSpPr>
        <p:spPr>
          <a:xfrm>
            <a:off x="4764022" y="6453336"/>
            <a:ext cx="1800200" cy="21602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/>
              <a:t>boat</a:t>
            </a:r>
            <a:endParaRPr lang="cs-CZ" sz="1600" b="1" dirty="0"/>
          </a:p>
        </p:txBody>
      </p:sp>
      <p:sp>
        <p:nvSpPr>
          <p:cNvPr id="45" name="Zaoblený obdélník 44"/>
          <p:cNvSpPr/>
          <p:nvPr/>
        </p:nvSpPr>
        <p:spPr>
          <a:xfrm>
            <a:off x="7020272" y="6453336"/>
            <a:ext cx="1800200" cy="21602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/>
              <a:t>tractor</a:t>
            </a:r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nd03.jxs.cz/212/192/bb8f630de8_64090512_o2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29454" y="3600152"/>
            <a:ext cx="1872000" cy="125817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vla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60902" y="3600153"/>
            <a:ext cx="1872000" cy="1258177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aut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28656" y="3600153"/>
            <a:ext cx="1872000" cy="125817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autobu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04717" y="1655938"/>
            <a:ext cx="1872000" cy="12961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00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6" name="Obrázek 5" descr="letadlo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721209" y="1655937"/>
            <a:ext cx="1872000" cy="129614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lod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04718" y="3601220"/>
            <a:ext cx="1872000" cy="125711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tram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929454" y="1655938"/>
            <a:ext cx="1872000" cy="1296144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Trolej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12963" y="1655937"/>
            <a:ext cx="1872000" cy="1296144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Zaoblený obdélník 9"/>
          <p:cNvSpPr/>
          <p:nvPr/>
        </p:nvSpPr>
        <p:spPr>
          <a:xfrm>
            <a:off x="500034" y="500042"/>
            <a:ext cx="8280920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Napiš k obrázkům správné názvy.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392950" y="4786322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6929454" y="4786322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4625198" y="4786322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4697206" y="2842106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304718" y="4786322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2536966" y="2842106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04718" y="2842106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6929454" y="2842106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2" descr="http://nd03.jxs.cz/212/192/bb8f630de8_64090512_o2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48264" y="3106926"/>
            <a:ext cx="1872000" cy="1258177"/>
          </a:xfrm>
          <a:prstGeom prst="rect">
            <a:avLst/>
          </a:prstGeom>
          <a:noFill/>
          <a:ln>
            <a:noFill/>
          </a:ln>
        </p:spPr>
      </p:pic>
      <p:pic>
        <p:nvPicPr>
          <p:cNvPr id="39" name="Obrázek 38" descr="vla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9712" y="3106927"/>
            <a:ext cx="1872000" cy="1258177"/>
          </a:xfrm>
          <a:prstGeom prst="rect">
            <a:avLst/>
          </a:prstGeom>
          <a:noFill/>
          <a:ln>
            <a:noFill/>
          </a:ln>
        </p:spPr>
      </p:pic>
      <p:pic>
        <p:nvPicPr>
          <p:cNvPr id="41" name="Obrázek 40" descr="aut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47466" y="3106927"/>
            <a:ext cx="1872000" cy="1258177"/>
          </a:xfrm>
          <a:prstGeom prst="rect">
            <a:avLst/>
          </a:prstGeom>
          <a:noFill/>
          <a:ln>
            <a:noFill/>
          </a:ln>
        </p:spPr>
      </p:pic>
      <p:pic>
        <p:nvPicPr>
          <p:cNvPr id="44" name="Obrázek 43" descr="autobu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7" y="1162712"/>
            <a:ext cx="1872000" cy="12961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00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49" name="Obrázek 48" descr="letadlo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740019" y="1162711"/>
            <a:ext cx="1872000" cy="1296144"/>
          </a:xfrm>
          <a:prstGeom prst="rect">
            <a:avLst/>
          </a:prstGeom>
          <a:noFill/>
          <a:ln>
            <a:noFill/>
          </a:ln>
        </p:spPr>
      </p:pic>
      <p:pic>
        <p:nvPicPr>
          <p:cNvPr id="51" name="Obrázek 50" descr="lod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3528" y="3107994"/>
            <a:ext cx="1872000" cy="1257110"/>
          </a:xfrm>
          <a:prstGeom prst="rect">
            <a:avLst/>
          </a:prstGeom>
          <a:noFill/>
          <a:ln>
            <a:noFill/>
          </a:ln>
        </p:spPr>
      </p:pic>
      <p:pic>
        <p:nvPicPr>
          <p:cNvPr id="54" name="Obrázek 53" descr="tram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948264" y="1162712"/>
            <a:ext cx="1872000" cy="1296144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Obrázek 54" descr="Trolej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31773" y="1162711"/>
            <a:ext cx="1872000" cy="1296144"/>
          </a:xfrm>
          <a:prstGeom prst="rect">
            <a:avLst/>
          </a:prstGeom>
          <a:noFill/>
          <a:ln>
            <a:noFill/>
          </a:ln>
        </p:spPr>
      </p:pic>
      <p:sp>
        <p:nvSpPr>
          <p:cNvPr id="52" name="Zaoblený obdélník 51"/>
          <p:cNvSpPr/>
          <p:nvPr/>
        </p:nvSpPr>
        <p:spPr>
          <a:xfrm>
            <a:off x="467544" y="188640"/>
            <a:ext cx="8280920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Zkontroluj si.</a:t>
            </a:r>
            <a:endParaRPr lang="cs-CZ" sz="2400" dirty="0"/>
          </a:p>
        </p:txBody>
      </p:sp>
      <p:cxnSp>
        <p:nvCxnSpPr>
          <p:cNvPr id="57" name="Přímá spojovací čára 56"/>
          <p:cNvCxnSpPr/>
          <p:nvPr/>
        </p:nvCxnSpPr>
        <p:spPr>
          <a:xfrm>
            <a:off x="0" y="5085184"/>
            <a:ext cx="9144000" cy="0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Zaoblený obdélník 57"/>
          <p:cNvSpPr/>
          <p:nvPr/>
        </p:nvSpPr>
        <p:spPr>
          <a:xfrm>
            <a:off x="2411760" y="4293096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car</a:t>
            </a:r>
            <a:endParaRPr lang="cs-CZ" sz="2800" b="1" dirty="0"/>
          </a:p>
        </p:txBody>
      </p:sp>
      <p:sp>
        <p:nvSpPr>
          <p:cNvPr id="59" name="Zaoblený obdélník 58"/>
          <p:cNvSpPr/>
          <p:nvPr/>
        </p:nvSpPr>
        <p:spPr>
          <a:xfrm>
            <a:off x="6948264" y="4293096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underground</a:t>
            </a:r>
            <a:endParaRPr lang="cs-CZ" sz="2000" b="1" dirty="0"/>
          </a:p>
        </p:txBody>
      </p:sp>
      <p:sp>
        <p:nvSpPr>
          <p:cNvPr id="60" name="Zaoblený obdélník 59"/>
          <p:cNvSpPr/>
          <p:nvPr/>
        </p:nvSpPr>
        <p:spPr>
          <a:xfrm>
            <a:off x="4644008" y="4293096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train</a:t>
            </a:r>
            <a:endParaRPr lang="cs-CZ" sz="2800" b="1" dirty="0"/>
          </a:p>
        </p:txBody>
      </p:sp>
      <p:sp>
        <p:nvSpPr>
          <p:cNvPr id="61" name="Zaoblený obdélník 60"/>
          <p:cNvSpPr/>
          <p:nvPr/>
        </p:nvSpPr>
        <p:spPr>
          <a:xfrm>
            <a:off x="4716016" y="2348880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plane</a:t>
            </a:r>
            <a:endParaRPr lang="cs-CZ" sz="2800" b="1" dirty="0"/>
          </a:p>
        </p:txBody>
      </p:sp>
      <p:sp>
        <p:nvSpPr>
          <p:cNvPr id="62" name="Zaoblený obdélník 61"/>
          <p:cNvSpPr/>
          <p:nvPr/>
        </p:nvSpPr>
        <p:spPr>
          <a:xfrm>
            <a:off x="323528" y="4293096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ship</a:t>
            </a:r>
            <a:endParaRPr lang="cs-CZ" sz="2800" b="1" dirty="0"/>
          </a:p>
        </p:txBody>
      </p:sp>
      <p:sp>
        <p:nvSpPr>
          <p:cNvPr id="63" name="Zaoblený obdélník 62"/>
          <p:cNvSpPr/>
          <p:nvPr/>
        </p:nvSpPr>
        <p:spPr>
          <a:xfrm>
            <a:off x="2555776" y="2348880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trolley</a:t>
            </a:r>
            <a:endParaRPr lang="cs-CZ" sz="2800" b="1" dirty="0"/>
          </a:p>
        </p:txBody>
      </p:sp>
      <p:sp>
        <p:nvSpPr>
          <p:cNvPr id="64" name="Zaoblený obdélník 63"/>
          <p:cNvSpPr/>
          <p:nvPr/>
        </p:nvSpPr>
        <p:spPr>
          <a:xfrm>
            <a:off x="323528" y="2348880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bus</a:t>
            </a:r>
            <a:endParaRPr lang="cs-CZ" sz="2800" b="1" dirty="0"/>
          </a:p>
        </p:txBody>
      </p:sp>
      <p:sp>
        <p:nvSpPr>
          <p:cNvPr id="65" name="Zaoblený obdélník 64"/>
          <p:cNvSpPr/>
          <p:nvPr/>
        </p:nvSpPr>
        <p:spPr>
          <a:xfrm>
            <a:off x="6948264" y="2348880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tram</a:t>
            </a:r>
            <a:endParaRPr lang="cs-CZ" sz="2800" b="1" dirty="0"/>
          </a:p>
        </p:txBody>
      </p:sp>
      <p:pic>
        <p:nvPicPr>
          <p:cNvPr id="66" name="Picture 4" descr="C:\Users\Olda\AppData\Local\Microsoft\Windows\Temporary Internet Files\Content.IE5\IO1HNVQY\MC90033489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8954517">
            <a:off x="4386808" y="4726685"/>
            <a:ext cx="774091" cy="6905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548680"/>
            <a:ext cx="5729325" cy="3600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Odkazy na použité obrázky:</a:t>
            </a:r>
          </a:p>
          <a:p>
            <a:endParaRPr lang="cs-CZ" sz="1200" dirty="0" smtClean="0"/>
          </a:p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mtrebova.cz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files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/autobus.</a:t>
            </a:r>
            <a:r>
              <a:rPr lang="cs-CZ" sz="1200" dirty="0" err="1" smtClean="0">
                <a:hlinkClick r:id="rId2"/>
              </a:rPr>
              <a:t>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topzine.cz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wp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content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uploads</a:t>
            </a:r>
            <a:r>
              <a:rPr lang="cs-CZ" sz="1200" dirty="0" smtClean="0">
                <a:hlinkClick r:id="rId3"/>
              </a:rPr>
              <a:t>/2010/05/CZ_Praha_</a:t>
            </a:r>
            <a:r>
              <a:rPr lang="cs-CZ" sz="1200" dirty="0" err="1" smtClean="0">
                <a:hlinkClick r:id="rId3"/>
              </a:rPr>
              <a:t>Cestovani</a:t>
            </a:r>
            <a:r>
              <a:rPr lang="cs-CZ" sz="1200" dirty="0" smtClean="0">
                <a:hlinkClick r:id="rId3"/>
              </a:rPr>
              <a:t>_Letadlo-2.jpg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zajimavosti.info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wp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content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uploads</a:t>
            </a:r>
            <a:r>
              <a:rPr lang="cs-CZ" sz="1200" dirty="0" smtClean="0">
                <a:hlinkClick r:id="rId4"/>
              </a:rPr>
              <a:t>/2008/05/</a:t>
            </a:r>
            <a:r>
              <a:rPr lang="cs-CZ" sz="1200" dirty="0" err="1" smtClean="0">
                <a:hlinkClick r:id="rId4"/>
              </a:rPr>
              <a:t>lyberti</a:t>
            </a:r>
            <a:r>
              <a:rPr lang="cs-CZ" sz="1200" dirty="0" smtClean="0">
                <a:hlinkClick r:id="rId4"/>
              </a:rPr>
              <a:t>-575x385.jpg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autobusovenoviny.cz</a:t>
            </a:r>
            <a:r>
              <a:rPr lang="cs-CZ" sz="1200" dirty="0" smtClean="0">
                <a:hlinkClick r:id="rId5"/>
              </a:rPr>
              <a:t>/image/928/</a:t>
            </a:r>
            <a:r>
              <a:rPr lang="cs-CZ" sz="1200" dirty="0" err="1" smtClean="0">
                <a:hlinkClick r:id="rId5"/>
              </a:rPr>
              <a:t>skoda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electric</a:t>
            </a:r>
            <a:r>
              <a:rPr lang="cs-CZ" sz="1200" dirty="0" smtClean="0">
                <a:hlinkClick r:id="rId5"/>
              </a:rPr>
              <a:t>-trolejbus.</a:t>
            </a:r>
            <a:r>
              <a:rPr lang="cs-CZ" sz="1200" dirty="0" err="1" smtClean="0">
                <a:hlinkClick r:id="rId5"/>
              </a:rPr>
              <a:t>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http://www.r1lyra.cz/</a:t>
            </a:r>
            <a:r>
              <a:rPr lang="cs-CZ" sz="1200" dirty="0" err="1" smtClean="0">
                <a:hlinkClick r:id="rId6"/>
              </a:rPr>
              <a:t>obrazky</a:t>
            </a:r>
            <a:r>
              <a:rPr lang="cs-CZ" sz="1200" dirty="0" smtClean="0">
                <a:hlinkClick r:id="rId6"/>
              </a:rPr>
              <a:t>/20110401vlak.jpg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onlinephotographers.org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pics</a:t>
            </a:r>
            <a:r>
              <a:rPr lang="cs-CZ" sz="1200" dirty="0" smtClean="0">
                <a:hlinkClick r:id="rId7"/>
              </a:rPr>
              <a:t>/10291_</a:t>
            </a:r>
            <a:r>
              <a:rPr lang="cs-CZ" sz="1200" dirty="0" err="1" smtClean="0">
                <a:hlinkClick r:id="rId7"/>
              </a:rPr>
              <a:t>b.jpg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http://foto-</a:t>
            </a:r>
            <a:r>
              <a:rPr lang="cs-CZ" sz="1200" dirty="0" err="1" smtClean="0">
                <a:hlinkClick r:id="rId8"/>
              </a:rPr>
              <a:t>aktualne.mhdcr.biz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albums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userpics</a:t>
            </a:r>
            <a:r>
              <a:rPr lang="cs-CZ" sz="1200" dirty="0" smtClean="0">
                <a:hlinkClick r:id="rId8"/>
              </a:rPr>
              <a:t>/10034/</a:t>
            </a:r>
            <a:r>
              <a:rPr lang="cs-CZ" sz="1200" dirty="0" err="1" smtClean="0">
                <a:hlinkClick r:id="rId8"/>
              </a:rPr>
              <a:t>normal</a:t>
            </a:r>
            <a:r>
              <a:rPr lang="cs-CZ" sz="1200" dirty="0" smtClean="0">
                <a:hlinkClick r:id="rId8"/>
              </a:rPr>
              <a:t>_6919.jpg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http://nd03.jxs.cz/212/192/bb8f630de8_64090512_o2.jpg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112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Vystřihovánka </dc:title>
  <dc:subject>Anglický jazyk</dc:subject>
  <dc:creator>Eva Valentová</dc:creator>
  <cp:lastModifiedBy>maminka</cp:lastModifiedBy>
  <cp:revision>27</cp:revision>
  <dcterms:created xsi:type="dcterms:W3CDTF">2011-08-10T17:09:53Z</dcterms:created>
  <dcterms:modified xsi:type="dcterms:W3CDTF">2012-06-27T17:33:14Z</dcterms:modified>
</cp:coreProperties>
</file>