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6" r:id="rId4"/>
    <p:sldId id="260" r:id="rId5"/>
    <p:sldId id="258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8A12F-65E3-4A42-937F-23F16B996A3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3951-3E5D-43F4-8C1F-6754FDC55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t3.gstatic.com/images?q=tbn:ANd9GcTeTmtRNuhM-pUT1ydyp4CyWzZkyQqGAGAmDR-aNVsD0_3UOtDZLI7NirkP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81400" y="3244850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procvičení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rodina, členové rodiny  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5" name="Group 21"/>
          <p:cNvGraphicFramePr>
            <a:graphicFrameLocks noGrp="1"/>
          </p:cNvGraphicFramePr>
          <p:nvPr/>
        </p:nvGraphicFramePr>
        <p:xfrm>
          <a:off x="1476375" y="4076700"/>
          <a:ext cx="6096000" cy="2394557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VY_32_INOVACE_194_Rodina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96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rod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764704"/>
            <a:ext cx="5400600" cy="3888432"/>
          </a:xfrm>
          <a:prstGeom prst="rect">
            <a:avLst/>
          </a:prstGeom>
        </p:spPr>
      </p:pic>
      <p:cxnSp>
        <p:nvCxnSpPr>
          <p:cNvPr id="61" name="Přímá spojovací čára 60"/>
          <p:cNvCxnSpPr/>
          <p:nvPr/>
        </p:nvCxnSpPr>
        <p:spPr>
          <a:xfrm>
            <a:off x="0" y="5157192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54517">
            <a:off x="4277726" y="4819631"/>
            <a:ext cx="792817" cy="707237"/>
          </a:xfrm>
          <a:prstGeom prst="rect">
            <a:avLst/>
          </a:prstGeom>
          <a:noFill/>
        </p:spPr>
      </p:pic>
      <p:sp>
        <p:nvSpPr>
          <p:cNvPr id="63" name="Zaoblený obdélník 62"/>
          <p:cNvSpPr/>
          <p:nvPr/>
        </p:nvSpPr>
        <p:spPr>
          <a:xfrm>
            <a:off x="539552" y="530120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err="1" smtClean="0"/>
              <a:t>father</a:t>
            </a:r>
            <a:endParaRPr lang="cs-CZ" sz="1600" b="1" dirty="0"/>
          </a:p>
        </p:txBody>
      </p:sp>
      <p:sp>
        <p:nvSpPr>
          <p:cNvPr id="64" name="Zaoblený obdélník 63"/>
          <p:cNvSpPr/>
          <p:nvPr/>
        </p:nvSpPr>
        <p:spPr>
          <a:xfrm>
            <a:off x="2627784" y="530120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err="1" smtClean="0"/>
              <a:t>mother</a:t>
            </a:r>
            <a:endParaRPr lang="cs-CZ" sz="1600" b="1" dirty="0"/>
          </a:p>
        </p:txBody>
      </p:sp>
      <p:sp>
        <p:nvSpPr>
          <p:cNvPr id="65" name="Zaoblený obdélník 64"/>
          <p:cNvSpPr/>
          <p:nvPr/>
        </p:nvSpPr>
        <p:spPr>
          <a:xfrm>
            <a:off x="4788024" y="530120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smtClean="0"/>
              <a:t>son</a:t>
            </a:r>
            <a:endParaRPr lang="cs-CZ" sz="1600" b="1" dirty="0"/>
          </a:p>
        </p:txBody>
      </p:sp>
      <p:sp>
        <p:nvSpPr>
          <p:cNvPr id="66" name="Zaoblený obdélník 65"/>
          <p:cNvSpPr/>
          <p:nvPr/>
        </p:nvSpPr>
        <p:spPr>
          <a:xfrm>
            <a:off x="6876256" y="530120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smtClean="0"/>
              <a:t>baby</a:t>
            </a:r>
            <a:endParaRPr lang="cs-CZ" sz="1600" b="1" dirty="0"/>
          </a:p>
        </p:txBody>
      </p:sp>
      <p:sp>
        <p:nvSpPr>
          <p:cNvPr id="67" name="Zaoblený obdélník 66"/>
          <p:cNvSpPr/>
          <p:nvPr/>
        </p:nvSpPr>
        <p:spPr>
          <a:xfrm>
            <a:off x="2627784" y="602128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smtClean="0"/>
              <a:t>dog</a:t>
            </a:r>
            <a:endParaRPr lang="cs-CZ" sz="1600" b="1" dirty="0"/>
          </a:p>
        </p:txBody>
      </p:sp>
      <p:sp>
        <p:nvSpPr>
          <p:cNvPr id="68" name="Zaoblený obdélník 67"/>
          <p:cNvSpPr/>
          <p:nvPr/>
        </p:nvSpPr>
        <p:spPr>
          <a:xfrm>
            <a:off x="4788024" y="602128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err="1" smtClean="0"/>
              <a:t>cat</a:t>
            </a:r>
            <a:endParaRPr lang="cs-CZ" sz="1600" b="1" dirty="0"/>
          </a:p>
        </p:txBody>
      </p:sp>
      <p:sp>
        <p:nvSpPr>
          <p:cNvPr id="71" name="Zaoblený obdélník 70"/>
          <p:cNvSpPr/>
          <p:nvPr/>
        </p:nvSpPr>
        <p:spPr>
          <a:xfrm>
            <a:off x="539552" y="602128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b="1" dirty="0" err="1" smtClean="0"/>
              <a:t>daughter</a:t>
            </a:r>
            <a:endParaRPr lang="cs-CZ" sz="1600" b="1" dirty="0"/>
          </a:p>
        </p:txBody>
      </p:sp>
      <p:sp>
        <p:nvSpPr>
          <p:cNvPr id="72" name="Zaoblený obdélník 71"/>
          <p:cNvSpPr/>
          <p:nvPr/>
        </p:nvSpPr>
        <p:spPr>
          <a:xfrm>
            <a:off x="755576" y="112474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3" name="Zaoblený obdélník 72"/>
          <p:cNvSpPr/>
          <p:nvPr/>
        </p:nvSpPr>
        <p:spPr>
          <a:xfrm>
            <a:off x="395536" y="220486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4" name="Zaoblený obdélník 73"/>
          <p:cNvSpPr/>
          <p:nvPr/>
        </p:nvSpPr>
        <p:spPr>
          <a:xfrm>
            <a:off x="323528" y="335699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5" name="Zaoblený obdélník 74"/>
          <p:cNvSpPr/>
          <p:nvPr/>
        </p:nvSpPr>
        <p:spPr>
          <a:xfrm>
            <a:off x="6873552" y="119132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6" name="Zaoblený obdélník 75"/>
          <p:cNvSpPr/>
          <p:nvPr/>
        </p:nvSpPr>
        <p:spPr>
          <a:xfrm>
            <a:off x="6660232" y="443711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7" name="Zaoblený obdélník 76"/>
          <p:cNvSpPr/>
          <p:nvPr/>
        </p:nvSpPr>
        <p:spPr>
          <a:xfrm>
            <a:off x="6876256" y="350100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8" name="Zaoblený obdélník 77"/>
          <p:cNvSpPr/>
          <p:nvPr/>
        </p:nvSpPr>
        <p:spPr>
          <a:xfrm>
            <a:off x="3455876" y="110093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cxnSp>
        <p:nvCxnSpPr>
          <p:cNvPr id="81" name="Přímá spojovací šipka 80"/>
          <p:cNvCxnSpPr>
            <a:stCxn id="72" idx="2"/>
          </p:cNvCxnSpPr>
          <p:nvPr/>
        </p:nvCxnSpPr>
        <p:spPr>
          <a:xfrm>
            <a:off x="1691680" y="1700808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>
            <a:stCxn id="73" idx="2"/>
          </p:cNvCxnSpPr>
          <p:nvPr/>
        </p:nvCxnSpPr>
        <p:spPr>
          <a:xfrm>
            <a:off x="1331640" y="2780928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>
            <a:stCxn id="74" idx="2"/>
          </p:cNvCxnSpPr>
          <p:nvPr/>
        </p:nvCxnSpPr>
        <p:spPr>
          <a:xfrm>
            <a:off x="1259632" y="3933056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>
            <a:stCxn id="78" idx="2"/>
          </p:cNvCxnSpPr>
          <p:nvPr/>
        </p:nvCxnSpPr>
        <p:spPr>
          <a:xfrm>
            <a:off x="4391980" y="1676996"/>
            <a:ext cx="7200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>
            <a:stCxn id="75" idx="2"/>
          </p:cNvCxnSpPr>
          <p:nvPr/>
        </p:nvCxnSpPr>
        <p:spPr>
          <a:xfrm flipH="1">
            <a:off x="6297488" y="1767384"/>
            <a:ext cx="151216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šipka 118"/>
          <p:cNvCxnSpPr>
            <a:stCxn id="77" idx="1"/>
          </p:cNvCxnSpPr>
          <p:nvPr/>
        </p:nvCxnSpPr>
        <p:spPr>
          <a:xfrm flipH="1">
            <a:off x="6516216" y="378904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>
            <a:stCxn id="76" idx="1"/>
          </p:cNvCxnSpPr>
          <p:nvPr/>
        </p:nvCxnSpPr>
        <p:spPr>
          <a:xfrm flipH="1" flipV="1">
            <a:off x="6012160" y="4581128"/>
            <a:ext cx="64807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Zaoblený obdélník 123"/>
          <p:cNvSpPr/>
          <p:nvPr/>
        </p:nvSpPr>
        <p:spPr>
          <a:xfrm>
            <a:off x="467544" y="116632"/>
            <a:ext cx="8352928" cy="79208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Slovíčka přelož, vystřihni je a nalep je k obrázkům. Neznámá slova vyhledej ve slovníku.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od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1571612"/>
            <a:ext cx="5400600" cy="3888432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705798" y="171562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89774" y="301177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17766" y="416390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7042502" y="1715628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754470" y="524402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970494" y="430791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514110" y="149960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cxnSp>
        <p:nvCxnSpPr>
          <p:cNvPr id="10" name="Přímá spojovací šipka 9"/>
          <p:cNvCxnSpPr>
            <a:stCxn id="3" idx="2"/>
          </p:cNvCxnSpPr>
          <p:nvPr/>
        </p:nvCxnSpPr>
        <p:spPr>
          <a:xfrm>
            <a:off x="1641902" y="2291692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4" idx="2"/>
          </p:cNvCxnSpPr>
          <p:nvPr/>
        </p:nvCxnSpPr>
        <p:spPr>
          <a:xfrm>
            <a:off x="1425878" y="3587836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5" idx="2"/>
          </p:cNvCxnSpPr>
          <p:nvPr/>
        </p:nvCxnSpPr>
        <p:spPr>
          <a:xfrm>
            <a:off x="1353870" y="4739964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9" idx="2"/>
          </p:cNvCxnSpPr>
          <p:nvPr/>
        </p:nvCxnSpPr>
        <p:spPr>
          <a:xfrm>
            <a:off x="4450214" y="2075668"/>
            <a:ext cx="7200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6" idx="2"/>
          </p:cNvCxnSpPr>
          <p:nvPr/>
        </p:nvCxnSpPr>
        <p:spPr>
          <a:xfrm flipH="1">
            <a:off x="6466438" y="2291692"/>
            <a:ext cx="151216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8" idx="1"/>
          </p:cNvCxnSpPr>
          <p:nvPr/>
        </p:nvCxnSpPr>
        <p:spPr>
          <a:xfrm flipH="1">
            <a:off x="6610454" y="459594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7" idx="1"/>
          </p:cNvCxnSpPr>
          <p:nvPr/>
        </p:nvCxnSpPr>
        <p:spPr>
          <a:xfrm flipH="1" flipV="1">
            <a:off x="6106398" y="5388036"/>
            <a:ext cx="64807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aoblený obdélník 16"/>
          <p:cNvSpPr/>
          <p:nvPr/>
        </p:nvSpPr>
        <p:spPr>
          <a:xfrm>
            <a:off x="500034" y="357166"/>
            <a:ext cx="8352928" cy="38341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správná slovíčka.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rodi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764704"/>
            <a:ext cx="5400600" cy="3888432"/>
          </a:xfrm>
          <a:prstGeom prst="rect">
            <a:avLst/>
          </a:prstGeom>
        </p:spPr>
      </p:pic>
      <p:cxnSp>
        <p:nvCxnSpPr>
          <p:cNvPr id="61" name="Přímá spojovací čára 60"/>
          <p:cNvCxnSpPr/>
          <p:nvPr/>
        </p:nvCxnSpPr>
        <p:spPr>
          <a:xfrm>
            <a:off x="0" y="5157192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54517">
            <a:off x="4419090" y="4777826"/>
            <a:ext cx="792817" cy="707237"/>
          </a:xfrm>
          <a:prstGeom prst="rect">
            <a:avLst/>
          </a:prstGeom>
          <a:noFill/>
        </p:spPr>
      </p:pic>
      <p:sp>
        <p:nvSpPr>
          <p:cNvPr id="63" name="Zaoblený obdélník 62"/>
          <p:cNvSpPr/>
          <p:nvPr/>
        </p:nvSpPr>
        <p:spPr>
          <a:xfrm>
            <a:off x="539552" y="908720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father</a:t>
            </a:r>
            <a:endParaRPr lang="cs-CZ" sz="2800" b="1" dirty="0"/>
          </a:p>
        </p:txBody>
      </p:sp>
      <p:sp>
        <p:nvSpPr>
          <p:cNvPr id="64" name="Zaoblený obdélník 63"/>
          <p:cNvSpPr/>
          <p:nvPr/>
        </p:nvSpPr>
        <p:spPr>
          <a:xfrm>
            <a:off x="6843972" y="112474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mother</a:t>
            </a:r>
            <a:endParaRPr lang="cs-CZ" sz="2800" b="1" dirty="0"/>
          </a:p>
        </p:txBody>
      </p:sp>
      <p:sp>
        <p:nvSpPr>
          <p:cNvPr id="65" name="Zaoblený obdélník 64"/>
          <p:cNvSpPr/>
          <p:nvPr/>
        </p:nvSpPr>
        <p:spPr>
          <a:xfrm>
            <a:off x="3419872" y="69269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son</a:t>
            </a:r>
            <a:endParaRPr lang="cs-CZ" sz="2800" b="1" dirty="0"/>
          </a:p>
        </p:txBody>
      </p:sp>
      <p:sp>
        <p:nvSpPr>
          <p:cNvPr id="66" name="Zaoblený obdélník 65"/>
          <p:cNvSpPr/>
          <p:nvPr/>
        </p:nvSpPr>
        <p:spPr>
          <a:xfrm>
            <a:off x="395536" y="220486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daughter</a:t>
            </a:r>
            <a:endParaRPr lang="cs-CZ" sz="2800" b="1" dirty="0"/>
          </a:p>
        </p:txBody>
      </p:sp>
      <p:sp>
        <p:nvSpPr>
          <p:cNvPr id="67" name="Zaoblený obdélník 66"/>
          <p:cNvSpPr/>
          <p:nvPr/>
        </p:nvSpPr>
        <p:spPr>
          <a:xfrm>
            <a:off x="6682804" y="4365104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dog</a:t>
            </a:r>
            <a:endParaRPr lang="cs-CZ" sz="2800" b="1" dirty="0"/>
          </a:p>
        </p:txBody>
      </p:sp>
      <p:sp>
        <p:nvSpPr>
          <p:cNvPr id="68" name="Zaoblený obdélník 67"/>
          <p:cNvSpPr/>
          <p:nvPr/>
        </p:nvSpPr>
        <p:spPr>
          <a:xfrm>
            <a:off x="251520" y="3356992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cat</a:t>
            </a:r>
            <a:endParaRPr lang="cs-CZ" sz="2800" b="1" dirty="0"/>
          </a:p>
        </p:txBody>
      </p:sp>
      <p:sp>
        <p:nvSpPr>
          <p:cNvPr id="71" name="Zaoblený obdélník 70"/>
          <p:cNvSpPr/>
          <p:nvPr/>
        </p:nvSpPr>
        <p:spPr>
          <a:xfrm>
            <a:off x="6901792" y="3212976"/>
            <a:ext cx="187220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baby</a:t>
            </a:r>
            <a:endParaRPr lang="cs-CZ" sz="2800" b="1" dirty="0"/>
          </a:p>
        </p:txBody>
      </p:sp>
      <p:cxnSp>
        <p:nvCxnSpPr>
          <p:cNvPr id="81" name="Přímá spojovací šipka 80"/>
          <p:cNvCxnSpPr/>
          <p:nvPr/>
        </p:nvCxnSpPr>
        <p:spPr>
          <a:xfrm>
            <a:off x="1547664" y="1484784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/>
          <p:nvPr/>
        </p:nvCxnSpPr>
        <p:spPr>
          <a:xfrm>
            <a:off x="1331640" y="2780928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>
            <a:off x="1259632" y="3933056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>
            <a:off x="4355976" y="1268760"/>
            <a:ext cx="7200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6145708" y="1700808"/>
            <a:ext cx="151216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šipka 118"/>
          <p:cNvCxnSpPr/>
          <p:nvPr/>
        </p:nvCxnSpPr>
        <p:spPr>
          <a:xfrm flipH="1">
            <a:off x="6516216" y="378904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 flipV="1">
            <a:off x="6012160" y="4581128"/>
            <a:ext cx="64807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357158" y="142852"/>
            <a:ext cx="8352928" cy="4548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Zkontroluj si.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8236" y="5301208"/>
            <a:ext cx="85224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dk1"/>
                </a:solidFill>
              </a:rPr>
              <a:t>Najdi ve slovníku a přelož:</a:t>
            </a:r>
          </a:p>
          <a:p>
            <a:r>
              <a:rPr lang="cs-CZ" b="1" dirty="0">
                <a:latin typeface="Aharoni" pitchFamily="2" charset="-79"/>
                <a:cs typeface="Aharoni" pitchFamily="2" charset="-79"/>
              </a:rPr>
              <a:t>b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oy……………....girl………………….man………………</a:t>
            </a:r>
            <a:r>
              <a:rPr lang="cs-CZ" b="1" dirty="0" err="1" smtClean="0">
                <a:latin typeface="Aharoni" pitchFamily="2" charset="-79"/>
                <a:cs typeface="Aharoni" pitchFamily="2" charset="-79"/>
              </a:rPr>
              <a:t>woman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………………...................</a:t>
            </a:r>
          </a:p>
          <a:p>
            <a:endParaRPr lang="cs-CZ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cs-CZ" b="1" dirty="0" err="1">
                <a:latin typeface="Aharoni" pitchFamily="2" charset="-79"/>
                <a:cs typeface="Aharoni" pitchFamily="2" charset="-79"/>
              </a:rPr>
              <a:t>u</a:t>
            </a:r>
            <a:r>
              <a:rPr lang="cs-CZ" b="1" dirty="0" err="1" smtClean="0">
                <a:latin typeface="Aharoni" pitchFamily="2" charset="-79"/>
                <a:cs typeface="Aharoni" pitchFamily="2" charset="-79"/>
              </a:rPr>
              <a:t>ncle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…….......…..</a:t>
            </a:r>
            <a:r>
              <a:rPr lang="cs-CZ" b="1" dirty="0" err="1" smtClean="0">
                <a:latin typeface="Aharoni" pitchFamily="2" charset="-79"/>
                <a:cs typeface="Aharoni" pitchFamily="2" charset="-79"/>
              </a:rPr>
              <a:t>aunt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…………….….</a:t>
            </a:r>
            <a:r>
              <a:rPr lang="cs-CZ" b="1" dirty="0" err="1" smtClean="0">
                <a:latin typeface="Aharoni" pitchFamily="2" charset="-79"/>
                <a:cs typeface="Aharoni" pitchFamily="2" charset="-79"/>
              </a:rPr>
              <a:t>cousin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……………..</a:t>
            </a:r>
            <a:r>
              <a:rPr lang="cs-CZ" b="1" dirty="0" err="1" smtClean="0">
                <a:latin typeface="Aharoni" pitchFamily="2" charset="-79"/>
                <a:cs typeface="Aharoni" pitchFamily="2" charset="-79"/>
              </a:rPr>
              <a:t>grandparents</a:t>
            </a:r>
            <a:r>
              <a:rPr lang="cs-CZ" b="1" dirty="0" smtClean="0">
                <a:latin typeface="Aharoni" pitchFamily="2" charset="-79"/>
                <a:cs typeface="Aharoni" pitchFamily="2" charset="-79"/>
              </a:rPr>
              <a:t>…………………..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03648" y="76470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2"/>
              </a:rPr>
              <a:t>http://t3.gstatic.com/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?q=</a:t>
            </a:r>
            <a:r>
              <a:rPr lang="cs-CZ" sz="1200" dirty="0" err="1" smtClean="0">
                <a:hlinkClick r:id="rId2"/>
              </a:rPr>
              <a:t>tbn</a:t>
            </a:r>
            <a:r>
              <a:rPr lang="cs-CZ" sz="1200" dirty="0" smtClean="0">
                <a:hlinkClick r:id="rId2"/>
              </a:rPr>
              <a:t>:ANd9GcTeTmtRNuhM-pUT1ydyp4CyWzZkyQqGAGAmDR-aNVsD0_3UOtDZLI7NirkP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106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Vystřihovánka</dc:title>
  <dc:subject>Anglický jazyk</dc:subject>
  <dc:creator>Eva Valentová</dc:creator>
  <cp:lastModifiedBy>maminka</cp:lastModifiedBy>
  <cp:revision>21</cp:revision>
  <dcterms:created xsi:type="dcterms:W3CDTF">2011-08-15T18:21:26Z</dcterms:created>
  <dcterms:modified xsi:type="dcterms:W3CDTF">2012-06-27T17:33:33Z</dcterms:modified>
</cp:coreProperties>
</file>