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1" r:id="rId2"/>
    <p:sldId id="265" r:id="rId3"/>
    <p:sldId id="259" r:id="rId4"/>
    <p:sldId id="262" r:id="rId5"/>
    <p:sldId id="260" r:id="rId6"/>
    <p:sldId id="263" r:id="rId7"/>
    <p:sldId id="264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3300" autoAdjust="0"/>
  </p:normalViewPr>
  <p:slideViewPr>
    <p:cSldViewPr>
      <p:cViewPr varScale="1">
        <p:scale>
          <a:sx n="74" d="100"/>
          <a:sy n="7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2C6EEC-4266-4DA3-B266-32930B745BF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A7BD36-B9B0-4904-A884-319F29014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71766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7BD36-B9B0-4904-A884-319F2901436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7BD36-B9B0-4904-A884-319F2901436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7BD36-B9B0-4904-A884-319F2901436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wmf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2.jpe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11" Type="http://schemas.openxmlformats.org/officeDocument/2006/relationships/image" Target="../media/image9.jpeg"/><Relationship Id="rId5" Type="http://schemas.openxmlformats.org/officeDocument/2006/relationships/image" Target="../media/image3.jpeg"/><Relationship Id="rId10" Type="http://schemas.openxmlformats.org/officeDocument/2006/relationships/image" Target="../media/image8.jpeg"/><Relationship Id="rId4" Type="http://schemas.openxmlformats.org/officeDocument/2006/relationships/image" Target="../media/image10.wmf"/><Relationship Id="rId9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planetgreen.discovery.com/food-health/images/2008-11/clean-mouth.jpg" TargetMode="External"/><Relationship Id="rId3" Type="http://schemas.openxmlformats.org/officeDocument/2006/relationships/hyperlink" Target="http://www.ezdarma.cz/images/ceska-mluvici-hlava.jpg" TargetMode="External"/><Relationship Id="rId7" Type="http://schemas.openxmlformats.org/officeDocument/2006/relationships/hyperlink" Target="http://upload.wikimedia.org/wikipedia/commons/thumb/b/b8/Ear.jpg/220px-Ear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img.aktualne.centrum.cz/272/23/2722321-nos.jpg" TargetMode="External"/><Relationship Id="rId5" Type="http://schemas.openxmlformats.org/officeDocument/2006/relationships/hyperlink" Target="http://www.rodina-finance.cz/img2/anet/osoby/01_oko.jpg" TargetMode="External"/><Relationship Id="rId10" Type="http://schemas.openxmlformats.org/officeDocument/2006/relationships/hyperlink" Target="http://ibm-cvut.felk.cvut.cz/~ramadetusab06/ramadet1/doc/obr/telo/prst.jpg" TargetMode="External"/><Relationship Id="rId4" Type="http://schemas.openxmlformats.org/officeDocument/2006/relationships/hyperlink" Target="http://www.hhhomecare.com/hand.jpg" TargetMode="External"/><Relationship Id="rId9" Type="http://schemas.openxmlformats.org/officeDocument/2006/relationships/hyperlink" Target="http://www.nakole.cz/images/clanky/f7/l/643-kolen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3648075" y="3040401"/>
            <a:ext cx="1857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4950" y="322601"/>
            <a:ext cx="6096000" cy="149383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4" name="Obdélník 3"/>
          <p:cNvSpPr/>
          <p:nvPr/>
        </p:nvSpPr>
        <p:spPr>
          <a:xfrm>
            <a:off x="1504950" y="1906926"/>
            <a:ext cx="6121400" cy="1871663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Anglický jazyk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Lidské tělo </a:t>
            </a:r>
            <a:endParaRPr lang="cs-CZ" sz="2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Georgia" pitchFamily="18" charset="0"/>
            </a:endParaRPr>
          </a:p>
        </p:txBody>
      </p:sp>
      <p:graphicFrame>
        <p:nvGraphicFramePr>
          <p:cNvPr id="6" name="Group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2806158"/>
              </p:ext>
            </p:extLst>
          </p:nvPr>
        </p:nvGraphicFramePr>
        <p:xfrm>
          <a:off x="1476375" y="4076700"/>
          <a:ext cx="6096000" cy="2394557"/>
        </p:xfrm>
        <a:graphic>
          <a:graphicData uri="http://schemas.openxmlformats.org/drawingml/2006/table">
            <a:tbl>
              <a:tblPr/>
              <a:tblGrid>
                <a:gridCol w="6096000"/>
              </a:tblGrid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 Eva Valentová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DFE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NÁZEV:  VY_32_INOVACE_196_Lidské tělo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F0F2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Téma: Anglický jazyk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DFE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CZ.1.07/1.4.00/21.2598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F0F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91514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70573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Určeno žákům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základní školy praktické.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65762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planetgreen.discovery.com/food-health/images/2008-11/clean-mout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3113238"/>
            <a:ext cx="2030363" cy="1323874"/>
          </a:xfrm>
          <a:prstGeom prst="rect">
            <a:avLst/>
          </a:prstGeom>
          <a:noFill/>
        </p:spPr>
      </p:pic>
      <p:cxnSp>
        <p:nvCxnSpPr>
          <p:cNvPr id="74" name="Přímá spojovací čára 73"/>
          <p:cNvCxnSpPr/>
          <p:nvPr/>
        </p:nvCxnSpPr>
        <p:spPr>
          <a:xfrm>
            <a:off x="0" y="5013176"/>
            <a:ext cx="9144000" cy="0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Zaoblený obdélník 76"/>
          <p:cNvSpPr/>
          <p:nvPr/>
        </p:nvSpPr>
        <p:spPr>
          <a:xfrm>
            <a:off x="179512" y="5301208"/>
            <a:ext cx="1800200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head</a:t>
            </a:r>
            <a:endParaRPr lang="cs-CZ" sz="2800" b="1" dirty="0"/>
          </a:p>
        </p:txBody>
      </p:sp>
      <p:sp>
        <p:nvSpPr>
          <p:cNvPr id="78" name="Zaoblený obdélník 77"/>
          <p:cNvSpPr/>
          <p:nvPr/>
        </p:nvSpPr>
        <p:spPr>
          <a:xfrm>
            <a:off x="2339752" y="5301208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leg</a:t>
            </a:r>
            <a:endParaRPr lang="cs-CZ" sz="2800" b="1" dirty="0"/>
          </a:p>
        </p:txBody>
      </p:sp>
      <p:sp>
        <p:nvSpPr>
          <p:cNvPr id="80" name="Zaoblený obdélník 79"/>
          <p:cNvSpPr/>
          <p:nvPr/>
        </p:nvSpPr>
        <p:spPr>
          <a:xfrm>
            <a:off x="4644008" y="5301208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ear</a:t>
            </a:r>
            <a:endParaRPr lang="cs-CZ" sz="2800" b="1" dirty="0"/>
          </a:p>
        </p:txBody>
      </p:sp>
      <p:sp>
        <p:nvSpPr>
          <p:cNvPr id="81" name="Zaoblený obdélník 80"/>
          <p:cNvSpPr/>
          <p:nvPr/>
        </p:nvSpPr>
        <p:spPr>
          <a:xfrm>
            <a:off x="6948264" y="5301208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finger</a:t>
            </a:r>
            <a:endParaRPr lang="cs-CZ" sz="2800" b="1" dirty="0"/>
          </a:p>
        </p:txBody>
      </p:sp>
      <p:sp>
        <p:nvSpPr>
          <p:cNvPr id="83" name="Zaoblený obdélník 82"/>
          <p:cNvSpPr/>
          <p:nvPr/>
        </p:nvSpPr>
        <p:spPr>
          <a:xfrm>
            <a:off x="179512" y="6065912"/>
            <a:ext cx="1800200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hand</a:t>
            </a:r>
            <a:endParaRPr lang="cs-CZ" sz="2800" b="1" dirty="0"/>
          </a:p>
        </p:txBody>
      </p:sp>
      <p:sp>
        <p:nvSpPr>
          <p:cNvPr id="84" name="Zaoblený obdélník 83"/>
          <p:cNvSpPr/>
          <p:nvPr/>
        </p:nvSpPr>
        <p:spPr>
          <a:xfrm>
            <a:off x="2339752" y="6065912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nose</a:t>
            </a:r>
            <a:endParaRPr lang="cs-CZ" sz="2800" b="1" dirty="0"/>
          </a:p>
        </p:txBody>
      </p:sp>
      <p:sp>
        <p:nvSpPr>
          <p:cNvPr id="86" name="Zaoblený obdélník 85"/>
          <p:cNvSpPr/>
          <p:nvPr/>
        </p:nvSpPr>
        <p:spPr>
          <a:xfrm>
            <a:off x="4644008" y="6093296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eye</a:t>
            </a:r>
            <a:endParaRPr lang="cs-CZ" sz="2800" b="1" dirty="0"/>
          </a:p>
        </p:txBody>
      </p:sp>
      <p:sp>
        <p:nvSpPr>
          <p:cNvPr id="87" name="Zaoblený obdélník 86"/>
          <p:cNvSpPr/>
          <p:nvPr/>
        </p:nvSpPr>
        <p:spPr>
          <a:xfrm>
            <a:off x="6948264" y="6065912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mouth</a:t>
            </a:r>
            <a:endParaRPr lang="cs-CZ" sz="2800" b="1" dirty="0"/>
          </a:p>
        </p:txBody>
      </p:sp>
      <p:sp>
        <p:nvSpPr>
          <p:cNvPr id="94" name="Zaoblený obdélník 93"/>
          <p:cNvSpPr/>
          <p:nvPr/>
        </p:nvSpPr>
        <p:spPr>
          <a:xfrm>
            <a:off x="827584" y="116632"/>
            <a:ext cx="7200800" cy="504056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Vystřihni názvy částí lidského těla a nalep je k obrázkům.</a:t>
            </a:r>
            <a:endParaRPr lang="cs-CZ" sz="2400" dirty="0"/>
          </a:p>
        </p:txBody>
      </p:sp>
      <p:pic>
        <p:nvPicPr>
          <p:cNvPr id="6146" name="Picture 2" descr="http://www.ezdarma.cz/images/ceska-mluvici-hlav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908720"/>
            <a:ext cx="1296144" cy="1404710"/>
          </a:xfrm>
          <a:prstGeom prst="rect">
            <a:avLst/>
          </a:prstGeom>
          <a:noFill/>
        </p:spPr>
      </p:pic>
      <p:pic>
        <p:nvPicPr>
          <p:cNvPr id="6148" name="Picture 4" descr="http://www.hhhomecare.com/hand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908720"/>
            <a:ext cx="1296144" cy="1539716"/>
          </a:xfrm>
          <a:prstGeom prst="rect">
            <a:avLst/>
          </a:prstGeom>
          <a:noFill/>
        </p:spPr>
      </p:pic>
      <p:pic>
        <p:nvPicPr>
          <p:cNvPr id="6150" name="Picture 6" descr="http://www.rodina-finance.cz/img2/anet/osoby/01_oko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99992" y="908720"/>
            <a:ext cx="2256185" cy="1656184"/>
          </a:xfrm>
          <a:prstGeom prst="rect">
            <a:avLst/>
          </a:prstGeom>
          <a:noFill/>
        </p:spPr>
      </p:pic>
      <p:pic>
        <p:nvPicPr>
          <p:cNvPr id="6152" name="Picture 8" descr="http://img.aktualne.centrum.cz/272/23/2722321-nos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76256" y="908720"/>
            <a:ext cx="1821023" cy="1603872"/>
          </a:xfrm>
          <a:prstGeom prst="rect">
            <a:avLst/>
          </a:prstGeom>
          <a:noFill/>
        </p:spPr>
      </p:pic>
      <p:pic>
        <p:nvPicPr>
          <p:cNvPr id="6154" name="Picture 10" descr="http://upload.wikimedia.org/wikipedia/commons/thumb/b/b8/Ear.jpg/220px-Ear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5536" y="3068960"/>
            <a:ext cx="1131219" cy="1408148"/>
          </a:xfrm>
          <a:prstGeom prst="rect">
            <a:avLst/>
          </a:prstGeom>
          <a:noFill/>
        </p:spPr>
      </p:pic>
      <p:pic>
        <p:nvPicPr>
          <p:cNvPr id="6158" name="Picture 14" descr="http://www.nakole.cz/images/clanky/f7/l/643-koleno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44008" y="3068960"/>
            <a:ext cx="1944216" cy="1416584"/>
          </a:xfrm>
          <a:prstGeom prst="rect">
            <a:avLst/>
          </a:prstGeom>
          <a:noFill/>
        </p:spPr>
      </p:pic>
      <p:pic>
        <p:nvPicPr>
          <p:cNvPr id="6160" name="Picture 16" descr="http://ibm-cvut.felk.cvut.cz/~ramadetusab06/ramadet1/doc/obr/telo/prst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948264" y="3068960"/>
            <a:ext cx="1656184" cy="1512168"/>
          </a:xfrm>
          <a:prstGeom prst="rect">
            <a:avLst/>
          </a:prstGeom>
          <a:noFill/>
        </p:spPr>
      </p:pic>
      <p:sp>
        <p:nvSpPr>
          <p:cNvPr id="37" name="Zaoblený obdélník 36"/>
          <p:cNvSpPr/>
          <p:nvPr/>
        </p:nvSpPr>
        <p:spPr>
          <a:xfrm>
            <a:off x="107504" y="2420888"/>
            <a:ext cx="1800200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38" name="Zaoblený obdélník 37"/>
          <p:cNvSpPr/>
          <p:nvPr/>
        </p:nvSpPr>
        <p:spPr>
          <a:xfrm>
            <a:off x="2123728" y="2420888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39" name="Zaoblený obdélník 38"/>
          <p:cNvSpPr/>
          <p:nvPr/>
        </p:nvSpPr>
        <p:spPr>
          <a:xfrm>
            <a:off x="4644008" y="2420888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40" name="Zaoblený obdélník 39"/>
          <p:cNvSpPr/>
          <p:nvPr/>
        </p:nvSpPr>
        <p:spPr>
          <a:xfrm>
            <a:off x="6804248" y="2420888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41" name="Zaoblený obdélník 40"/>
          <p:cNvSpPr/>
          <p:nvPr/>
        </p:nvSpPr>
        <p:spPr>
          <a:xfrm>
            <a:off x="107504" y="4365104"/>
            <a:ext cx="1800200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42" name="Zaoblený obdélník 41"/>
          <p:cNvSpPr/>
          <p:nvPr/>
        </p:nvSpPr>
        <p:spPr>
          <a:xfrm>
            <a:off x="2143108" y="4357694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43" name="Zaoblený obdélník 42"/>
          <p:cNvSpPr/>
          <p:nvPr/>
        </p:nvSpPr>
        <p:spPr>
          <a:xfrm>
            <a:off x="4644008" y="4365104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44" name="Zaoblený obdélník 43"/>
          <p:cNvSpPr/>
          <p:nvPr/>
        </p:nvSpPr>
        <p:spPr>
          <a:xfrm>
            <a:off x="6876256" y="4365104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pic>
        <p:nvPicPr>
          <p:cNvPr id="75" name="Picture 4" descr="C:\Users\Olda\AppData\Local\Microsoft\Windows\Temporary Internet Files\Content.IE5\IO1HNVQY\MC900334894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18954517">
            <a:off x="4104124" y="4674714"/>
            <a:ext cx="719971" cy="6025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planetgreen.discovery.com/food-health/images/2008-11/clean-mout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3113238"/>
            <a:ext cx="2030363" cy="1323874"/>
          </a:xfrm>
          <a:prstGeom prst="rect">
            <a:avLst/>
          </a:prstGeom>
          <a:noFill/>
        </p:spPr>
      </p:pic>
      <p:sp>
        <p:nvSpPr>
          <p:cNvPr id="3" name="Zaoblený obdélník 2"/>
          <p:cNvSpPr/>
          <p:nvPr/>
        </p:nvSpPr>
        <p:spPr>
          <a:xfrm>
            <a:off x="179512" y="5301208"/>
            <a:ext cx="1800200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h . . .</a:t>
            </a:r>
            <a:endParaRPr lang="cs-CZ" sz="2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2339752" y="5301208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l . .</a:t>
            </a:r>
            <a:endParaRPr lang="cs-CZ" sz="28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4644008" y="5301208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e . .</a:t>
            </a:r>
            <a:endParaRPr lang="cs-CZ" sz="28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6948264" y="5301208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f . . . . .</a:t>
            </a:r>
            <a:endParaRPr lang="cs-CZ" sz="28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179512" y="6065912"/>
            <a:ext cx="1800200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h . . .</a:t>
            </a:r>
            <a:endParaRPr lang="cs-CZ" sz="28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2339752" y="6065912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n</a:t>
            </a:r>
            <a:r>
              <a:rPr lang="cs-CZ" sz="2800" b="1" dirty="0" smtClean="0"/>
              <a:t> . . .</a:t>
            </a:r>
            <a:endParaRPr lang="cs-CZ" sz="28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4644008" y="6093296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e . .</a:t>
            </a:r>
            <a:endParaRPr lang="cs-CZ" sz="28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6948264" y="6065912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m . . . .</a:t>
            </a:r>
            <a:endParaRPr lang="cs-CZ" sz="28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827584" y="116632"/>
            <a:ext cx="7200800" cy="504056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Doplň názvy částí lidského těla a napiš je k obrázkům.</a:t>
            </a:r>
            <a:endParaRPr lang="cs-CZ" sz="2400" dirty="0"/>
          </a:p>
        </p:txBody>
      </p:sp>
      <p:pic>
        <p:nvPicPr>
          <p:cNvPr id="12" name="Picture 2" descr="http://www.ezdarma.cz/images/ceska-mluvici-hlav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908720"/>
            <a:ext cx="1296144" cy="1404710"/>
          </a:xfrm>
          <a:prstGeom prst="rect">
            <a:avLst/>
          </a:prstGeom>
          <a:noFill/>
        </p:spPr>
      </p:pic>
      <p:pic>
        <p:nvPicPr>
          <p:cNvPr id="13" name="Picture 4" descr="http://www.hhhomecare.com/han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908720"/>
            <a:ext cx="1296144" cy="1539716"/>
          </a:xfrm>
          <a:prstGeom prst="rect">
            <a:avLst/>
          </a:prstGeom>
          <a:noFill/>
        </p:spPr>
      </p:pic>
      <p:pic>
        <p:nvPicPr>
          <p:cNvPr id="14" name="Picture 6" descr="http://www.rodina-finance.cz/img2/anet/osoby/01_oko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908720"/>
            <a:ext cx="2256185" cy="1656184"/>
          </a:xfrm>
          <a:prstGeom prst="rect">
            <a:avLst/>
          </a:prstGeom>
          <a:noFill/>
        </p:spPr>
      </p:pic>
      <p:pic>
        <p:nvPicPr>
          <p:cNvPr id="15" name="Picture 8" descr="http://img.aktualne.centrum.cz/272/23/2722321-nos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76256" y="908720"/>
            <a:ext cx="1821023" cy="1603872"/>
          </a:xfrm>
          <a:prstGeom prst="rect">
            <a:avLst/>
          </a:prstGeom>
          <a:noFill/>
        </p:spPr>
      </p:pic>
      <p:pic>
        <p:nvPicPr>
          <p:cNvPr id="16" name="Picture 10" descr="http://upload.wikimedia.org/wikipedia/commons/thumb/b/b8/Ear.jpg/220px-Ear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3068960"/>
            <a:ext cx="1131219" cy="1408148"/>
          </a:xfrm>
          <a:prstGeom prst="rect">
            <a:avLst/>
          </a:prstGeom>
          <a:noFill/>
        </p:spPr>
      </p:pic>
      <p:pic>
        <p:nvPicPr>
          <p:cNvPr id="17" name="Picture 14" descr="http://www.nakole.cz/images/clanky/f7/l/643-koleno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3068960"/>
            <a:ext cx="1944216" cy="1416584"/>
          </a:xfrm>
          <a:prstGeom prst="rect">
            <a:avLst/>
          </a:prstGeom>
          <a:noFill/>
        </p:spPr>
      </p:pic>
      <p:pic>
        <p:nvPicPr>
          <p:cNvPr id="18" name="Picture 16" descr="http://ibm-cvut.felk.cvut.cz/~ramadetusab06/ramadet1/doc/obr/telo/prst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948264" y="3068960"/>
            <a:ext cx="1656184" cy="1512168"/>
          </a:xfrm>
          <a:prstGeom prst="rect">
            <a:avLst/>
          </a:prstGeom>
          <a:noFill/>
        </p:spPr>
      </p:pic>
      <p:sp>
        <p:nvSpPr>
          <p:cNvPr id="19" name="Zaoblený obdélník 18"/>
          <p:cNvSpPr/>
          <p:nvPr/>
        </p:nvSpPr>
        <p:spPr>
          <a:xfrm>
            <a:off x="107504" y="2420888"/>
            <a:ext cx="1800200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2123728" y="2420888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21" name="Zaoblený obdélník 20"/>
          <p:cNvSpPr/>
          <p:nvPr/>
        </p:nvSpPr>
        <p:spPr>
          <a:xfrm>
            <a:off x="4644008" y="2420888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22" name="Zaoblený obdélník 21"/>
          <p:cNvSpPr/>
          <p:nvPr/>
        </p:nvSpPr>
        <p:spPr>
          <a:xfrm>
            <a:off x="6804248" y="2420888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23" name="Zaoblený obdélník 22"/>
          <p:cNvSpPr/>
          <p:nvPr/>
        </p:nvSpPr>
        <p:spPr>
          <a:xfrm>
            <a:off x="107504" y="4365104"/>
            <a:ext cx="1800200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24" name="Zaoblený obdélník 23"/>
          <p:cNvSpPr/>
          <p:nvPr/>
        </p:nvSpPr>
        <p:spPr>
          <a:xfrm>
            <a:off x="2143108" y="4357694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25" name="Zaoblený obdélník 24"/>
          <p:cNvSpPr/>
          <p:nvPr/>
        </p:nvSpPr>
        <p:spPr>
          <a:xfrm>
            <a:off x="4644008" y="4365104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26" name="Zaoblený obdélník 25"/>
          <p:cNvSpPr/>
          <p:nvPr/>
        </p:nvSpPr>
        <p:spPr>
          <a:xfrm>
            <a:off x="6876256" y="4365104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pic>
        <p:nvPicPr>
          <p:cNvPr id="27" name="Picture 4" descr="C:\Users\Olda\AppData\Local\Microsoft\Windows\Temporary Internet Files\Content.IE5\IO1HNVQY\MC90033489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8954517">
            <a:off x="4104124" y="4674714"/>
            <a:ext cx="719971" cy="6025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13558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http://planetgreen.discovery.com/food-health/images/2008-11/clean-mout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3113238"/>
            <a:ext cx="2030363" cy="1323874"/>
          </a:xfrm>
          <a:prstGeom prst="rect">
            <a:avLst/>
          </a:prstGeom>
          <a:noFill/>
        </p:spPr>
      </p:pic>
      <p:pic>
        <p:nvPicPr>
          <p:cNvPr id="75" name="Picture 4" descr="C:\Users\Olda\AppData\Local\Microsoft\Windows\Temporary Internet Files\Content.IE5\IO1HNVQY\MC90033489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8954517">
            <a:off x="4263375" y="4670971"/>
            <a:ext cx="728316" cy="649698"/>
          </a:xfrm>
          <a:prstGeom prst="rect">
            <a:avLst/>
          </a:prstGeom>
          <a:noFill/>
        </p:spPr>
      </p:pic>
      <p:sp>
        <p:nvSpPr>
          <p:cNvPr id="94" name="Zaoblený obdélník 93"/>
          <p:cNvSpPr/>
          <p:nvPr/>
        </p:nvSpPr>
        <p:spPr>
          <a:xfrm>
            <a:off x="827584" y="116632"/>
            <a:ext cx="7200800" cy="504056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Proveď si kontrolu.</a:t>
            </a:r>
            <a:endParaRPr lang="cs-CZ" sz="2400" dirty="0"/>
          </a:p>
        </p:txBody>
      </p:sp>
      <p:pic>
        <p:nvPicPr>
          <p:cNvPr id="6146" name="Picture 2" descr="http://www.ezdarma.cz/images/ceska-mluvici-hlav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908720"/>
            <a:ext cx="1296144" cy="1584176"/>
          </a:xfrm>
          <a:prstGeom prst="rect">
            <a:avLst/>
          </a:prstGeom>
          <a:noFill/>
        </p:spPr>
      </p:pic>
      <p:pic>
        <p:nvPicPr>
          <p:cNvPr id="6148" name="Picture 4" descr="http://www.hhhomecare.com/hand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83768" y="908720"/>
            <a:ext cx="1296144" cy="1539716"/>
          </a:xfrm>
          <a:prstGeom prst="rect">
            <a:avLst/>
          </a:prstGeom>
          <a:noFill/>
        </p:spPr>
      </p:pic>
      <p:pic>
        <p:nvPicPr>
          <p:cNvPr id="6150" name="Picture 6" descr="http://www.rodina-finance.cz/img2/anet/osoby/01_oko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99992" y="908720"/>
            <a:ext cx="2256185" cy="1656184"/>
          </a:xfrm>
          <a:prstGeom prst="rect">
            <a:avLst/>
          </a:prstGeom>
          <a:noFill/>
        </p:spPr>
      </p:pic>
      <p:pic>
        <p:nvPicPr>
          <p:cNvPr id="6152" name="Picture 8" descr="http://img.aktualne.centrum.cz/272/23/2722321-nos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76256" y="908720"/>
            <a:ext cx="1821023" cy="1603872"/>
          </a:xfrm>
          <a:prstGeom prst="rect">
            <a:avLst/>
          </a:prstGeom>
          <a:noFill/>
        </p:spPr>
      </p:pic>
      <p:pic>
        <p:nvPicPr>
          <p:cNvPr id="6154" name="Picture 10" descr="http://upload.wikimedia.org/wikipedia/commons/thumb/b/b8/Ear.jpg/220px-Ear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5536" y="3068960"/>
            <a:ext cx="1131219" cy="1408148"/>
          </a:xfrm>
          <a:prstGeom prst="rect">
            <a:avLst/>
          </a:prstGeom>
          <a:noFill/>
        </p:spPr>
      </p:pic>
      <p:pic>
        <p:nvPicPr>
          <p:cNvPr id="6158" name="Picture 14" descr="http://www.nakole.cz/images/clanky/f7/l/643-koleno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644008" y="3068960"/>
            <a:ext cx="1944216" cy="1416584"/>
          </a:xfrm>
          <a:prstGeom prst="rect">
            <a:avLst/>
          </a:prstGeom>
          <a:noFill/>
        </p:spPr>
      </p:pic>
      <p:pic>
        <p:nvPicPr>
          <p:cNvPr id="6160" name="Picture 16" descr="http://ibm-cvut.felk.cvut.cz/~ramadetusab06/ramadet1/doc/obr/telo/prst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948264" y="3068960"/>
            <a:ext cx="1656184" cy="1512168"/>
          </a:xfrm>
          <a:prstGeom prst="rect">
            <a:avLst/>
          </a:prstGeom>
          <a:noFill/>
        </p:spPr>
      </p:pic>
      <p:sp>
        <p:nvSpPr>
          <p:cNvPr id="83" name="Zaoblený obdélník 82"/>
          <p:cNvSpPr/>
          <p:nvPr/>
        </p:nvSpPr>
        <p:spPr>
          <a:xfrm>
            <a:off x="2195736" y="2420888"/>
            <a:ext cx="1800200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hand</a:t>
            </a:r>
            <a:endParaRPr lang="cs-CZ" sz="2800" b="1" dirty="0"/>
          </a:p>
        </p:txBody>
      </p:sp>
      <p:sp>
        <p:nvSpPr>
          <p:cNvPr id="86" name="Zaoblený obdélník 85"/>
          <p:cNvSpPr/>
          <p:nvPr/>
        </p:nvSpPr>
        <p:spPr>
          <a:xfrm>
            <a:off x="4572000" y="2420888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eye</a:t>
            </a:r>
            <a:endParaRPr lang="cs-CZ" sz="2800" b="1" dirty="0"/>
          </a:p>
        </p:txBody>
      </p:sp>
      <p:sp>
        <p:nvSpPr>
          <p:cNvPr id="84" name="Zaoblený obdélník 83"/>
          <p:cNvSpPr/>
          <p:nvPr/>
        </p:nvSpPr>
        <p:spPr>
          <a:xfrm>
            <a:off x="7020272" y="2420888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nose</a:t>
            </a:r>
            <a:endParaRPr lang="cs-CZ" sz="2800" b="1" dirty="0"/>
          </a:p>
        </p:txBody>
      </p:sp>
      <p:sp>
        <p:nvSpPr>
          <p:cNvPr id="77" name="Zaoblený obdélník 76"/>
          <p:cNvSpPr/>
          <p:nvPr/>
        </p:nvSpPr>
        <p:spPr>
          <a:xfrm>
            <a:off x="107504" y="2420888"/>
            <a:ext cx="1800200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head</a:t>
            </a:r>
            <a:endParaRPr lang="cs-CZ" sz="2800" b="1" dirty="0"/>
          </a:p>
        </p:txBody>
      </p:sp>
      <p:cxnSp>
        <p:nvCxnSpPr>
          <p:cNvPr id="74" name="Přímá spojovací čára 73"/>
          <p:cNvCxnSpPr/>
          <p:nvPr/>
        </p:nvCxnSpPr>
        <p:spPr>
          <a:xfrm>
            <a:off x="0" y="5013176"/>
            <a:ext cx="9144000" cy="0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Zaoblený obdélník 86"/>
          <p:cNvSpPr/>
          <p:nvPr/>
        </p:nvSpPr>
        <p:spPr>
          <a:xfrm>
            <a:off x="2123728" y="4293096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mouth</a:t>
            </a:r>
            <a:endParaRPr lang="cs-CZ" sz="2800" b="1" dirty="0"/>
          </a:p>
        </p:txBody>
      </p:sp>
      <p:sp>
        <p:nvSpPr>
          <p:cNvPr id="78" name="Zaoblený obdélník 77"/>
          <p:cNvSpPr/>
          <p:nvPr/>
        </p:nvSpPr>
        <p:spPr>
          <a:xfrm>
            <a:off x="4644008" y="4293096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leg</a:t>
            </a:r>
            <a:endParaRPr lang="cs-CZ" sz="2800" b="1" dirty="0"/>
          </a:p>
        </p:txBody>
      </p:sp>
      <p:sp>
        <p:nvSpPr>
          <p:cNvPr id="81" name="Zaoblený obdélník 80"/>
          <p:cNvSpPr/>
          <p:nvPr/>
        </p:nvSpPr>
        <p:spPr>
          <a:xfrm>
            <a:off x="7020272" y="4293096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finger</a:t>
            </a:r>
            <a:endParaRPr lang="cs-CZ" sz="2800" b="1" dirty="0"/>
          </a:p>
        </p:txBody>
      </p:sp>
      <p:sp>
        <p:nvSpPr>
          <p:cNvPr id="80" name="Zaoblený obdélník 79"/>
          <p:cNvSpPr/>
          <p:nvPr/>
        </p:nvSpPr>
        <p:spPr>
          <a:xfrm>
            <a:off x="107504" y="4293096"/>
            <a:ext cx="1800200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ear</a:t>
            </a:r>
            <a:endParaRPr lang="cs-CZ" sz="2800" b="1" dirty="0"/>
          </a:p>
        </p:txBody>
      </p:sp>
      <p:sp>
        <p:nvSpPr>
          <p:cNvPr id="22" name="Zaoblený obdélník 21"/>
          <p:cNvSpPr/>
          <p:nvPr/>
        </p:nvSpPr>
        <p:spPr>
          <a:xfrm>
            <a:off x="851637" y="5355366"/>
            <a:ext cx="7200800" cy="504056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Vyhledej ve slovníku a přelož.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5536" y="6101067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Elbow</a:t>
            </a:r>
            <a:r>
              <a:rPr lang="cs-CZ" dirty="0" smtClean="0"/>
              <a:t>……………..belly……………………</a:t>
            </a:r>
            <a:r>
              <a:rPr lang="cs-CZ" dirty="0" err="1" smtClean="0"/>
              <a:t>heart</a:t>
            </a:r>
            <a:r>
              <a:rPr lang="cs-CZ" dirty="0" smtClean="0"/>
              <a:t>…………..….bone………………</a:t>
            </a:r>
            <a:r>
              <a:rPr lang="cs-CZ" dirty="0" err="1" smtClean="0"/>
              <a:t>muscle</a:t>
            </a:r>
            <a:r>
              <a:rPr lang="cs-CZ" dirty="0" smtClean="0"/>
              <a:t>………………………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11796" y="764704"/>
            <a:ext cx="1800200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hair</a:t>
            </a:r>
            <a:endParaRPr lang="cs-CZ" sz="28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1011796" y="2780928"/>
            <a:ext cx="1800000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belly</a:t>
            </a:r>
            <a:endParaRPr lang="cs-CZ" sz="2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5824171" y="764704"/>
            <a:ext cx="1800000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paže</a:t>
            </a:r>
            <a:endParaRPr lang="cs-CZ" sz="28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5824171" y="1772816"/>
            <a:ext cx="1800000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břicho</a:t>
            </a:r>
            <a:endParaRPr lang="cs-CZ" sz="28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1011796" y="1772816"/>
            <a:ext cx="1800200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body</a:t>
            </a:r>
            <a:endParaRPr lang="cs-CZ" sz="28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1011796" y="3822146"/>
            <a:ext cx="1800000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arm</a:t>
            </a:r>
            <a:endParaRPr lang="cs-CZ" sz="28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5824171" y="2780928"/>
            <a:ext cx="1800000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vlasy</a:t>
            </a:r>
            <a:endParaRPr lang="cs-CZ" sz="28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5824171" y="3868131"/>
            <a:ext cx="1800000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krk</a:t>
            </a:r>
            <a:endParaRPr lang="cs-CZ" sz="28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1011796" y="4941168"/>
            <a:ext cx="1800000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neck</a:t>
            </a:r>
            <a:endParaRPr lang="cs-CZ" sz="28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5824171" y="4941168"/>
            <a:ext cx="1800000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tělo</a:t>
            </a:r>
            <a:endParaRPr lang="cs-CZ" sz="28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827584" y="116632"/>
            <a:ext cx="7200800" cy="504056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Spoj správné výrazy.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51363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827584" y="116632"/>
            <a:ext cx="7200800" cy="504056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Listen and </a:t>
            </a:r>
            <a:r>
              <a:rPr lang="cs-CZ" sz="2400" dirty="0" err="1" smtClean="0"/>
              <a:t>draw</a:t>
            </a:r>
            <a:r>
              <a:rPr lang="cs-CZ" sz="2400" dirty="0" smtClean="0"/>
              <a:t> a monster.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321272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23528" y="620688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620688"/>
            <a:ext cx="864096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ezdarma.cz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ceska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mluvici</a:t>
            </a:r>
            <a:r>
              <a:rPr lang="cs-CZ" dirty="0" smtClean="0">
                <a:hlinkClick r:id="rId3"/>
              </a:rPr>
              <a:t>-hlava.</a:t>
            </a:r>
            <a:r>
              <a:rPr lang="cs-CZ" dirty="0" err="1" smtClean="0">
                <a:hlinkClick r:id="rId3"/>
              </a:rPr>
              <a:t>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hhhomecare.com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hand.jpg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5"/>
              </a:rPr>
              <a:t>http://www.rodina-finance.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/img2/</a:t>
            </a:r>
            <a:r>
              <a:rPr lang="cs-CZ" dirty="0" err="1" smtClean="0">
                <a:hlinkClick r:id="rId5"/>
              </a:rPr>
              <a:t>anet</a:t>
            </a:r>
            <a:r>
              <a:rPr lang="cs-CZ" dirty="0" smtClean="0">
                <a:hlinkClick r:id="rId5"/>
              </a:rPr>
              <a:t>/osoby/01_oko.</a:t>
            </a:r>
            <a:r>
              <a:rPr lang="cs-CZ" dirty="0" err="1" smtClean="0">
                <a:hlinkClick r:id="rId5"/>
              </a:rPr>
              <a:t>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6"/>
              </a:rPr>
              <a:t>http://img.aktualne.centrum.cz/272/23/2722321-nos.jpg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7"/>
              </a:rPr>
              <a:t>http</a:t>
            </a:r>
            <a:r>
              <a:rPr lang="cs-CZ" smtClean="0">
                <a:hlinkClick r:id="rId7"/>
              </a:rPr>
              <a:t>://upload.wikimedia.org/wikipedia/commons/thumb/b/b8/Ear.jpg/220px-Ear.jpg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8"/>
              </a:rPr>
              <a:t>http://planetgreen.discovery.com/food-health/images/2008-11/clean-mouth.jpg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nakole.cz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images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clanky</a:t>
            </a:r>
            <a:r>
              <a:rPr lang="cs-CZ" dirty="0" smtClean="0">
                <a:hlinkClick r:id="rId9"/>
              </a:rPr>
              <a:t>/f7/l/643-koleno.</a:t>
            </a:r>
            <a:r>
              <a:rPr lang="cs-CZ" dirty="0" err="1" smtClean="0">
                <a:hlinkClick r:id="rId9"/>
              </a:rPr>
              <a:t>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10"/>
              </a:rPr>
              <a:t>http://ibm-cvut.felk.cvut.cz/~ramadetusab06/ramadet1/doc/obr/telo/prst.jpg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436</TotalTime>
  <Words>178</Words>
  <Application>Microsoft Office PowerPoint</Application>
  <PresentationFormat>Předvádění na obrazovce (4:3)</PresentationFormat>
  <Paragraphs>68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Vystřihovánka</dc:title>
  <dc:subject>Anglický jazyk</dc:subject>
  <dc:creator>Eva Valentová</dc:creator>
  <cp:lastModifiedBy>maminka</cp:lastModifiedBy>
  <cp:revision>46</cp:revision>
  <dcterms:created xsi:type="dcterms:W3CDTF">2011-08-20T07:15:43Z</dcterms:created>
  <dcterms:modified xsi:type="dcterms:W3CDTF">2012-06-27T17:33:55Z</dcterms:modified>
</cp:coreProperties>
</file>