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1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3065" autoAdjust="0"/>
  </p:normalViewPr>
  <p:slideViewPr>
    <p:cSldViewPr>
      <p:cViewPr varScale="1">
        <p:scale>
          <a:sx n="48" d="100"/>
          <a:sy n="48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8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B9F398E-445C-4695-AA82-5D596518BB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4452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0AFEFE3-046D-4CF8-AC92-26547F050662}" type="slidenum">
              <a:rPr lang="cs-CZ"/>
              <a:pPr/>
              <a:t>2</a:t>
            </a:fld>
            <a:endParaRPr lang="cs-CZ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D42C209-B801-4453-AB37-DAECCD24EC86}" type="slidenum">
              <a:rPr lang="cs-CZ"/>
              <a:pPr/>
              <a:t>3</a:t>
            </a:fld>
            <a:endParaRPr lang="cs-CZ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D89EF-CAC6-46C1-850E-EA930B2ED81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930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D76614-EC11-4F9D-AF31-31892BEE84D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862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CBF606-94F1-4685-8448-BC8BBBC6845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415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025BE1-BC64-4CB7-BC94-B04236E23C9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373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214B0F-EBE1-4CF3-8F78-5B5606F6CE1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109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F7D833-00D1-4D91-97C8-C8B48F16F20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399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040EA3-F65C-435C-B391-D0BF9168CE8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289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719070-B6E7-4014-AB72-2AFFE340CD3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44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0E91B9-D008-4D9B-9287-E17D2369FD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389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A3725A-EA5F-4CE8-B861-9DA0C79EA19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17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93967B-5D5F-4D97-B225-EDF2AB26FC9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657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A7335AD-810D-407E-9FEE-949EA766E57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63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5B361B3-8FBA-424C-B25E-7C7DC1B221E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VY_32_INOVACE_02A_Velká hospodářská krize - východiska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Východiska z krize – částečně úspěšné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1"/>
            <a:ext cx="4029075" cy="3917032"/>
          </a:xfrm>
        </p:spPr>
        <p:txBody>
          <a:bodyPr/>
          <a:lstStyle/>
          <a:p>
            <a:r>
              <a:rPr lang="cs-CZ" sz="2800"/>
              <a:t>USA – New Deal (Nový úděl ) – Franklin D. Roosevelt</a:t>
            </a:r>
          </a:p>
          <a:p>
            <a:pPr lvl="1"/>
            <a:r>
              <a:rPr lang="cs-CZ" sz="2400"/>
              <a:t>Státní zásahy do hospodářství</a:t>
            </a:r>
          </a:p>
          <a:p>
            <a:pPr lvl="1"/>
            <a:r>
              <a:rPr lang="cs-CZ" sz="2400"/>
              <a:t>Státní dozor nad bankami</a:t>
            </a:r>
          </a:p>
        </p:txBody>
      </p:sp>
      <p:pic>
        <p:nvPicPr>
          <p:cNvPr id="3076" name="Picture 4" descr="sejmout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lum bright="-12000" contras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95775" y="1701801"/>
            <a:ext cx="3808413" cy="388744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4584" y="5830525"/>
            <a:ext cx="784887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Jan Kuklík, Jiří Kocian: Dějepis – Nejnovější dějiny, pro 9. ročník základní školy</a:t>
            </a:r>
            <a:endParaRPr lang="cs-CZ" sz="1600" dirty="0"/>
          </a:p>
        </p:txBody>
      </p:sp>
    </p:spTree>
  </p:cSld>
  <p:clrMapOvr>
    <a:masterClrMapping/>
  </p:clrMapOvr>
  <p:transition advTm="6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Východiska z krize – částečně úspěšné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cs-CZ" dirty="0"/>
              <a:t>1932 – Švédsko – vláda sociální demokracie – politika výhodných státních úvěrů a program veřejných prací – program „Státního blahobytu</a:t>
            </a:r>
            <a:r>
              <a:rPr lang="cs-CZ" dirty="0" smtClean="0"/>
              <a:t>“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1600" dirty="0" smtClean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  <p:transition advTm="6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139</Words>
  <Application>Microsoft Office PowerPoint</Application>
  <PresentationFormat>Předvádění na obrazovce (4:3)</PresentationFormat>
  <Paragraphs>18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Výchozí návrh</vt:lpstr>
      <vt:lpstr>VY_32_INOVACE_02A_Velká hospodářská krize - východiska</vt:lpstr>
      <vt:lpstr>Východiska z krize – částečně úspěšné</vt:lpstr>
      <vt:lpstr>Východiska z krize – částečně úspěšné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Východiska z krize – částečně úspěšné</dc:title>
  <dc:creator>PC Scenic</dc:creator>
  <cp:lastModifiedBy>krejza</cp:lastModifiedBy>
  <cp:revision>9</cp:revision>
  <dcterms:created xsi:type="dcterms:W3CDTF">2010-12-19T19:30:17Z</dcterms:created>
  <dcterms:modified xsi:type="dcterms:W3CDTF">2011-05-04T07:32:09Z</dcterms:modified>
</cp:coreProperties>
</file>