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40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>
            <a:spLocks noChangeArrowheads="1"/>
          </p:cNvSpPr>
          <p:nvPr/>
        </p:nvSpPr>
        <p:spPr bwMode="auto">
          <a:xfrm>
            <a:off x="3581400" y="3244850"/>
            <a:ext cx="1857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38275" y="527050"/>
            <a:ext cx="6096000" cy="1493838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sp>
        <p:nvSpPr>
          <p:cNvPr id="5" name="Obdélník 4"/>
          <p:cNvSpPr/>
          <p:nvPr/>
        </p:nvSpPr>
        <p:spPr>
          <a:xfrm>
            <a:off x="1438275" y="2111375"/>
            <a:ext cx="6121400" cy="1871663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Anglický jazyk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Opakování slovní zásoby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(</a:t>
            </a:r>
            <a:r>
              <a:rPr lang="cs-CZ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accomodation</a:t>
            </a:r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, </a:t>
            </a:r>
            <a:r>
              <a:rPr lang="cs-CZ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health</a:t>
            </a:r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, </a:t>
            </a:r>
            <a:r>
              <a:rPr lang="cs-CZ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geography</a:t>
            </a:r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)  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  <a:latin typeface="Georgia" pitchFamily="18" charset="0"/>
            </a:endParaRPr>
          </a:p>
        </p:txBody>
      </p:sp>
      <p:graphicFrame>
        <p:nvGraphicFramePr>
          <p:cNvPr id="6" name="Group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2833482"/>
              </p:ext>
            </p:extLst>
          </p:nvPr>
        </p:nvGraphicFramePr>
        <p:xfrm>
          <a:off x="1476375" y="4076700"/>
          <a:ext cx="6096000" cy="2391500"/>
        </p:xfrm>
        <a:graphic>
          <a:graphicData uri="http://schemas.openxmlformats.org/drawingml/2006/table">
            <a:tbl>
              <a:tblPr/>
              <a:tblGrid>
                <a:gridCol w="6096000"/>
              </a:tblGrid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684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 Eva Valentová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5DFE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NÁZEV:  VY_32_INOVACE_208_Opakování </a:t>
                      </a:r>
                      <a:r>
                        <a:rPr kumimoji="0" lang="cs-CZ" sz="18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accomodation</a:t>
                      </a:r>
                      <a:r>
                        <a:rPr kumimoji="0" 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, </a:t>
                      </a:r>
                      <a:r>
                        <a:rPr kumimoji="0" lang="cs-CZ" sz="18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health</a:t>
                      </a:r>
                      <a:r>
                        <a:rPr kumimoji="0" 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, </a:t>
                      </a:r>
                      <a:r>
                        <a:rPr kumimoji="0" lang="cs-CZ" sz="18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geography</a:t>
                      </a:r>
                      <a:endParaRPr kumimoji="0" lang="cs-CZ" sz="18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+mn-ea"/>
                        <a:cs typeface="Arial" charset="0"/>
                      </a:endParaRP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F0F2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Téma: Anglický jazyk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5DFE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CZ.1.07/1.4.00/21.2598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F0F2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41321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70573"/>
            <a:ext cx="74888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Určeno žákům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základní školy praktické.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60240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Přímá spojovací čára 13"/>
          <p:cNvCxnSpPr/>
          <p:nvPr/>
        </p:nvCxnSpPr>
        <p:spPr>
          <a:xfrm>
            <a:off x="1691680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3203848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4716016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179512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ovací čára 95"/>
          <p:cNvCxnSpPr/>
          <p:nvPr/>
        </p:nvCxnSpPr>
        <p:spPr>
          <a:xfrm>
            <a:off x="179512" y="6669360"/>
            <a:ext cx="453650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sp>
        <p:nvSpPr>
          <p:cNvPr id="111" name="Zaoblený obdélník 110"/>
          <p:cNvSpPr/>
          <p:nvPr/>
        </p:nvSpPr>
        <p:spPr>
          <a:xfrm>
            <a:off x="539552" y="188640"/>
            <a:ext cx="3672408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050" dirty="0" smtClean="0">
                <a:latin typeface="Georgia" pitchFamily="18" charset="0"/>
              </a:rPr>
              <a:t>Přelož slovíčka a rozděl je do správných sloupců.</a:t>
            </a:r>
          </a:p>
        </p:txBody>
      </p:sp>
      <p:cxnSp>
        <p:nvCxnSpPr>
          <p:cNvPr id="109" name="Přímá spojovací čára 108"/>
          <p:cNvCxnSpPr/>
          <p:nvPr/>
        </p:nvCxnSpPr>
        <p:spPr>
          <a:xfrm>
            <a:off x="4860032" y="0"/>
            <a:ext cx="0" cy="6858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ovací čára 125"/>
          <p:cNvCxnSpPr/>
          <p:nvPr/>
        </p:nvCxnSpPr>
        <p:spPr>
          <a:xfrm>
            <a:off x="179512" y="1628800"/>
            <a:ext cx="453650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sp>
        <p:nvSpPr>
          <p:cNvPr id="198" name="Zaoblený obdélník 197"/>
          <p:cNvSpPr/>
          <p:nvPr/>
        </p:nvSpPr>
        <p:spPr>
          <a:xfrm>
            <a:off x="5076056" y="26064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99" name="Zaoblený obdélník 198"/>
          <p:cNvSpPr/>
          <p:nvPr/>
        </p:nvSpPr>
        <p:spPr>
          <a:xfrm>
            <a:off x="5148064" y="332656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hotel 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0" name="Zaoblený obdélník 199"/>
          <p:cNvSpPr/>
          <p:nvPr/>
        </p:nvSpPr>
        <p:spPr>
          <a:xfrm>
            <a:off x="5148064" y="620688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14" name="Zaoblený obdélník 213"/>
          <p:cNvSpPr/>
          <p:nvPr/>
        </p:nvSpPr>
        <p:spPr>
          <a:xfrm>
            <a:off x="6948264" y="530120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15" name="Zaoblený obdélník 214"/>
          <p:cNvSpPr/>
          <p:nvPr/>
        </p:nvSpPr>
        <p:spPr>
          <a:xfrm>
            <a:off x="7020272" y="5373216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illness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6" name="Zaoblený obdélník 215"/>
          <p:cNvSpPr/>
          <p:nvPr/>
        </p:nvSpPr>
        <p:spPr>
          <a:xfrm>
            <a:off x="7020272" y="5661248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17" name="Zaoblený obdélník 216"/>
          <p:cNvSpPr/>
          <p:nvPr/>
        </p:nvSpPr>
        <p:spPr>
          <a:xfrm>
            <a:off x="6948264" y="602128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18" name="Zaoblený obdélník 217"/>
          <p:cNvSpPr/>
          <p:nvPr/>
        </p:nvSpPr>
        <p:spPr>
          <a:xfrm>
            <a:off x="7020272" y="6093296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north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9" name="Zaoblený obdélník 218"/>
          <p:cNvSpPr/>
          <p:nvPr/>
        </p:nvSpPr>
        <p:spPr>
          <a:xfrm>
            <a:off x="7020272" y="6381328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26" name="Zaoblený obdélník 325"/>
          <p:cNvSpPr/>
          <p:nvPr/>
        </p:nvSpPr>
        <p:spPr>
          <a:xfrm>
            <a:off x="6948264" y="314096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27" name="Zaoblený obdélník 326"/>
          <p:cNvSpPr/>
          <p:nvPr/>
        </p:nvSpPr>
        <p:spPr>
          <a:xfrm>
            <a:off x="7020272" y="3212976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bathroom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28" name="Zaoblený obdélník 327"/>
          <p:cNvSpPr/>
          <p:nvPr/>
        </p:nvSpPr>
        <p:spPr>
          <a:xfrm>
            <a:off x="7020272" y="3501008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29" name="Zaoblený obdélník 328"/>
          <p:cNvSpPr/>
          <p:nvPr/>
        </p:nvSpPr>
        <p:spPr>
          <a:xfrm>
            <a:off x="6948264" y="386104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0" name="Zaoblený obdélník 329"/>
          <p:cNvSpPr/>
          <p:nvPr/>
        </p:nvSpPr>
        <p:spPr>
          <a:xfrm>
            <a:off x="7020272" y="3933056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hospital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1" name="Zaoblený obdélník 330"/>
          <p:cNvSpPr/>
          <p:nvPr/>
        </p:nvSpPr>
        <p:spPr>
          <a:xfrm>
            <a:off x="7020272" y="4221088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32" name="Zaoblený obdélník 331"/>
          <p:cNvSpPr/>
          <p:nvPr/>
        </p:nvSpPr>
        <p:spPr>
          <a:xfrm>
            <a:off x="6948264" y="26064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3" name="Zaoblený obdélník 332"/>
          <p:cNvSpPr/>
          <p:nvPr/>
        </p:nvSpPr>
        <p:spPr>
          <a:xfrm>
            <a:off x="7020272" y="332656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south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4" name="Zaoblený obdélník 333"/>
          <p:cNvSpPr/>
          <p:nvPr/>
        </p:nvSpPr>
        <p:spPr>
          <a:xfrm>
            <a:off x="7020272" y="620688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35" name="Zaoblený obdélník 334"/>
          <p:cNvSpPr/>
          <p:nvPr/>
        </p:nvSpPr>
        <p:spPr>
          <a:xfrm>
            <a:off x="5076056" y="314096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6" name="Zaoblený obdélník 335"/>
          <p:cNvSpPr/>
          <p:nvPr/>
        </p:nvSpPr>
        <p:spPr>
          <a:xfrm>
            <a:off x="5148064" y="3212976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reservation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7" name="Zaoblený obdélník 336"/>
          <p:cNvSpPr/>
          <p:nvPr/>
        </p:nvSpPr>
        <p:spPr>
          <a:xfrm>
            <a:off x="5148064" y="3501008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38" name="Zaoblený obdélník 337"/>
          <p:cNvSpPr/>
          <p:nvPr/>
        </p:nvSpPr>
        <p:spPr>
          <a:xfrm>
            <a:off x="5076056" y="458112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9" name="Zaoblený obdélník 338"/>
          <p:cNvSpPr/>
          <p:nvPr/>
        </p:nvSpPr>
        <p:spPr>
          <a:xfrm>
            <a:off x="5148064" y="4653136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doctor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0" name="Zaoblený obdélník 339"/>
          <p:cNvSpPr/>
          <p:nvPr/>
        </p:nvSpPr>
        <p:spPr>
          <a:xfrm>
            <a:off x="5148064" y="4941168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41" name="Zaoblený obdélník 340"/>
          <p:cNvSpPr/>
          <p:nvPr/>
        </p:nvSpPr>
        <p:spPr>
          <a:xfrm>
            <a:off x="5076056" y="530120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42" name="Zaoblený obdélník 341"/>
          <p:cNvSpPr/>
          <p:nvPr/>
        </p:nvSpPr>
        <p:spPr>
          <a:xfrm>
            <a:off x="5148064" y="5373216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east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3" name="Zaoblený obdélník 342"/>
          <p:cNvSpPr/>
          <p:nvPr/>
        </p:nvSpPr>
        <p:spPr>
          <a:xfrm>
            <a:off x="5148064" y="5661248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44" name="Zaoblený obdélník 343"/>
          <p:cNvSpPr/>
          <p:nvPr/>
        </p:nvSpPr>
        <p:spPr>
          <a:xfrm>
            <a:off x="6948264" y="98072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45" name="Zaoblený obdélník 344"/>
          <p:cNvSpPr/>
          <p:nvPr/>
        </p:nvSpPr>
        <p:spPr>
          <a:xfrm>
            <a:off x="7020272" y="1052736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room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6" name="Zaoblený obdélník 345"/>
          <p:cNvSpPr/>
          <p:nvPr/>
        </p:nvSpPr>
        <p:spPr>
          <a:xfrm>
            <a:off x="7020272" y="1340768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47" name="Zaoblený obdélník 346"/>
          <p:cNvSpPr/>
          <p:nvPr/>
        </p:nvSpPr>
        <p:spPr>
          <a:xfrm>
            <a:off x="5076056" y="242088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48" name="Zaoblený obdélník 347"/>
          <p:cNvSpPr/>
          <p:nvPr/>
        </p:nvSpPr>
        <p:spPr>
          <a:xfrm>
            <a:off x="5148064" y="2492896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nurse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9" name="Zaoblený obdélník 348"/>
          <p:cNvSpPr/>
          <p:nvPr/>
        </p:nvSpPr>
        <p:spPr>
          <a:xfrm>
            <a:off x="5148064" y="2780928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100" dirty="0">
              <a:latin typeface="Georgia" pitchFamily="18" charset="0"/>
            </a:endParaRPr>
          </a:p>
        </p:txBody>
      </p:sp>
      <p:sp>
        <p:nvSpPr>
          <p:cNvPr id="350" name="Zaoblený obdélník 349"/>
          <p:cNvSpPr/>
          <p:nvPr/>
        </p:nvSpPr>
        <p:spPr>
          <a:xfrm>
            <a:off x="5076056" y="170080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51" name="Zaoblený obdélník 350"/>
          <p:cNvSpPr/>
          <p:nvPr/>
        </p:nvSpPr>
        <p:spPr>
          <a:xfrm>
            <a:off x="5148064" y="1772816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west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2" name="Zaoblený obdélník 351"/>
          <p:cNvSpPr/>
          <p:nvPr/>
        </p:nvSpPr>
        <p:spPr>
          <a:xfrm>
            <a:off x="5148064" y="2060848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53" name="Zaoblený obdélník 352"/>
          <p:cNvSpPr/>
          <p:nvPr/>
        </p:nvSpPr>
        <p:spPr>
          <a:xfrm>
            <a:off x="6948264" y="170080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54" name="Zaoblený obdélník 353"/>
          <p:cNvSpPr/>
          <p:nvPr/>
        </p:nvSpPr>
        <p:spPr>
          <a:xfrm>
            <a:off x="7020272" y="1772816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bed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5" name="Zaoblený obdélník 354"/>
          <p:cNvSpPr/>
          <p:nvPr/>
        </p:nvSpPr>
        <p:spPr>
          <a:xfrm>
            <a:off x="7020272" y="2060848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56" name="Zaoblený obdélník 355"/>
          <p:cNvSpPr/>
          <p:nvPr/>
        </p:nvSpPr>
        <p:spPr>
          <a:xfrm>
            <a:off x="6948264" y="242088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57" name="Zaoblený obdélník 356"/>
          <p:cNvSpPr/>
          <p:nvPr/>
        </p:nvSpPr>
        <p:spPr>
          <a:xfrm>
            <a:off x="7020272" y="2492896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headache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8" name="Zaoblený obdélník 357"/>
          <p:cNvSpPr/>
          <p:nvPr/>
        </p:nvSpPr>
        <p:spPr>
          <a:xfrm>
            <a:off x="7020272" y="2780928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59" name="Zaoblený obdélník 358"/>
          <p:cNvSpPr/>
          <p:nvPr/>
        </p:nvSpPr>
        <p:spPr>
          <a:xfrm>
            <a:off x="5076056" y="386104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0" name="Zaoblený obdélník 359"/>
          <p:cNvSpPr/>
          <p:nvPr/>
        </p:nvSpPr>
        <p:spPr>
          <a:xfrm>
            <a:off x="5148064" y="3933056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river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1" name="Zaoblený obdélník 360"/>
          <p:cNvSpPr/>
          <p:nvPr/>
        </p:nvSpPr>
        <p:spPr>
          <a:xfrm>
            <a:off x="5148064" y="4221088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62" name="Zaoblený obdélník 361"/>
          <p:cNvSpPr/>
          <p:nvPr/>
        </p:nvSpPr>
        <p:spPr>
          <a:xfrm>
            <a:off x="6948264" y="458112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3" name="Zaoblený obdélník 362"/>
          <p:cNvSpPr/>
          <p:nvPr/>
        </p:nvSpPr>
        <p:spPr>
          <a:xfrm>
            <a:off x="7020272" y="4653136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book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4" name="Zaoblený obdélník 363"/>
          <p:cNvSpPr/>
          <p:nvPr/>
        </p:nvSpPr>
        <p:spPr>
          <a:xfrm>
            <a:off x="7020272" y="4941168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65" name="Zaoblený obdélník 364"/>
          <p:cNvSpPr/>
          <p:nvPr/>
        </p:nvSpPr>
        <p:spPr>
          <a:xfrm>
            <a:off x="5076056" y="98072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6" name="Zaoblený obdélník 365"/>
          <p:cNvSpPr/>
          <p:nvPr/>
        </p:nvSpPr>
        <p:spPr>
          <a:xfrm>
            <a:off x="5148064" y="1052736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temperature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7" name="Zaoblený obdélník 366"/>
          <p:cNvSpPr/>
          <p:nvPr/>
        </p:nvSpPr>
        <p:spPr>
          <a:xfrm>
            <a:off x="5148064" y="1340768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68" name="Zaoblený obdélník 367"/>
          <p:cNvSpPr/>
          <p:nvPr/>
        </p:nvSpPr>
        <p:spPr>
          <a:xfrm>
            <a:off x="5076056" y="602128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9" name="Zaoblený obdélník 368"/>
          <p:cNvSpPr/>
          <p:nvPr/>
        </p:nvSpPr>
        <p:spPr>
          <a:xfrm>
            <a:off x="5148064" y="6093296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mountain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70" name="Zaoblený obdélník 369"/>
          <p:cNvSpPr/>
          <p:nvPr/>
        </p:nvSpPr>
        <p:spPr>
          <a:xfrm>
            <a:off x="5148064" y="6381328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73" name="Zaoblený obdélník 72"/>
          <p:cNvSpPr/>
          <p:nvPr/>
        </p:nvSpPr>
        <p:spPr>
          <a:xfrm>
            <a:off x="3275856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74" name="Zaoblený obdélník 73"/>
          <p:cNvSpPr/>
          <p:nvPr/>
        </p:nvSpPr>
        <p:spPr>
          <a:xfrm>
            <a:off x="3347864" y="90872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geography</a:t>
            </a:r>
            <a:r>
              <a:rPr lang="cs-CZ" sz="1400" dirty="0" smtClean="0">
                <a:latin typeface="Georgia" pitchFamily="18" charset="0"/>
              </a:rPr>
              <a:t>  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75" name="Zaoblený obdélník 74"/>
          <p:cNvSpPr/>
          <p:nvPr/>
        </p:nvSpPr>
        <p:spPr>
          <a:xfrm>
            <a:off x="3347864" y="119675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76" name="Zaoblený obdélník 75"/>
          <p:cNvSpPr/>
          <p:nvPr/>
        </p:nvSpPr>
        <p:spPr>
          <a:xfrm>
            <a:off x="1763688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77" name="Zaoblený obdélník 76"/>
          <p:cNvSpPr/>
          <p:nvPr/>
        </p:nvSpPr>
        <p:spPr>
          <a:xfrm>
            <a:off x="1835696" y="90872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health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78" name="Zaoblený obdélník 77"/>
          <p:cNvSpPr/>
          <p:nvPr/>
        </p:nvSpPr>
        <p:spPr>
          <a:xfrm>
            <a:off x="1835696" y="119675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79" name="Zaoblený obdélník 78"/>
          <p:cNvSpPr/>
          <p:nvPr/>
        </p:nvSpPr>
        <p:spPr>
          <a:xfrm>
            <a:off x="179512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80" name="Zaoblený obdélník 79"/>
          <p:cNvSpPr/>
          <p:nvPr/>
        </p:nvSpPr>
        <p:spPr>
          <a:xfrm>
            <a:off x="251520" y="90872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dirty="0" err="1" smtClean="0">
                <a:latin typeface="Georgia" pitchFamily="18" charset="0"/>
              </a:rPr>
              <a:t>accomodation</a:t>
            </a:r>
            <a:r>
              <a:rPr lang="cs-CZ" sz="1200" dirty="0" smtClean="0">
                <a:latin typeface="Georgia" pitchFamily="18" charset="0"/>
              </a:rPr>
              <a:t> </a:t>
            </a:r>
            <a:endParaRPr lang="cs-CZ" sz="1200" dirty="0">
              <a:latin typeface="Georgia" pitchFamily="18" charset="0"/>
            </a:endParaRPr>
          </a:p>
        </p:txBody>
      </p:sp>
      <p:sp>
        <p:nvSpPr>
          <p:cNvPr id="81" name="Zaoblený obdélník 80"/>
          <p:cNvSpPr/>
          <p:nvPr/>
        </p:nvSpPr>
        <p:spPr>
          <a:xfrm>
            <a:off x="251520" y="119675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Přímá spojovací čára 13"/>
          <p:cNvCxnSpPr/>
          <p:nvPr/>
        </p:nvCxnSpPr>
        <p:spPr>
          <a:xfrm>
            <a:off x="1691680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3203848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4716016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179512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ovací čára 95"/>
          <p:cNvCxnSpPr/>
          <p:nvPr/>
        </p:nvCxnSpPr>
        <p:spPr>
          <a:xfrm>
            <a:off x="179512" y="6669360"/>
            <a:ext cx="453650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sp>
        <p:nvSpPr>
          <p:cNvPr id="111" name="Zaoblený obdélník 110"/>
          <p:cNvSpPr/>
          <p:nvPr/>
        </p:nvSpPr>
        <p:spPr>
          <a:xfrm>
            <a:off x="539552" y="188640"/>
            <a:ext cx="3672408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050" dirty="0" smtClean="0">
                <a:latin typeface="Georgia" pitchFamily="18" charset="0"/>
              </a:rPr>
              <a:t>Zkontroluj si.</a:t>
            </a:r>
          </a:p>
        </p:txBody>
      </p:sp>
      <p:cxnSp>
        <p:nvCxnSpPr>
          <p:cNvPr id="109" name="Přímá spojovací čára 108"/>
          <p:cNvCxnSpPr/>
          <p:nvPr/>
        </p:nvCxnSpPr>
        <p:spPr>
          <a:xfrm>
            <a:off x="4860032" y="0"/>
            <a:ext cx="0" cy="6858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ovací čára 125"/>
          <p:cNvCxnSpPr/>
          <p:nvPr/>
        </p:nvCxnSpPr>
        <p:spPr>
          <a:xfrm>
            <a:off x="179512" y="1628800"/>
            <a:ext cx="453650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sp>
        <p:nvSpPr>
          <p:cNvPr id="198" name="Zaoblený obdélník 197"/>
          <p:cNvSpPr/>
          <p:nvPr/>
        </p:nvSpPr>
        <p:spPr>
          <a:xfrm>
            <a:off x="251520" y="184482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99" name="Zaoblený obdélník 198"/>
          <p:cNvSpPr/>
          <p:nvPr/>
        </p:nvSpPr>
        <p:spPr>
          <a:xfrm>
            <a:off x="323528" y="198884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hotel 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0" name="Zaoblený obdélník 199"/>
          <p:cNvSpPr/>
          <p:nvPr/>
        </p:nvSpPr>
        <p:spPr>
          <a:xfrm>
            <a:off x="323528" y="220486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hotel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4" name="Zaoblený obdélník 213"/>
          <p:cNvSpPr/>
          <p:nvPr/>
        </p:nvSpPr>
        <p:spPr>
          <a:xfrm>
            <a:off x="1763688" y="184482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15" name="Zaoblený obdélník 214"/>
          <p:cNvSpPr/>
          <p:nvPr/>
        </p:nvSpPr>
        <p:spPr>
          <a:xfrm>
            <a:off x="1835696" y="198884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illness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6" name="Zaoblený obdélník 215"/>
          <p:cNvSpPr/>
          <p:nvPr/>
        </p:nvSpPr>
        <p:spPr>
          <a:xfrm>
            <a:off x="1835696" y="220486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nemoc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7" name="Zaoblený obdélník 216"/>
          <p:cNvSpPr/>
          <p:nvPr/>
        </p:nvSpPr>
        <p:spPr>
          <a:xfrm>
            <a:off x="3275856" y="184482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18" name="Zaoblený obdélník 217"/>
          <p:cNvSpPr/>
          <p:nvPr/>
        </p:nvSpPr>
        <p:spPr>
          <a:xfrm>
            <a:off x="3347864" y="198884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north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9" name="Zaoblený obdélník 218"/>
          <p:cNvSpPr/>
          <p:nvPr/>
        </p:nvSpPr>
        <p:spPr>
          <a:xfrm>
            <a:off x="3347864" y="220486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sever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26" name="Zaoblený obdélník 325"/>
          <p:cNvSpPr/>
          <p:nvPr/>
        </p:nvSpPr>
        <p:spPr>
          <a:xfrm>
            <a:off x="251520" y="263691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27" name="Zaoblený obdélník 326"/>
          <p:cNvSpPr/>
          <p:nvPr/>
        </p:nvSpPr>
        <p:spPr>
          <a:xfrm>
            <a:off x="323528" y="27809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bathroom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28" name="Zaoblený obdélník 327"/>
          <p:cNvSpPr/>
          <p:nvPr/>
        </p:nvSpPr>
        <p:spPr>
          <a:xfrm>
            <a:off x="323528" y="299695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koupelna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29" name="Zaoblený obdélník 328"/>
          <p:cNvSpPr/>
          <p:nvPr/>
        </p:nvSpPr>
        <p:spPr>
          <a:xfrm>
            <a:off x="1763688" y="263691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0" name="Zaoblený obdélník 329"/>
          <p:cNvSpPr/>
          <p:nvPr/>
        </p:nvSpPr>
        <p:spPr>
          <a:xfrm>
            <a:off x="1835696" y="27809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hospital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1" name="Zaoblený obdélník 330"/>
          <p:cNvSpPr/>
          <p:nvPr/>
        </p:nvSpPr>
        <p:spPr>
          <a:xfrm>
            <a:off x="1835696" y="299695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nemocnice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2" name="Zaoblený obdélník 331"/>
          <p:cNvSpPr/>
          <p:nvPr/>
        </p:nvSpPr>
        <p:spPr>
          <a:xfrm>
            <a:off x="3275856" y="263691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3" name="Zaoblený obdélník 332"/>
          <p:cNvSpPr/>
          <p:nvPr/>
        </p:nvSpPr>
        <p:spPr>
          <a:xfrm>
            <a:off x="3347864" y="27809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south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4" name="Zaoblený obdélník 333"/>
          <p:cNvSpPr/>
          <p:nvPr/>
        </p:nvSpPr>
        <p:spPr>
          <a:xfrm>
            <a:off x="3347864" y="299695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jih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5" name="Zaoblený obdélník 334"/>
          <p:cNvSpPr/>
          <p:nvPr/>
        </p:nvSpPr>
        <p:spPr>
          <a:xfrm>
            <a:off x="251520" y="34290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6" name="Zaoblený obdélník 335"/>
          <p:cNvSpPr/>
          <p:nvPr/>
        </p:nvSpPr>
        <p:spPr>
          <a:xfrm>
            <a:off x="323528" y="357301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reservation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7" name="Zaoblený obdélník 336"/>
          <p:cNvSpPr/>
          <p:nvPr/>
        </p:nvSpPr>
        <p:spPr>
          <a:xfrm>
            <a:off x="323528" y="378904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rezervace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8" name="Zaoblený obdélník 337"/>
          <p:cNvSpPr/>
          <p:nvPr/>
        </p:nvSpPr>
        <p:spPr>
          <a:xfrm>
            <a:off x="1763688" y="34290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9" name="Zaoblený obdélník 338"/>
          <p:cNvSpPr/>
          <p:nvPr/>
        </p:nvSpPr>
        <p:spPr>
          <a:xfrm>
            <a:off x="1835696" y="357301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doctor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0" name="Zaoblený obdélník 339"/>
          <p:cNvSpPr/>
          <p:nvPr/>
        </p:nvSpPr>
        <p:spPr>
          <a:xfrm>
            <a:off x="1835696" y="378904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lékař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1" name="Zaoblený obdélník 340"/>
          <p:cNvSpPr/>
          <p:nvPr/>
        </p:nvSpPr>
        <p:spPr>
          <a:xfrm>
            <a:off x="3275856" y="34290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42" name="Zaoblený obdélník 341"/>
          <p:cNvSpPr/>
          <p:nvPr/>
        </p:nvSpPr>
        <p:spPr>
          <a:xfrm>
            <a:off x="3347864" y="357301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east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3" name="Zaoblený obdélník 342"/>
          <p:cNvSpPr/>
          <p:nvPr/>
        </p:nvSpPr>
        <p:spPr>
          <a:xfrm>
            <a:off x="3347864" y="378904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východ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4" name="Zaoblený obdélník 343"/>
          <p:cNvSpPr/>
          <p:nvPr/>
        </p:nvSpPr>
        <p:spPr>
          <a:xfrm>
            <a:off x="251520" y="422108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45" name="Zaoblený obdélník 344"/>
          <p:cNvSpPr/>
          <p:nvPr/>
        </p:nvSpPr>
        <p:spPr>
          <a:xfrm>
            <a:off x="323528" y="436510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room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6" name="Zaoblený obdélník 345"/>
          <p:cNvSpPr/>
          <p:nvPr/>
        </p:nvSpPr>
        <p:spPr>
          <a:xfrm>
            <a:off x="323528" y="45811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pokoj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7" name="Zaoblený obdélník 346"/>
          <p:cNvSpPr/>
          <p:nvPr/>
        </p:nvSpPr>
        <p:spPr>
          <a:xfrm>
            <a:off x="1763688" y="422108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48" name="Zaoblený obdélník 347"/>
          <p:cNvSpPr/>
          <p:nvPr/>
        </p:nvSpPr>
        <p:spPr>
          <a:xfrm>
            <a:off x="1835696" y="436510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nurse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9" name="Zaoblený obdélník 348"/>
          <p:cNvSpPr/>
          <p:nvPr/>
        </p:nvSpPr>
        <p:spPr>
          <a:xfrm>
            <a:off x="1835696" y="45811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100" dirty="0" smtClean="0">
                <a:latin typeface="Georgia" pitchFamily="18" charset="0"/>
              </a:rPr>
              <a:t>zdravotní sestra</a:t>
            </a:r>
            <a:endParaRPr lang="cs-CZ" sz="1100" dirty="0">
              <a:latin typeface="Georgia" pitchFamily="18" charset="0"/>
            </a:endParaRPr>
          </a:p>
        </p:txBody>
      </p:sp>
      <p:sp>
        <p:nvSpPr>
          <p:cNvPr id="350" name="Zaoblený obdélník 349"/>
          <p:cNvSpPr/>
          <p:nvPr/>
        </p:nvSpPr>
        <p:spPr>
          <a:xfrm>
            <a:off x="3275856" y="422108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51" name="Zaoblený obdélník 350"/>
          <p:cNvSpPr/>
          <p:nvPr/>
        </p:nvSpPr>
        <p:spPr>
          <a:xfrm>
            <a:off x="3347864" y="436510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west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2" name="Zaoblený obdélník 351"/>
          <p:cNvSpPr/>
          <p:nvPr/>
        </p:nvSpPr>
        <p:spPr>
          <a:xfrm>
            <a:off x="3347864" y="45811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západ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3" name="Zaoblený obdélník 352"/>
          <p:cNvSpPr/>
          <p:nvPr/>
        </p:nvSpPr>
        <p:spPr>
          <a:xfrm>
            <a:off x="251520" y="5013176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54" name="Zaoblený obdélník 353"/>
          <p:cNvSpPr/>
          <p:nvPr/>
        </p:nvSpPr>
        <p:spPr>
          <a:xfrm>
            <a:off x="323528" y="515719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bed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5" name="Zaoblený obdélník 354"/>
          <p:cNvSpPr/>
          <p:nvPr/>
        </p:nvSpPr>
        <p:spPr>
          <a:xfrm>
            <a:off x="323528" y="537321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postel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6" name="Zaoblený obdélník 355"/>
          <p:cNvSpPr/>
          <p:nvPr/>
        </p:nvSpPr>
        <p:spPr>
          <a:xfrm>
            <a:off x="1763688" y="5013176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57" name="Zaoblený obdélník 356"/>
          <p:cNvSpPr/>
          <p:nvPr/>
        </p:nvSpPr>
        <p:spPr>
          <a:xfrm>
            <a:off x="1835696" y="515719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headache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8" name="Zaoblený obdélník 357"/>
          <p:cNvSpPr/>
          <p:nvPr/>
        </p:nvSpPr>
        <p:spPr>
          <a:xfrm>
            <a:off x="1835696" y="537321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bolest hlavy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9" name="Zaoblený obdélník 358"/>
          <p:cNvSpPr/>
          <p:nvPr/>
        </p:nvSpPr>
        <p:spPr>
          <a:xfrm>
            <a:off x="3275856" y="5013176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0" name="Zaoblený obdélník 359"/>
          <p:cNvSpPr/>
          <p:nvPr/>
        </p:nvSpPr>
        <p:spPr>
          <a:xfrm>
            <a:off x="3347864" y="515719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river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1" name="Zaoblený obdélník 360"/>
          <p:cNvSpPr/>
          <p:nvPr/>
        </p:nvSpPr>
        <p:spPr>
          <a:xfrm>
            <a:off x="3347864" y="537321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řeka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2" name="Zaoblený obdélník 361"/>
          <p:cNvSpPr/>
          <p:nvPr/>
        </p:nvSpPr>
        <p:spPr>
          <a:xfrm>
            <a:off x="251520" y="580526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3" name="Zaoblený obdélník 362"/>
          <p:cNvSpPr/>
          <p:nvPr/>
        </p:nvSpPr>
        <p:spPr>
          <a:xfrm>
            <a:off x="323528" y="594928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book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4" name="Zaoblený obdélník 363"/>
          <p:cNvSpPr/>
          <p:nvPr/>
        </p:nvSpPr>
        <p:spPr>
          <a:xfrm>
            <a:off x="323528" y="616530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objednat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5" name="Zaoblený obdélník 364"/>
          <p:cNvSpPr/>
          <p:nvPr/>
        </p:nvSpPr>
        <p:spPr>
          <a:xfrm>
            <a:off x="1763688" y="580526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6" name="Zaoblený obdélník 365"/>
          <p:cNvSpPr/>
          <p:nvPr/>
        </p:nvSpPr>
        <p:spPr>
          <a:xfrm>
            <a:off x="1835696" y="594928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temperature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7" name="Zaoblený obdélník 366"/>
          <p:cNvSpPr/>
          <p:nvPr/>
        </p:nvSpPr>
        <p:spPr>
          <a:xfrm>
            <a:off x="1835696" y="616530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teplota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8" name="Zaoblený obdélník 367"/>
          <p:cNvSpPr/>
          <p:nvPr/>
        </p:nvSpPr>
        <p:spPr>
          <a:xfrm>
            <a:off x="3275856" y="580526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9" name="Zaoblený obdélník 368"/>
          <p:cNvSpPr/>
          <p:nvPr/>
        </p:nvSpPr>
        <p:spPr>
          <a:xfrm>
            <a:off x="3347864" y="594928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mountain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70" name="Zaoblený obdélník 369"/>
          <p:cNvSpPr/>
          <p:nvPr/>
        </p:nvSpPr>
        <p:spPr>
          <a:xfrm>
            <a:off x="3347864" y="616530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hora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73" name="Zaoblený obdélník 72"/>
          <p:cNvSpPr/>
          <p:nvPr/>
        </p:nvSpPr>
        <p:spPr>
          <a:xfrm>
            <a:off x="3275856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74" name="Zaoblený obdélník 73"/>
          <p:cNvSpPr/>
          <p:nvPr/>
        </p:nvSpPr>
        <p:spPr>
          <a:xfrm>
            <a:off x="3347864" y="9807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geography</a:t>
            </a:r>
            <a:r>
              <a:rPr lang="cs-CZ" sz="1400" dirty="0" smtClean="0">
                <a:latin typeface="Georgia" pitchFamily="18" charset="0"/>
              </a:rPr>
              <a:t>  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75" name="Zaoblený obdélník 74"/>
          <p:cNvSpPr/>
          <p:nvPr/>
        </p:nvSpPr>
        <p:spPr>
          <a:xfrm>
            <a:off x="3347864" y="119675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zeměpis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76" name="Zaoblený obdélník 75"/>
          <p:cNvSpPr/>
          <p:nvPr/>
        </p:nvSpPr>
        <p:spPr>
          <a:xfrm>
            <a:off x="1763688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77" name="Zaoblený obdélník 76"/>
          <p:cNvSpPr/>
          <p:nvPr/>
        </p:nvSpPr>
        <p:spPr>
          <a:xfrm>
            <a:off x="1835696" y="9807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health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78" name="Zaoblený obdélník 77"/>
          <p:cNvSpPr/>
          <p:nvPr/>
        </p:nvSpPr>
        <p:spPr>
          <a:xfrm>
            <a:off x="1835696" y="119675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zdraví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79" name="Zaoblený obdélník 78"/>
          <p:cNvSpPr/>
          <p:nvPr/>
        </p:nvSpPr>
        <p:spPr>
          <a:xfrm>
            <a:off x="179512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80" name="Zaoblený obdélník 79"/>
          <p:cNvSpPr/>
          <p:nvPr/>
        </p:nvSpPr>
        <p:spPr>
          <a:xfrm>
            <a:off x="251520" y="9807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dirty="0" err="1" smtClean="0">
                <a:latin typeface="Georgia" pitchFamily="18" charset="0"/>
              </a:rPr>
              <a:t>accomodation</a:t>
            </a:r>
            <a:r>
              <a:rPr lang="cs-CZ" sz="1200" dirty="0" smtClean="0">
                <a:latin typeface="Georgia" pitchFamily="18" charset="0"/>
              </a:rPr>
              <a:t> </a:t>
            </a:r>
            <a:endParaRPr lang="cs-CZ" sz="1200" dirty="0">
              <a:latin typeface="Georgia" pitchFamily="18" charset="0"/>
            </a:endParaRPr>
          </a:p>
        </p:txBody>
      </p:sp>
      <p:sp>
        <p:nvSpPr>
          <p:cNvPr id="81" name="Zaoblený obdélník 80"/>
          <p:cNvSpPr/>
          <p:nvPr/>
        </p:nvSpPr>
        <p:spPr>
          <a:xfrm>
            <a:off x="251520" y="119675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ubytování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5364088" y="620688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5292080" y="1358770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4" name="Zaoblený obdélník 83"/>
          <p:cNvSpPr/>
          <p:nvPr/>
        </p:nvSpPr>
        <p:spPr>
          <a:xfrm>
            <a:off x="4792093" y="858035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85" name="Zaoblený obdélník 84"/>
          <p:cNvSpPr/>
          <p:nvPr/>
        </p:nvSpPr>
        <p:spPr>
          <a:xfrm>
            <a:off x="4864101" y="1002051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 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86" name="Zaoblený obdélník 85"/>
          <p:cNvSpPr/>
          <p:nvPr/>
        </p:nvSpPr>
        <p:spPr>
          <a:xfrm>
            <a:off x="4864101" y="1218075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87" name="Zaoblený obdélník 86"/>
          <p:cNvSpPr/>
          <p:nvPr/>
        </p:nvSpPr>
        <p:spPr>
          <a:xfrm>
            <a:off x="6300192" y="861138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88" name="Zaoblený obdélník 87"/>
          <p:cNvSpPr/>
          <p:nvPr/>
        </p:nvSpPr>
        <p:spPr>
          <a:xfrm>
            <a:off x="6372200" y="100515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89" name="Zaoblený obdélník 88"/>
          <p:cNvSpPr/>
          <p:nvPr/>
        </p:nvSpPr>
        <p:spPr>
          <a:xfrm>
            <a:off x="6372200" y="122117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90" name="Zaoblený obdélník 89"/>
          <p:cNvSpPr/>
          <p:nvPr/>
        </p:nvSpPr>
        <p:spPr>
          <a:xfrm>
            <a:off x="4817427" y="182682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91" name="Zaoblený obdélník 90"/>
          <p:cNvSpPr/>
          <p:nvPr/>
        </p:nvSpPr>
        <p:spPr>
          <a:xfrm>
            <a:off x="4889435" y="197083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92" name="Zaoblený obdélník 91"/>
          <p:cNvSpPr/>
          <p:nvPr/>
        </p:nvSpPr>
        <p:spPr>
          <a:xfrm>
            <a:off x="4889435" y="218686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93" name="Zaoblený obdélník 92"/>
          <p:cNvSpPr/>
          <p:nvPr/>
        </p:nvSpPr>
        <p:spPr>
          <a:xfrm>
            <a:off x="4817427" y="261891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94" name="Zaoblený obdélník 93"/>
          <p:cNvSpPr/>
          <p:nvPr/>
        </p:nvSpPr>
        <p:spPr>
          <a:xfrm>
            <a:off x="4889435" y="276292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95" name="Zaoblený obdélník 94"/>
          <p:cNvSpPr/>
          <p:nvPr/>
        </p:nvSpPr>
        <p:spPr>
          <a:xfrm>
            <a:off x="4889435" y="297895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97" name="Zaoblený obdélník 96"/>
          <p:cNvSpPr/>
          <p:nvPr/>
        </p:nvSpPr>
        <p:spPr>
          <a:xfrm>
            <a:off x="4817427" y="341099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98" name="Zaoblený obdélník 97"/>
          <p:cNvSpPr/>
          <p:nvPr/>
        </p:nvSpPr>
        <p:spPr>
          <a:xfrm>
            <a:off x="4889435" y="355501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99" name="Zaoblený obdélník 98"/>
          <p:cNvSpPr/>
          <p:nvPr/>
        </p:nvSpPr>
        <p:spPr>
          <a:xfrm>
            <a:off x="4889435" y="377103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00" name="Zaoblený obdélník 99"/>
          <p:cNvSpPr/>
          <p:nvPr/>
        </p:nvSpPr>
        <p:spPr>
          <a:xfrm>
            <a:off x="4817427" y="4203086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01" name="Zaoblený obdélník 100"/>
          <p:cNvSpPr/>
          <p:nvPr/>
        </p:nvSpPr>
        <p:spPr>
          <a:xfrm>
            <a:off x="4889435" y="434710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02" name="Zaoblený obdélník 101"/>
          <p:cNvSpPr/>
          <p:nvPr/>
        </p:nvSpPr>
        <p:spPr>
          <a:xfrm>
            <a:off x="4889435" y="456312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03" name="Zaoblený obdélník 102"/>
          <p:cNvSpPr/>
          <p:nvPr/>
        </p:nvSpPr>
        <p:spPr>
          <a:xfrm>
            <a:off x="4817427" y="499517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04" name="Zaoblený obdélník 103"/>
          <p:cNvSpPr/>
          <p:nvPr/>
        </p:nvSpPr>
        <p:spPr>
          <a:xfrm>
            <a:off x="4889435" y="513919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05" name="Zaoblený obdélník 104"/>
          <p:cNvSpPr/>
          <p:nvPr/>
        </p:nvSpPr>
        <p:spPr>
          <a:xfrm>
            <a:off x="4889435" y="535521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06" name="Zaoblený obdélník 105"/>
          <p:cNvSpPr/>
          <p:nvPr/>
        </p:nvSpPr>
        <p:spPr>
          <a:xfrm>
            <a:off x="4817427" y="578726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07" name="Zaoblený obdélník 106"/>
          <p:cNvSpPr/>
          <p:nvPr/>
        </p:nvSpPr>
        <p:spPr>
          <a:xfrm>
            <a:off x="4889435" y="593127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08" name="Zaoblený obdélník 107"/>
          <p:cNvSpPr/>
          <p:nvPr/>
        </p:nvSpPr>
        <p:spPr>
          <a:xfrm>
            <a:off x="4889435" y="614730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10" name="Zaoblený obdélník 109"/>
          <p:cNvSpPr/>
          <p:nvPr/>
        </p:nvSpPr>
        <p:spPr>
          <a:xfrm>
            <a:off x="6318325" y="1827131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12" name="Zaoblený obdélník 111"/>
          <p:cNvSpPr/>
          <p:nvPr/>
        </p:nvSpPr>
        <p:spPr>
          <a:xfrm>
            <a:off x="6390333" y="1971147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13" name="Zaoblený obdélník 112"/>
          <p:cNvSpPr/>
          <p:nvPr/>
        </p:nvSpPr>
        <p:spPr>
          <a:xfrm>
            <a:off x="6390333" y="2187171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14" name="Zaoblený obdélník 113"/>
          <p:cNvSpPr/>
          <p:nvPr/>
        </p:nvSpPr>
        <p:spPr>
          <a:xfrm>
            <a:off x="6318325" y="2619219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15" name="Zaoblený obdélník 114"/>
          <p:cNvSpPr/>
          <p:nvPr/>
        </p:nvSpPr>
        <p:spPr>
          <a:xfrm>
            <a:off x="6390333" y="2763235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16" name="Zaoblený obdélník 115"/>
          <p:cNvSpPr/>
          <p:nvPr/>
        </p:nvSpPr>
        <p:spPr>
          <a:xfrm>
            <a:off x="6390333" y="2979259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17" name="Zaoblený obdélník 116"/>
          <p:cNvSpPr/>
          <p:nvPr/>
        </p:nvSpPr>
        <p:spPr>
          <a:xfrm>
            <a:off x="6318325" y="3411307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18" name="Zaoblený obdélník 117"/>
          <p:cNvSpPr/>
          <p:nvPr/>
        </p:nvSpPr>
        <p:spPr>
          <a:xfrm>
            <a:off x="6390333" y="3555323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19" name="Zaoblený obdélník 118"/>
          <p:cNvSpPr/>
          <p:nvPr/>
        </p:nvSpPr>
        <p:spPr>
          <a:xfrm>
            <a:off x="6390333" y="3771347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20" name="Zaoblený obdélník 119"/>
          <p:cNvSpPr/>
          <p:nvPr/>
        </p:nvSpPr>
        <p:spPr>
          <a:xfrm>
            <a:off x="6318325" y="4203395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21" name="Zaoblený obdélník 120"/>
          <p:cNvSpPr/>
          <p:nvPr/>
        </p:nvSpPr>
        <p:spPr>
          <a:xfrm>
            <a:off x="6390333" y="4347411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22" name="Zaoblený obdélník 121"/>
          <p:cNvSpPr/>
          <p:nvPr/>
        </p:nvSpPr>
        <p:spPr>
          <a:xfrm>
            <a:off x="6390333" y="4563435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23" name="Zaoblený obdélník 122"/>
          <p:cNvSpPr/>
          <p:nvPr/>
        </p:nvSpPr>
        <p:spPr>
          <a:xfrm>
            <a:off x="6318325" y="4995483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24" name="Zaoblený obdélník 123"/>
          <p:cNvSpPr/>
          <p:nvPr/>
        </p:nvSpPr>
        <p:spPr>
          <a:xfrm>
            <a:off x="6390333" y="5139499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25" name="Zaoblený obdélník 124"/>
          <p:cNvSpPr/>
          <p:nvPr/>
        </p:nvSpPr>
        <p:spPr>
          <a:xfrm>
            <a:off x="6390333" y="5355523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27" name="Zaoblený obdélník 126"/>
          <p:cNvSpPr/>
          <p:nvPr/>
        </p:nvSpPr>
        <p:spPr>
          <a:xfrm>
            <a:off x="6318325" y="5787571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28" name="Zaoblený obdélník 127"/>
          <p:cNvSpPr/>
          <p:nvPr/>
        </p:nvSpPr>
        <p:spPr>
          <a:xfrm>
            <a:off x="6390333" y="5931587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29" name="Zaoblený obdélník 128"/>
          <p:cNvSpPr/>
          <p:nvPr/>
        </p:nvSpPr>
        <p:spPr>
          <a:xfrm>
            <a:off x="6390333" y="6147611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30" name="Zaoblený obdélník 129"/>
          <p:cNvSpPr/>
          <p:nvPr/>
        </p:nvSpPr>
        <p:spPr>
          <a:xfrm>
            <a:off x="7755498" y="184482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31" name="Zaoblený obdélník 130"/>
          <p:cNvSpPr/>
          <p:nvPr/>
        </p:nvSpPr>
        <p:spPr>
          <a:xfrm>
            <a:off x="7827506" y="198884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32" name="Zaoblený obdélník 131"/>
          <p:cNvSpPr/>
          <p:nvPr/>
        </p:nvSpPr>
        <p:spPr>
          <a:xfrm>
            <a:off x="7827506" y="220486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33" name="Zaoblený obdélník 132"/>
          <p:cNvSpPr/>
          <p:nvPr/>
        </p:nvSpPr>
        <p:spPr>
          <a:xfrm>
            <a:off x="7755498" y="263691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34" name="Zaoblený obdélník 133"/>
          <p:cNvSpPr/>
          <p:nvPr/>
        </p:nvSpPr>
        <p:spPr>
          <a:xfrm>
            <a:off x="7827506" y="27809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35" name="Zaoblený obdélník 134"/>
          <p:cNvSpPr/>
          <p:nvPr/>
        </p:nvSpPr>
        <p:spPr>
          <a:xfrm>
            <a:off x="7827506" y="299695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36" name="Zaoblený obdélník 135"/>
          <p:cNvSpPr/>
          <p:nvPr/>
        </p:nvSpPr>
        <p:spPr>
          <a:xfrm>
            <a:off x="7755498" y="34290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37" name="Zaoblený obdélník 136"/>
          <p:cNvSpPr/>
          <p:nvPr/>
        </p:nvSpPr>
        <p:spPr>
          <a:xfrm>
            <a:off x="7827506" y="357301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38" name="Zaoblený obdélník 137"/>
          <p:cNvSpPr/>
          <p:nvPr/>
        </p:nvSpPr>
        <p:spPr>
          <a:xfrm>
            <a:off x="7827506" y="378904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39" name="Zaoblený obdélník 138"/>
          <p:cNvSpPr/>
          <p:nvPr/>
        </p:nvSpPr>
        <p:spPr>
          <a:xfrm>
            <a:off x="7755498" y="422108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40" name="Zaoblený obdélník 139"/>
          <p:cNvSpPr/>
          <p:nvPr/>
        </p:nvSpPr>
        <p:spPr>
          <a:xfrm>
            <a:off x="7827506" y="436510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41" name="Zaoblený obdélník 140"/>
          <p:cNvSpPr/>
          <p:nvPr/>
        </p:nvSpPr>
        <p:spPr>
          <a:xfrm>
            <a:off x="7827506" y="45811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42" name="Zaoblený obdélník 141"/>
          <p:cNvSpPr/>
          <p:nvPr/>
        </p:nvSpPr>
        <p:spPr>
          <a:xfrm>
            <a:off x="7755498" y="5013176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43" name="Zaoblený obdélník 142"/>
          <p:cNvSpPr/>
          <p:nvPr/>
        </p:nvSpPr>
        <p:spPr>
          <a:xfrm>
            <a:off x="7827506" y="515719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44" name="Zaoblený obdélník 143"/>
          <p:cNvSpPr/>
          <p:nvPr/>
        </p:nvSpPr>
        <p:spPr>
          <a:xfrm>
            <a:off x="7827506" y="537321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45" name="Zaoblený obdélník 144"/>
          <p:cNvSpPr/>
          <p:nvPr/>
        </p:nvSpPr>
        <p:spPr>
          <a:xfrm>
            <a:off x="7755498" y="580526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46" name="Zaoblený obdélník 145"/>
          <p:cNvSpPr/>
          <p:nvPr/>
        </p:nvSpPr>
        <p:spPr>
          <a:xfrm>
            <a:off x="7827506" y="594928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47" name="Zaoblený obdélník 146"/>
          <p:cNvSpPr/>
          <p:nvPr/>
        </p:nvSpPr>
        <p:spPr>
          <a:xfrm>
            <a:off x="7827506" y="616530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48" name="Zaoblený obdélník 147"/>
          <p:cNvSpPr/>
          <p:nvPr/>
        </p:nvSpPr>
        <p:spPr>
          <a:xfrm>
            <a:off x="7734140" y="872716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49" name="Zaoblený obdélník 148"/>
          <p:cNvSpPr/>
          <p:nvPr/>
        </p:nvSpPr>
        <p:spPr>
          <a:xfrm>
            <a:off x="7807156" y="101673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50" name="Zaoblený obdélník 149"/>
          <p:cNvSpPr/>
          <p:nvPr/>
        </p:nvSpPr>
        <p:spPr>
          <a:xfrm>
            <a:off x="7807156" y="123275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51" name="Zaoblený obdélník 150"/>
          <p:cNvSpPr/>
          <p:nvPr/>
        </p:nvSpPr>
        <p:spPr>
          <a:xfrm>
            <a:off x="5127714" y="237638"/>
            <a:ext cx="3672408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050" dirty="0">
                <a:latin typeface="Georgia" pitchFamily="18" charset="0"/>
              </a:rPr>
              <a:t>Napiš jiná slovíčka z těchto okruhů slovní zásoby.</a:t>
            </a:r>
            <a:endParaRPr lang="cs-CZ" sz="1050" dirty="0" smtClean="0">
              <a:latin typeface="Georgia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263</TotalTime>
  <Words>138</Words>
  <Application>Microsoft Office PowerPoint</Application>
  <PresentationFormat>Předvádění na obrazovce (4:3)</PresentationFormat>
  <Paragraphs>76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MO-AČR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Překlady</dc:title>
  <dc:subject>Anglický jazyk</dc:subject>
  <dc:creator>Eva Valentová</dc:creator>
  <cp:lastModifiedBy>maminka</cp:lastModifiedBy>
  <cp:revision>36</cp:revision>
  <dcterms:created xsi:type="dcterms:W3CDTF">2011-08-15T11:12:45Z</dcterms:created>
  <dcterms:modified xsi:type="dcterms:W3CDTF">2012-06-27T17:35:32Z</dcterms:modified>
</cp:coreProperties>
</file>