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9" r:id="rId4"/>
    <p:sldId id="258" r:id="rId5"/>
    <p:sldId id="260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931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479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7956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5738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655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424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87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920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0842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002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615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BBD9D-361A-40F9-A559-B3012B684D99}" type="datetimeFigureOut">
              <a:rPr lang="cs-CZ" smtClean="0"/>
              <a:t>26.6.2012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81B2EA-C01D-47AC-8D7A-11DB032CD7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050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>
            <a:spLocks noChangeArrowheads="1"/>
          </p:cNvSpPr>
          <p:nvPr/>
        </p:nvSpPr>
        <p:spPr bwMode="auto">
          <a:xfrm>
            <a:off x="3581400" y="3244850"/>
            <a:ext cx="1857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8275" y="527050"/>
            <a:ext cx="6096000" cy="149383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4" name="Obdélník 3"/>
          <p:cNvSpPr/>
          <p:nvPr/>
        </p:nvSpPr>
        <p:spPr>
          <a:xfrm>
            <a:off x="1438275" y="2111375"/>
            <a:ext cx="6121400" cy="187166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Anglický jazyk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Opakování slovní zásoby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  </a:t>
            </a:r>
            <a:endParaRPr lang="cs-CZ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itchFamily="18" charset="0"/>
            </a:endParaRPr>
          </a:p>
        </p:txBody>
      </p:sp>
      <p:graphicFrame>
        <p:nvGraphicFramePr>
          <p:cNvPr id="5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8262984"/>
              </p:ext>
            </p:extLst>
          </p:nvPr>
        </p:nvGraphicFramePr>
        <p:xfrm>
          <a:off x="1476375" y="4076700"/>
          <a:ext cx="6096000" cy="23915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639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ŠKOLY: Speciální základní škola, Chlumec nad Cidlinou, Smetanova 123</a:t>
                      </a:r>
                    </a:p>
                  </a:txBody>
                  <a:tcPr marT="45713" marB="45713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684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 Eva Valentová</a:t>
                      </a:r>
                    </a:p>
                  </a:txBody>
                  <a:tcPr marT="45713" marB="45713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NÁZEV:  VY_32_INOVACE_208_Opakování </a:t>
                      </a:r>
                      <a:r>
                        <a:rPr kumimoji="0" lang="cs-CZ" sz="1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slovní zásoby</a:t>
                      </a:r>
                      <a:endParaRPr kumimoji="0" lang="cs-CZ" sz="18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+mn-ea"/>
                        <a:cs typeface="Arial" charset="0"/>
                      </a:endParaRPr>
                    </a:p>
                  </a:txBody>
                  <a:tcPr marT="45713" marB="45713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Téma: Anglický jazyk</a:t>
                      </a:r>
                    </a:p>
                  </a:txBody>
                  <a:tcPr marT="45713" marB="45713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5DFE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CZ.1.07/1.4.00/21.2598</a:t>
                      </a:r>
                    </a:p>
                  </a:txBody>
                  <a:tcPr marT="45713" marB="45713" horzOverflow="overflow"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BF0F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5684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999493"/>
            <a:ext cx="7488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Baskerville Old Face" pitchFamily="18" charset="0"/>
              </a:rPr>
              <a:t>Určeno žákům 9. ročníku Speciální základní školy k procvičení slovní zásoby. </a:t>
            </a:r>
            <a:endParaRPr lang="cs-CZ" sz="3200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294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992603"/>
              </p:ext>
            </p:extLst>
          </p:nvPr>
        </p:nvGraphicFramePr>
        <p:xfrm>
          <a:off x="755583" y="764706"/>
          <a:ext cx="7848862" cy="5688631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24467"/>
                <a:gridCol w="401729"/>
                <a:gridCol w="413098"/>
                <a:gridCol w="413098"/>
                <a:gridCol w="413098"/>
                <a:gridCol w="413098"/>
                <a:gridCol w="413098"/>
                <a:gridCol w="413098"/>
              </a:tblGrid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2.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3.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4.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5.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6.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7.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8.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9.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10.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11.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12.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13.</a:t>
                      </a:r>
                      <a:endParaRPr lang="cs-CZ" sz="12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25295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896967"/>
              </p:ext>
            </p:extLst>
          </p:nvPr>
        </p:nvGraphicFramePr>
        <p:xfrm>
          <a:off x="755576" y="836713"/>
          <a:ext cx="6864424" cy="538120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24136"/>
                <a:gridCol w="5640288"/>
              </a:tblGrid>
              <a:tr h="413939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Baskerville Old Face" pitchFamily="18" charset="0"/>
                        </a:rPr>
                        <a:t>1.</a:t>
                      </a:r>
                      <a:endParaRPr lang="cs-CZ" b="0" dirty="0">
                        <a:solidFill>
                          <a:schemeClr val="tx1"/>
                        </a:solidFill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  <a:latin typeface="Baskerville Old Face" pitchFamily="18" charset="0"/>
                        </a:rPr>
                        <a:t>HOTEL</a:t>
                      </a:r>
                      <a:endParaRPr lang="cs-CZ" b="0" dirty="0">
                        <a:solidFill>
                          <a:schemeClr val="tx1"/>
                        </a:solidFill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2.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KOUPELNA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3.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REZERVACE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4.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OBLIČEJ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5.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UBYTOVÁNÍ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6.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JAZYK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7.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PALEC U NOHY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8.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OBJEDNAT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9.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DVOULŮŽKOVÝ POKOJ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10.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ZUBY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11.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JEDNOLŮŽKOVÝ POKOJ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12.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POKOJ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413939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13.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UBYTOVNA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3144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196752"/>
            <a:ext cx="777686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Baskerville Old Face" pitchFamily="18" charset="0"/>
              </a:rPr>
              <a:t>TAJENKA</a:t>
            </a:r>
          </a:p>
          <a:p>
            <a:endParaRPr lang="cs-CZ" sz="2000" dirty="0">
              <a:latin typeface="Baskerville Old Face" pitchFamily="18" charset="0"/>
            </a:endParaRPr>
          </a:p>
          <a:p>
            <a:endParaRPr lang="cs-CZ" sz="2000" dirty="0" smtClean="0">
              <a:latin typeface="Baskerville Old Face" pitchFamily="18" charset="0"/>
            </a:endParaRPr>
          </a:p>
          <a:p>
            <a:r>
              <a:rPr lang="cs-CZ" sz="2000" dirty="0" smtClean="0">
                <a:latin typeface="Baskerville Old Face" pitchFamily="18" charset="0"/>
              </a:rPr>
              <a:t>…………………………………………………………………………………………………………</a:t>
            </a:r>
          </a:p>
          <a:p>
            <a:endParaRPr lang="cs-CZ" sz="2000" dirty="0">
              <a:latin typeface="Baskerville Old Face" pitchFamily="18" charset="0"/>
            </a:endParaRPr>
          </a:p>
          <a:p>
            <a:endParaRPr lang="cs-CZ" sz="2000" dirty="0" smtClean="0">
              <a:latin typeface="Baskerville Old Face" pitchFamily="18" charset="0"/>
            </a:endParaRPr>
          </a:p>
          <a:p>
            <a:endParaRPr lang="cs-CZ" sz="2000" dirty="0" smtClean="0">
              <a:latin typeface="Baskerville Old Face" pitchFamily="18" charset="0"/>
            </a:endParaRPr>
          </a:p>
          <a:p>
            <a:r>
              <a:rPr lang="cs-CZ" sz="2000" dirty="0" smtClean="0">
                <a:latin typeface="Baskerville Old Face" pitchFamily="18" charset="0"/>
              </a:rPr>
              <a:t>PŘELOŽ TAJENKU DO ČEŠTINY, POUŽIJ SLOVNÍK</a:t>
            </a:r>
          </a:p>
          <a:p>
            <a:endParaRPr lang="cs-CZ" sz="2000" dirty="0" smtClean="0">
              <a:latin typeface="Baskerville Old Face" pitchFamily="18" charset="0"/>
            </a:endParaRPr>
          </a:p>
          <a:p>
            <a:endParaRPr lang="cs-CZ" sz="2000" dirty="0">
              <a:latin typeface="Baskerville Old Face" pitchFamily="18" charset="0"/>
            </a:endParaRPr>
          </a:p>
          <a:p>
            <a:r>
              <a:rPr lang="cs-CZ" sz="2000" dirty="0" smtClean="0">
                <a:latin typeface="Baskerville Old Face" pitchFamily="18" charset="0"/>
              </a:rPr>
              <a:t>…………………………………………………………………………………………………………</a:t>
            </a:r>
            <a:endParaRPr lang="cs-CZ" sz="2000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092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4115775"/>
              </p:ext>
            </p:extLst>
          </p:nvPr>
        </p:nvGraphicFramePr>
        <p:xfrm>
          <a:off x="755583" y="764706"/>
          <a:ext cx="7848862" cy="5688631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13098"/>
                <a:gridCol w="424467"/>
                <a:gridCol w="401729"/>
                <a:gridCol w="413098"/>
                <a:gridCol w="413098"/>
                <a:gridCol w="413098"/>
                <a:gridCol w="413098"/>
                <a:gridCol w="413098"/>
                <a:gridCol w="413098"/>
              </a:tblGrid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1.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Baskerville Old Face" pitchFamily="18" charset="0"/>
                        </a:rPr>
                        <a:t>H</a:t>
                      </a:r>
                      <a:endParaRPr lang="cs-CZ" b="0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Baskerville Old Face" pitchFamily="18" charset="0"/>
                        </a:rPr>
                        <a:t>O</a:t>
                      </a:r>
                      <a:endParaRPr lang="cs-CZ" b="0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Baskerville Old Face" pitchFamily="18" charset="0"/>
                        </a:rPr>
                        <a:t>T</a:t>
                      </a:r>
                      <a:endParaRPr lang="cs-CZ" b="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Baskerville Old Face" pitchFamily="18" charset="0"/>
                        </a:rPr>
                        <a:t>E</a:t>
                      </a:r>
                      <a:endParaRPr lang="cs-CZ" b="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latin typeface="Baskerville Old Face" pitchFamily="18" charset="0"/>
                        </a:rPr>
                        <a:t>L</a:t>
                      </a:r>
                      <a:endParaRPr lang="cs-CZ" b="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2.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B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A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T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H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R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M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3.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R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S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R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V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A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T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I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N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4.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F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A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C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5.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A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C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C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M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D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A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T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I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N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6.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T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N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G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U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7.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T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8.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B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K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9.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D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U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B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L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R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M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10.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T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T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H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11.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S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I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N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G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L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R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M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12.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R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M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37587">
                <a:tc>
                  <a:txBody>
                    <a:bodyPr/>
                    <a:lstStyle/>
                    <a:p>
                      <a:r>
                        <a:rPr lang="cs-CZ" sz="1200" dirty="0" smtClean="0">
                          <a:latin typeface="Baskerville Old Face" pitchFamily="18" charset="0"/>
                        </a:rPr>
                        <a:t>13.</a:t>
                      </a:r>
                      <a:endParaRPr lang="cs-CZ" sz="1200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H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O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S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T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E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Baskerville Old Face" pitchFamily="18" charset="0"/>
                        </a:rPr>
                        <a:t>L</a:t>
                      </a:r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latin typeface="Baskerville Old Face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81922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242</Words>
  <Application>Microsoft Office PowerPoint</Application>
  <PresentationFormat>Předvádění na obrazovce (4:3)</PresentationFormat>
  <Paragraphs>160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maminka</dc:creator>
  <cp:lastModifiedBy>maminka</cp:lastModifiedBy>
  <cp:revision>7</cp:revision>
  <dcterms:created xsi:type="dcterms:W3CDTF">2012-05-15T18:27:51Z</dcterms:created>
  <dcterms:modified xsi:type="dcterms:W3CDTF">2012-06-26T19:07:39Z</dcterms:modified>
</cp:coreProperties>
</file>