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"/>
  </p:notesMasterIdLst>
  <p:sldIdLst>
    <p:sldId id="261" r:id="rId2"/>
    <p:sldId id="259" r:id="rId3"/>
    <p:sldId id="260" r:id="rId4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065" autoAdjust="0"/>
  </p:normalViewPr>
  <p:slideViewPr>
    <p:cSldViewPr>
      <p:cViewPr>
        <p:scale>
          <a:sx n="47" d="100"/>
          <a:sy n="47" d="100"/>
        </p:scale>
        <p:origin x="-1056" y="-12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cs-CZ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cs-CZ"/>
          </a:p>
        </p:txBody>
      </p:sp>
      <p:sp>
        <p:nvSpPr>
          <p:cNvPr id="819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819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819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cs-CZ"/>
          </a:p>
        </p:txBody>
      </p:sp>
      <p:sp>
        <p:nvSpPr>
          <p:cNvPr id="819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26C0361C-9A2D-49B7-864F-BB12BED19778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7011577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77E111B-13BA-4018-9DC2-7C3C5D671095}" type="slidenum">
              <a:rPr lang="cs-CZ"/>
              <a:pPr/>
              <a:t>2</a:t>
            </a:fld>
            <a:endParaRPr lang="cs-CZ"/>
          </a:p>
        </p:txBody>
      </p:sp>
      <p:sp>
        <p:nvSpPr>
          <p:cNvPr id="1229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cs-CZ"/>
              <a:t>Jan Kuklík, Jiří Kocian: Dějepis – Nejnovější dějiny, pro 9. ročník základní školy</a:t>
            </a:r>
          </a:p>
          <a:p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F7DA6E6-1DF9-4D49-92C4-A189E4B9DEE4}" type="slidenum">
              <a:rPr lang="cs-CZ"/>
              <a:pPr/>
              <a:t>3</a:t>
            </a:fld>
            <a:endParaRPr lang="cs-CZ"/>
          </a:p>
        </p:txBody>
      </p:sp>
      <p:sp>
        <p:nvSpPr>
          <p:cNvPr id="102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cs-CZ"/>
              <a:t>Jan Kuklík, Jiří Kocian: Dějepis – Nejnovější dějiny, pro 9. ročník základní školy</a:t>
            </a: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D24B20A-2BF6-469B-9259-600F8C58FB7E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299943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15C7772-BCA1-44C7-A704-36F4985888AF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611120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4A58D70-35D4-40E1-AD78-65DB9146687E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419747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9F6B6C3-A61D-498E-BA4C-B33E45F8C399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195169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E3A0693-F0EC-4683-A3AC-79D9D6382640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714724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533BD36-1E15-46F1-8D41-3303034C6DA3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726079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37C579B-F01F-4CCF-91AF-3CC8D3305916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644959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BB799FF-D2A2-4532-BD5F-687757B0EC17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145742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73B1C21-C9AE-4915-B15D-D863B3BD6EF6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516083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B8ED764-319A-4A3E-8FFF-F43E2F6DD6AA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258776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32DCB1C-4771-4D26-88F1-4E97962DF7ED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6054709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Nadpis, text a 2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3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zápatí 6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8" name="Zástupný symbol pro číslo snímku 7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600F7955-FE6B-4853-A352-4CF266E51066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787440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cs-CZ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cs-CZ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67E7180A-8BC7-47AA-8101-74984F96454A}" type="slidenum">
              <a:rPr lang="cs-CZ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ctrTitle" idx="4294967295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z="3200" b="1" dirty="0">
                <a:latin typeface="Calibri" pitchFamily="34" charset="0"/>
                <a:cs typeface="Calibri" pitchFamily="34" charset="0"/>
              </a:rPr>
              <a:t>VY_32_INOVACE_02B_Velká hospodářská krize - východiska</a:t>
            </a:r>
          </a:p>
        </p:txBody>
      </p:sp>
      <p:pic>
        <p:nvPicPr>
          <p:cNvPr id="1331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150" y="5373688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052" name="TextovéPole 2"/>
          <p:cNvSpPr txBox="1">
            <a:spLocks noChangeArrowheads="1"/>
          </p:cNvSpPr>
          <p:nvPr/>
        </p:nvSpPr>
        <p:spPr bwMode="auto">
          <a:xfrm>
            <a:off x="611188" y="1484313"/>
            <a:ext cx="7993062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cs-CZ" sz="2400">
                <a:cs typeface="Arial" charset="0"/>
              </a:rPr>
              <a:t>Základní škola a Mateřská škola Choustník, okres Tábor</a:t>
            </a:r>
            <a:endParaRPr lang="cs-CZ" sz="2400">
              <a:latin typeface="Calibri" pitchFamily="34" charset="0"/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Další východiska z krize - neúspěšné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cs-CZ" dirty="0"/>
              <a:t>1930 – Francie – </a:t>
            </a:r>
            <a:r>
              <a:rPr lang="cs-CZ" dirty="0" err="1"/>
              <a:t>Briandův</a:t>
            </a:r>
            <a:r>
              <a:rPr lang="cs-CZ" dirty="0"/>
              <a:t> plán Evropské federální unie</a:t>
            </a:r>
          </a:p>
          <a:p>
            <a:pPr>
              <a:lnSpc>
                <a:spcPct val="90000"/>
              </a:lnSpc>
            </a:pPr>
            <a:r>
              <a:rPr lang="cs-CZ" dirty="0"/>
              <a:t>1931 – Německo – celní unie s Rakouskem</a:t>
            </a:r>
          </a:p>
          <a:p>
            <a:pPr>
              <a:lnSpc>
                <a:spcPct val="90000"/>
              </a:lnSpc>
            </a:pPr>
            <a:r>
              <a:rPr lang="cs-CZ" dirty="0"/>
              <a:t>1932 – ČSR sblížení podunajských států</a:t>
            </a:r>
          </a:p>
          <a:p>
            <a:pPr>
              <a:lnSpc>
                <a:spcPct val="90000"/>
              </a:lnSpc>
            </a:pPr>
            <a:r>
              <a:rPr lang="cs-CZ" dirty="0"/>
              <a:t>1936 – Francie – levicová lidová fronta – velké státní zásahy zaměřené na sociální </a:t>
            </a:r>
            <a:r>
              <a:rPr lang="cs-CZ" dirty="0" smtClean="0"/>
              <a:t>oblast</a:t>
            </a:r>
          </a:p>
          <a:p>
            <a:pPr>
              <a:lnSpc>
                <a:spcPct val="90000"/>
              </a:lnSpc>
            </a:pPr>
            <a:r>
              <a:rPr lang="cs-CZ" sz="1600" dirty="0"/>
              <a:t>Jan Kuklík, Jiří Kocian: Dějepis – Nejnovější dějiny, pro 9. ročník základní školy</a:t>
            </a:r>
          </a:p>
          <a:p>
            <a:pPr>
              <a:lnSpc>
                <a:spcPct val="90000"/>
              </a:lnSpc>
            </a:pPr>
            <a:endParaRPr lang="cs-CZ" dirty="0"/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Světová hospodářská krize 1929 – 1938 - důsledky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600201"/>
            <a:ext cx="4029075" cy="4133056"/>
          </a:xfrm>
        </p:spPr>
        <p:txBody>
          <a:bodyPr/>
          <a:lstStyle/>
          <a:p>
            <a:r>
              <a:rPr lang="cs-CZ" sz="2800" b="1" dirty="0"/>
              <a:t>Roste vliv radikálních hnutí</a:t>
            </a:r>
          </a:p>
          <a:p>
            <a:pPr lvl="1"/>
            <a:r>
              <a:rPr lang="cs-CZ" dirty="0"/>
              <a:t>Fašismus, nacismus</a:t>
            </a:r>
          </a:p>
          <a:p>
            <a:pPr lvl="2"/>
            <a:r>
              <a:rPr lang="cs-CZ" dirty="0"/>
              <a:t>Itálie</a:t>
            </a:r>
          </a:p>
          <a:p>
            <a:pPr lvl="2"/>
            <a:r>
              <a:rPr lang="cs-CZ" dirty="0"/>
              <a:t>Německo</a:t>
            </a:r>
          </a:p>
          <a:p>
            <a:pPr lvl="1">
              <a:buFontTx/>
              <a:buNone/>
            </a:pPr>
            <a:endParaRPr lang="cs-CZ" sz="2400" dirty="0"/>
          </a:p>
          <a:p>
            <a:pPr lvl="1"/>
            <a:r>
              <a:rPr lang="cs-CZ" dirty="0"/>
              <a:t>Komunismus</a:t>
            </a:r>
          </a:p>
          <a:p>
            <a:pPr lvl="2"/>
            <a:r>
              <a:rPr lang="cs-CZ" dirty="0"/>
              <a:t>Sovětský svaz</a:t>
            </a:r>
          </a:p>
        </p:txBody>
      </p:sp>
      <p:pic>
        <p:nvPicPr>
          <p:cNvPr id="7172" name="Picture 4" descr="Velká hospodářská krize 2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3" cstate="print">
            <a:lum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799138" y="1600200"/>
            <a:ext cx="1743075" cy="2185988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7173" name="Picture 5" descr="Velká hospodářská krize 3"/>
          <p:cNvPicPr>
            <a:picLocks noGrp="1" noChangeAspect="1" noChangeArrowheads="1"/>
          </p:cNvPicPr>
          <p:nvPr>
            <p:ph sz="quarter" idx="3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740400" y="3938588"/>
            <a:ext cx="1860550" cy="218757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" name="Obdélník 1"/>
          <p:cNvSpPr/>
          <p:nvPr/>
        </p:nvSpPr>
        <p:spPr>
          <a:xfrm>
            <a:off x="323528" y="6008399"/>
            <a:ext cx="8424936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600" dirty="0"/>
              <a:t>Jan Kuklík, Jiří Kocian: Dějepis – Nejnovější dějiny, pro 9. ročník základní školy</a:t>
            </a: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Výchozí návrh">
  <a:themeElements>
    <a:clrScheme name="Výchozí návrh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Výchozí návrh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Výchozí návrh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Motiv systému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</TotalTime>
  <Words>148</Words>
  <Application>Microsoft Office PowerPoint</Application>
  <PresentationFormat>Předvádění na obrazovce (4:3)</PresentationFormat>
  <Paragraphs>21</Paragraphs>
  <Slides>3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3</vt:i4>
      </vt:variant>
    </vt:vector>
  </HeadingPairs>
  <TitlesOfParts>
    <vt:vector size="4" baseType="lpstr">
      <vt:lpstr>Výchozí návrh</vt:lpstr>
      <vt:lpstr>VY_32_INOVACE_02B_Velká hospodářská krize - východiska</vt:lpstr>
      <vt:lpstr>Další východiska z krize - neúspěšné</vt:lpstr>
      <vt:lpstr>Světová hospodářská krize 1929 – 1938 - důsledky</vt:lpstr>
    </vt:vector>
  </TitlesOfParts>
  <Company>ZS Choustník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Východiska z krize – částečně úspěšné</dc:title>
  <dc:creator>PC Scenic</dc:creator>
  <cp:lastModifiedBy>krejza</cp:lastModifiedBy>
  <cp:revision>8</cp:revision>
  <dcterms:created xsi:type="dcterms:W3CDTF">2010-12-19T19:30:17Z</dcterms:created>
  <dcterms:modified xsi:type="dcterms:W3CDTF">2011-05-04T07:32:44Z</dcterms:modified>
</cp:coreProperties>
</file>