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2" r:id="rId3"/>
    <p:sldId id="301" r:id="rId4"/>
    <p:sldId id="300" r:id="rId5"/>
    <p:sldId id="296" r:id="rId6"/>
    <p:sldId id="307" r:id="rId7"/>
    <p:sldId id="302" r:id="rId8"/>
    <p:sldId id="286" r:id="rId9"/>
    <p:sldId id="305" r:id="rId10"/>
    <p:sldId id="289" r:id="rId11"/>
    <p:sldId id="288" r:id="rId12"/>
    <p:sldId id="304" r:id="rId13"/>
    <p:sldId id="291" r:id="rId14"/>
    <p:sldId id="273" r:id="rId15"/>
    <p:sldId id="295" r:id="rId16"/>
    <p:sldId id="306" r:id="rId17"/>
    <p:sldId id="297" r:id="rId18"/>
    <p:sldId id="298" r:id="rId19"/>
    <p:sldId id="294" r:id="rId20"/>
    <p:sldId id="299" r:id="rId21"/>
    <p:sldId id="303" r:id="rId22"/>
    <p:sldId id="261" r:id="rId23"/>
    <p:sldId id="270" r:id="rId2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00"/>
    <a:srgbClr val="FF0066"/>
    <a:srgbClr val="703B0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44" autoAdjust="0"/>
    <p:restoredTop sz="90925" autoAdjust="0"/>
  </p:normalViewPr>
  <p:slideViewPr>
    <p:cSldViewPr>
      <p:cViewPr varScale="1">
        <p:scale>
          <a:sx n="67" d="100"/>
          <a:sy n="67" d="100"/>
        </p:scale>
        <p:origin x="-79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8495E94-2882-4C15-AC63-B416557FB3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04B9C-72D5-433B-948C-123C4C69A7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23929-F1D3-4820-9708-DA5DF49EB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52EFC-F1F6-4710-8C63-83DF8CDF92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1BF35-708C-41F4-99CF-32EC3A6CC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ED978-ABF4-453C-B37F-2E0D1B0D02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4B1A3-2241-4A8D-B27F-EFC4B47910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0508E-6839-4B2A-A037-4944B7659E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Klepnutím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A7E09-F3D4-42E3-BE96-B0F5EC0A2A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5CD6C-EA39-43A3-951E-5F5B905EB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90362-B6D5-4C99-9B4C-2EFBA318C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CDAEFF9-3F0E-428A-8D16-58FCAC4E4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hyperlink" Target="http://dumy.cz/" TargetMode="External"/><Relationship Id="rId5" Type="http://schemas.openxmlformats.org/officeDocument/2006/relationships/image" Target="../media/image1.png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microsoft.com/office/2007/relationships/hdphoto" Target="../media/hdphoto2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10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hdphoto" Target="../media/hdphoto3.wdp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reed.html" TargetMode="External"/><Relationship Id="rId2" Type="http://schemas.openxmlformats.org/officeDocument/2006/relationships/hyperlink" Target="http://www.clker.com/clipart-8566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15798.html" TargetMode="External"/><Relationship Id="rId5" Type="http://schemas.openxmlformats.org/officeDocument/2006/relationships/hyperlink" Target="http://www.clker.com/clipart-3507.html" TargetMode="External"/><Relationship Id="rId4" Type="http://schemas.openxmlformats.org/officeDocument/2006/relationships/hyperlink" Target="http://www.clker.com/clipart-water-pond.html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-24966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476672"/>
            <a:ext cx="7511752" cy="2018928"/>
          </a:xfrm>
        </p:spPr>
        <p:txBody>
          <a:bodyPr/>
          <a:lstStyle/>
          <a:p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Karolína Bryczová Vasková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VY_32_INOVACE_19_ANGLIČTINA_THREE LITTLE CATS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THREE LITTLE CATS?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CZ.1.07/1.4.00/21.0929</a:t>
            </a:r>
            <a:endParaRPr lang="cs-CZ" sz="2000" b="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2643166"/>
            <a:ext cx="568863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THREE LITTLE CATS</a:t>
            </a:r>
          </a:p>
          <a:p>
            <a:endParaRPr lang="cs-CZ" dirty="0"/>
          </a:p>
        </p:txBody>
      </p:sp>
      <p:pic>
        <p:nvPicPr>
          <p:cNvPr id="9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69194157"/>
              </p:ext>
            </p:extLst>
          </p:nvPr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04" name="Acrobat Document" r:id="rId4" imgW="9523810" imgH="7621064" progId="AcroExch.Document.7">
                  <p:embed/>
                </p:oleObj>
              </mc:Choice>
              <mc:Fallback>
                <p:oleObj name="Acrobat Document" r:id="rId4" imgW="9523810" imgH="7621064" progId="AcroExch.Document.7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296213"/>
            <a:ext cx="783087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Materiál je určen pro žáky od 3. třídy.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Jde o příběh, který děti můžou společně číst, posléze i příběh dramatizovat.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Pro lepší pochopení je text doplněn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pohyblivými obrázky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V úvodu se také nachází obrázkový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slovník, podstatná jména jsou vysvětlena pomocí obrázků, slovesa pomocí animace. 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Jelikož je v příběhu přibližně 13 podstatných jmen, 7 sloves a 5 přídavných jmen, mohou ho číst i děti na konci druhé třídy.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Tento materiál procvičuje u dětí dovednost čtení.</a:t>
            </a:r>
          </a:p>
          <a:p>
            <a:pPr>
              <a:lnSpc>
                <a:spcPct val="150000"/>
              </a:lnSpc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735784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211491"/>
            <a:ext cx="43204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THREE LITTLE CATS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Users\PC\AppData\Local\Temp\MC900436326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620688"/>
            <a:ext cx="2700000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PC\AppData\Local\Temp\MC900436326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236" y="3690175"/>
            <a:ext cx="2700000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C\AppData\Local\Temp\MC900436326.PNG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167" y="3784700"/>
            <a:ext cx="2700000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814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4985" y="404664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NOUNS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372200" y="1584256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MOUSE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372200" y="3199884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FROG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806376" y="1723334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BLACK CAT</a:t>
            </a:r>
          </a:p>
        </p:txBody>
      </p:sp>
      <p:pic>
        <p:nvPicPr>
          <p:cNvPr id="6" name="Picture 2" descr="C:\Users\PC\AppData\Local\Temp\MC900436326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43" y="1086330"/>
            <a:ext cx="1261120" cy="126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978223" y="4580674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WHITE CAT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869081" y="3100898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GREY CAT</a:t>
            </a:r>
          </a:p>
        </p:txBody>
      </p:sp>
      <p:pic>
        <p:nvPicPr>
          <p:cNvPr id="9" name="Picture 2" descr="C:\Users\PC\AppData\Local\Temp\MC900436326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78" y="2483376"/>
            <a:ext cx="1261120" cy="126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PC\AppData\Local\Temp\MC900436326.PNG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420" y="3905189"/>
            <a:ext cx="1314252" cy="1314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168" y="86991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538" b="89538" l="0" r="996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342" y="2679859"/>
            <a:ext cx="144016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524600" y="4562315"/>
            <a:ext cx="10717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FISH</a:t>
            </a:r>
          </a:p>
        </p:txBody>
      </p:sp>
      <p:pic>
        <p:nvPicPr>
          <p:cNvPr id="14" name="Picture 2" descr="Fish Clip Art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11792">
            <a:off x="5034514" y="4148677"/>
            <a:ext cx="1233661" cy="1225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966528" y="5111719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402358" y="2123444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652120" y="3636774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Obr.03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291304" y="2001836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337468" y="3599994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446336" y="4980784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</p:spTree>
    <p:extLst>
      <p:ext uri="{BB962C8B-B14F-4D97-AF65-F5344CB8AC3E}">
        <p14:creationId xmlns:p14="http://schemas.microsoft.com/office/powerpoint/2010/main" val="1680039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506" y="3266066"/>
            <a:ext cx="1682749" cy="1609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Water Pond Clip 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2" y="5593343"/>
            <a:ext cx="2781300" cy="65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Homes Clipart 12 Clip Ar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862581"/>
            <a:ext cx="1428750" cy="1057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524295" y="640799"/>
            <a:ext cx="1440161" cy="840775"/>
            <a:chOff x="1703982" y="3524330"/>
            <a:chExt cx="1440161" cy="840775"/>
          </a:xfrm>
        </p:grpSpPr>
        <p:sp>
          <p:nvSpPr>
            <p:cNvPr id="12" name="Plechovka 1"/>
            <p:cNvSpPr/>
            <p:nvPr/>
          </p:nvSpPr>
          <p:spPr>
            <a:xfrm>
              <a:off x="1703982" y="3769645"/>
              <a:ext cx="1440161" cy="595460"/>
            </a:xfrm>
            <a:custGeom>
              <a:avLst/>
              <a:gdLst>
                <a:gd name="connsiteX0" fmla="*/ 0 w 5832648"/>
                <a:gd name="connsiteY0" fmla="*/ 261029 h 2088232"/>
                <a:gd name="connsiteX1" fmla="*/ 2916324 w 5832648"/>
                <a:gd name="connsiteY1" fmla="*/ 522058 h 2088232"/>
                <a:gd name="connsiteX2" fmla="*/ 5832648 w 5832648"/>
                <a:gd name="connsiteY2" fmla="*/ 261029 h 2088232"/>
                <a:gd name="connsiteX3" fmla="*/ 5832648 w 5832648"/>
                <a:gd name="connsiteY3" fmla="*/ 1827203 h 2088232"/>
                <a:gd name="connsiteX4" fmla="*/ 2916324 w 5832648"/>
                <a:gd name="connsiteY4" fmla="*/ 2088232 h 2088232"/>
                <a:gd name="connsiteX5" fmla="*/ 0 w 5832648"/>
                <a:gd name="connsiteY5" fmla="*/ 1827203 h 2088232"/>
                <a:gd name="connsiteX6" fmla="*/ 0 w 5832648"/>
                <a:gd name="connsiteY6" fmla="*/ 261029 h 2088232"/>
                <a:gd name="connsiteX0" fmla="*/ 0 w 5832648"/>
                <a:gd name="connsiteY0" fmla="*/ 261029 h 2088232"/>
                <a:gd name="connsiteX1" fmla="*/ 2916324 w 5832648"/>
                <a:gd name="connsiteY1" fmla="*/ 0 h 2088232"/>
                <a:gd name="connsiteX2" fmla="*/ 5832648 w 5832648"/>
                <a:gd name="connsiteY2" fmla="*/ 261029 h 2088232"/>
                <a:gd name="connsiteX3" fmla="*/ 2916324 w 5832648"/>
                <a:gd name="connsiteY3" fmla="*/ 522058 h 2088232"/>
                <a:gd name="connsiteX4" fmla="*/ 0 w 5832648"/>
                <a:gd name="connsiteY4" fmla="*/ 261029 h 2088232"/>
                <a:gd name="connsiteX0" fmla="*/ 5832648 w 5832648"/>
                <a:gd name="connsiteY0" fmla="*/ 261029 h 2088232"/>
                <a:gd name="connsiteX1" fmla="*/ 2916324 w 5832648"/>
                <a:gd name="connsiteY1" fmla="*/ 522058 h 2088232"/>
                <a:gd name="connsiteX2" fmla="*/ 0 w 5832648"/>
                <a:gd name="connsiteY2" fmla="*/ 261029 h 2088232"/>
                <a:gd name="connsiteX3" fmla="*/ 2916324 w 5832648"/>
                <a:gd name="connsiteY3" fmla="*/ 0 h 2088232"/>
                <a:gd name="connsiteX4" fmla="*/ 5832648 w 5832648"/>
                <a:gd name="connsiteY4" fmla="*/ 261029 h 2088232"/>
                <a:gd name="connsiteX5" fmla="*/ 5832648 w 5832648"/>
                <a:gd name="connsiteY5" fmla="*/ 1827203 h 2088232"/>
                <a:gd name="connsiteX6" fmla="*/ 2916324 w 5832648"/>
                <a:gd name="connsiteY6" fmla="*/ 2088232 h 2088232"/>
                <a:gd name="connsiteX7" fmla="*/ 0 w 5832648"/>
                <a:gd name="connsiteY7" fmla="*/ 1827203 h 2088232"/>
                <a:gd name="connsiteX8" fmla="*/ 0 w 5832648"/>
                <a:gd name="connsiteY8" fmla="*/ 261029 h 2088232"/>
                <a:gd name="connsiteX0" fmla="*/ 79313 w 5911961"/>
                <a:gd name="connsiteY0" fmla="*/ 261412 h 2088615"/>
                <a:gd name="connsiteX1" fmla="*/ 2995637 w 5911961"/>
                <a:gd name="connsiteY1" fmla="*/ 522441 h 2088615"/>
                <a:gd name="connsiteX2" fmla="*/ 5911961 w 5911961"/>
                <a:gd name="connsiteY2" fmla="*/ 261412 h 2088615"/>
                <a:gd name="connsiteX3" fmla="*/ 5911961 w 5911961"/>
                <a:gd name="connsiteY3" fmla="*/ 1827586 h 2088615"/>
                <a:gd name="connsiteX4" fmla="*/ 2995637 w 5911961"/>
                <a:gd name="connsiteY4" fmla="*/ 2088615 h 2088615"/>
                <a:gd name="connsiteX5" fmla="*/ 79313 w 5911961"/>
                <a:gd name="connsiteY5" fmla="*/ 1827586 h 2088615"/>
                <a:gd name="connsiteX6" fmla="*/ 79313 w 5911961"/>
                <a:gd name="connsiteY6" fmla="*/ 261412 h 2088615"/>
                <a:gd name="connsiteX0" fmla="*/ 79313 w 5911961"/>
                <a:gd name="connsiteY0" fmla="*/ 261412 h 2088615"/>
                <a:gd name="connsiteX1" fmla="*/ 2995637 w 5911961"/>
                <a:gd name="connsiteY1" fmla="*/ 383 h 2088615"/>
                <a:gd name="connsiteX2" fmla="*/ 5911961 w 5911961"/>
                <a:gd name="connsiteY2" fmla="*/ 261412 h 2088615"/>
                <a:gd name="connsiteX3" fmla="*/ 2995637 w 5911961"/>
                <a:gd name="connsiteY3" fmla="*/ 522441 h 2088615"/>
                <a:gd name="connsiteX4" fmla="*/ 79313 w 5911961"/>
                <a:gd name="connsiteY4" fmla="*/ 261412 h 2088615"/>
                <a:gd name="connsiteX0" fmla="*/ 5911961 w 5911961"/>
                <a:gd name="connsiteY0" fmla="*/ 261412 h 2088615"/>
                <a:gd name="connsiteX1" fmla="*/ 2995637 w 5911961"/>
                <a:gd name="connsiteY1" fmla="*/ 522441 h 2088615"/>
                <a:gd name="connsiteX2" fmla="*/ 79313 w 5911961"/>
                <a:gd name="connsiteY2" fmla="*/ 261412 h 2088615"/>
                <a:gd name="connsiteX3" fmla="*/ 1013110 w 5911961"/>
                <a:gd name="connsiteY3" fmla="*/ 310715 h 2088615"/>
                <a:gd name="connsiteX4" fmla="*/ 2995637 w 5911961"/>
                <a:gd name="connsiteY4" fmla="*/ 383 h 2088615"/>
                <a:gd name="connsiteX5" fmla="*/ 5911961 w 5911961"/>
                <a:gd name="connsiteY5" fmla="*/ 261412 h 2088615"/>
                <a:gd name="connsiteX6" fmla="*/ 5911961 w 5911961"/>
                <a:gd name="connsiteY6" fmla="*/ 1827586 h 2088615"/>
                <a:gd name="connsiteX7" fmla="*/ 2995637 w 5911961"/>
                <a:gd name="connsiteY7" fmla="*/ 2088615 h 2088615"/>
                <a:gd name="connsiteX8" fmla="*/ 79313 w 5911961"/>
                <a:gd name="connsiteY8" fmla="*/ 1827586 h 2088615"/>
                <a:gd name="connsiteX9" fmla="*/ 79313 w 5911961"/>
                <a:gd name="connsiteY9" fmla="*/ 261412 h 2088615"/>
                <a:gd name="connsiteX0" fmla="*/ 65442 w 5898090"/>
                <a:gd name="connsiteY0" fmla="*/ 263888 h 2091091"/>
                <a:gd name="connsiteX1" fmla="*/ 2981766 w 5898090"/>
                <a:gd name="connsiteY1" fmla="*/ 524917 h 2091091"/>
                <a:gd name="connsiteX2" fmla="*/ 5898090 w 5898090"/>
                <a:gd name="connsiteY2" fmla="*/ 263888 h 2091091"/>
                <a:gd name="connsiteX3" fmla="*/ 5898090 w 5898090"/>
                <a:gd name="connsiteY3" fmla="*/ 1830062 h 2091091"/>
                <a:gd name="connsiteX4" fmla="*/ 2981766 w 5898090"/>
                <a:gd name="connsiteY4" fmla="*/ 2091091 h 2091091"/>
                <a:gd name="connsiteX5" fmla="*/ 65442 w 5898090"/>
                <a:gd name="connsiteY5" fmla="*/ 1830062 h 2091091"/>
                <a:gd name="connsiteX6" fmla="*/ 65442 w 5898090"/>
                <a:gd name="connsiteY6" fmla="*/ 263888 h 2091091"/>
                <a:gd name="connsiteX0" fmla="*/ 65442 w 5898090"/>
                <a:gd name="connsiteY0" fmla="*/ 263888 h 2091091"/>
                <a:gd name="connsiteX1" fmla="*/ 2981766 w 5898090"/>
                <a:gd name="connsiteY1" fmla="*/ 2859 h 2091091"/>
                <a:gd name="connsiteX2" fmla="*/ 5898090 w 5898090"/>
                <a:gd name="connsiteY2" fmla="*/ 263888 h 2091091"/>
                <a:gd name="connsiteX3" fmla="*/ 2981766 w 5898090"/>
                <a:gd name="connsiteY3" fmla="*/ 524917 h 2091091"/>
                <a:gd name="connsiteX4" fmla="*/ 65442 w 5898090"/>
                <a:gd name="connsiteY4" fmla="*/ 263888 h 2091091"/>
                <a:gd name="connsiteX0" fmla="*/ 5898090 w 5898090"/>
                <a:gd name="connsiteY0" fmla="*/ 263888 h 2091091"/>
                <a:gd name="connsiteX1" fmla="*/ 2981766 w 5898090"/>
                <a:gd name="connsiteY1" fmla="*/ 524917 h 2091091"/>
                <a:gd name="connsiteX2" fmla="*/ 65442 w 5898090"/>
                <a:gd name="connsiteY2" fmla="*/ 263888 h 2091091"/>
                <a:gd name="connsiteX3" fmla="*/ 999239 w 5898090"/>
                <a:gd name="connsiteY3" fmla="*/ 313191 h 2091091"/>
                <a:gd name="connsiteX4" fmla="*/ 1670753 w 5898090"/>
                <a:gd name="connsiteY4" fmla="*/ 413204 h 2091091"/>
                <a:gd name="connsiteX5" fmla="*/ 2981766 w 5898090"/>
                <a:gd name="connsiteY5" fmla="*/ 2859 h 2091091"/>
                <a:gd name="connsiteX6" fmla="*/ 5898090 w 5898090"/>
                <a:gd name="connsiteY6" fmla="*/ 263888 h 2091091"/>
                <a:gd name="connsiteX7" fmla="*/ 5898090 w 5898090"/>
                <a:gd name="connsiteY7" fmla="*/ 1830062 h 2091091"/>
                <a:gd name="connsiteX8" fmla="*/ 2981766 w 5898090"/>
                <a:gd name="connsiteY8" fmla="*/ 2091091 h 2091091"/>
                <a:gd name="connsiteX9" fmla="*/ 65442 w 5898090"/>
                <a:gd name="connsiteY9" fmla="*/ 1830062 h 2091091"/>
                <a:gd name="connsiteX10" fmla="*/ 65442 w 5898090"/>
                <a:gd name="connsiteY10" fmla="*/ 263888 h 2091091"/>
                <a:gd name="connsiteX0" fmla="*/ 65442 w 5898090"/>
                <a:gd name="connsiteY0" fmla="*/ 266555 h 2093758"/>
                <a:gd name="connsiteX1" fmla="*/ 2981766 w 5898090"/>
                <a:gd name="connsiteY1" fmla="*/ 527584 h 2093758"/>
                <a:gd name="connsiteX2" fmla="*/ 5898090 w 5898090"/>
                <a:gd name="connsiteY2" fmla="*/ 266555 h 2093758"/>
                <a:gd name="connsiteX3" fmla="*/ 5898090 w 5898090"/>
                <a:gd name="connsiteY3" fmla="*/ 1832729 h 2093758"/>
                <a:gd name="connsiteX4" fmla="*/ 2981766 w 5898090"/>
                <a:gd name="connsiteY4" fmla="*/ 2093758 h 2093758"/>
                <a:gd name="connsiteX5" fmla="*/ 65442 w 5898090"/>
                <a:gd name="connsiteY5" fmla="*/ 1832729 h 2093758"/>
                <a:gd name="connsiteX6" fmla="*/ 65442 w 5898090"/>
                <a:gd name="connsiteY6" fmla="*/ 266555 h 2093758"/>
                <a:gd name="connsiteX0" fmla="*/ 65442 w 5898090"/>
                <a:gd name="connsiteY0" fmla="*/ 266555 h 2093758"/>
                <a:gd name="connsiteX1" fmla="*/ 2981766 w 5898090"/>
                <a:gd name="connsiteY1" fmla="*/ 5526 h 2093758"/>
                <a:gd name="connsiteX2" fmla="*/ 5898090 w 5898090"/>
                <a:gd name="connsiteY2" fmla="*/ 266555 h 2093758"/>
                <a:gd name="connsiteX3" fmla="*/ 2981766 w 5898090"/>
                <a:gd name="connsiteY3" fmla="*/ 527584 h 2093758"/>
                <a:gd name="connsiteX4" fmla="*/ 65442 w 5898090"/>
                <a:gd name="connsiteY4" fmla="*/ 266555 h 2093758"/>
                <a:gd name="connsiteX0" fmla="*/ 5898090 w 5898090"/>
                <a:gd name="connsiteY0" fmla="*/ 266555 h 2093758"/>
                <a:gd name="connsiteX1" fmla="*/ 2981766 w 5898090"/>
                <a:gd name="connsiteY1" fmla="*/ 527584 h 2093758"/>
                <a:gd name="connsiteX2" fmla="*/ 65442 w 5898090"/>
                <a:gd name="connsiteY2" fmla="*/ 266555 h 2093758"/>
                <a:gd name="connsiteX3" fmla="*/ 999239 w 5898090"/>
                <a:gd name="connsiteY3" fmla="*/ 315858 h 2093758"/>
                <a:gd name="connsiteX4" fmla="*/ 1670753 w 5898090"/>
                <a:gd name="connsiteY4" fmla="*/ 415871 h 2093758"/>
                <a:gd name="connsiteX5" fmla="*/ 2870902 w 5898090"/>
                <a:gd name="connsiteY5" fmla="*/ 487309 h 2093758"/>
                <a:gd name="connsiteX6" fmla="*/ 2981766 w 5898090"/>
                <a:gd name="connsiteY6" fmla="*/ 5526 h 2093758"/>
                <a:gd name="connsiteX7" fmla="*/ 5898090 w 5898090"/>
                <a:gd name="connsiteY7" fmla="*/ 266555 h 2093758"/>
                <a:gd name="connsiteX8" fmla="*/ 5898090 w 5898090"/>
                <a:gd name="connsiteY8" fmla="*/ 1832729 h 2093758"/>
                <a:gd name="connsiteX9" fmla="*/ 2981766 w 5898090"/>
                <a:gd name="connsiteY9" fmla="*/ 2093758 h 2093758"/>
                <a:gd name="connsiteX10" fmla="*/ 65442 w 5898090"/>
                <a:gd name="connsiteY10" fmla="*/ 1832729 h 2093758"/>
                <a:gd name="connsiteX11" fmla="*/ 65442 w 5898090"/>
                <a:gd name="connsiteY11" fmla="*/ 266555 h 2093758"/>
                <a:gd name="connsiteX0" fmla="*/ 65442 w 5898090"/>
                <a:gd name="connsiteY0" fmla="*/ 267152 h 2094355"/>
                <a:gd name="connsiteX1" fmla="*/ 2981766 w 5898090"/>
                <a:gd name="connsiteY1" fmla="*/ 528181 h 2094355"/>
                <a:gd name="connsiteX2" fmla="*/ 5898090 w 5898090"/>
                <a:gd name="connsiteY2" fmla="*/ 267152 h 2094355"/>
                <a:gd name="connsiteX3" fmla="*/ 5898090 w 5898090"/>
                <a:gd name="connsiteY3" fmla="*/ 1833326 h 2094355"/>
                <a:gd name="connsiteX4" fmla="*/ 2981766 w 5898090"/>
                <a:gd name="connsiteY4" fmla="*/ 2094355 h 2094355"/>
                <a:gd name="connsiteX5" fmla="*/ 65442 w 5898090"/>
                <a:gd name="connsiteY5" fmla="*/ 1833326 h 2094355"/>
                <a:gd name="connsiteX6" fmla="*/ 65442 w 5898090"/>
                <a:gd name="connsiteY6" fmla="*/ 267152 h 2094355"/>
                <a:gd name="connsiteX0" fmla="*/ 65442 w 5898090"/>
                <a:gd name="connsiteY0" fmla="*/ 267152 h 2094355"/>
                <a:gd name="connsiteX1" fmla="*/ 2981766 w 5898090"/>
                <a:gd name="connsiteY1" fmla="*/ 6123 h 2094355"/>
                <a:gd name="connsiteX2" fmla="*/ 5898090 w 5898090"/>
                <a:gd name="connsiteY2" fmla="*/ 267152 h 2094355"/>
                <a:gd name="connsiteX3" fmla="*/ 2981766 w 5898090"/>
                <a:gd name="connsiteY3" fmla="*/ 528181 h 2094355"/>
                <a:gd name="connsiteX4" fmla="*/ 65442 w 5898090"/>
                <a:gd name="connsiteY4" fmla="*/ 267152 h 2094355"/>
                <a:gd name="connsiteX0" fmla="*/ 5898090 w 5898090"/>
                <a:gd name="connsiteY0" fmla="*/ 267152 h 2094355"/>
                <a:gd name="connsiteX1" fmla="*/ 2981766 w 5898090"/>
                <a:gd name="connsiteY1" fmla="*/ 528181 h 2094355"/>
                <a:gd name="connsiteX2" fmla="*/ 65442 w 5898090"/>
                <a:gd name="connsiteY2" fmla="*/ 267152 h 2094355"/>
                <a:gd name="connsiteX3" fmla="*/ 999239 w 5898090"/>
                <a:gd name="connsiteY3" fmla="*/ 316455 h 2094355"/>
                <a:gd name="connsiteX4" fmla="*/ 1670753 w 5898090"/>
                <a:gd name="connsiteY4" fmla="*/ 416468 h 2094355"/>
                <a:gd name="connsiteX5" fmla="*/ 2870902 w 5898090"/>
                <a:gd name="connsiteY5" fmla="*/ 487906 h 2094355"/>
                <a:gd name="connsiteX6" fmla="*/ 3499552 w 5898090"/>
                <a:gd name="connsiteY6" fmla="*/ 502193 h 2094355"/>
                <a:gd name="connsiteX7" fmla="*/ 2981766 w 5898090"/>
                <a:gd name="connsiteY7" fmla="*/ 6123 h 2094355"/>
                <a:gd name="connsiteX8" fmla="*/ 5898090 w 5898090"/>
                <a:gd name="connsiteY8" fmla="*/ 267152 h 2094355"/>
                <a:gd name="connsiteX9" fmla="*/ 5898090 w 5898090"/>
                <a:gd name="connsiteY9" fmla="*/ 1833326 h 2094355"/>
                <a:gd name="connsiteX10" fmla="*/ 2981766 w 5898090"/>
                <a:gd name="connsiteY10" fmla="*/ 2094355 h 2094355"/>
                <a:gd name="connsiteX11" fmla="*/ 65442 w 5898090"/>
                <a:gd name="connsiteY11" fmla="*/ 1833326 h 2094355"/>
                <a:gd name="connsiteX12" fmla="*/ 65442 w 5898090"/>
                <a:gd name="connsiteY12" fmla="*/ 267152 h 2094355"/>
                <a:gd name="connsiteX0" fmla="*/ 65442 w 5898090"/>
                <a:gd name="connsiteY0" fmla="*/ 267152 h 2094355"/>
                <a:gd name="connsiteX1" fmla="*/ 2981766 w 5898090"/>
                <a:gd name="connsiteY1" fmla="*/ 528181 h 2094355"/>
                <a:gd name="connsiteX2" fmla="*/ 5898090 w 5898090"/>
                <a:gd name="connsiteY2" fmla="*/ 267152 h 2094355"/>
                <a:gd name="connsiteX3" fmla="*/ 5898090 w 5898090"/>
                <a:gd name="connsiteY3" fmla="*/ 1833326 h 2094355"/>
                <a:gd name="connsiteX4" fmla="*/ 2981766 w 5898090"/>
                <a:gd name="connsiteY4" fmla="*/ 2094355 h 2094355"/>
                <a:gd name="connsiteX5" fmla="*/ 65442 w 5898090"/>
                <a:gd name="connsiteY5" fmla="*/ 1833326 h 2094355"/>
                <a:gd name="connsiteX6" fmla="*/ 65442 w 5898090"/>
                <a:gd name="connsiteY6" fmla="*/ 267152 h 2094355"/>
                <a:gd name="connsiteX0" fmla="*/ 65442 w 5898090"/>
                <a:gd name="connsiteY0" fmla="*/ 267152 h 2094355"/>
                <a:gd name="connsiteX1" fmla="*/ 2956627 w 5898090"/>
                <a:gd name="connsiteY1" fmla="*/ 430757 h 2094355"/>
                <a:gd name="connsiteX2" fmla="*/ 2981766 w 5898090"/>
                <a:gd name="connsiteY2" fmla="*/ 6123 h 2094355"/>
                <a:gd name="connsiteX3" fmla="*/ 5898090 w 5898090"/>
                <a:gd name="connsiteY3" fmla="*/ 267152 h 2094355"/>
                <a:gd name="connsiteX4" fmla="*/ 2981766 w 5898090"/>
                <a:gd name="connsiteY4" fmla="*/ 528181 h 2094355"/>
                <a:gd name="connsiteX5" fmla="*/ 65442 w 5898090"/>
                <a:gd name="connsiteY5" fmla="*/ 267152 h 2094355"/>
                <a:gd name="connsiteX0" fmla="*/ 5898090 w 5898090"/>
                <a:gd name="connsiteY0" fmla="*/ 267152 h 2094355"/>
                <a:gd name="connsiteX1" fmla="*/ 2981766 w 5898090"/>
                <a:gd name="connsiteY1" fmla="*/ 528181 h 2094355"/>
                <a:gd name="connsiteX2" fmla="*/ 65442 w 5898090"/>
                <a:gd name="connsiteY2" fmla="*/ 267152 h 2094355"/>
                <a:gd name="connsiteX3" fmla="*/ 999239 w 5898090"/>
                <a:gd name="connsiteY3" fmla="*/ 316455 h 2094355"/>
                <a:gd name="connsiteX4" fmla="*/ 1670753 w 5898090"/>
                <a:gd name="connsiteY4" fmla="*/ 416468 h 2094355"/>
                <a:gd name="connsiteX5" fmla="*/ 2870902 w 5898090"/>
                <a:gd name="connsiteY5" fmla="*/ 487906 h 2094355"/>
                <a:gd name="connsiteX6" fmla="*/ 3499552 w 5898090"/>
                <a:gd name="connsiteY6" fmla="*/ 502193 h 2094355"/>
                <a:gd name="connsiteX7" fmla="*/ 2981766 w 5898090"/>
                <a:gd name="connsiteY7" fmla="*/ 6123 h 2094355"/>
                <a:gd name="connsiteX8" fmla="*/ 5898090 w 5898090"/>
                <a:gd name="connsiteY8" fmla="*/ 267152 h 2094355"/>
                <a:gd name="connsiteX9" fmla="*/ 5898090 w 5898090"/>
                <a:gd name="connsiteY9" fmla="*/ 1833326 h 2094355"/>
                <a:gd name="connsiteX10" fmla="*/ 2981766 w 5898090"/>
                <a:gd name="connsiteY10" fmla="*/ 2094355 h 2094355"/>
                <a:gd name="connsiteX11" fmla="*/ 65442 w 5898090"/>
                <a:gd name="connsiteY11" fmla="*/ 1833326 h 2094355"/>
                <a:gd name="connsiteX12" fmla="*/ 65442 w 5898090"/>
                <a:gd name="connsiteY12" fmla="*/ 267152 h 2094355"/>
                <a:gd name="connsiteX0" fmla="*/ 65442 w 5898090"/>
                <a:gd name="connsiteY0" fmla="*/ 264375 h 2091578"/>
                <a:gd name="connsiteX1" fmla="*/ 2981766 w 5898090"/>
                <a:gd name="connsiteY1" fmla="*/ 525404 h 2091578"/>
                <a:gd name="connsiteX2" fmla="*/ 5898090 w 5898090"/>
                <a:gd name="connsiteY2" fmla="*/ 264375 h 2091578"/>
                <a:gd name="connsiteX3" fmla="*/ 5898090 w 5898090"/>
                <a:gd name="connsiteY3" fmla="*/ 1830549 h 2091578"/>
                <a:gd name="connsiteX4" fmla="*/ 2981766 w 5898090"/>
                <a:gd name="connsiteY4" fmla="*/ 2091578 h 2091578"/>
                <a:gd name="connsiteX5" fmla="*/ 65442 w 5898090"/>
                <a:gd name="connsiteY5" fmla="*/ 1830549 h 2091578"/>
                <a:gd name="connsiteX6" fmla="*/ 65442 w 5898090"/>
                <a:gd name="connsiteY6" fmla="*/ 264375 h 2091578"/>
                <a:gd name="connsiteX0" fmla="*/ 65442 w 5898090"/>
                <a:gd name="connsiteY0" fmla="*/ 264375 h 2091578"/>
                <a:gd name="connsiteX1" fmla="*/ 2956627 w 5898090"/>
                <a:gd name="connsiteY1" fmla="*/ 427980 h 2091578"/>
                <a:gd name="connsiteX2" fmla="*/ 2981766 w 5898090"/>
                <a:gd name="connsiteY2" fmla="*/ 3346 h 2091578"/>
                <a:gd name="connsiteX3" fmla="*/ 5898090 w 5898090"/>
                <a:gd name="connsiteY3" fmla="*/ 264375 h 2091578"/>
                <a:gd name="connsiteX4" fmla="*/ 2981766 w 5898090"/>
                <a:gd name="connsiteY4" fmla="*/ 525404 h 2091578"/>
                <a:gd name="connsiteX5" fmla="*/ 65442 w 5898090"/>
                <a:gd name="connsiteY5" fmla="*/ 264375 h 2091578"/>
                <a:gd name="connsiteX0" fmla="*/ 5898090 w 5898090"/>
                <a:gd name="connsiteY0" fmla="*/ 264375 h 2091578"/>
                <a:gd name="connsiteX1" fmla="*/ 2981766 w 5898090"/>
                <a:gd name="connsiteY1" fmla="*/ 525404 h 2091578"/>
                <a:gd name="connsiteX2" fmla="*/ 65442 w 5898090"/>
                <a:gd name="connsiteY2" fmla="*/ 264375 h 2091578"/>
                <a:gd name="connsiteX3" fmla="*/ 999239 w 5898090"/>
                <a:gd name="connsiteY3" fmla="*/ 313678 h 2091578"/>
                <a:gd name="connsiteX4" fmla="*/ 1670753 w 5898090"/>
                <a:gd name="connsiteY4" fmla="*/ 413691 h 2091578"/>
                <a:gd name="connsiteX5" fmla="*/ 2870902 w 5898090"/>
                <a:gd name="connsiteY5" fmla="*/ 485129 h 2091578"/>
                <a:gd name="connsiteX6" fmla="*/ 3499552 w 5898090"/>
                <a:gd name="connsiteY6" fmla="*/ 499416 h 2091578"/>
                <a:gd name="connsiteX7" fmla="*/ 3538979 w 5898090"/>
                <a:gd name="connsiteY7" fmla="*/ 446259 h 2091578"/>
                <a:gd name="connsiteX8" fmla="*/ 5898090 w 5898090"/>
                <a:gd name="connsiteY8" fmla="*/ 264375 h 2091578"/>
                <a:gd name="connsiteX9" fmla="*/ 5898090 w 5898090"/>
                <a:gd name="connsiteY9" fmla="*/ 1830549 h 2091578"/>
                <a:gd name="connsiteX10" fmla="*/ 2981766 w 5898090"/>
                <a:gd name="connsiteY10" fmla="*/ 2091578 h 2091578"/>
                <a:gd name="connsiteX11" fmla="*/ 65442 w 5898090"/>
                <a:gd name="connsiteY11" fmla="*/ 1830549 h 2091578"/>
                <a:gd name="connsiteX12" fmla="*/ 65442 w 5898090"/>
                <a:gd name="connsiteY12" fmla="*/ 264375 h 2091578"/>
                <a:gd name="connsiteX0" fmla="*/ 65442 w 5920847"/>
                <a:gd name="connsiteY0" fmla="*/ 261127 h 2088330"/>
                <a:gd name="connsiteX1" fmla="*/ 2981766 w 5920847"/>
                <a:gd name="connsiteY1" fmla="*/ 522156 h 2088330"/>
                <a:gd name="connsiteX2" fmla="*/ 5898090 w 5920847"/>
                <a:gd name="connsiteY2" fmla="*/ 261127 h 2088330"/>
                <a:gd name="connsiteX3" fmla="*/ 5898090 w 5920847"/>
                <a:gd name="connsiteY3" fmla="*/ 1827301 h 2088330"/>
                <a:gd name="connsiteX4" fmla="*/ 2981766 w 5920847"/>
                <a:gd name="connsiteY4" fmla="*/ 2088330 h 2088330"/>
                <a:gd name="connsiteX5" fmla="*/ 65442 w 5920847"/>
                <a:gd name="connsiteY5" fmla="*/ 1827301 h 2088330"/>
                <a:gd name="connsiteX6" fmla="*/ 65442 w 5920847"/>
                <a:gd name="connsiteY6" fmla="*/ 261127 h 2088330"/>
                <a:gd name="connsiteX0" fmla="*/ 65442 w 5920847"/>
                <a:gd name="connsiteY0" fmla="*/ 261127 h 2088330"/>
                <a:gd name="connsiteX1" fmla="*/ 2956627 w 5920847"/>
                <a:gd name="connsiteY1" fmla="*/ 424732 h 2088330"/>
                <a:gd name="connsiteX2" fmla="*/ 2981766 w 5920847"/>
                <a:gd name="connsiteY2" fmla="*/ 98 h 2088330"/>
                <a:gd name="connsiteX3" fmla="*/ 3513840 w 5920847"/>
                <a:gd name="connsiteY3" fmla="*/ 467593 h 2088330"/>
                <a:gd name="connsiteX4" fmla="*/ 5898090 w 5920847"/>
                <a:gd name="connsiteY4" fmla="*/ 261127 h 2088330"/>
                <a:gd name="connsiteX5" fmla="*/ 2981766 w 5920847"/>
                <a:gd name="connsiteY5" fmla="*/ 522156 h 2088330"/>
                <a:gd name="connsiteX6" fmla="*/ 65442 w 5920847"/>
                <a:gd name="connsiteY6" fmla="*/ 261127 h 2088330"/>
                <a:gd name="connsiteX0" fmla="*/ 5898090 w 5920847"/>
                <a:gd name="connsiteY0" fmla="*/ 261127 h 2088330"/>
                <a:gd name="connsiteX1" fmla="*/ 2981766 w 5920847"/>
                <a:gd name="connsiteY1" fmla="*/ 522156 h 2088330"/>
                <a:gd name="connsiteX2" fmla="*/ 65442 w 5920847"/>
                <a:gd name="connsiteY2" fmla="*/ 261127 h 2088330"/>
                <a:gd name="connsiteX3" fmla="*/ 999239 w 5920847"/>
                <a:gd name="connsiteY3" fmla="*/ 310430 h 2088330"/>
                <a:gd name="connsiteX4" fmla="*/ 1670753 w 5920847"/>
                <a:gd name="connsiteY4" fmla="*/ 410443 h 2088330"/>
                <a:gd name="connsiteX5" fmla="*/ 2870902 w 5920847"/>
                <a:gd name="connsiteY5" fmla="*/ 481881 h 2088330"/>
                <a:gd name="connsiteX6" fmla="*/ 3499552 w 5920847"/>
                <a:gd name="connsiteY6" fmla="*/ 496168 h 2088330"/>
                <a:gd name="connsiteX7" fmla="*/ 3538979 w 5920847"/>
                <a:gd name="connsiteY7" fmla="*/ 443011 h 2088330"/>
                <a:gd name="connsiteX8" fmla="*/ 5898090 w 5920847"/>
                <a:gd name="connsiteY8" fmla="*/ 261127 h 2088330"/>
                <a:gd name="connsiteX9" fmla="*/ 5898090 w 5920847"/>
                <a:gd name="connsiteY9" fmla="*/ 1827301 h 2088330"/>
                <a:gd name="connsiteX10" fmla="*/ 2981766 w 5920847"/>
                <a:gd name="connsiteY10" fmla="*/ 2088330 h 2088330"/>
                <a:gd name="connsiteX11" fmla="*/ 65442 w 5920847"/>
                <a:gd name="connsiteY11" fmla="*/ 1827301 h 2088330"/>
                <a:gd name="connsiteX12" fmla="*/ 65442 w 5920847"/>
                <a:gd name="connsiteY12" fmla="*/ 261127 h 2088330"/>
                <a:gd name="connsiteX0" fmla="*/ 65442 w 5944533"/>
                <a:gd name="connsiteY0" fmla="*/ 261127 h 2088330"/>
                <a:gd name="connsiteX1" fmla="*/ 2981766 w 5944533"/>
                <a:gd name="connsiteY1" fmla="*/ 522156 h 2088330"/>
                <a:gd name="connsiteX2" fmla="*/ 5898090 w 5944533"/>
                <a:gd name="connsiteY2" fmla="*/ 261127 h 2088330"/>
                <a:gd name="connsiteX3" fmla="*/ 5898090 w 5944533"/>
                <a:gd name="connsiteY3" fmla="*/ 1827301 h 2088330"/>
                <a:gd name="connsiteX4" fmla="*/ 2981766 w 5944533"/>
                <a:gd name="connsiteY4" fmla="*/ 2088330 h 2088330"/>
                <a:gd name="connsiteX5" fmla="*/ 65442 w 5944533"/>
                <a:gd name="connsiteY5" fmla="*/ 1827301 h 2088330"/>
                <a:gd name="connsiteX6" fmla="*/ 65442 w 5944533"/>
                <a:gd name="connsiteY6" fmla="*/ 261127 h 2088330"/>
                <a:gd name="connsiteX0" fmla="*/ 65442 w 5944533"/>
                <a:gd name="connsiteY0" fmla="*/ 261127 h 2088330"/>
                <a:gd name="connsiteX1" fmla="*/ 2956627 w 5944533"/>
                <a:gd name="connsiteY1" fmla="*/ 424732 h 2088330"/>
                <a:gd name="connsiteX2" fmla="*/ 2981766 w 5944533"/>
                <a:gd name="connsiteY2" fmla="*/ 98 h 2088330"/>
                <a:gd name="connsiteX3" fmla="*/ 3513840 w 5944533"/>
                <a:gd name="connsiteY3" fmla="*/ 467593 h 2088330"/>
                <a:gd name="connsiteX4" fmla="*/ 5898090 w 5944533"/>
                <a:gd name="connsiteY4" fmla="*/ 261127 h 2088330"/>
                <a:gd name="connsiteX5" fmla="*/ 4828290 w 5944533"/>
                <a:gd name="connsiteY5" fmla="*/ 439018 h 2088330"/>
                <a:gd name="connsiteX6" fmla="*/ 2981766 w 5944533"/>
                <a:gd name="connsiteY6" fmla="*/ 522156 h 2088330"/>
                <a:gd name="connsiteX7" fmla="*/ 65442 w 5944533"/>
                <a:gd name="connsiteY7" fmla="*/ 261127 h 2088330"/>
                <a:gd name="connsiteX0" fmla="*/ 5898090 w 5944533"/>
                <a:gd name="connsiteY0" fmla="*/ 261127 h 2088330"/>
                <a:gd name="connsiteX1" fmla="*/ 2981766 w 5944533"/>
                <a:gd name="connsiteY1" fmla="*/ 522156 h 2088330"/>
                <a:gd name="connsiteX2" fmla="*/ 65442 w 5944533"/>
                <a:gd name="connsiteY2" fmla="*/ 261127 h 2088330"/>
                <a:gd name="connsiteX3" fmla="*/ 999239 w 5944533"/>
                <a:gd name="connsiteY3" fmla="*/ 310430 h 2088330"/>
                <a:gd name="connsiteX4" fmla="*/ 1670753 w 5944533"/>
                <a:gd name="connsiteY4" fmla="*/ 410443 h 2088330"/>
                <a:gd name="connsiteX5" fmla="*/ 2870902 w 5944533"/>
                <a:gd name="connsiteY5" fmla="*/ 481881 h 2088330"/>
                <a:gd name="connsiteX6" fmla="*/ 3499552 w 5944533"/>
                <a:gd name="connsiteY6" fmla="*/ 496168 h 2088330"/>
                <a:gd name="connsiteX7" fmla="*/ 3538979 w 5944533"/>
                <a:gd name="connsiteY7" fmla="*/ 443011 h 2088330"/>
                <a:gd name="connsiteX8" fmla="*/ 5898090 w 5944533"/>
                <a:gd name="connsiteY8" fmla="*/ 261127 h 2088330"/>
                <a:gd name="connsiteX9" fmla="*/ 5898090 w 5944533"/>
                <a:gd name="connsiteY9" fmla="*/ 1827301 h 2088330"/>
                <a:gd name="connsiteX10" fmla="*/ 2981766 w 5944533"/>
                <a:gd name="connsiteY10" fmla="*/ 2088330 h 2088330"/>
                <a:gd name="connsiteX11" fmla="*/ 65442 w 5944533"/>
                <a:gd name="connsiteY11" fmla="*/ 1827301 h 2088330"/>
                <a:gd name="connsiteX12" fmla="*/ 65442 w 5944533"/>
                <a:gd name="connsiteY12" fmla="*/ 261127 h 2088330"/>
                <a:gd name="connsiteX0" fmla="*/ 65442 w 5944533"/>
                <a:gd name="connsiteY0" fmla="*/ 261127 h 2088330"/>
                <a:gd name="connsiteX1" fmla="*/ 2981766 w 5944533"/>
                <a:gd name="connsiteY1" fmla="*/ 522156 h 2088330"/>
                <a:gd name="connsiteX2" fmla="*/ 5898090 w 5944533"/>
                <a:gd name="connsiteY2" fmla="*/ 261127 h 2088330"/>
                <a:gd name="connsiteX3" fmla="*/ 5898090 w 5944533"/>
                <a:gd name="connsiteY3" fmla="*/ 1827301 h 2088330"/>
                <a:gd name="connsiteX4" fmla="*/ 2981766 w 5944533"/>
                <a:gd name="connsiteY4" fmla="*/ 2088330 h 2088330"/>
                <a:gd name="connsiteX5" fmla="*/ 65442 w 5944533"/>
                <a:gd name="connsiteY5" fmla="*/ 1827301 h 2088330"/>
                <a:gd name="connsiteX6" fmla="*/ 65442 w 5944533"/>
                <a:gd name="connsiteY6" fmla="*/ 261127 h 2088330"/>
                <a:gd name="connsiteX0" fmla="*/ 65442 w 5944533"/>
                <a:gd name="connsiteY0" fmla="*/ 261127 h 2088330"/>
                <a:gd name="connsiteX1" fmla="*/ 2956627 w 5944533"/>
                <a:gd name="connsiteY1" fmla="*/ 424732 h 2088330"/>
                <a:gd name="connsiteX2" fmla="*/ 2981766 w 5944533"/>
                <a:gd name="connsiteY2" fmla="*/ 98 h 2088330"/>
                <a:gd name="connsiteX3" fmla="*/ 3513840 w 5944533"/>
                <a:gd name="connsiteY3" fmla="*/ 467593 h 2088330"/>
                <a:gd name="connsiteX4" fmla="*/ 5898090 w 5944533"/>
                <a:gd name="connsiteY4" fmla="*/ 261127 h 2088330"/>
                <a:gd name="connsiteX5" fmla="*/ 4828290 w 5944533"/>
                <a:gd name="connsiteY5" fmla="*/ 439018 h 2088330"/>
                <a:gd name="connsiteX6" fmla="*/ 2981766 w 5944533"/>
                <a:gd name="connsiteY6" fmla="*/ 522156 h 2088330"/>
                <a:gd name="connsiteX7" fmla="*/ 65442 w 5944533"/>
                <a:gd name="connsiteY7" fmla="*/ 261127 h 2088330"/>
                <a:gd name="connsiteX0" fmla="*/ 5898090 w 5944533"/>
                <a:gd name="connsiteY0" fmla="*/ 261127 h 2088330"/>
                <a:gd name="connsiteX1" fmla="*/ 2981766 w 5944533"/>
                <a:gd name="connsiteY1" fmla="*/ 522156 h 2088330"/>
                <a:gd name="connsiteX2" fmla="*/ 65442 w 5944533"/>
                <a:gd name="connsiteY2" fmla="*/ 261127 h 2088330"/>
                <a:gd name="connsiteX3" fmla="*/ 999239 w 5944533"/>
                <a:gd name="connsiteY3" fmla="*/ 310430 h 2088330"/>
                <a:gd name="connsiteX4" fmla="*/ 1670753 w 5944533"/>
                <a:gd name="connsiteY4" fmla="*/ 410443 h 2088330"/>
                <a:gd name="connsiteX5" fmla="*/ 2870902 w 5944533"/>
                <a:gd name="connsiteY5" fmla="*/ 481881 h 2088330"/>
                <a:gd name="connsiteX6" fmla="*/ 3499552 w 5944533"/>
                <a:gd name="connsiteY6" fmla="*/ 496168 h 2088330"/>
                <a:gd name="connsiteX7" fmla="*/ 3538979 w 5944533"/>
                <a:gd name="connsiteY7" fmla="*/ 443011 h 2088330"/>
                <a:gd name="connsiteX8" fmla="*/ 4956877 w 5944533"/>
                <a:gd name="connsiteY8" fmla="*/ 410443 h 2088330"/>
                <a:gd name="connsiteX9" fmla="*/ 5898090 w 5944533"/>
                <a:gd name="connsiteY9" fmla="*/ 261127 h 2088330"/>
                <a:gd name="connsiteX10" fmla="*/ 5898090 w 5944533"/>
                <a:gd name="connsiteY10" fmla="*/ 1827301 h 2088330"/>
                <a:gd name="connsiteX11" fmla="*/ 2981766 w 5944533"/>
                <a:gd name="connsiteY11" fmla="*/ 2088330 h 2088330"/>
                <a:gd name="connsiteX12" fmla="*/ 65442 w 5944533"/>
                <a:gd name="connsiteY12" fmla="*/ 1827301 h 2088330"/>
                <a:gd name="connsiteX13" fmla="*/ 65442 w 5944533"/>
                <a:gd name="connsiteY13" fmla="*/ 261127 h 2088330"/>
                <a:gd name="connsiteX0" fmla="*/ 65442 w 5944533"/>
                <a:gd name="connsiteY0" fmla="*/ 261127 h 2088330"/>
                <a:gd name="connsiteX1" fmla="*/ 2981766 w 5944533"/>
                <a:gd name="connsiteY1" fmla="*/ 522156 h 2088330"/>
                <a:gd name="connsiteX2" fmla="*/ 5898090 w 5944533"/>
                <a:gd name="connsiteY2" fmla="*/ 261127 h 2088330"/>
                <a:gd name="connsiteX3" fmla="*/ 5898090 w 5944533"/>
                <a:gd name="connsiteY3" fmla="*/ 1827301 h 2088330"/>
                <a:gd name="connsiteX4" fmla="*/ 2981766 w 5944533"/>
                <a:gd name="connsiteY4" fmla="*/ 2088330 h 2088330"/>
                <a:gd name="connsiteX5" fmla="*/ 65442 w 5944533"/>
                <a:gd name="connsiteY5" fmla="*/ 1827301 h 2088330"/>
                <a:gd name="connsiteX6" fmla="*/ 65442 w 5944533"/>
                <a:gd name="connsiteY6" fmla="*/ 261127 h 2088330"/>
                <a:gd name="connsiteX0" fmla="*/ 65442 w 5944533"/>
                <a:gd name="connsiteY0" fmla="*/ 261127 h 2088330"/>
                <a:gd name="connsiteX1" fmla="*/ 2956627 w 5944533"/>
                <a:gd name="connsiteY1" fmla="*/ 424732 h 2088330"/>
                <a:gd name="connsiteX2" fmla="*/ 2981766 w 5944533"/>
                <a:gd name="connsiteY2" fmla="*/ 98 h 2088330"/>
                <a:gd name="connsiteX3" fmla="*/ 3513840 w 5944533"/>
                <a:gd name="connsiteY3" fmla="*/ 467593 h 2088330"/>
                <a:gd name="connsiteX4" fmla="*/ 5898090 w 5944533"/>
                <a:gd name="connsiteY4" fmla="*/ 261127 h 2088330"/>
                <a:gd name="connsiteX5" fmla="*/ 4828290 w 5944533"/>
                <a:gd name="connsiteY5" fmla="*/ 439018 h 2088330"/>
                <a:gd name="connsiteX6" fmla="*/ 2981766 w 5944533"/>
                <a:gd name="connsiteY6" fmla="*/ 522156 h 2088330"/>
                <a:gd name="connsiteX7" fmla="*/ 65442 w 5944533"/>
                <a:gd name="connsiteY7" fmla="*/ 261127 h 2088330"/>
                <a:gd name="connsiteX0" fmla="*/ 5898090 w 5944533"/>
                <a:gd name="connsiteY0" fmla="*/ 261127 h 2088330"/>
                <a:gd name="connsiteX1" fmla="*/ 2981766 w 5944533"/>
                <a:gd name="connsiteY1" fmla="*/ 522156 h 2088330"/>
                <a:gd name="connsiteX2" fmla="*/ 65442 w 5944533"/>
                <a:gd name="connsiteY2" fmla="*/ 261127 h 2088330"/>
                <a:gd name="connsiteX3" fmla="*/ 999239 w 5944533"/>
                <a:gd name="connsiteY3" fmla="*/ 310430 h 2088330"/>
                <a:gd name="connsiteX4" fmla="*/ 1670753 w 5944533"/>
                <a:gd name="connsiteY4" fmla="*/ 410443 h 2088330"/>
                <a:gd name="connsiteX5" fmla="*/ 2870902 w 5944533"/>
                <a:gd name="connsiteY5" fmla="*/ 481881 h 2088330"/>
                <a:gd name="connsiteX6" fmla="*/ 3499552 w 5944533"/>
                <a:gd name="connsiteY6" fmla="*/ 496168 h 2088330"/>
                <a:gd name="connsiteX7" fmla="*/ 3538979 w 5944533"/>
                <a:gd name="connsiteY7" fmla="*/ 443011 h 2088330"/>
                <a:gd name="connsiteX8" fmla="*/ 4956877 w 5944533"/>
                <a:gd name="connsiteY8" fmla="*/ 410443 h 2088330"/>
                <a:gd name="connsiteX9" fmla="*/ 5728403 w 5944533"/>
                <a:gd name="connsiteY9" fmla="*/ 296143 h 2088330"/>
                <a:gd name="connsiteX10" fmla="*/ 5898090 w 5944533"/>
                <a:gd name="connsiteY10" fmla="*/ 261127 h 2088330"/>
                <a:gd name="connsiteX11" fmla="*/ 5898090 w 5944533"/>
                <a:gd name="connsiteY11" fmla="*/ 1827301 h 2088330"/>
                <a:gd name="connsiteX12" fmla="*/ 2981766 w 5944533"/>
                <a:gd name="connsiteY12" fmla="*/ 2088330 h 2088330"/>
                <a:gd name="connsiteX13" fmla="*/ 65442 w 5944533"/>
                <a:gd name="connsiteY13" fmla="*/ 1827301 h 2088330"/>
                <a:gd name="connsiteX14" fmla="*/ 65442 w 5944533"/>
                <a:gd name="connsiteY14" fmla="*/ 261127 h 2088330"/>
                <a:gd name="connsiteX0" fmla="*/ 65442 w 5944533"/>
                <a:gd name="connsiteY0" fmla="*/ 261042 h 2088245"/>
                <a:gd name="connsiteX1" fmla="*/ 2981766 w 5944533"/>
                <a:gd name="connsiteY1" fmla="*/ 522071 h 2088245"/>
                <a:gd name="connsiteX2" fmla="*/ 5898090 w 5944533"/>
                <a:gd name="connsiteY2" fmla="*/ 261042 h 2088245"/>
                <a:gd name="connsiteX3" fmla="*/ 5898090 w 5944533"/>
                <a:gd name="connsiteY3" fmla="*/ 1827216 h 2088245"/>
                <a:gd name="connsiteX4" fmla="*/ 2981766 w 5944533"/>
                <a:gd name="connsiteY4" fmla="*/ 2088245 h 2088245"/>
                <a:gd name="connsiteX5" fmla="*/ 65442 w 5944533"/>
                <a:gd name="connsiteY5" fmla="*/ 1827216 h 2088245"/>
                <a:gd name="connsiteX6" fmla="*/ 65442 w 5944533"/>
                <a:gd name="connsiteY6" fmla="*/ 261042 h 2088245"/>
                <a:gd name="connsiteX0" fmla="*/ 65442 w 5944533"/>
                <a:gd name="connsiteY0" fmla="*/ 261042 h 2088245"/>
                <a:gd name="connsiteX1" fmla="*/ 2956627 w 5944533"/>
                <a:gd name="connsiteY1" fmla="*/ 424647 h 2088245"/>
                <a:gd name="connsiteX2" fmla="*/ 2981766 w 5944533"/>
                <a:gd name="connsiteY2" fmla="*/ 13 h 2088245"/>
                <a:gd name="connsiteX3" fmla="*/ 2642303 w 5944533"/>
                <a:gd name="connsiteY3" fmla="*/ 410358 h 2088245"/>
                <a:gd name="connsiteX4" fmla="*/ 3513840 w 5944533"/>
                <a:gd name="connsiteY4" fmla="*/ 467508 h 2088245"/>
                <a:gd name="connsiteX5" fmla="*/ 5898090 w 5944533"/>
                <a:gd name="connsiteY5" fmla="*/ 261042 h 2088245"/>
                <a:gd name="connsiteX6" fmla="*/ 4828290 w 5944533"/>
                <a:gd name="connsiteY6" fmla="*/ 438933 h 2088245"/>
                <a:gd name="connsiteX7" fmla="*/ 2981766 w 5944533"/>
                <a:gd name="connsiteY7" fmla="*/ 522071 h 2088245"/>
                <a:gd name="connsiteX8" fmla="*/ 65442 w 5944533"/>
                <a:gd name="connsiteY8" fmla="*/ 261042 h 2088245"/>
                <a:gd name="connsiteX0" fmla="*/ 5898090 w 5944533"/>
                <a:gd name="connsiteY0" fmla="*/ 261042 h 2088245"/>
                <a:gd name="connsiteX1" fmla="*/ 2981766 w 5944533"/>
                <a:gd name="connsiteY1" fmla="*/ 522071 h 2088245"/>
                <a:gd name="connsiteX2" fmla="*/ 65442 w 5944533"/>
                <a:gd name="connsiteY2" fmla="*/ 261042 h 2088245"/>
                <a:gd name="connsiteX3" fmla="*/ 999239 w 5944533"/>
                <a:gd name="connsiteY3" fmla="*/ 310345 h 2088245"/>
                <a:gd name="connsiteX4" fmla="*/ 1670753 w 5944533"/>
                <a:gd name="connsiteY4" fmla="*/ 410358 h 2088245"/>
                <a:gd name="connsiteX5" fmla="*/ 2870902 w 5944533"/>
                <a:gd name="connsiteY5" fmla="*/ 481796 h 2088245"/>
                <a:gd name="connsiteX6" fmla="*/ 3499552 w 5944533"/>
                <a:gd name="connsiteY6" fmla="*/ 496083 h 2088245"/>
                <a:gd name="connsiteX7" fmla="*/ 3538979 w 5944533"/>
                <a:gd name="connsiteY7" fmla="*/ 442926 h 2088245"/>
                <a:gd name="connsiteX8" fmla="*/ 4956877 w 5944533"/>
                <a:gd name="connsiteY8" fmla="*/ 410358 h 2088245"/>
                <a:gd name="connsiteX9" fmla="*/ 5728403 w 5944533"/>
                <a:gd name="connsiteY9" fmla="*/ 296058 h 2088245"/>
                <a:gd name="connsiteX10" fmla="*/ 5898090 w 5944533"/>
                <a:gd name="connsiteY10" fmla="*/ 261042 h 2088245"/>
                <a:gd name="connsiteX11" fmla="*/ 5898090 w 5944533"/>
                <a:gd name="connsiteY11" fmla="*/ 1827216 h 2088245"/>
                <a:gd name="connsiteX12" fmla="*/ 2981766 w 5944533"/>
                <a:gd name="connsiteY12" fmla="*/ 2088245 h 2088245"/>
                <a:gd name="connsiteX13" fmla="*/ 65442 w 5944533"/>
                <a:gd name="connsiteY13" fmla="*/ 1827216 h 2088245"/>
                <a:gd name="connsiteX14" fmla="*/ 65442 w 5944533"/>
                <a:gd name="connsiteY14" fmla="*/ 261042 h 2088245"/>
                <a:gd name="connsiteX0" fmla="*/ 65442 w 5944533"/>
                <a:gd name="connsiteY0" fmla="*/ 118475 h 1945678"/>
                <a:gd name="connsiteX1" fmla="*/ 2981766 w 5944533"/>
                <a:gd name="connsiteY1" fmla="*/ 379504 h 1945678"/>
                <a:gd name="connsiteX2" fmla="*/ 5898090 w 5944533"/>
                <a:gd name="connsiteY2" fmla="*/ 118475 h 1945678"/>
                <a:gd name="connsiteX3" fmla="*/ 5898090 w 5944533"/>
                <a:gd name="connsiteY3" fmla="*/ 1684649 h 1945678"/>
                <a:gd name="connsiteX4" fmla="*/ 2981766 w 5944533"/>
                <a:gd name="connsiteY4" fmla="*/ 1945678 h 1945678"/>
                <a:gd name="connsiteX5" fmla="*/ 65442 w 5944533"/>
                <a:gd name="connsiteY5" fmla="*/ 1684649 h 1945678"/>
                <a:gd name="connsiteX6" fmla="*/ 65442 w 5944533"/>
                <a:gd name="connsiteY6" fmla="*/ 118475 h 1945678"/>
                <a:gd name="connsiteX0" fmla="*/ 65442 w 5944533"/>
                <a:gd name="connsiteY0" fmla="*/ 118475 h 1945678"/>
                <a:gd name="connsiteX1" fmla="*/ 2956627 w 5944533"/>
                <a:gd name="connsiteY1" fmla="*/ 282080 h 1945678"/>
                <a:gd name="connsiteX2" fmla="*/ 3953316 w 5944533"/>
                <a:gd name="connsiteY2" fmla="*/ 371796 h 1945678"/>
                <a:gd name="connsiteX3" fmla="*/ 2642303 w 5944533"/>
                <a:gd name="connsiteY3" fmla="*/ 267791 h 1945678"/>
                <a:gd name="connsiteX4" fmla="*/ 3513840 w 5944533"/>
                <a:gd name="connsiteY4" fmla="*/ 324941 h 1945678"/>
                <a:gd name="connsiteX5" fmla="*/ 5898090 w 5944533"/>
                <a:gd name="connsiteY5" fmla="*/ 118475 h 1945678"/>
                <a:gd name="connsiteX6" fmla="*/ 4828290 w 5944533"/>
                <a:gd name="connsiteY6" fmla="*/ 296366 h 1945678"/>
                <a:gd name="connsiteX7" fmla="*/ 2981766 w 5944533"/>
                <a:gd name="connsiteY7" fmla="*/ 379504 h 1945678"/>
                <a:gd name="connsiteX8" fmla="*/ 65442 w 5944533"/>
                <a:gd name="connsiteY8" fmla="*/ 118475 h 1945678"/>
                <a:gd name="connsiteX0" fmla="*/ 5898090 w 5944533"/>
                <a:gd name="connsiteY0" fmla="*/ 118475 h 1945678"/>
                <a:gd name="connsiteX1" fmla="*/ 2981766 w 5944533"/>
                <a:gd name="connsiteY1" fmla="*/ 379504 h 1945678"/>
                <a:gd name="connsiteX2" fmla="*/ 65442 w 5944533"/>
                <a:gd name="connsiteY2" fmla="*/ 118475 h 1945678"/>
                <a:gd name="connsiteX3" fmla="*/ 999239 w 5944533"/>
                <a:gd name="connsiteY3" fmla="*/ 167778 h 1945678"/>
                <a:gd name="connsiteX4" fmla="*/ 1670753 w 5944533"/>
                <a:gd name="connsiteY4" fmla="*/ 267791 h 1945678"/>
                <a:gd name="connsiteX5" fmla="*/ 2870902 w 5944533"/>
                <a:gd name="connsiteY5" fmla="*/ 339229 h 1945678"/>
                <a:gd name="connsiteX6" fmla="*/ 3499552 w 5944533"/>
                <a:gd name="connsiteY6" fmla="*/ 353516 h 1945678"/>
                <a:gd name="connsiteX7" fmla="*/ 3538979 w 5944533"/>
                <a:gd name="connsiteY7" fmla="*/ 300359 h 1945678"/>
                <a:gd name="connsiteX8" fmla="*/ 4956877 w 5944533"/>
                <a:gd name="connsiteY8" fmla="*/ 267791 h 1945678"/>
                <a:gd name="connsiteX9" fmla="*/ 5728403 w 5944533"/>
                <a:gd name="connsiteY9" fmla="*/ 153491 h 1945678"/>
                <a:gd name="connsiteX10" fmla="*/ 5898090 w 5944533"/>
                <a:gd name="connsiteY10" fmla="*/ 118475 h 1945678"/>
                <a:gd name="connsiteX11" fmla="*/ 5898090 w 5944533"/>
                <a:gd name="connsiteY11" fmla="*/ 1684649 h 1945678"/>
                <a:gd name="connsiteX12" fmla="*/ 2981766 w 5944533"/>
                <a:gd name="connsiteY12" fmla="*/ 1945678 h 1945678"/>
                <a:gd name="connsiteX13" fmla="*/ 65442 w 5944533"/>
                <a:gd name="connsiteY13" fmla="*/ 1684649 h 1945678"/>
                <a:gd name="connsiteX14" fmla="*/ 65442 w 5944533"/>
                <a:gd name="connsiteY14" fmla="*/ 118475 h 1945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944533" h="1945678" stroke="0" extrusionOk="0">
                  <a:moveTo>
                    <a:pt x="65442" y="118475"/>
                  </a:moveTo>
                  <a:cubicBezTo>
                    <a:pt x="65442" y="262637"/>
                    <a:pt x="1371125" y="379504"/>
                    <a:pt x="2981766" y="379504"/>
                  </a:cubicBezTo>
                  <a:cubicBezTo>
                    <a:pt x="4592407" y="379504"/>
                    <a:pt x="5898090" y="262637"/>
                    <a:pt x="5898090" y="118475"/>
                  </a:cubicBezTo>
                  <a:lnTo>
                    <a:pt x="5898090" y="1684649"/>
                  </a:lnTo>
                  <a:cubicBezTo>
                    <a:pt x="5898090" y="1828811"/>
                    <a:pt x="4592407" y="1945678"/>
                    <a:pt x="2981766" y="1945678"/>
                  </a:cubicBezTo>
                  <a:cubicBezTo>
                    <a:pt x="1371125" y="1945678"/>
                    <a:pt x="65442" y="1828811"/>
                    <a:pt x="65442" y="1684649"/>
                  </a:cubicBezTo>
                  <a:lnTo>
                    <a:pt x="65442" y="118475"/>
                  </a:lnTo>
                  <a:close/>
                </a:path>
                <a:path w="5944533" h="1945678" fill="lighten" stroke="0" extrusionOk="0">
                  <a:moveTo>
                    <a:pt x="65442" y="118475"/>
                  </a:moveTo>
                  <a:cubicBezTo>
                    <a:pt x="61252" y="102238"/>
                    <a:pt x="2470573" y="325585"/>
                    <a:pt x="2956627" y="282080"/>
                  </a:cubicBezTo>
                  <a:lnTo>
                    <a:pt x="3953316" y="371796"/>
                  </a:lnTo>
                  <a:cubicBezTo>
                    <a:pt x="3900929" y="369415"/>
                    <a:pt x="2553624" y="189875"/>
                    <a:pt x="2642303" y="267791"/>
                  </a:cubicBezTo>
                  <a:cubicBezTo>
                    <a:pt x="2730982" y="345707"/>
                    <a:pt x="3047409" y="318871"/>
                    <a:pt x="3513840" y="324941"/>
                  </a:cubicBezTo>
                  <a:lnTo>
                    <a:pt x="5898090" y="118475"/>
                  </a:lnTo>
                  <a:cubicBezTo>
                    <a:pt x="6150502" y="106569"/>
                    <a:pt x="5314344" y="252861"/>
                    <a:pt x="4828290" y="296366"/>
                  </a:cubicBezTo>
                  <a:cubicBezTo>
                    <a:pt x="4342236" y="339871"/>
                    <a:pt x="3775574" y="409153"/>
                    <a:pt x="2981766" y="379504"/>
                  </a:cubicBezTo>
                  <a:cubicBezTo>
                    <a:pt x="2187958" y="349855"/>
                    <a:pt x="69632" y="134712"/>
                    <a:pt x="65442" y="118475"/>
                  </a:cubicBezTo>
                  <a:close/>
                </a:path>
                <a:path w="5944533" h="1945678" fill="none" extrusionOk="0">
                  <a:moveTo>
                    <a:pt x="5898090" y="118475"/>
                  </a:moveTo>
                  <a:cubicBezTo>
                    <a:pt x="5898090" y="262637"/>
                    <a:pt x="4592407" y="379504"/>
                    <a:pt x="2981766" y="379504"/>
                  </a:cubicBezTo>
                  <a:cubicBezTo>
                    <a:pt x="1371125" y="379504"/>
                    <a:pt x="395863" y="153763"/>
                    <a:pt x="65442" y="118475"/>
                  </a:cubicBezTo>
                  <a:cubicBezTo>
                    <a:pt x="-264979" y="83187"/>
                    <a:pt x="750737" y="176229"/>
                    <a:pt x="999239" y="167778"/>
                  </a:cubicBezTo>
                  <a:cubicBezTo>
                    <a:pt x="1247741" y="159327"/>
                    <a:pt x="1418340" y="303510"/>
                    <a:pt x="1670753" y="267791"/>
                  </a:cubicBezTo>
                  <a:cubicBezTo>
                    <a:pt x="1923166" y="232072"/>
                    <a:pt x="2668496" y="403523"/>
                    <a:pt x="2870902" y="339229"/>
                  </a:cubicBezTo>
                  <a:cubicBezTo>
                    <a:pt x="3073308" y="274935"/>
                    <a:pt x="3481075" y="433813"/>
                    <a:pt x="3499552" y="353516"/>
                  </a:cubicBezTo>
                  <a:cubicBezTo>
                    <a:pt x="3518029" y="273219"/>
                    <a:pt x="3296092" y="314646"/>
                    <a:pt x="3538979" y="300359"/>
                  </a:cubicBezTo>
                  <a:cubicBezTo>
                    <a:pt x="3781866" y="286072"/>
                    <a:pt x="4608642" y="311319"/>
                    <a:pt x="4956877" y="267791"/>
                  </a:cubicBezTo>
                  <a:cubicBezTo>
                    <a:pt x="5305112" y="224263"/>
                    <a:pt x="5571534" y="178377"/>
                    <a:pt x="5728403" y="153491"/>
                  </a:cubicBezTo>
                  <a:cubicBezTo>
                    <a:pt x="5885272" y="128605"/>
                    <a:pt x="5853140" y="-155768"/>
                    <a:pt x="5898090" y="118475"/>
                  </a:cubicBezTo>
                  <a:lnTo>
                    <a:pt x="5898090" y="1684649"/>
                  </a:lnTo>
                  <a:cubicBezTo>
                    <a:pt x="5898090" y="1828811"/>
                    <a:pt x="4592407" y="1945678"/>
                    <a:pt x="2981766" y="1945678"/>
                  </a:cubicBezTo>
                  <a:cubicBezTo>
                    <a:pt x="1371125" y="1945678"/>
                    <a:pt x="65442" y="1828811"/>
                    <a:pt x="65442" y="1684649"/>
                  </a:cubicBezTo>
                  <a:lnTo>
                    <a:pt x="65442" y="118475"/>
                  </a:lnTo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1716286" y="3524330"/>
              <a:ext cx="1415555" cy="498855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46506" y="1988840"/>
            <a:ext cx="1617950" cy="938101"/>
            <a:chOff x="3297120" y="3153191"/>
            <a:chExt cx="1617950" cy="938101"/>
          </a:xfrm>
        </p:grpSpPr>
        <p:sp>
          <p:nvSpPr>
            <p:cNvPr id="15" name="Vývojový diagram: paměť s přímým přístupem 1"/>
            <p:cNvSpPr/>
            <p:nvPr/>
          </p:nvSpPr>
          <p:spPr>
            <a:xfrm>
              <a:off x="3297120" y="3153191"/>
              <a:ext cx="1425421" cy="918747"/>
            </a:xfrm>
            <a:custGeom>
              <a:avLst/>
              <a:gdLst>
                <a:gd name="connsiteX0" fmla="*/ 1667 w 10000"/>
                <a:gd name="connsiteY0" fmla="*/ 0 h 10000"/>
                <a:gd name="connsiteX1" fmla="*/ 8333 w 10000"/>
                <a:gd name="connsiteY1" fmla="*/ 0 h 10000"/>
                <a:gd name="connsiteX2" fmla="*/ 10000 w 10000"/>
                <a:gd name="connsiteY2" fmla="*/ 5000 h 10000"/>
                <a:gd name="connsiteX3" fmla="*/ 8333 w 10000"/>
                <a:gd name="connsiteY3" fmla="*/ 10000 h 10000"/>
                <a:gd name="connsiteX4" fmla="*/ 1667 w 10000"/>
                <a:gd name="connsiteY4" fmla="*/ 10000 h 10000"/>
                <a:gd name="connsiteX5" fmla="*/ 0 w 10000"/>
                <a:gd name="connsiteY5" fmla="*/ 5000 h 10000"/>
                <a:gd name="connsiteX6" fmla="*/ 1667 w 10000"/>
                <a:gd name="connsiteY6" fmla="*/ 0 h 10000"/>
                <a:gd name="connsiteX0" fmla="*/ 8333 w 10000"/>
                <a:gd name="connsiteY0" fmla="*/ 10000 h 10000"/>
                <a:gd name="connsiteX1" fmla="*/ 6666 w 10000"/>
                <a:gd name="connsiteY1" fmla="*/ 5000 h 10000"/>
                <a:gd name="connsiteX2" fmla="*/ 8333 w 10000"/>
                <a:gd name="connsiteY2" fmla="*/ 0 h 10000"/>
                <a:gd name="connsiteX0" fmla="*/ 1667 w 10000"/>
                <a:gd name="connsiteY0" fmla="*/ 0 h 10000"/>
                <a:gd name="connsiteX1" fmla="*/ 8333 w 10000"/>
                <a:gd name="connsiteY1" fmla="*/ 0 h 10000"/>
                <a:gd name="connsiteX2" fmla="*/ 10000 w 10000"/>
                <a:gd name="connsiteY2" fmla="*/ 5000 h 10000"/>
                <a:gd name="connsiteX3" fmla="*/ 8333 w 10000"/>
                <a:gd name="connsiteY3" fmla="*/ 10000 h 10000"/>
                <a:gd name="connsiteX4" fmla="*/ 1667 w 10000"/>
                <a:gd name="connsiteY4" fmla="*/ 10000 h 10000"/>
                <a:gd name="connsiteX5" fmla="*/ 0 w 10000"/>
                <a:gd name="connsiteY5" fmla="*/ 5000 h 10000"/>
                <a:gd name="connsiteX6" fmla="*/ 1667 w 10000"/>
                <a:gd name="connsiteY6" fmla="*/ 0 h 10000"/>
                <a:gd name="connsiteX0" fmla="*/ 1667 w 10000"/>
                <a:gd name="connsiteY0" fmla="*/ 0 h 10000"/>
                <a:gd name="connsiteX1" fmla="*/ 8333 w 10000"/>
                <a:gd name="connsiteY1" fmla="*/ 0 h 10000"/>
                <a:gd name="connsiteX2" fmla="*/ 10000 w 10000"/>
                <a:gd name="connsiteY2" fmla="*/ 5000 h 10000"/>
                <a:gd name="connsiteX3" fmla="*/ 8333 w 10000"/>
                <a:gd name="connsiteY3" fmla="*/ 10000 h 10000"/>
                <a:gd name="connsiteX4" fmla="*/ 1667 w 10000"/>
                <a:gd name="connsiteY4" fmla="*/ 10000 h 10000"/>
                <a:gd name="connsiteX5" fmla="*/ 0 w 10000"/>
                <a:gd name="connsiteY5" fmla="*/ 5000 h 10000"/>
                <a:gd name="connsiteX6" fmla="*/ 1667 w 10000"/>
                <a:gd name="connsiteY6" fmla="*/ 0 h 10000"/>
                <a:gd name="connsiteX0" fmla="*/ 8333 w 10000"/>
                <a:gd name="connsiteY0" fmla="*/ 10000 h 10000"/>
                <a:gd name="connsiteX1" fmla="*/ 6666 w 10000"/>
                <a:gd name="connsiteY1" fmla="*/ 5000 h 10000"/>
                <a:gd name="connsiteX2" fmla="*/ 8333 w 10000"/>
                <a:gd name="connsiteY2" fmla="*/ 0 h 10000"/>
                <a:gd name="connsiteX0" fmla="*/ 1667 w 10000"/>
                <a:gd name="connsiteY0" fmla="*/ 0 h 10000"/>
                <a:gd name="connsiteX1" fmla="*/ 8333 w 10000"/>
                <a:gd name="connsiteY1" fmla="*/ 0 h 10000"/>
                <a:gd name="connsiteX2" fmla="*/ 9524 w 10000"/>
                <a:gd name="connsiteY2" fmla="*/ 4847 h 10000"/>
                <a:gd name="connsiteX3" fmla="*/ 8333 w 10000"/>
                <a:gd name="connsiteY3" fmla="*/ 10000 h 10000"/>
                <a:gd name="connsiteX4" fmla="*/ 1667 w 10000"/>
                <a:gd name="connsiteY4" fmla="*/ 10000 h 10000"/>
                <a:gd name="connsiteX5" fmla="*/ 0 w 10000"/>
                <a:gd name="connsiteY5" fmla="*/ 5000 h 10000"/>
                <a:gd name="connsiteX6" fmla="*/ 1667 w 10000"/>
                <a:gd name="connsiteY6" fmla="*/ 0 h 10000"/>
                <a:gd name="connsiteX0" fmla="*/ 1667 w 10000"/>
                <a:gd name="connsiteY0" fmla="*/ 0 h 10000"/>
                <a:gd name="connsiteX1" fmla="*/ 8333 w 10000"/>
                <a:gd name="connsiteY1" fmla="*/ 0 h 10000"/>
                <a:gd name="connsiteX2" fmla="*/ 10000 w 10000"/>
                <a:gd name="connsiteY2" fmla="*/ 5000 h 10000"/>
                <a:gd name="connsiteX3" fmla="*/ 8333 w 10000"/>
                <a:gd name="connsiteY3" fmla="*/ 10000 h 10000"/>
                <a:gd name="connsiteX4" fmla="*/ 1667 w 10000"/>
                <a:gd name="connsiteY4" fmla="*/ 10000 h 10000"/>
                <a:gd name="connsiteX5" fmla="*/ 0 w 10000"/>
                <a:gd name="connsiteY5" fmla="*/ 5000 h 10000"/>
                <a:gd name="connsiteX6" fmla="*/ 1667 w 10000"/>
                <a:gd name="connsiteY6" fmla="*/ 0 h 10000"/>
                <a:gd name="connsiteX0" fmla="*/ 8333 w 10000"/>
                <a:gd name="connsiteY0" fmla="*/ 10000 h 10000"/>
                <a:gd name="connsiteX1" fmla="*/ 6666 w 10000"/>
                <a:gd name="connsiteY1" fmla="*/ 5000 h 10000"/>
                <a:gd name="connsiteX2" fmla="*/ 8333 w 10000"/>
                <a:gd name="connsiteY2" fmla="*/ 0 h 10000"/>
                <a:gd name="connsiteX0" fmla="*/ 1667 w 10000"/>
                <a:gd name="connsiteY0" fmla="*/ 0 h 10000"/>
                <a:gd name="connsiteX1" fmla="*/ 8333 w 10000"/>
                <a:gd name="connsiteY1" fmla="*/ 0 h 10000"/>
                <a:gd name="connsiteX2" fmla="*/ 8222 w 10000"/>
                <a:gd name="connsiteY2" fmla="*/ 4771 h 10000"/>
                <a:gd name="connsiteX3" fmla="*/ 8333 w 10000"/>
                <a:gd name="connsiteY3" fmla="*/ 10000 h 10000"/>
                <a:gd name="connsiteX4" fmla="*/ 1667 w 10000"/>
                <a:gd name="connsiteY4" fmla="*/ 10000 h 10000"/>
                <a:gd name="connsiteX5" fmla="*/ 0 w 10000"/>
                <a:gd name="connsiteY5" fmla="*/ 5000 h 10000"/>
                <a:gd name="connsiteX6" fmla="*/ 1667 w 10000"/>
                <a:gd name="connsiteY6" fmla="*/ 0 h 10000"/>
                <a:gd name="connsiteX0" fmla="*/ 1667 w 9066"/>
                <a:gd name="connsiteY0" fmla="*/ 0 h 10000"/>
                <a:gd name="connsiteX1" fmla="*/ 8333 w 9066"/>
                <a:gd name="connsiteY1" fmla="*/ 0 h 10000"/>
                <a:gd name="connsiteX2" fmla="*/ 9047 w 9066"/>
                <a:gd name="connsiteY2" fmla="*/ 4924 h 10000"/>
                <a:gd name="connsiteX3" fmla="*/ 8333 w 9066"/>
                <a:gd name="connsiteY3" fmla="*/ 10000 h 10000"/>
                <a:gd name="connsiteX4" fmla="*/ 1667 w 9066"/>
                <a:gd name="connsiteY4" fmla="*/ 10000 h 10000"/>
                <a:gd name="connsiteX5" fmla="*/ 0 w 9066"/>
                <a:gd name="connsiteY5" fmla="*/ 5000 h 10000"/>
                <a:gd name="connsiteX6" fmla="*/ 1667 w 9066"/>
                <a:gd name="connsiteY6" fmla="*/ 0 h 10000"/>
                <a:gd name="connsiteX0" fmla="*/ 8333 w 9066"/>
                <a:gd name="connsiteY0" fmla="*/ 10000 h 10000"/>
                <a:gd name="connsiteX1" fmla="*/ 6666 w 9066"/>
                <a:gd name="connsiteY1" fmla="*/ 5000 h 10000"/>
                <a:gd name="connsiteX2" fmla="*/ 8333 w 9066"/>
                <a:gd name="connsiteY2" fmla="*/ 0 h 10000"/>
                <a:gd name="connsiteX0" fmla="*/ 1667 w 9066"/>
                <a:gd name="connsiteY0" fmla="*/ 0 h 10000"/>
                <a:gd name="connsiteX1" fmla="*/ 8333 w 9066"/>
                <a:gd name="connsiteY1" fmla="*/ 0 h 10000"/>
                <a:gd name="connsiteX2" fmla="*/ 8222 w 9066"/>
                <a:gd name="connsiteY2" fmla="*/ 4771 h 10000"/>
                <a:gd name="connsiteX3" fmla="*/ 8333 w 9066"/>
                <a:gd name="connsiteY3" fmla="*/ 10000 h 10000"/>
                <a:gd name="connsiteX4" fmla="*/ 1667 w 9066"/>
                <a:gd name="connsiteY4" fmla="*/ 10000 h 10000"/>
                <a:gd name="connsiteX5" fmla="*/ 0 w 9066"/>
                <a:gd name="connsiteY5" fmla="*/ 5000 h 10000"/>
                <a:gd name="connsiteX6" fmla="*/ 1667 w 9066"/>
                <a:gd name="connsiteY6" fmla="*/ 0 h 10000"/>
                <a:gd name="connsiteX0" fmla="*/ 1839 w 9612"/>
                <a:gd name="connsiteY0" fmla="*/ 0 h 10000"/>
                <a:gd name="connsiteX1" fmla="*/ 9191 w 9612"/>
                <a:gd name="connsiteY1" fmla="*/ 0 h 10000"/>
                <a:gd name="connsiteX2" fmla="*/ 8858 w 9612"/>
                <a:gd name="connsiteY2" fmla="*/ 4771 h 10000"/>
                <a:gd name="connsiteX3" fmla="*/ 9191 w 9612"/>
                <a:gd name="connsiteY3" fmla="*/ 10000 h 10000"/>
                <a:gd name="connsiteX4" fmla="*/ 1839 w 9612"/>
                <a:gd name="connsiteY4" fmla="*/ 10000 h 10000"/>
                <a:gd name="connsiteX5" fmla="*/ 0 w 9612"/>
                <a:gd name="connsiteY5" fmla="*/ 5000 h 10000"/>
                <a:gd name="connsiteX6" fmla="*/ 1839 w 9612"/>
                <a:gd name="connsiteY6" fmla="*/ 0 h 10000"/>
                <a:gd name="connsiteX0" fmla="*/ 9191 w 9612"/>
                <a:gd name="connsiteY0" fmla="*/ 10000 h 10000"/>
                <a:gd name="connsiteX1" fmla="*/ 7353 w 9612"/>
                <a:gd name="connsiteY1" fmla="*/ 5000 h 10000"/>
                <a:gd name="connsiteX2" fmla="*/ 9191 w 9612"/>
                <a:gd name="connsiteY2" fmla="*/ 0 h 10000"/>
                <a:gd name="connsiteX0" fmla="*/ 1839 w 9612"/>
                <a:gd name="connsiteY0" fmla="*/ 0 h 10000"/>
                <a:gd name="connsiteX1" fmla="*/ 9191 w 9612"/>
                <a:gd name="connsiteY1" fmla="*/ 0 h 10000"/>
                <a:gd name="connsiteX2" fmla="*/ 9069 w 9612"/>
                <a:gd name="connsiteY2" fmla="*/ 4771 h 10000"/>
                <a:gd name="connsiteX3" fmla="*/ 9191 w 9612"/>
                <a:gd name="connsiteY3" fmla="*/ 10000 h 10000"/>
                <a:gd name="connsiteX4" fmla="*/ 1839 w 9612"/>
                <a:gd name="connsiteY4" fmla="*/ 10000 h 10000"/>
                <a:gd name="connsiteX5" fmla="*/ 0 w 9612"/>
                <a:gd name="connsiteY5" fmla="*/ 5000 h 10000"/>
                <a:gd name="connsiteX6" fmla="*/ 1839 w 9612"/>
                <a:gd name="connsiteY6" fmla="*/ 0 h 10000"/>
                <a:gd name="connsiteX0" fmla="*/ 1913 w 10037"/>
                <a:gd name="connsiteY0" fmla="*/ 0 h 10000"/>
                <a:gd name="connsiteX1" fmla="*/ 9562 w 10037"/>
                <a:gd name="connsiteY1" fmla="*/ 0 h 10000"/>
                <a:gd name="connsiteX2" fmla="*/ 9216 w 10037"/>
                <a:gd name="connsiteY2" fmla="*/ 4771 h 10000"/>
                <a:gd name="connsiteX3" fmla="*/ 9562 w 10037"/>
                <a:gd name="connsiteY3" fmla="*/ 10000 h 10000"/>
                <a:gd name="connsiteX4" fmla="*/ 1913 w 10037"/>
                <a:gd name="connsiteY4" fmla="*/ 10000 h 10000"/>
                <a:gd name="connsiteX5" fmla="*/ 0 w 10037"/>
                <a:gd name="connsiteY5" fmla="*/ 5000 h 10000"/>
                <a:gd name="connsiteX6" fmla="*/ 1913 w 10037"/>
                <a:gd name="connsiteY6" fmla="*/ 0 h 10000"/>
                <a:gd name="connsiteX0" fmla="*/ 9562 w 10037"/>
                <a:gd name="connsiteY0" fmla="*/ 10000 h 10000"/>
                <a:gd name="connsiteX1" fmla="*/ 7650 w 10037"/>
                <a:gd name="connsiteY1" fmla="*/ 5000 h 10000"/>
                <a:gd name="connsiteX2" fmla="*/ 9562 w 10037"/>
                <a:gd name="connsiteY2" fmla="*/ 0 h 10000"/>
                <a:gd name="connsiteX0" fmla="*/ 1913 w 10037"/>
                <a:gd name="connsiteY0" fmla="*/ 0 h 10000"/>
                <a:gd name="connsiteX1" fmla="*/ 9562 w 10037"/>
                <a:gd name="connsiteY1" fmla="*/ 0 h 10000"/>
                <a:gd name="connsiteX2" fmla="*/ 9435 w 10037"/>
                <a:gd name="connsiteY2" fmla="*/ 4771 h 10000"/>
                <a:gd name="connsiteX3" fmla="*/ 8506 w 10037"/>
                <a:gd name="connsiteY3" fmla="*/ 4909 h 10000"/>
                <a:gd name="connsiteX4" fmla="*/ 9562 w 10037"/>
                <a:gd name="connsiteY4" fmla="*/ 10000 h 10000"/>
                <a:gd name="connsiteX5" fmla="*/ 1913 w 10037"/>
                <a:gd name="connsiteY5" fmla="*/ 10000 h 10000"/>
                <a:gd name="connsiteX6" fmla="*/ 0 w 10037"/>
                <a:gd name="connsiteY6" fmla="*/ 5000 h 10000"/>
                <a:gd name="connsiteX7" fmla="*/ 1913 w 10037"/>
                <a:gd name="connsiteY7" fmla="*/ 0 h 10000"/>
                <a:gd name="connsiteX0" fmla="*/ 1913 w 10037"/>
                <a:gd name="connsiteY0" fmla="*/ 0 h 10000"/>
                <a:gd name="connsiteX1" fmla="*/ 9562 w 10037"/>
                <a:gd name="connsiteY1" fmla="*/ 0 h 10000"/>
                <a:gd name="connsiteX2" fmla="*/ 8633 w 10037"/>
                <a:gd name="connsiteY2" fmla="*/ 3932 h 10000"/>
                <a:gd name="connsiteX3" fmla="*/ 9562 w 10037"/>
                <a:gd name="connsiteY3" fmla="*/ 10000 h 10000"/>
                <a:gd name="connsiteX4" fmla="*/ 1913 w 10037"/>
                <a:gd name="connsiteY4" fmla="*/ 10000 h 10000"/>
                <a:gd name="connsiteX5" fmla="*/ 0 w 10037"/>
                <a:gd name="connsiteY5" fmla="*/ 5000 h 10000"/>
                <a:gd name="connsiteX6" fmla="*/ 1913 w 10037"/>
                <a:gd name="connsiteY6" fmla="*/ 0 h 10000"/>
                <a:gd name="connsiteX0" fmla="*/ 9562 w 10037"/>
                <a:gd name="connsiteY0" fmla="*/ 10000 h 10000"/>
                <a:gd name="connsiteX1" fmla="*/ 7650 w 10037"/>
                <a:gd name="connsiteY1" fmla="*/ 5000 h 10000"/>
                <a:gd name="connsiteX2" fmla="*/ 9562 w 10037"/>
                <a:gd name="connsiteY2" fmla="*/ 0 h 10000"/>
                <a:gd name="connsiteX0" fmla="*/ 1913 w 10037"/>
                <a:gd name="connsiteY0" fmla="*/ 0 h 10000"/>
                <a:gd name="connsiteX1" fmla="*/ 9562 w 10037"/>
                <a:gd name="connsiteY1" fmla="*/ 0 h 10000"/>
                <a:gd name="connsiteX2" fmla="*/ 9435 w 10037"/>
                <a:gd name="connsiteY2" fmla="*/ 4771 h 10000"/>
                <a:gd name="connsiteX3" fmla="*/ 8506 w 10037"/>
                <a:gd name="connsiteY3" fmla="*/ 4909 h 10000"/>
                <a:gd name="connsiteX4" fmla="*/ 9562 w 10037"/>
                <a:gd name="connsiteY4" fmla="*/ 10000 h 10000"/>
                <a:gd name="connsiteX5" fmla="*/ 1913 w 10037"/>
                <a:gd name="connsiteY5" fmla="*/ 10000 h 10000"/>
                <a:gd name="connsiteX6" fmla="*/ 0 w 10037"/>
                <a:gd name="connsiteY6" fmla="*/ 5000 h 10000"/>
                <a:gd name="connsiteX7" fmla="*/ 1913 w 10037"/>
                <a:gd name="connsiteY7" fmla="*/ 0 h 10000"/>
                <a:gd name="connsiteX0" fmla="*/ 1913 w 9933"/>
                <a:gd name="connsiteY0" fmla="*/ 0 h 10000"/>
                <a:gd name="connsiteX1" fmla="*/ 9562 w 9933"/>
                <a:gd name="connsiteY1" fmla="*/ 0 h 10000"/>
                <a:gd name="connsiteX2" fmla="*/ 8633 w 9933"/>
                <a:gd name="connsiteY2" fmla="*/ 3932 h 10000"/>
                <a:gd name="connsiteX3" fmla="*/ 9562 w 9933"/>
                <a:gd name="connsiteY3" fmla="*/ 10000 h 10000"/>
                <a:gd name="connsiteX4" fmla="*/ 1913 w 9933"/>
                <a:gd name="connsiteY4" fmla="*/ 10000 h 10000"/>
                <a:gd name="connsiteX5" fmla="*/ 0 w 9933"/>
                <a:gd name="connsiteY5" fmla="*/ 5000 h 10000"/>
                <a:gd name="connsiteX6" fmla="*/ 1913 w 9933"/>
                <a:gd name="connsiteY6" fmla="*/ 0 h 10000"/>
                <a:gd name="connsiteX0" fmla="*/ 9562 w 9933"/>
                <a:gd name="connsiteY0" fmla="*/ 10000 h 10000"/>
                <a:gd name="connsiteX1" fmla="*/ 7650 w 9933"/>
                <a:gd name="connsiteY1" fmla="*/ 5000 h 10000"/>
                <a:gd name="connsiteX2" fmla="*/ 9562 w 9933"/>
                <a:gd name="connsiteY2" fmla="*/ 0 h 10000"/>
                <a:gd name="connsiteX0" fmla="*/ 1913 w 9933"/>
                <a:gd name="connsiteY0" fmla="*/ 0 h 10000"/>
                <a:gd name="connsiteX1" fmla="*/ 9562 w 9933"/>
                <a:gd name="connsiteY1" fmla="*/ 0 h 10000"/>
                <a:gd name="connsiteX2" fmla="*/ 8742 w 9933"/>
                <a:gd name="connsiteY2" fmla="*/ 2558 h 10000"/>
                <a:gd name="connsiteX3" fmla="*/ 8506 w 9933"/>
                <a:gd name="connsiteY3" fmla="*/ 4909 h 10000"/>
                <a:gd name="connsiteX4" fmla="*/ 9562 w 9933"/>
                <a:gd name="connsiteY4" fmla="*/ 10000 h 10000"/>
                <a:gd name="connsiteX5" fmla="*/ 1913 w 9933"/>
                <a:gd name="connsiteY5" fmla="*/ 10000 h 10000"/>
                <a:gd name="connsiteX6" fmla="*/ 0 w 9933"/>
                <a:gd name="connsiteY6" fmla="*/ 5000 h 10000"/>
                <a:gd name="connsiteX7" fmla="*/ 1913 w 9933"/>
                <a:gd name="connsiteY7" fmla="*/ 0 h 10000"/>
                <a:gd name="connsiteX0" fmla="*/ 1926 w 10007"/>
                <a:gd name="connsiteY0" fmla="*/ 0 h 10000"/>
                <a:gd name="connsiteX1" fmla="*/ 9626 w 10007"/>
                <a:gd name="connsiteY1" fmla="*/ 0 h 10000"/>
                <a:gd name="connsiteX2" fmla="*/ 8691 w 10007"/>
                <a:gd name="connsiteY2" fmla="*/ 3932 h 10000"/>
                <a:gd name="connsiteX3" fmla="*/ 9626 w 10007"/>
                <a:gd name="connsiteY3" fmla="*/ 10000 h 10000"/>
                <a:gd name="connsiteX4" fmla="*/ 1926 w 10007"/>
                <a:gd name="connsiteY4" fmla="*/ 10000 h 10000"/>
                <a:gd name="connsiteX5" fmla="*/ 0 w 10007"/>
                <a:gd name="connsiteY5" fmla="*/ 5000 h 10000"/>
                <a:gd name="connsiteX6" fmla="*/ 1926 w 10007"/>
                <a:gd name="connsiteY6" fmla="*/ 0 h 10000"/>
                <a:gd name="connsiteX0" fmla="*/ 9626 w 10007"/>
                <a:gd name="connsiteY0" fmla="*/ 10000 h 10000"/>
                <a:gd name="connsiteX1" fmla="*/ 7702 w 10007"/>
                <a:gd name="connsiteY1" fmla="*/ 5000 h 10000"/>
                <a:gd name="connsiteX2" fmla="*/ 9626 w 10007"/>
                <a:gd name="connsiteY2" fmla="*/ 0 h 10000"/>
                <a:gd name="connsiteX0" fmla="*/ 1926 w 10007"/>
                <a:gd name="connsiteY0" fmla="*/ 0 h 10000"/>
                <a:gd name="connsiteX1" fmla="*/ 9626 w 10007"/>
                <a:gd name="connsiteY1" fmla="*/ 0 h 10000"/>
                <a:gd name="connsiteX2" fmla="*/ 8801 w 10007"/>
                <a:gd name="connsiteY2" fmla="*/ 2558 h 10000"/>
                <a:gd name="connsiteX3" fmla="*/ 8563 w 10007"/>
                <a:gd name="connsiteY3" fmla="*/ 4909 h 10000"/>
                <a:gd name="connsiteX4" fmla="*/ 8710 w 10007"/>
                <a:gd name="connsiteY4" fmla="*/ 6282 h 10000"/>
                <a:gd name="connsiteX5" fmla="*/ 9626 w 10007"/>
                <a:gd name="connsiteY5" fmla="*/ 10000 h 10000"/>
                <a:gd name="connsiteX6" fmla="*/ 1926 w 10007"/>
                <a:gd name="connsiteY6" fmla="*/ 10000 h 10000"/>
                <a:gd name="connsiteX7" fmla="*/ 0 w 10007"/>
                <a:gd name="connsiteY7" fmla="*/ 5000 h 10000"/>
                <a:gd name="connsiteX8" fmla="*/ 1926 w 10007"/>
                <a:gd name="connsiteY8" fmla="*/ 0 h 10000"/>
                <a:gd name="connsiteX0" fmla="*/ 1926 w 10004"/>
                <a:gd name="connsiteY0" fmla="*/ 0 h 10000"/>
                <a:gd name="connsiteX1" fmla="*/ 9626 w 10004"/>
                <a:gd name="connsiteY1" fmla="*/ 0 h 10000"/>
                <a:gd name="connsiteX2" fmla="*/ 8691 w 10004"/>
                <a:gd name="connsiteY2" fmla="*/ 3932 h 10000"/>
                <a:gd name="connsiteX3" fmla="*/ 9626 w 10004"/>
                <a:gd name="connsiteY3" fmla="*/ 10000 h 10000"/>
                <a:gd name="connsiteX4" fmla="*/ 1926 w 10004"/>
                <a:gd name="connsiteY4" fmla="*/ 10000 h 10000"/>
                <a:gd name="connsiteX5" fmla="*/ 0 w 10004"/>
                <a:gd name="connsiteY5" fmla="*/ 5000 h 10000"/>
                <a:gd name="connsiteX6" fmla="*/ 1926 w 10004"/>
                <a:gd name="connsiteY6" fmla="*/ 0 h 10000"/>
                <a:gd name="connsiteX0" fmla="*/ 9626 w 10004"/>
                <a:gd name="connsiteY0" fmla="*/ 10000 h 10000"/>
                <a:gd name="connsiteX1" fmla="*/ 7702 w 10004"/>
                <a:gd name="connsiteY1" fmla="*/ 5000 h 10000"/>
                <a:gd name="connsiteX2" fmla="*/ 9626 w 10004"/>
                <a:gd name="connsiteY2" fmla="*/ 0 h 10000"/>
                <a:gd name="connsiteX0" fmla="*/ 1926 w 10004"/>
                <a:gd name="connsiteY0" fmla="*/ 0 h 10000"/>
                <a:gd name="connsiteX1" fmla="*/ 9626 w 10004"/>
                <a:gd name="connsiteY1" fmla="*/ 0 h 10000"/>
                <a:gd name="connsiteX2" fmla="*/ 8801 w 10004"/>
                <a:gd name="connsiteY2" fmla="*/ 2558 h 10000"/>
                <a:gd name="connsiteX3" fmla="*/ 8563 w 10004"/>
                <a:gd name="connsiteY3" fmla="*/ 4909 h 10000"/>
                <a:gd name="connsiteX4" fmla="*/ 8710 w 10004"/>
                <a:gd name="connsiteY4" fmla="*/ 6282 h 10000"/>
                <a:gd name="connsiteX5" fmla="*/ 8600 w 10004"/>
                <a:gd name="connsiteY5" fmla="*/ 7732 h 10000"/>
                <a:gd name="connsiteX6" fmla="*/ 9626 w 10004"/>
                <a:gd name="connsiteY6" fmla="*/ 10000 h 10000"/>
                <a:gd name="connsiteX7" fmla="*/ 1926 w 10004"/>
                <a:gd name="connsiteY7" fmla="*/ 10000 h 10000"/>
                <a:gd name="connsiteX8" fmla="*/ 0 w 10004"/>
                <a:gd name="connsiteY8" fmla="*/ 5000 h 10000"/>
                <a:gd name="connsiteX9" fmla="*/ 1926 w 10004"/>
                <a:gd name="connsiteY9" fmla="*/ 0 h 10000"/>
                <a:gd name="connsiteX0" fmla="*/ 1926 w 10063"/>
                <a:gd name="connsiteY0" fmla="*/ 0 h 10000"/>
                <a:gd name="connsiteX1" fmla="*/ 9626 w 10063"/>
                <a:gd name="connsiteY1" fmla="*/ 0 h 10000"/>
                <a:gd name="connsiteX2" fmla="*/ 8691 w 10063"/>
                <a:gd name="connsiteY2" fmla="*/ 3932 h 10000"/>
                <a:gd name="connsiteX3" fmla="*/ 9626 w 10063"/>
                <a:gd name="connsiteY3" fmla="*/ 10000 h 10000"/>
                <a:gd name="connsiteX4" fmla="*/ 1926 w 10063"/>
                <a:gd name="connsiteY4" fmla="*/ 10000 h 10000"/>
                <a:gd name="connsiteX5" fmla="*/ 0 w 10063"/>
                <a:gd name="connsiteY5" fmla="*/ 5000 h 10000"/>
                <a:gd name="connsiteX6" fmla="*/ 1926 w 10063"/>
                <a:gd name="connsiteY6" fmla="*/ 0 h 10000"/>
                <a:gd name="connsiteX0" fmla="*/ 9626 w 10063"/>
                <a:gd name="connsiteY0" fmla="*/ 10000 h 10000"/>
                <a:gd name="connsiteX1" fmla="*/ 7702 w 10063"/>
                <a:gd name="connsiteY1" fmla="*/ 5000 h 10000"/>
                <a:gd name="connsiteX2" fmla="*/ 9626 w 10063"/>
                <a:gd name="connsiteY2" fmla="*/ 0 h 10000"/>
                <a:gd name="connsiteX0" fmla="*/ 1926 w 10063"/>
                <a:gd name="connsiteY0" fmla="*/ 0 h 10000"/>
                <a:gd name="connsiteX1" fmla="*/ 9626 w 10063"/>
                <a:gd name="connsiteY1" fmla="*/ 0 h 10000"/>
                <a:gd name="connsiteX2" fmla="*/ 8801 w 10063"/>
                <a:gd name="connsiteY2" fmla="*/ 2558 h 10000"/>
                <a:gd name="connsiteX3" fmla="*/ 8563 w 10063"/>
                <a:gd name="connsiteY3" fmla="*/ 4909 h 10000"/>
                <a:gd name="connsiteX4" fmla="*/ 8710 w 10063"/>
                <a:gd name="connsiteY4" fmla="*/ 6282 h 10000"/>
                <a:gd name="connsiteX5" fmla="*/ 8600 w 10063"/>
                <a:gd name="connsiteY5" fmla="*/ 7732 h 10000"/>
                <a:gd name="connsiteX6" fmla="*/ 8967 w 10063"/>
                <a:gd name="connsiteY6" fmla="*/ 8801 h 10000"/>
                <a:gd name="connsiteX7" fmla="*/ 9626 w 10063"/>
                <a:gd name="connsiteY7" fmla="*/ 10000 h 10000"/>
                <a:gd name="connsiteX8" fmla="*/ 1926 w 10063"/>
                <a:gd name="connsiteY8" fmla="*/ 10000 h 10000"/>
                <a:gd name="connsiteX9" fmla="*/ 0 w 10063"/>
                <a:gd name="connsiteY9" fmla="*/ 5000 h 10000"/>
                <a:gd name="connsiteX10" fmla="*/ 1926 w 10063"/>
                <a:gd name="connsiteY10" fmla="*/ 0 h 10000"/>
                <a:gd name="connsiteX0" fmla="*/ 1926 w 10063"/>
                <a:gd name="connsiteY0" fmla="*/ 0 h 10000"/>
                <a:gd name="connsiteX1" fmla="*/ 9626 w 10063"/>
                <a:gd name="connsiteY1" fmla="*/ 0 h 10000"/>
                <a:gd name="connsiteX2" fmla="*/ 8691 w 10063"/>
                <a:gd name="connsiteY2" fmla="*/ 3932 h 10000"/>
                <a:gd name="connsiteX3" fmla="*/ 9626 w 10063"/>
                <a:gd name="connsiteY3" fmla="*/ 10000 h 10000"/>
                <a:gd name="connsiteX4" fmla="*/ 1926 w 10063"/>
                <a:gd name="connsiteY4" fmla="*/ 10000 h 10000"/>
                <a:gd name="connsiteX5" fmla="*/ 0 w 10063"/>
                <a:gd name="connsiteY5" fmla="*/ 5000 h 10000"/>
                <a:gd name="connsiteX6" fmla="*/ 1926 w 10063"/>
                <a:gd name="connsiteY6" fmla="*/ 0 h 10000"/>
                <a:gd name="connsiteX0" fmla="*/ 9626 w 10063"/>
                <a:gd name="connsiteY0" fmla="*/ 10000 h 10000"/>
                <a:gd name="connsiteX1" fmla="*/ 7702 w 10063"/>
                <a:gd name="connsiteY1" fmla="*/ 5000 h 10000"/>
                <a:gd name="connsiteX2" fmla="*/ 9626 w 10063"/>
                <a:gd name="connsiteY2" fmla="*/ 0 h 10000"/>
                <a:gd name="connsiteX0" fmla="*/ 1926 w 10063"/>
                <a:gd name="connsiteY0" fmla="*/ 0 h 10000"/>
                <a:gd name="connsiteX1" fmla="*/ 9626 w 10063"/>
                <a:gd name="connsiteY1" fmla="*/ 0 h 10000"/>
                <a:gd name="connsiteX2" fmla="*/ 8801 w 10063"/>
                <a:gd name="connsiteY2" fmla="*/ 2558 h 10000"/>
                <a:gd name="connsiteX3" fmla="*/ 8563 w 10063"/>
                <a:gd name="connsiteY3" fmla="*/ 4909 h 10000"/>
                <a:gd name="connsiteX4" fmla="*/ 8453 w 10063"/>
                <a:gd name="connsiteY4" fmla="*/ 6282 h 10000"/>
                <a:gd name="connsiteX5" fmla="*/ 8600 w 10063"/>
                <a:gd name="connsiteY5" fmla="*/ 7732 h 10000"/>
                <a:gd name="connsiteX6" fmla="*/ 8967 w 10063"/>
                <a:gd name="connsiteY6" fmla="*/ 8801 h 10000"/>
                <a:gd name="connsiteX7" fmla="*/ 9626 w 10063"/>
                <a:gd name="connsiteY7" fmla="*/ 10000 h 10000"/>
                <a:gd name="connsiteX8" fmla="*/ 1926 w 10063"/>
                <a:gd name="connsiteY8" fmla="*/ 10000 h 10000"/>
                <a:gd name="connsiteX9" fmla="*/ 0 w 10063"/>
                <a:gd name="connsiteY9" fmla="*/ 5000 h 10000"/>
                <a:gd name="connsiteX10" fmla="*/ 1926 w 10063"/>
                <a:gd name="connsiteY10" fmla="*/ 0 h 10000"/>
                <a:gd name="connsiteX0" fmla="*/ 1926 w 10063"/>
                <a:gd name="connsiteY0" fmla="*/ 0 h 10000"/>
                <a:gd name="connsiteX1" fmla="*/ 9626 w 10063"/>
                <a:gd name="connsiteY1" fmla="*/ 0 h 10000"/>
                <a:gd name="connsiteX2" fmla="*/ 8691 w 10063"/>
                <a:gd name="connsiteY2" fmla="*/ 3932 h 10000"/>
                <a:gd name="connsiteX3" fmla="*/ 9626 w 10063"/>
                <a:gd name="connsiteY3" fmla="*/ 10000 h 10000"/>
                <a:gd name="connsiteX4" fmla="*/ 1926 w 10063"/>
                <a:gd name="connsiteY4" fmla="*/ 10000 h 10000"/>
                <a:gd name="connsiteX5" fmla="*/ 0 w 10063"/>
                <a:gd name="connsiteY5" fmla="*/ 5000 h 10000"/>
                <a:gd name="connsiteX6" fmla="*/ 1926 w 10063"/>
                <a:gd name="connsiteY6" fmla="*/ 0 h 10000"/>
                <a:gd name="connsiteX0" fmla="*/ 9626 w 10063"/>
                <a:gd name="connsiteY0" fmla="*/ 10000 h 10000"/>
                <a:gd name="connsiteX1" fmla="*/ 7702 w 10063"/>
                <a:gd name="connsiteY1" fmla="*/ 5000 h 10000"/>
                <a:gd name="connsiteX2" fmla="*/ 9626 w 10063"/>
                <a:gd name="connsiteY2" fmla="*/ 0 h 10000"/>
                <a:gd name="connsiteX0" fmla="*/ 1926 w 10063"/>
                <a:gd name="connsiteY0" fmla="*/ 0 h 10000"/>
                <a:gd name="connsiteX1" fmla="*/ 9626 w 10063"/>
                <a:gd name="connsiteY1" fmla="*/ 0 h 10000"/>
                <a:gd name="connsiteX2" fmla="*/ 8801 w 10063"/>
                <a:gd name="connsiteY2" fmla="*/ 2558 h 10000"/>
                <a:gd name="connsiteX3" fmla="*/ 8196 w 10063"/>
                <a:gd name="connsiteY3" fmla="*/ 4756 h 10000"/>
                <a:gd name="connsiteX4" fmla="*/ 8453 w 10063"/>
                <a:gd name="connsiteY4" fmla="*/ 6282 h 10000"/>
                <a:gd name="connsiteX5" fmla="*/ 8600 w 10063"/>
                <a:gd name="connsiteY5" fmla="*/ 7732 h 10000"/>
                <a:gd name="connsiteX6" fmla="*/ 8967 w 10063"/>
                <a:gd name="connsiteY6" fmla="*/ 8801 h 10000"/>
                <a:gd name="connsiteX7" fmla="*/ 9626 w 10063"/>
                <a:gd name="connsiteY7" fmla="*/ 10000 h 10000"/>
                <a:gd name="connsiteX8" fmla="*/ 1926 w 10063"/>
                <a:gd name="connsiteY8" fmla="*/ 10000 h 10000"/>
                <a:gd name="connsiteX9" fmla="*/ 0 w 10063"/>
                <a:gd name="connsiteY9" fmla="*/ 5000 h 10000"/>
                <a:gd name="connsiteX10" fmla="*/ 1926 w 10063"/>
                <a:gd name="connsiteY10" fmla="*/ 0 h 10000"/>
                <a:gd name="connsiteX0" fmla="*/ 1926 w 10063"/>
                <a:gd name="connsiteY0" fmla="*/ 0 h 10000"/>
                <a:gd name="connsiteX1" fmla="*/ 9626 w 10063"/>
                <a:gd name="connsiteY1" fmla="*/ 0 h 10000"/>
                <a:gd name="connsiteX2" fmla="*/ 8214 w 10063"/>
                <a:gd name="connsiteY2" fmla="*/ 3703 h 10000"/>
                <a:gd name="connsiteX3" fmla="*/ 9626 w 10063"/>
                <a:gd name="connsiteY3" fmla="*/ 10000 h 10000"/>
                <a:gd name="connsiteX4" fmla="*/ 1926 w 10063"/>
                <a:gd name="connsiteY4" fmla="*/ 10000 h 10000"/>
                <a:gd name="connsiteX5" fmla="*/ 0 w 10063"/>
                <a:gd name="connsiteY5" fmla="*/ 5000 h 10000"/>
                <a:gd name="connsiteX6" fmla="*/ 1926 w 10063"/>
                <a:gd name="connsiteY6" fmla="*/ 0 h 10000"/>
                <a:gd name="connsiteX0" fmla="*/ 9626 w 10063"/>
                <a:gd name="connsiteY0" fmla="*/ 10000 h 10000"/>
                <a:gd name="connsiteX1" fmla="*/ 7702 w 10063"/>
                <a:gd name="connsiteY1" fmla="*/ 5000 h 10000"/>
                <a:gd name="connsiteX2" fmla="*/ 9626 w 10063"/>
                <a:gd name="connsiteY2" fmla="*/ 0 h 10000"/>
                <a:gd name="connsiteX0" fmla="*/ 1926 w 10063"/>
                <a:gd name="connsiteY0" fmla="*/ 0 h 10000"/>
                <a:gd name="connsiteX1" fmla="*/ 9626 w 10063"/>
                <a:gd name="connsiteY1" fmla="*/ 0 h 10000"/>
                <a:gd name="connsiteX2" fmla="*/ 8801 w 10063"/>
                <a:gd name="connsiteY2" fmla="*/ 2558 h 10000"/>
                <a:gd name="connsiteX3" fmla="*/ 8196 w 10063"/>
                <a:gd name="connsiteY3" fmla="*/ 4756 h 10000"/>
                <a:gd name="connsiteX4" fmla="*/ 8453 w 10063"/>
                <a:gd name="connsiteY4" fmla="*/ 6282 h 10000"/>
                <a:gd name="connsiteX5" fmla="*/ 8600 w 10063"/>
                <a:gd name="connsiteY5" fmla="*/ 7732 h 10000"/>
                <a:gd name="connsiteX6" fmla="*/ 8967 w 10063"/>
                <a:gd name="connsiteY6" fmla="*/ 8801 h 10000"/>
                <a:gd name="connsiteX7" fmla="*/ 9626 w 10063"/>
                <a:gd name="connsiteY7" fmla="*/ 10000 h 10000"/>
                <a:gd name="connsiteX8" fmla="*/ 1926 w 10063"/>
                <a:gd name="connsiteY8" fmla="*/ 10000 h 10000"/>
                <a:gd name="connsiteX9" fmla="*/ 0 w 10063"/>
                <a:gd name="connsiteY9" fmla="*/ 5000 h 10000"/>
                <a:gd name="connsiteX10" fmla="*/ 1926 w 10063"/>
                <a:gd name="connsiteY10" fmla="*/ 0 h 10000"/>
                <a:gd name="connsiteX0" fmla="*/ 1926 w 10063"/>
                <a:gd name="connsiteY0" fmla="*/ 0 h 10000"/>
                <a:gd name="connsiteX1" fmla="*/ 9626 w 10063"/>
                <a:gd name="connsiteY1" fmla="*/ 0 h 10000"/>
                <a:gd name="connsiteX2" fmla="*/ 8214 w 10063"/>
                <a:gd name="connsiteY2" fmla="*/ 3703 h 10000"/>
                <a:gd name="connsiteX3" fmla="*/ 9626 w 10063"/>
                <a:gd name="connsiteY3" fmla="*/ 10000 h 10000"/>
                <a:gd name="connsiteX4" fmla="*/ 1926 w 10063"/>
                <a:gd name="connsiteY4" fmla="*/ 10000 h 10000"/>
                <a:gd name="connsiteX5" fmla="*/ 0 w 10063"/>
                <a:gd name="connsiteY5" fmla="*/ 5000 h 10000"/>
                <a:gd name="connsiteX6" fmla="*/ 1926 w 10063"/>
                <a:gd name="connsiteY6" fmla="*/ 0 h 10000"/>
                <a:gd name="connsiteX0" fmla="*/ 9626 w 10063"/>
                <a:gd name="connsiteY0" fmla="*/ 10000 h 10000"/>
                <a:gd name="connsiteX1" fmla="*/ 7702 w 10063"/>
                <a:gd name="connsiteY1" fmla="*/ 5000 h 10000"/>
                <a:gd name="connsiteX2" fmla="*/ 9626 w 10063"/>
                <a:gd name="connsiteY2" fmla="*/ 0 h 10000"/>
                <a:gd name="connsiteX0" fmla="*/ 1926 w 10063"/>
                <a:gd name="connsiteY0" fmla="*/ 0 h 10000"/>
                <a:gd name="connsiteX1" fmla="*/ 9626 w 10063"/>
                <a:gd name="connsiteY1" fmla="*/ 0 h 10000"/>
                <a:gd name="connsiteX2" fmla="*/ 8287 w 10063"/>
                <a:gd name="connsiteY2" fmla="*/ 1871 h 10000"/>
                <a:gd name="connsiteX3" fmla="*/ 8196 w 10063"/>
                <a:gd name="connsiteY3" fmla="*/ 4756 h 10000"/>
                <a:gd name="connsiteX4" fmla="*/ 8453 w 10063"/>
                <a:gd name="connsiteY4" fmla="*/ 6282 h 10000"/>
                <a:gd name="connsiteX5" fmla="*/ 8600 w 10063"/>
                <a:gd name="connsiteY5" fmla="*/ 7732 h 10000"/>
                <a:gd name="connsiteX6" fmla="*/ 8967 w 10063"/>
                <a:gd name="connsiteY6" fmla="*/ 8801 h 10000"/>
                <a:gd name="connsiteX7" fmla="*/ 9626 w 10063"/>
                <a:gd name="connsiteY7" fmla="*/ 10000 h 10000"/>
                <a:gd name="connsiteX8" fmla="*/ 1926 w 10063"/>
                <a:gd name="connsiteY8" fmla="*/ 10000 h 10000"/>
                <a:gd name="connsiteX9" fmla="*/ 0 w 10063"/>
                <a:gd name="connsiteY9" fmla="*/ 5000 h 10000"/>
                <a:gd name="connsiteX10" fmla="*/ 1926 w 10063"/>
                <a:gd name="connsiteY10" fmla="*/ 0 h 10000"/>
                <a:gd name="connsiteX0" fmla="*/ 1926 w 10067"/>
                <a:gd name="connsiteY0" fmla="*/ 0 h 10000"/>
                <a:gd name="connsiteX1" fmla="*/ 9626 w 10067"/>
                <a:gd name="connsiteY1" fmla="*/ 0 h 10000"/>
                <a:gd name="connsiteX2" fmla="*/ 8967 w 10067"/>
                <a:gd name="connsiteY2" fmla="*/ 482 h 10000"/>
                <a:gd name="connsiteX3" fmla="*/ 8214 w 10067"/>
                <a:gd name="connsiteY3" fmla="*/ 3703 h 10000"/>
                <a:gd name="connsiteX4" fmla="*/ 9626 w 10067"/>
                <a:gd name="connsiteY4" fmla="*/ 10000 h 10000"/>
                <a:gd name="connsiteX5" fmla="*/ 1926 w 10067"/>
                <a:gd name="connsiteY5" fmla="*/ 10000 h 10000"/>
                <a:gd name="connsiteX6" fmla="*/ 0 w 10067"/>
                <a:gd name="connsiteY6" fmla="*/ 5000 h 10000"/>
                <a:gd name="connsiteX7" fmla="*/ 1926 w 10067"/>
                <a:gd name="connsiteY7" fmla="*/ 0 h 10000"/>
                <a:gd name="connsiteX0" fmla="*/ 9626 w 10067"/>
                <a:gd name="connsiteY0" fmla="*/ 10000 h 10000"/>
                <a:gd name="connsiteX1" fmla="*/ 7702 w 10067"/>
                <a:gd name="connsiteY1" fmla="*/ 5000 h 10000"/>
                <a:gd name="connsiteX2" fmla="*/ 9626 w 10067"/>
                <a:gd name="connsiteY2" fmla="*/ 0 h 10000"/>
                <a:gd name="connsiteX0" fmla="*/ 1926 w 10067"/>
                <a:gd name="connsiteY0" fmla="*/ 0 h 10000"/>
                <a:gd name="connsiteX1" fmla="*/ 9626 w 10067"/>
                <a:gd name="connsiteY1" fmla="*/ 0 h 10000"/>
                <a:gd name="connsiteX2" fmla="*/ 8287 w 10067"/>
                <a:gd name="connsiteY2" fmla="*/ 1871 h 10000"/>
                <a:gd name="connsiteX3" fmla="*/ 8196 w 10067"/>
                <a:gd name="connsiteY3" fmla="*/ 4756 h 10000"/>
                <a:gd name="connsiteX4" fmla="*/ 8453 w 10067"/>
                <a:gd name="connsiteY4" fmla="*/ 6282 h 10000"/>
                <a:gd name="connsiteX5" fmla="*/ 8600 w 10067"/>
                <a:gd name="connsiteY5" fmla="*/ 7732 h 10000"/>
                <a:gd name="connsiteX6" fmla="*/ 8967 w 10067"/>
                <a:gd name="connsiteY6" fmla="*/ 8801 h 10000"/>
                <a:gd name="connsiteX7" fmla="*/ 9626 w 10067"/>
                <a:gd name="connsiteY7" fmla="*/ 10000 h 10000"/>
                <a:gd name="connsiteX8" fmla="*/ 1926 w 10067"/>
                <a:gd name="connsiteY8" fmla="*/ 10000 h 10000"/>
                <a:gd name="connsiteX9" fmla="*/ 0 w 10067"/>
                <a:gd name="connsiteY9" fmla="*/ 5000 h 10000"/>
                <a:gd name="connsiteX10" fmla="*/ 1926 w 10067"/>
                <a:gd name="connsiteY10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8967 w 10104"/>
                <a:gd name="connsiteY2" fmla="*/ 482 h 10000"/>
                <a:gd name="connsiteX3" fmla="*/ 8214 w 10104"/>
                <a:gd name="connsiteY3" fmla="*/ 3703 h 10000"/>
                <a:gd name="connsiteX4" fmla="*/ 9626 w 10104"/>
                <a:gd name="connsiteY4" fmla="*/ 10000 h 10000"/>
                <a:gd name="connsiteX5" fmla="*/ 1926 w 10104"/>
                <a:gd name="connsiteY5" fmla="*/ 10000 h 10000"/>
                <a:gd name="connsiteX6" fmla="*/ 0 w 10104"/>
                <a:gd name="connsiteY6" fmla="*/ 5000 h 10000"/>
                <a:gd name="connsiteX7" fmla="*/ 1926 w 10104"/>
                <a:gd name="connsiteY7" fmla="*/ 0 h 10000"/>
                <a:gd name="connsiteX0" fmla="*/ 9626 w 10104"/>
                <a:gd name="connsiteY0" fmla="*/ 10000 h 10000"/>
                <a:gd name="connsiteX1" fmla="*/ 7702 w 10104"/>
                <a:gd name="connsiteY1" fmla="*/ 5000 h 10000"/>
                <a:gd name="connsiteX2" fmla="*/ 9626 w 10104"/>
                <a:gd name="connsiteY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9187 w 10104"/>
                <a:gd name="connsiteY2" fmla="*/ 559 h 10000"/>
                <a:gd name="connsiteX3" fmla="*/ 8287 w 10104"/>
                <a:gd name="connsiteY3" fmla="*/ 1871 h 10000"/>
                <a:gd name="connsiteX4" fmla="*/ 8196 w 10104"/>
                <a:gd name="connsiteY4" fmla="*/ 4756 h 10000"/>
                <a:gd name="connsiteX5" fmla="*/ 8453 w 10104"/>
                <a:gd name="connsiteY5" fmla="*/ 6282 h 10000"/>
                <a:gd name="connsiteX6" fmla="*/ 8600 w 10104"/>
                <a:gd name="connsiteY6" fmla="*/ 7732 h 10000"/>
                <a:gd name="connsiteX7" fmla="*/ 8967 w 10104"/>
                <a:gd name="connsiteY7" fmla="*/ 8801 h 10000"/>
                <a:gd name="connsiteX8" fmla="*/ 9626 w 10104"/>
                <a:gd name="connsiteY8" fmla="*/ 10000 h 10000"/>
                <a:gd name="connsiteX9" fmla="*/ 1926 w 10104"/>
                <a:gd name="connsiteY9" fmla="*/ 10000 h 10000"/>
                <a:gd name="connsiteX10" fmla="*/ 0 w 10104"/>
                <a:gd name="connsiteY10" fmla="*/ 5000 h 10000"/>
                <a:gd name="connsiteX11" fmla="*/ 1926 w 10104"/>
                <a:gd name="connsiteY11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8967 w 10104"/>
                <a:gd name="connsiteY2" fmla="*/ 482 h 10000"/>
                <a:gd name="connsiteX3" fmla="*/ 8067 w 10104"/>
                <a:gd name="connsiteY3" fmla="*/ 3703 h 10000"/>
                <a:gd name="connsiteX4" fmla="*/ 9626 w 10104"/>
                <a:gd name="connsiteY4" fmla="*/ 10000 h 10000"/>
                <a:gd name="connsiteX5" fmla="*/ 1926 w 10104"/>
                <a:gd name="connsiteY5" fmla="*/ 10000 h 10000"/>
                <a:gd name="connsiteX6" fmla="*/ 0 w 10104"/>
                <a:gd name="connsiteY6" fmla="*/ 5000 h 10000"/>
                <a:gd name="connsiteX7" fmla="*/ 1926 w 10104"/>
                <a:gd name="connsiteY7" fmla="*/ 0 h 10000"/>
                <a:gd name="connsiteX0" fmla="*/ 9626 w 10104"/>
                <a:gd name="connsiteY0" fmla="*/ 10000 h 10000"/>
                <a:gd name="connsiteX1" fmla="*/ 7702 w 10104"/>
                <a:gd name="connsiteY1" fmla="*/ 5000 h 10000"/>
                <a:gd name="connsiteX2" fmla="*/ 9626 w 10104"/>
                <a:gd name="connsiteY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9187 w 10104"/>
                <a:gd name="connsiteY2" fmla="*/ 559 h 10000"/>
                <a:gd name="connsiteX3" fmla="*/ 8287 w 10104"/>
                <a:gd name="connsiteY3" fmla="*/ 1871 h 10000"/>
                <a:gd name="connsiteX4" fmla="*/ 8196 w 10104"/>
                <a:gd name="connsiteY4" fmla="*/ 4756 h 10000"/>
                <a:gd name="connsiteX5" fmla="*/ 8453 w 10104"/>
                <a:gd name="connsiteY5" fmla="*/ 6282 h 10000"/>
                <a:gd name="connsiteX6" fmla="*/ 8600 w 10104"/>
                <a:gd name="connsiteY6" fmla="*/ 7732 h 10000"/>
                <a:gd name="connsiteX7" fmla="*/ 8967 w 10104"/>
                <a:gd name="connsiteY7" fmla="*/ 8801 h 10000"/>
                <a:gd name="connsiteX8" fmla="*/ 9626 w 10104"/>
                <a:gd name="connsiteY8" fmla="*/ 10000 h 10000"/>
                <a:gd name="connsiteX9" fmla="*/ 1926 w 10104"/>
                <a:gd name="connsiteY9" fmla="*/ 10000 h 10000"/>
                <a:gd name="connsiteX10" fmla="*/ 0 w 10104"/>
                <a:gd name="connsiteY10" fmla="*/ 5000 h 10000"/>
                <a:gd name="connsiteX11" fmla="*/ 1926 w 10104"/>
                <a:gd name="connsiteY11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8967 w 10104"/>
                <a:gd name="connsiteY2" fmla="*/ 482 h 10000"/>
                <a:gd name="connsiteX3" fmla="*/ 8067 w 10104"/>
                <a:gd name="connsiteY3" fmla="*/ 3703 h 10000"/>
                <a:gd name="connsiteX4" fmla="*/ 9626 w 10104"/>
                <a:gd name="connsiteY4" fmla="*/ 10000 h 10000"/>
                <a:gd name="connsiteX5" fmla="*/ 1926 w 10104"/>
                <a:gd name="connsiteY5" fmla="*/ 10000 h 10000"/>
                <a:gd name="connsiteX6" fmla="*/ 0 w 10104"/>
                <a:gd name="connsiteY6" fmla="*/ 5000 h 10000"/>
                <a:gd name="connsiteX7" fmla="*/ 1926 w 10104"/>
                <a:gd name="connsiteY7" fmla="*/ 0 h 10000"/>
                <a:gd name="connsiteX0" fmla="*/ 9626 w 10104"/>
                <a:gd name="connsiteY0" fmla="*/ 10000 h 10000"/>
                <a:gd name="connsiteX1" fmla="*/ 7702 w 10104"/>
                <a:gd name="connsiteY1" fmla="*/ 5000 h 10000"/>
                <a:gd name="connsiteX2" fmla="*/ 9626 w 10104"/>
                <a:gd name="connsiteY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9187 w 10104"/>
                <a:gd name="connsiteY2" fmla="*/ 559 h 10000"/>
                <a:gd name="connsiteX3" fmla="*/ 8287 w 10104"/>
                <a:gd name="connsiteY3" fmla="*/ 1871 h 10000"/>
                <a:gd name="connsiteX4" fmla="*/ 7866 w 10104"/>
                <a:gd name="connsiteY4" fmla="*/ 5061 h 10000"/>
                <a:gd name="connsiteX5" fmla="*/ 8453 w 10104"/>
                <a:gd name="connsiteY5" fmla="*/ 6282 h 10000"/>
                <a:gd name="connsiteX6" fmla="*/ 8600 w 10104"/>
                <a:gd name="connsiteY6" fmla="*/ 7732 h 10000"/>
                <a:gd name="connsiteX7" fmla="*/ 8967 w 10104"/>
                <a:gd name="connsiteY7" fmla="*/ 8801 h 10000"/>
                <a:gd name="connsiteX8" fmla="*/ 9626 w 10104"/>
                <a:gd name="connsiteY8" fmla="*/ 10000 h 10000"/>
                <a:gd name="connsiteX9" fmla="*/ 1926 w 10104"/>
                <a:gd name="connsiteY9" fmla="*/ 10000 h 10000"/>
                <a:gd name="connsiteX10" fmla="*/ 0 w 10104"/>
                <a:gd name="connsiteY10" fmla="*/ 5000 h 10000"/>
                <a:gd name="connsiteX11" fmla="*/ 1926 w 10104"/>
                <a:gd name="connsiteY11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8967 w 10104"/>
                <a:gd name="connsiteY2" fmla="*/ 482 h 10000"/>
                <a:gd name="connsiteX3" fmla="*/ 8067 w 10104"/>
                <a:gd name="connsiteY3" fmla="*/ 3703 h 10000"/>
                <a:gd name="connsiteX4" fmla="*/ 8013 w 10104"/>
                <a:gd name="connsiteY4" fmla="*/ 6053 h 10000"/>
                <a:gd name="connsiteX5" fmla="*/ 9626 w 10104"/>
                <a:gd name="connsiteY5" fmla="*/ 10000 h 10000"/>
                <a:gd name="connsiteX6" fmla="*/ 1926 w 10104"/>
                <a:gd name="connsiteY6" fmla="*/ 10000 h 10000"/>
                <a:gd name="connsiteX7" fmla="*/ 0 w 10104"/>
                <a:gd name="connsiteY7" fmla="*/ 5000 h 10000"/>
                <a:gd name="connsiteX8" fmla="*/ 1926 w 10104"/>
                <a:gd name="connsiteY8" fmla="*/ 0 h 10000"/>
                <a:gd name="connsiteX0" fmla="*/ 9626 w 10104"/>
                <a:gd name="connsiteY0" fmla="*/ 10000 h 10000"/>
                <a:gd name="connsiteX1" fmla="*/ 7702 w 10104"/>
                <a:gd name="connsiteY1" fmla="*/ 5000 h 10000"/>
                <a:gd name="connsiteX2" fmla="*/ 9626 w 10104"/>
                <a:gd name="connsiteY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9187 w 10104"/>
                <a:gd name="connsiteY2" fmla="*/ 559 h 10000"/>
                <a:gd name="connsiteX3" fmla="*/ 8287 w 10104"/>
                <a:gd name="connsiteY3" fmla="*/ 1871 h 10000"/>
                <a:gd name="connsiteX4" fmla="*/ 7866 w 10104"/>
                <a:gd name="connsiteY4" fmla="*/ 5061 h 10000"/>
                <a:gd name="connsiteX5" fmla="*/ 8453 w 10104"/>
                <a:gd name="connsiteY5" fmla="*/ 6282 h 10000"/>
                <a:gd name="connsiteX6" fmla="*/ 8600 w 10104"/>
                <a:gd name="connsiteY6" fmla="*/ 7732 h 10000"/>
                <a:gd name="connsiteX7" fmla="*/ 8967 w 10104"/>
                <a:gd name="connsiteY7" fmla="*/ 8801 h 10000"/>
                <a:gd name="connsiteX8" fmla="*/ 9626 w 10104"/>
                <a:gd name="connsiteY8" fmla="*/ 10000 h 10000"/>
                <a:gd name="connsiteX9" fmla="*/ 1926 w 10104"/>
                <a:gd name="connsiteY9" fmla="*/ 10000 h 10000"/>
                <a:gd name="connsiteX10" fmla="*/ 0 w 10104"/>
                <a:gd name="connsiteY10" fmla="*/ 5000 h 10000"/>
                <a:gd name="connsiteX11" fmla="*/ 1926 w 10104"/>
                <a:gd name="connsiteY11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8967 w 10104"/>
                <a:gd name="connsiteY2" fmla="*/ 482 h 10000"/>
                <a:gd name="connsiteX3" fmla="*/ 8067 w 10104"/>
                <a:gd name="connsiteY3" fmla="*/ 3703 h 10000"/>
                <a:gd name="connsiteX4" fmla="*/ 8013 w 10104"/>
                <a:gd name="connsiteY4" fmla="*/ 6053 h 10000"/>
                <a:gd name="connsiteX5" fmla="*/ 9626 w 10104"/>
                <a:gd name="connsiteY5" fmla="*/ 10000 h 10000"/>
                <a:gd name="connsiteX6" fmla="*/ 1926 w 10104"/>
                <a:gd name="connsiteY6" fmla="*/ 10000 h 10000"/>
                <a:gd name="connsiteX7" fmla="*/ 0 w 10104"/>
                <a:gd name="connsiteY7" fmla="*/ 5000 h 10000"/>
                <a:gd name="connsiteX8" fmla="*/ 1926 w 10104"/>
                <a:gd name="connsiteY8" fmla="*/ 0 h 10000"/>
                <a:gd name="connsiteX0" fmla="*/ 9626 w 10104"/>
                <a:gd name="connsiteY0" fmla="*/ 10000 h 10000"/>
                <a:gd name="connsiteX1" fmla="*/ 7702 w 10104"/>
                <a:gd name="connsiteY1" fmla="*/ 5000 h 10000"/>
                <a:gd name="connsiteX2" fmla="*/ 9626 w 10104"/>
                <a:gd name="connsiteY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9187 w 10104"/>
                <a:gd name="connsiteY2" fmla="*/ 559 h 10000"/>
                <a:gd name="connsiteX3" fmla="*/ 8287 w 10104"/>
                <a:gd name="connsiteY3" fmla="*/ 1871 h 10000"/>
                <a:gd name="connsiteX4" fmla="*/ 7866 w 10104"/>
                <a:gd name="connsiteY4" fmla="*/ 5061 h 10000"/>
                <a:gd name="connsiteX5" fmla="*/ 8453 w 10104"/>
                <a:gd name="connsiteY5" fmla="*/ 6282 h 10000"/>
                <a:gd name="connsiteX6" fmla="*/ 8306 w 10104"/>
                <a:gd name="connsiteY6" fmla="*/ 7503 h 10000"/>
                <a:gd name="connsiteX7" fmla="*/ 8600 w 10104"/>
                <a:gd name="connsiteY7" fmla="*/ 7732 h 10000"/>
                <a:gd name="connsiteX8" fmla="*/ 8967 w 10104"/>
                <a:gd name="connsiteY8" fmla="*/ 8801 h 10000"/>
                <a:gd name="connsiteX9" fmla="*/ 9626 w 10104"/>
                <a:gd name="connsiteY9" fmla="*/ 10000 h 10000"/>
                <a:gd name="connsiteX10" fmla="*/ 1926 w 10104"/>
                <a:gd name="connsiteY10" fmla="*/ 10000 h 10000"/>
                <a:gd name="connsiteX11" fmla="*/ 0 w 10104"/>
                <a:gd name="connsiteY11" fmla="*/ 5000 h 10000"/>
                <a:gd name="connsiteX12" fmla="*/ 1926 w 10104"/>
                <a:gd name="connsiteY1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8967 w 10104"/>
                <a:gd name="connsiteY2" fmla="*/ 482 h 10000"/>
                <a:gd name="connsiteX3" fmla="*/ 8067 w 10104"/>
                <a:gd name="connsiteY3" fmla="*/ 3703 h 10000"/>
                <a:gd name="connsiteX4" fmla="*/ 8013 w 10104"/>
                <a:gd name="connsiteY4" fmla="*/ 6053 h 10000"/>
                <a:gd name="connsiteX5" fmla="*/ 9626 w 10104"/>
                <a:gd name="connsiteY5" fmla="*/ 10000 h 10000"/>
                <a:gd name="connsiteX6" fmla="*/ 1926 w 10104"/>
                <a:gd name="connsiteY6" fmla="*/ 10000 h 10000"/>
                <a:gd name="connsiteX7" fmla="*/ 0 w 10104"/>
                <a:gd name="connsiteY7" fmla="*/ 5000 h 10000"/>
                <a:gd name="connsiteX8" fmla="*/ 1926 w 10104"/>
                <a:gd name="connsiteY8" fmla="*/ 0 h 10000"/>
                <a:gd name="connsiteX0" fmla="*/ 9626 w 10104"/>
                <a:gd name="connsiteY0" fmla="*/ 10000 h 10000"/>
                <a:gd name="connsiteX1" fmla="*/ 7702 w 10104"/>
                <a:gd name="connsiteY1" fmla="*/ 5000 h 10000"/>
                <a:gd name="connsiteX2" fmla="*/ 9626 w 10104"/>
                <a:gd name="connsiteY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9187 w 10104"/>
                <a:gd name="connsiteY2" fmla="*/ 559 h 10000"/>
                <a:gd name="connsiteX3" fmla="*/ 8287 w 10104"/>
                <a:gd name="connsiteY3" fmla="*/ 1871 h 10000"/>
                <a:gd name="connsiteX4" fmla="*/ 7866 w 10104"/>
                <a:gd name="connsiteY4" fmla="*/ 5061 h 10000"/>
                <a:gd name="connsiteX5" fmla="*/ 8013 w 10104"/>
                <a:gd name="connsiteY5" fmla="*/ 6664 h 10000"/>
                <a:gd name="connsiteX6" fmla="*/ 8306 w 10104"/>
                <a:gd name="connsiteY6" fmla="*/ 7503 h 10000"/>
                <a:gd name="connsiteX7" fmla="*/ 8600 w 10104"/>
                <a:gd name="connsiteY7" fmla="*/ 7732 h 10000"/>
                <a:gd name="connsiteX8" fmla="*/ 8967 w 10104"/>
                <a:gd name="connsiteY8" fmla="*/ 8801 h 10000"/>
                <a:gd name="connsiteX9" fmla="*/ 9626 w 10104"/>
                <a:gd name="connsiteY9" fmla="*/ 10000 h 10000"/>
                <a:gd name="connsiteX10" fmla="*/ 1926 w 10104"/>
                <a:gd name="connsiteY10" fmla="*/ 10000 h 10000"/>
                <a:gd name="connsiteX11" fmla="*/ 0 w 10104"/>
                <a:gd name="connsiteY11" fmla="*/ 5000 h 10000"/>
                <a:gd name="connsiteX12" fmla="*/ 1926 w 10104"/>
                <a:gd name="connsiteY1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8967 w 10104"/>
                <a:gd name="connsiteY2" fmla="*/ 482 h 10000"/>
                <a:gd name="connsiteX3" fmla="*/ 8067 w 10104"/>
                <a:gd name="connsiteY3" fmla="*/ 3703 h 10000"/>
                <a:gd name="connsiteX4" fmla="*/ 8013 w 10104"/>
                <a:gd name="connsiteY4" fmla="*/ 6053 h 10000"/>
                <a:gd name="connsiteX5" fmla="*/ 8233 w 10104"/>
                <a:gd name="connsiteY5" fmla="*/ 7503 h 10000"/>
                <a:gd name="connsiteX6" fmla="*/ 9626 w 10104"/>
                <a:gd name="connsiteY6" fmla="*/ 10000 h 10000"/>
                <a:gd name="connsiteX7" fmla="*/ 1926 w 10104"/>
                <a:gd name="connsiteY7" fmla="*/ 10000 h 10000"/>
                <a:gd name="connsiteX8" fmla="*/ 0 w 10104"/>
                <a:gd name="connsiteY8" fmla="*/ 5000 h 10000"/>
                <a:gd name="connsiteX9" fmla="*/ 1926 w 10104"/>
                <a:gd name="connsiteY9" fmla="*/ 0 h 10000"/>
                <a:gd name="connsiteX0" fmla="*/ 9626 w 10104"/>
                <a:gd name="connsiteY0" fmla="*/ 10000 h 10000"/>
                <a:gd name="connsiteX1" fmla="*/ 7702 w 10104"/>
                <a:gd name="connsiteY1" fmla="*/ 5000 h 10000"/>
                <a:gd name="connsiteX2" fmla="*/ 9626 w 10104"/>
                <a:gd name="connsiteY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9187 w 10104"/>
                <a:gd name="connsiteY2" fmla="*/ 559 h 10000"/>
                <a:gd name="connsiteX3" fmla="*/ 8287 w 10104"/>
                <a:gd name="connsiteY3" fmla="*/ 1871 h 10000"/>
                <a:gd name="connsiteX4" fmla="*/ 7866 w 10104"/>
                <a:gd name="connsiteY4" fmla="*/ 5061 h 10000"/>
                <a:gd name="connsiteX5" fmla="*/ 8013 w 10104"/>
                <a:gd name="connsiteY5" fmla="*/ 6664 h 10000"/>
                <a:gd name="connsiteX6" fmla="*/ 8306 w 10104"/>
                <a:gd name="connsiteY6" fmla="*/ 7503 h 10000"/>
                <a:gd name="connsiteX7" fmla="*/ 8600 w 10104"/>
                <a:gd name="connsiteY7" fmla="*/ 7732 h 10000"/>
                <a:gd name="connsiteX8" fmla="*/ 8967 w 10104"/>
                <a:gd name="connsiteY8" fmla="*/ 8801 h 10000"/>
                <a:gd name="connsiteX9" fmla="*/ 9626 w 10104"/>
                <a:gd name="connsiteY9" fmla="*/ 10000 h 10000"/>
                <a:gd name="connsiteX10" fmla="*/ 1926 w 10104"/>
                <a:gd name="connsiteY10" fmla="*/ 10000 h 10000"/>
                <a:gd name="connsiteX11" fmla="*/ 0 w 10104"/>
                <a:gd name="connsiteY11" fmla="*/ 5000 h 10000"/>
                <a:gd name="connsiteX12" fmla="*/ 1926 w 10104"/>
                <a:gd name="connsiteY1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8967 w 10104"/>
                <a:gd name="connsiteY2" fmla="*/ 482 h 10000"/>
                <a:gd name="connsiteX3" fmla="*/ 8067 w 10104"/>
                <a:gd name="connsiteY3" fmla="*/ 3703 h 10000"/>
                <a:gd name="connsiteX4" fmla="*/ 8013 w 10104"/>
                <a:gd name="connsiteY4" fmla="*/ 6053 h 10000"/>
                <a:gd name="connsiteX5" fmla="*/ 8233 w 10104"/>
                <a:gd name="connsiteY5" fmla="*/ 7503 h 10000"/>
                <a:gd name="connsiteX6" fmla="*/ 9626 w 10104"/>
                <a:gd name="connsiteY6" fmla="*/ 10000 h 10000"/>
                <a:gd name="connsiteX7" fmla="*/ 1926 w 10104"/>
                <a:gd name="connsiteY7" fmla="*/ 10000 h 10000"/>
                <a:gd name="connsiteX8" fmla="*/ 0 w 10104"/>
                <a:gd name="connsiteY8" fmla="*/ 5000 h 10000"/>
                <a:gd name="connsiteX9" fmla="*/ 1926 w 10104"/>
                <a:gd name="connsiteY9" fmla="*/ 0 h 10000"/>
                <a:gd name="connsiteX0" fmla="*/ 9626 w 10104"/>
                <a:gd name="connsiteY0" fmla="*/ 10000 h 10000"/>
                <a:gd name="connsiteX1" fmla="*/ 7702 w 10104"/>
                <a:gd name="connsiteY1" fmla="*/ 5000 h 10000"/>
                <a:gd name="connsiteX2" fmla="*/ 9626 w 10104"/>
                <a:gd name="connsiteY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9187 w 10104"/>
                <a:gd name="connsiteY2" fmla="*/ 559 h 10000"/>
                <a:gd name="connsiteX3" fmla="*/ 8287 w 10104"/>
                <a:gd name="connsiteY3" fmla="*/ 1871 h 10000"/>
                <a:gd name="connsiteX4" fmla="*/ 7866 w 10104"/>
                <a:gd name="connsiteY4" fmla="*/ 5061 h 10000"/>
                <a:gd name="connsiteX5" fmla="*/ 8013 w 10104"/>
                <a:gd name="connsiteY5" fmla="*/ 6664 h 10000"/>
                <a:gd name="connsiteX6" fmla="*/ 8306 w 10104"/>
                <a:gd name="connsiteY6" fmla="*/ 7503 h 10000"/>
                <a:gd name="connsiteX7" fmla="*/ 8306 w 10104"/>
                <a:gd name="connsiteY7" fmla="*/ 7961 h 10000"/>
                <a:gd name="connsiteX8" fmla="*/ 8967 w 10104"/>
                <a:gd name="connsiteY8" fmla="*/ 8801 h 10000"/>
                <a:gd name="connsiteX9" fmla="*/ 9626 w 10104"/>
                <a:gd name="connsiteY9" fmla="*/ 10000 h 10000"/>
                <a:gd name="connsiteX10" fmla="*/ 1926 w 10104"/>
                <a:gd name="connsiteY10" fmla="*/ 10000 h 10000"/>
                <a:gd name="connsiteX11" fmla="*/ 0 w 10104"/>
                <a:gd name="connsiteY11" fmla="*/ 5000 h 10000"/>
                <a:gd name="connsiteX12" fmla="*/ 1926 w 10104"/>
                <a:gd name="connsiteY1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8967 w 10104"/>
                <a:gd name="connsiteY2" fmla="*/ 482 h 10000"/>
                <a:gd name="connsiteX3" fmla="*/ 8067 w 10104"/>
                <a:gd name="connsiteY3" fmla="*/ 3703 h 10000"/>
                <a:gd name="connsiteX4" fmla="*/ 8013 w 10104"/>
                <a:gd name="connsiteY4" fmla="*/ 6053 h 10000"/>
                <a:gd name="connsiteX5" fmla="*/ 8233 w 10104"/>
                <a:gd name="connsiteY5" fmla="*/ 7503 h 10000"/>
                <a:gd name="connsiteX6" fmla="*/ 9003 w 10104"/>
                <a:gd name="connsiteY6" fmla="*/ 9030 h 10000"/>
                <a:gd name="connsiteX7" fmla="*/ 9626 w 10104"/>
                <a:gd name="connsiteY7" fmla="*/ 10000 h 10000"/>
                <a:gd name="connsiteX8" fmla="*/ 1926 w 10104"/>
                <a:gd name="connsiteY8" fmla="*/ 10000 h 10000"/>
                <a:gd name="connsiteX9" fmla="*/ 0 w 10104"/>
                <a:gd name="connsiteY9" fmla="*/ 5000 h 10000"/>
                <a:gd name="connsiteX10" fmla="*/ 1926 w 10104"/>
                <a:gd name="connsiteY10" fmla="*/ 0 h 10000"/>
                <a:gd name="connsiteX0" fmla="*/ 9626 w 10104"/>
                <a:gd name="connsiteY0" fmla="*/ 10000 h 10000"/>
                <a:gd name="connsiteX1" fmla="*/ 7702 w 10104"/>
                <a:gd name="connsiteY1" fmla="*/ 5000 h 10000"/>
                <a:gd name="connsiteX2" fmla="*/ 9626 w 10104"/>
                <a:gd name="connsiteY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9187 w 10104"/>
                <a:gd name="connsiteY2" fmla="*/ 559 h 10000"/>
                <a:gd name="connsiteX3" fmla="*/ 8287 w 10104"/>
                <a:gd name="connsiteY3" fmla="*/ 1871 h 10000"/>
                <a:gd name="connsiteX4" fmla="*/ 7866 w 10104"/>
                <a:gd name="connsiteY4" fmla="*/ 5061 h 10000"/>
                <a:gd name="connsiteX5" fmla="*/ 8013 w 10104"/>
                <a:gd name="connsiteY5" fmla="*/ 6664 h 10000"/>
                <a:gd name="connsiteX6" fmla="*/ 8306 w 10104"/>
                <a:gd name="connsiteY6" fmla="*/ 7503 h 10000"/>
                <a:gd name="connsiteX7" fmla="*/ 8306 w 10104"/>
                <a:gd name="connsiteY7" fmla="*/ 7961 h 10000"/>
                <a:gd name="connsiteX8" fmla="*/ 8967 w 10104"/>
                <a:gd name="connsiteY8" fmla="*/ 8801 h 10000"/>
                <a:gd name="connsiteX9" fmla="*/ 9626 w 10104"/>
                <a:gd name="connsiteY9" fmla="*/ 10000 h 10000"/>
                <a:gd name="connsiteX10" fmla="*/ 1926 w 10104"/>
                <a:gd name="connsiteY10" fmla="*/ 10000 h 10000"/>
                <a:gd name="connsiteX11" fmla="*/ 0 w 10104"/>
                <a:gd name="connsiteY11" fmla="*/ 5000 h 10000"/>
                <a:gd name="connsiteX12" fmla="*/ 1926 w 10104"/>
                <a:gd name="connsiteY1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8967 w 10104"/>
                <a:gd name="connsiteY2" fmla="*/ 482 h 10000"/>
                <a:gd name="connsiteX3" fmla="*/ 8067 w 10104"/>
                <a:gd name="connsiteY3" fmla="*/ 3703 h 10000"/>
                <a:gd name="connsiteX4" fmla="*/ 8013 w 10104"/>
                <a:gd name="connsiteY4" fmla="*/ 6053 h 10000"/>
                <a:gd name="connsiteX5" fmla="*/ 8233 w 10104"/>
                <a:gd name="connsiteY5" fmla="*/ 7503 h 10000"/>
                <a:gd name="connsiteX6" fmla="*/ 9003 w 10104"/>
                <a:gd name="connsiteY6" fmla="*/ 9030 h 10000"/>
                <a:gd name="connsiteX7" fmla="*/ 9626 w 10104"/>
                <a:gd name="connsiteY7" fmla="*/ 10000 h 10000"/>
                <a:gd name="connsiteX8" fmla="*/ 1926 w 10104"/>
                <a:gd name="connsiteY8" fmla="*/ 10000 h 10000"/>
                <a:gd name="connsiteX9" fmla="*/ 0 w 10104"/>
                <a:gd name="connsiteY9" fmla="*/ 5000 h 10000"/>
                <a:gd name="connsiteX10" fmla="*/ 1926 w 10104"/>
                <a:gd name="connsiteY10" fmla="*/ 0 h 10000"/>
                <a:gd name="connsiteX0" fmla="*/ 9626 w 10104"/>
                <a:gd name="connsiteY0" fmla="*/ 10000 h 10000"/>
                <a:gd name="connsiteX1" fmla="*/ 7702 w 10104"/>
                <a:gd name="connsiteY1" fmla="*/ 5000 h 10000"/>
                <a:gd name="connsiteX2" fmla="*/ 9626 w 10104"/>
                <a:gd name="connsiteY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9187 w 10104"/>
                <a:gd name="connsiteY2" fmla="*/ 559 h 10000"/>
                <a:gd name="connsiteX3" fmla="*/ 8287 w 10104"/>
                <a:gd name="connsiteY3" fmla="*/ 1871 h 10000"/>
                <a:gd name="connsiteX4" fmla="*/ 7866 w 10104"/>
                <a:gd name="connsiteY4" fmla="*/ 5061 h 10000"/>
                <a:gd name="connsiteX5" fmla="*/ 8013 w 10104"/>
                <a:gd name="connsiteY5" fmla="*/ 6664 h 10000"/>
                <a:gd name="connsiteX6" fmla="*/ 8306 w 10104"/>
                <a:gd name="connsiteY6" fmla="*/ 7503 h 10000"/>
                <a:gd name="connsiteX7" fmla="*/ 8306 w 10104"/>
                <a:gd name="connsiteY7" fmla="*/ 7961 h 10000"/>
                <a:gd name="connsiteX8" fmla="*/ 8967 w 10104"/>
                <a:gd name="connsiteY8" fmla="*/ 8801 h 10000"/>
                <a:gd name="connsiteX9" fmla="*/ 9040 w 10104"/>
                <a:gd name="connsiteY9" fmla="*/ 9564 h 10000"/>
                <a:gd name="connsiteX10" fmla="*/ 9626 w 10104"/>
                <a:gd name="connsiteY10" fmla="*/ 10000 h 10000"/>
                <a:gd name="connsiteX11" fmla="*/ 1926 w 10104"/>
                <a:gd name="connsiteY11" fmla="*/ 10000 h 10000"/>
                <a:gd name="connsiteX12" fmla="*/ 0 w 10104"/>
                <a:gd name="connsiteY12" fmla="*/ 5000 h 10000"/>
                <a:gd name="connsiteX13" fmla="*/ 1926 w 10104"/>
                <a:gd name="connsiteY13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8967 w 10104"/>
                <a:gd name="connsiteY2" fmla="*/ 482 h 10000"/>
                <a:gd name="connsiteX3" fmla="*/ 8067 w 10104"/>
                <a:gd name="connsiteY3" fmla="*/ 3703 h 10000"/>
                <a:gd name="connsiteX4" fmla="*/ 8013 w 10104"/>
                <a:gd name="connsiteY4" fmla="*/ 6053 h 10000"/>
                <a:gd name="connsiteX5" fmla="*/ 8233 w 10104"/>
                <a:gd name="connsiteY5" fmla="*/ 7503 h 10000"/>
                <a:gd name="connsiteX6" fmla="*/ 9003 w 10104"/>
                <a:gd name="connsiteY6" fmla="*/ 9030 h 10000"/>
                <a:gd name="connsiteX7" fmla="*/ 9626 w 10104"/>
                <a:gd name="connsiteY7" fmla="*/ 10000 h 10000"/>
                <a:gd name="connsiteX8" fmla="*/ 1926 w 10104"/>
                <a:gd name="connsiteY8" fmla="*/ 10000 h 10000"/>
                <a:gd name="connsiteX9" fmla="*/ 0 w 10104"/>
                <a:gd name="connsiteY9" fmla="*/ 5000 h 10000"/>
                <a:gd name="connsiteX10" fmla="*/ 1926 w 10104"/>
                <a:gd name="connsiteY10" fmla="*/ 0 h 10000"/>
                <a:gd name="connsiteX0" fmla="*/ 9626 w 10104"/>
                <a:gd name="connsiteY0" fmla="*/ 10000 h 10000"/>
                <a:gd name="connsiteX1" fmla="*/ 7702 w 10104"/>
                <a:gd name="connsiteY1" fmla="*/ 5000 h 10000"/>
                <a:gd name="connsiteX2" fmla="*/ 9626 w 10104"/>
                <a:gd name="connsiteY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9187 w 10104"/>
                <a:gd name="connsiteY2" fmla="*/ 559 h 10000"/>
                <a:gd name="connsiteX3" fmla="*/ 8287 w 10104"/>
                <a:gd name="connsiteY3" fmla="*/ 1871 h 10000"/>
                <a:gd name="connsiteX4" fmla="*/ 7866 w 10104"/>
                <a:gd name="connsiteY4" fmla="*/ 5061 h 10000"/>
                <a:gd name="connsiteX5" fmla="*/ 8013 w 10104"/>
                <a:gd name="connsiteY5" fmla="*/ 6664 h 10000"/>
                <a:gd name="connsiteX6" fmla="*/ 8306 w 10104"/>
                <a:gd name="connsiteY6" fmla="*/ 7503 h 10000"/>
                <a:gd name="connsiteX7" fmla="*/ 8306 w 10104"/>
                <a:gd name="connsiteY7" fmla="*/ 7961 h 10000"/>
                <a:gd name="connsiteX8" fmla="*/ 8600 w 10104"/>
                <a:gd name="connsiteY8" fmla="*/ 8877 h 10000"/>
                <a:gd name="connsiteX9" fmla="*/ 9040 w 10104"/>
                <a:gd name="connsiteY9" fmla="*/ 9564 h 10000"/>
                <a:gd name="connsiteX10" fmla="*/ 9626 w 10104"/>
                <a:gd name="connsiteY10" fmla="*/ 10000 h 10000"/>
                <a:gd name="connsiteX11" fmla="*/ 1926 w 10104"/>
                <a:gd name="connsiteY11" fmla="*/ 10000 h 10000"/>
                <a:gd name="connsiteX12" fmla="*/ 0 w 10104"/>
                <a:gd name="connsiteY12" fmla="*/ 5000 h 10000"/>
                <a:gd name="connsiteX13" fmla="*/ 1926 w 10104"/>
                <a:gd name="connsiteY13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8967 w 10104"/>
                <a:gd name="connsiteY2" fmla="*/ 482 h 10000"/>
                <a:gd name="connsiteX3" fmla="*/ 8067 w 10104"/>
                <a:gd name="connsiteY3" fmla="*/ 3703 h 10000"/>
                <a:gd name="connsiteX4" fmla="*/ 8013 w 10104"/>
                <a:gd name="connsiteY4" fmla="*/ 6053 h 10000"/>
                <a:gd name="connsiteX5" fmla="*/ 8233 w 10104"/>
                <a:gd name="connsiteY5" fmla="*/ 7503 h 10000"/>
                <a:gd name="connsiteX6" fmla="*/ 8526 w 10104"/>
                <a:gd name="connsiteY6" fmla="*/ 8572 h 10000"/>
                <a:gd name="connsiteX7" fmla="*/ 9003 w 10104"/>
                <a:gd name="connsiteY7" fmla="*/ 9030 h 10000"/>
                <a:gd name="connsiteX8" fmla="*/ 9626 w 10104"/>
                <a:gd name="connsiteY8" fmla="*/ 10000 h 10000"/>
                <a:gd name="connsiteX9" fmla="*/ 1926 w 10104"/>
                <a:gd name="connsiteY9" fmla="*/ 10000 h 10000"/>
                <a:gd name="connsiteX10" fmla="*/ 0 w 10104"/>
                <a:gd name="connsiteY10" fmla="*/ 5000 h 10000"/>
                <a:gd name="connsiteX11" fmla="*/ 1926 w 10104"/>
                <a:gd name="connsiteY11" fmla="*/ 0 h 10000"/>
                <a:gd name="connsiteX0" fmla="*/ 9626 w 10104"/>
                <a:gd name="connsiteY0" fmla="*/ 10000 h 10000"/>
                <a:gd name="connsiteX1" fmla="*/ 7702 w 10104"/>
                <a:gd name="connsiteY1" fmla="*/ 5000 h 10000"/>
                <a:gd name="connsiteX2" fmla="*/ 9626 w 10104"/>
                <a:gd name="connsiteY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9187 w 10104"/>
                <a:gd name="connsiteY2" fmla="*/ 559 h 10000"/>
                <a:gd name="connsiteX3" fmla="*/ 8287 w 10104"/>
                <a:gd name="connsiteY3" fmla="*/ 1871 h 10000"/>
                <a:gd name="connsiteX4" fmla="*/ 7866 w 10104"/>
                <a:gd name="connsiteY4" fmla="*/ 5061 h 10000"/>
                <a:gd name="connsiteX5" fmla="*/ 8013 w 10104"/>
                <a:gd name="connsiteY5" fmla="*/ 6664 h 10000"/>
                <a:gd name="connsiteX6" fmla="*/ 8306 w 10104"/>
                <a:gd name="connsiteY6" fmla="*/ 7503 h 10000"/>
                <a:gd name="connsiteX7" fmla="*/ 8306 w 10104"/>
                <a:gd name="connsiteY7" fmla="*/ 7961 h 10000"/>
                <a:gd name="connsiteX8" fmla="*/ 8600 w 10104"/>
                <a:gd name="connsiteY8" fmla="*/ 8877 h 10000"/>
                <a:gd name="connsiteX9" fmla="*/ 9040 w 10104"/>
                <a:gd name="connsiteY9" fmla="*/ 9564 h 10000"/>
                <a:gd name="connsiteX10" fmla="*/ 9626 w 10104"/>
                <a:gd name="connsiteY10" fmla="*/ 10000 h 10000"/>
                <a:gd name="connsiteX11" fmla="*/ 1926 w 10104"/>
                <a:gd name="connsiteY11" fmla="*/ 10000 h 10000"/>
                <a:gd name="connsiteX12" fmla="*/ 0 w 10104"/>
                <a:gd name="connsiteY12" fmla="*/ 5000 h 10000"/>
                <a:gd name="connsiteX13" fmla="*/ 1926 w 10104"/>
                <a:gd name="connsiteY13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8967 w 10104"/>
                <a:gd name="connsiteY2" fmla="*/ 482 h 10000"/>
                <a:gd name="connsiteX3" fmla="*/ 8067 w 10104"/>
                <a:gd name="connsiteY3" fmla="*/ 3703 h 10000"/>
                <a:gd name="connsiteX4" fmla="*/ 8013 w 10104"/>
                <a:gd name="connsiteY4" fmla="*/ 6053 h 10000"/>
                <a:gd name="connsiteX5" fmla="*/ 8233 w 10104"/>
                <a:gd name="connsiteY5" fmla="*/ 7503 h 10000"/>
                <a:gd name="connsiteX6" fmla="*/ 8526 w 10104"/>
                <a:gd name="connsiteY6" fmla="*/ 8572 h 10000"/>
                <a:gd name="connsiteX7" fmla="*/ 9003 w 10104"/>
                <a:gd name="connsiteY7" fmla="*/ 9030 h 10000"/>
                <a:gd name="connsiteX8" fmla="*/ 9626 w 10104"/>
                <a:gd name="connsiteY8" fmla="*/ 10000 h 10000"/>
                <a:gd name="connsiteX9" fmla="*/ 1926 w 10104"/>
                <a:gd name="connsiteY9" fmla="*/ 10000 h 10000"/>
                <a:gd name="connsiteX10" fmla="*/ 0 w 10104"/>
                <a:gd name="connsiteY10" fmla="*/ 5000 h 10000"/>
                <a:gd name="connsiteX11" fmla="*/ 1926 w 10104"/>
                <a:gd name="connsiteY11" fmla="*/ 0 h 10000"/>
                <a:gd name="connsiteX0" fmla="*/ 9626 w 10104"/>
                <a:gd name="connsiteY0" fmla="*/ 10000 h 10000"/>
                <a:gd name="connsiteX1" fmla="*/ 7702 w 10104"/>
                <a:gd name="connsiteY1" fmla="*/ 5000 h 10000"/>
                <a:gd name="connsiteX2" fmla="*/ 9626 w 10104"/>
                <a:gd name="connsiteY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9187 w 10104"/>
                <a:gd name="connsiteY2" fmla="*/ 559 h 10000"/>
                <a:gd name="connsiteX3" fmla="*/ 8287 w 10104"/>
                <a:gd name="connsiteY3" fmla="*/ 1871 h 10000"/>
                <a:gd name="connsiteX4" fmla="*/ 7866 w 10104"/>
                <a:gd name="connsiteY4" fmla="*/ 5061 h 10000"/>
                <a:gd name="connsiteX5" fmla="*/ 8013 w 10104"/>
                <a:gd name="connsiteY5" fmla="*/ 6664 h 10000"/>
                <a:gd name="connsiteX6" fmla="*/ 8306 w 10104"/>
                <a:gd name="connsiteY6" fmla="*/ 7503 h 10000"/>
                <a:gd name="connsiteX7" fmla="*/ 8159 w 10104"/>
                <a:gd name="connsiteY7" fmla="*/ 8114 h 10000"/>
                <a:gd name="connsiteX8" fmla="*/ 8600 w 10104"/>
                <a:gd name="connsiteY8" fmla="*/ 8877 h 10000"/>
                <a:gd name="connsiteX9" fmla="*/ 9040 w 10104"/>
                <a:gd name="connsiteY9" fmla="*/ 9564 h 10000"/>
                <a:gd name="connsiteX10" fmla="*/ 9626 w 10104"/>
                <a:gd name="connsiteY10" fmla="*/ 10000 h 10000"/>
                <a:gd name="connsiteX11" fmla="*/ 1926 w 10104"/>
                <a:gd name="connsiteY11" fmla="*/ 10000 h 10000"/>
                <a:gd name="connsiteX12" fmla="*/ 0 w 10104"/>
                <a:gd name="connsiteY12" fmla="*/ 5000 h 10000"/>
                <a:gd name="connsiteX13" fmla="*/ 1926 w 10104"/>
                <a:gd name="connsiteY13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8967 w 10104"/>
                <a:gd name="connsiteY2" fmla="*/ 482 h 10000"/>
                <a:gd name="connsiteX3" fmla="*/ 8067 w 10104"/>
                <a:gd name="connsiteY3" fmla="*/ 3703 h 10000"/>
                <a:gd name="connsiteX4" fmla="*/ 8013 w 10104"/>
                <a:gd name="connsiteY4" fmla="*/ 6053 h 10000"/>
                <a:gd name="connsiteX5" fmla="*/ 8086 w 10104"/>
                <a:gd name="connsiteY5" fmla="*/ 7579 h 10000"/>
                <a:gd name="connsiteX6" fmla="*/ 8526 w 10104"/>
                <a:gd name="connsiteY6" fmla="*/ 8572 h 10000"/>
                <a:gd name="connsiteX7" fmla="*/ 9003 w 10104"/>
                <a:gd name="connsiteY7" fmla="*/ 9030 h 10000"/>
                <a:gd name="connsiteX8" fmla="*/ 9626 w 10104"/>
                <a:gd name="connsiteY8" fmla="*/ 10000 h 10000"/>
                <a:gd name="connsiteX9" fmla="*/ 1926 w 10104"/>
                <a:gd name="connsiteY9" fmla="*/ 10000 h 10000"/>
                <a:gd name="connsiteX10" fmla="*/ 0 w 10104"/>
                <a:gd name="connsiteY10" fmla="*/ 5000 h 10000"/>
                <a:gd name="connsiteX11" fmla="*/ 1926 w 10104"/>
                <a:gd name="connsiteY11" fmla="*/ 0 h 10000"/>
                <a:gd name="connsiteX0" fmla="*/ 9626 w 10104"/>
                <a:gd name="connsiteY0" fmla="*/ 10000 h 10000"/>
                <a:gd name="connsiteX1" fmla="*/ 7702 w 10104"/>
                <a:gd name="connsiteY1" fmla="*/ 5000 h 10000"/>
                <a:gd name="connsiteX2" fmla="*/ 9626 w 10104"/>
                <a:gd name="connsiteY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9187 w 10104"/>
                <a:gd name="connsiteY2" fmla="*/ 559 h 10000"/>
                <a:gd name="connsiteX3" fmla="*/ 8287 w 10104"/>
                <a:gd name="connsiteY3" fmla="*/ 1871 h 10000"/>
                <a:gd name="connsiteX4" fmla="*/ 7866 w 10104"/>
                <a:gd name="connsiteY4" fmla="*/ 5061 h 10000"/>
                <a:gd name="connsiteX5" fmla="*/ 8013 w 10104"/>
                <a:gd name="connsiteY5" fmla="*/ 6664 h 10000"/>
                <a:gd name="connsiteX6" fmla="*/ 8306 w 10104"/>
                <a:gd name="connsiteY6" fmla="*/ 7503 h 10000"/>
                <a:gd name="connsiteX7" fmla="*/ 8159 w 10104"/>
                <a:gd name="connsiteY7" fmla="*/ 8114 h 10000"/>
                <a:gd name="connsiteX8" fmla="*/ 8600 w 10104"/>
                <a:gd name="connsiteY8" fmla="*/ 8877 h 10000"/>
                <a:gd name="connsiteX9" fmla="*/ 9040 w 10104"/>
                <a:gd name="connsiteY9" fmla="*/ 9564 h 10000"/>
                <a:gd name="connsiteX10" fmla="*/ 9626 w 10104"/>
                <a:gd name="connsiteY10" fmla="*/ 10000 h 10000"/>
                <a:gd name="connsiteX11" fmla="*/ 1926 w 10104"/>
                <a:gd name="connsiteY11" fmla="*/ 10000 h 10000"/>
                <a:gd name="connsiteX12" fmla="*/ 0 w 10104"/>
                <a:gd name="connsiteY12" fmla="*/ 5000 h 10000"/>
                <a:gd name="connsiteX13" fmla="*/ 1926 w 10104"/>
                <a:gd name="connsiteY13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8967 w 10104"/>
                <a:gd name="connsiteY2" fmla="*/ 482 h 10000"/>
                <a:gd name="connsiteX3" fmla="*/ 8067 w 10104"/>
                <a:gd name="connsiteY3" fmla="*/ 3703 h 10000"/>
                <a:gd name="connsiteX4" fmla="*/ 8013 w 10104"/>
                <a:gd name="connsiteY4" fmla="*/ 6053 h 10000"/>
                <a:gd name="connsiteX5" fmla="*/ 8086 w 10104"/>
                <a:gd name="connsiteY5" fmla="*/ 7579 h 10000"/>
                <a:gd name="connsiteX6" fmla="*/ 8526 w 10104"/>
                <a:gd name="connsiteY6" fmla="*/ 8572 h 10000"/>
                <a:gd name="connsiteX7" fmla="*/ 9003 w 10104"/>
                <a:gd name="connsiteY7" fmla="*/ 9030 h 10000"/>
                <a:gd name="connsiteX8" fmla="*/ 9626 w 10104"/>
                <a:gd name="connsiteY8" fmla="*/ 10000 h 10000"/>
                <a:gd name="connsiteX9" fmla="*/ 1926 w 10104"/>
                <a:gd name="connsiteY9" fmla="*/ 10000 h 10000"/>
                <a:gd name="connsiteX10" fmla="*/ 0 w 10104"/>
                <a:gd name="connsiteY10" fmla="*/ 5000 h 10000"/>
                <a:gd name="connsiteX11" fmla="*/ 1926 w 10104"/>
                <a:gd name="connsiteY11" fmla="*/ 0 h 10000"/>
                <a:gd name="connsiteX0" fmla="*/ 9626 w 10104"/>
                <a:gd name="connsiteY0" fmla="*/ 10000 h 10000"/>
                <a:gd name="connsiteX1" fmla="*/ 7702 w 10104"/>
                <a:gd name="connsiteY1" fmla="*/ 5000 h 10000"/>
                <a:gd name="connsiteX2" fmla="*/ 9626 w 10104"/>
                <a:gd name="connsiteY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9187 w 10104"/>
                <a:gd name="connsiteY2" fmla="*/ 559 h 10000"/>
                <a:gd name="connsiteX3" fmla="*/ 8287 w 10104"/>
                <a:gd name="connsiteY3" fmla="*/ 1871 h 10000"/>
                <a:gd name="connsiteX4" fmla="*/ 7866 w 10104"/>
                <a:gd name="connsiteY4" fmla="*/ 5061 h 10000"/>
                <a:gd name="connsiteX5" fmla="*/ 7940 w 10104"/>
                <a:gd name="connsiteY5" fmla="*/ 6511 h 10000"/>
                <a:gd name="connsiteX6" fmla="*/ 8306 w 10104"/>
                <a:gd name="connsiteY6" fmla="*/ 7503 h 10000"/>
                <a:gd name="connsiteX7" fmla="*/ 8159 w 10104"/>
                <a:gd name="connsiteY7" fmla="*/ 8114 h 10000"/>
                <a:gd name="connsiteX8" fmla="*/ 8600 w 10104"/>
                <a:gd name="connsiteY8" fmla="*/ 8877 h 10000"/>
                <a:gd name="connsiteX9" fmla="*/ 9040 w 10104"/>
                <a:gd name="connsiteY9" fmla="*/ 9564 h 10000"/>
                <a:gd name="connsiteX10" fmla="*/ 9626 w 10104"/>
                <a:gd name="connsiteY10" fmla="*/ 10000 h 10000"/>
                <a:gd name="connsiteX11" fmla="*/ 1926 w 10104"/>
                <a:gd name="connsiteY11" fmla="*/ 10000 h 10000"/>
                <a:gd name="connsiteX12" fmla="*/ 0 w 10104"/>
                <a:gd name="connsiteY12" fmla="*/ 5000 h 10000"/>
                <a:gd name="connsiteX13" fmla="*/ 1926 w 10104"/>
                <a:gd name="connsiteY13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8967 w 10104"/>
                <a:gd name="connsiteY2" fmla="*/ 482 h 10000"/>
                <a:gd name="connsiteX3" fmla="*/ 8067 w 10104"/>
                <a:gd name="connsiteY3" fmla="*/ 3703 h 10000"/>
                <a:gd name="connsiteX4" fmla="*/ 7902 w 10104"/>
                <a:gd name="connsiteY4" fmla="*/ 4451 h 10000"/>
                <a:gd name="connsiteX5" fmla="*/ 8013 w 10104"/>
                <a:gd name="connsiteY5" fmla="*/ 6053 h 10000"/>
                <a:gd name="connsiteX6" fmla="*/ 8086 w 10104"/>
                <a:gd name="connsiteY6" fmla="*/ 7579 h 10000"/>
                <a:gd name="connsiteX7" fmla="*/ 8526 w 10104"/>
                <a:gd name="connsiteY7" fmla="*/ 8572 h 10000"/>
                <a:gd name="connsiteX8" fmla="*/ 9003 w 10104"/>
                <a:gd name="connsiteY8" fmla="*/ 9030 h 10000"/>
                <a:gd name="connsiteX9" fmla="*/ 9626 w 10104"/>
                <a:gd name="connsiteY9" fmla="*/ 10000 h 10000"/>
                <a:gd name="connsiteX10" fmla="*/ 1926 w 10104"/>
                <a:gd name="connsiteY10" fmla="*/ 10000 h 10000"/>
                <a:gd name="connsiteX11" fmla="*/ 0 w 10104"/>
                <a:gd name="connsiteY11" fmla="*/ 5000 h 10000"/>
                <a:gd name="connsiteX12" fmla="*/ 1926 w 10104"/>
                <a:gd name="connsiteY12" fmla="*/ 0 h 10000"/>
                <a:gd name="connsiteX0" fmla="*/ 9626 w 10104"/>
                <a:gd name="connsiteY0" fmla="*/ 10000 h 10000"/>
                <a:gd name="connsiteX1" fmla="*/ 7702 w 10104"/>
                <a:gd name="connsiteY1" fmla="*/ 5000 h 10000"/>
                <a:gd name="connsiteX2" fmla="*/ 9626 w 10104"/>
                <a:gd name="connsiteY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9187 w 10104"/>
                <a:gd name="connsiteY2" fmla="*/ 559 h 10000"/>
                <a:gd name="connsiteX3" fmla="*/ 8287 w 10104"/>
                <a:gd name="connsiteY3" fmla="*/ 1871 h 10000"/>
                <a:gd name="connsiteX4" fmla="*/ 7866 w 10104"/>
                <a:gd name="connsiteY4" fmla="*/ 5061 h 10000"/>
                <a:gd name="connsiteX5" fmla="*/ 7940 w 10104"/>
                <a:gd name="connsiteY5" fmla="*/ 6511 h 10000"/>
                <a:gd name="connsiteX6" fmla="*/ 8306 w 10104"/>
                <a:gd name="connsiteY6" fmla="*/ 7503 h 10000"/>
                <a:gd name="connsiteX7" fmla="*/ 8159 w 10104"/>
                <a:gd name="connsiteY7" fmla="*/ 8114 h 10000"/>
                <a:gd name="connsiteX8" fmla="*/ 8600 w 10104"/>
                <a:gd name="connsiteY8" fmla="*/ 8877 h 10000"/>
                <a:gd name="connsiteX9" fmla="*/ 9040 w 10104"/>
                <a:gd name="connsiteY9" fmla="*/ 9564 h 10000"/>
                <a:gd name="connsiteX10" fmla="*/ 9626 w 10104"/>
                <a:gd name="connsiteY10" fmla="*/ 10000 h 10000"/>
                <a:gd name="connsiteX11" fmla="*/ 1926 w 10104"/>
                <a:gd name="connsiteY11" fmla="*/ 10000 h 10000"/>
                <a:gd name="connsiteX12" fmla="*/ 0 w 10104"/>
                <a:gd name="connsiteY12" fmla="*/ 5000 h 10000"/>
                <a:gd name="connsiteX13" fmla="*/ 1926 w 10104"/>
                <a:gd name="connsiteY13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8967 w 10104"/>
                <a:gd name="connsiteY2" fmla="*/ 482 h 10000"/>
                <a:gd name="connsiteX3" fmla="*/ 7920 w 10104"/>
                <a:gd name="connsiteY3" fmla="*/ 3474 h 10000"/>
                <a:gd name="connsiteX4" fmla="*/ 7902 w 10104"/>
                <a:gd name="connsiteY4" fmla="*/ 4451 h 10000"/>
                <a:gd name="connsiteX5" fmla="*/ 8013 w 10104"/>
                <a:gd name="connsiteY5" fmla="*/ 6053 h 10000"/>
                <a:gd name="connsiteX6" fmla="*/ 8086 w 10104"/>
                <a:gd name="connsiteY6" fmla="*/ 7579 h 10000"/>
                <a:gd name="connsiteX7" fmla="*/ 8526 w 10104"/>
                <a:gd name="connsiteY7" fmla="*/ 8572 h 10000"/>
                <a:gd name="connsiteX8" fmla="*/ 9003 w 10104"/>
                <a:gd name="connsiteY8" fmla="*/ 9030 h 10000"/>
                <a:gd name="connsiteX9" fmla="*/ 9626 w 10104"/>
                <a:gd name="connsiteY9" fmla="*/ 10000 h 10000"/>
                <a:gd name="connsiteX10" fmla="*/ 1926 w 10104"/>
                <a:gd name="connsiteY10" fmla="*/ 10000 h 10000"/>
                <a:gd name="connsiteX11" fmla="*/ 0 w 10104"/>
                <a:gd name="connsiteY11" fmla="*/ 5000 h 10000"/>
                <a:gd name="connsiteX12" fmla="*/ 1926 w 10104"/>
                <a:gd name="connsiteY12" fmla="*/ 0 h 10000"/>
                <a:gd name="connsiteX0" fmla="*/ 9626 w 10104"/>
                <a:gd name="connsiteY0" fmla="*/ 10000 h 10000"/>
                <a:gd name="connsiteX1" fmla="*/ 7702 w 10104"/>
                <a:gd name="connsiteY1" fmla="*/ 5000 h 10000"/>
                <a:gd name="connsiteX2" fmla="*/ 9626 w 10104"/>
                <a:gd name="connsiteY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9187 w 10104"/>
                <a:gd name="connsiteY2" fmla="*/ 559 h 10000"/>
                <a:gd name="connsiteX3" fmla="*/ 8287 w 10104"/>
                <a:gd name="connsiteY3" fmla="*/ 1871 h 10000"/>
                <a:gd name="connsiteX4" fmla="*/ 7866 w 10104"/>
                <a:gd name="connsiteY4" fmla="*/ 5061 h 10000"/>
                <a:gd name="connsiteX5" fmla="*/ 7940 w 10104"/>
                <a:gd name="connsiteY5" fmla="*/ 6511 h 10000"/>
                <a:gd name="connsiteX6" fmla="*/ 8306 w 10104"/>
                <a:gd name="connsiteY6" fmla="*/ 7503 h 10000"/>
                <a:gd name="connsiteX7" fmla="*/ 8159 w 10104"/>
                <a:gd name="connsiteY7" fmla="*/ 8114 h 10000"/>
                <a:gd name="connsiteX8" fmla="*/ 8600 w 10104"/>
                <a:gd name="connsiteY8" fmla="*/ 8877 h 10000"/>
                <a:gd name="connsiteX9" fmla="*/ 9040 w 10104"/>
                <a:gd name="connsiteY9" fmla="*/ 9564 h 10000"/>
                <a:gd name="connsiteX10" fmla="*/ 9626 w 10104"/>
                <a:gd name="connsiteY10" fmla="*/ 10000 h 10000"/>
                <a:gd name="connsiteX11" fmla="*/ 1926 w 10104"/>
                <a:gd name="connsiteY11" fmla="*/ 10000 h 10000"/>
                <a:gd name="connsiteX12" fmla="*/ 0 w 10104"/>
                <a:gd name="connsiteY12" fmla="*/ 5000 h 10000"/>
                <a:gd name="connsiteX13" fmla="*/ 1926 w 10104"/>
                <a:gd name="connsiteY13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8967 w 10104"/>
                <a:gd name="connsiteY2" fmla="*/ 482 h 10000"/>
                <a:gd name="connsiteX3" fmla="*/ 7920 w 10104"/>
                <a:gd name="connsiteY3" fmla="*/ 3474 h 10000"/>
                <a:gd name="connsiteX4" fmla="*/ 7902 w 10104"/>
                <a:gd name="connsiteY4" fmla="*/ 4451 h 10000"/>
                <a:gd name="connsiteX5" fmla="*/ 8013 w 10104"/>
                <a:gd name="connsiteY5" fmla="*/ 6053 h 10000"/>
                <a:gd name="connsiteX6" fmla="*/ 8086 w 10104"/>
                <a:gd name="connsiteY6" fmla="*/ 7579 h 10000"/>
                <a:gd name="connsiteX7" fmla="*/ 8526 w 10104"/>
                <a:gd name="connsiteY7" fmla="*/ 8572 h 10000"/>
                <a:gd name="connsiteX8" fmla="*/ 9003 w 10104"/>
                <a:gd name="connsiteY8" fmla="*/ 9030 h 10000"/>
                <a:gd name="connsiteX9" fmla="*/ 9626 w 10104"/>
                <a:gd name="connsiteY9" fmla="*/ 10000 h 10000"/>
                <a:gd name="connsiteX10" fmla="*/ 1926 w 10104"/>
                <a:gd name="connsiteY10" fmla="*/ 10000 h 10000"/>
                <a:gd name="connsiteX11" fmla="*/ 0 w 10104"/>
                <a:gd name="connsiteY11" fmla="*/ 5000 h 10000"/>
                <a:gd name="connsiteX12" fmla="*/ 1926 w 10104"/>
                <a:gd name="connsiteY12" fmla="*/ 0 h 10000"/>
                <a:gd name="connsiteX0" fmla="*/ 9626 w 10104"/>
                <a:gd name="connsiteY0" fmla="*/ 10000 h 10000"/>
                <a:gd name="connsiteX1" fmla="*/ 7702 w 10104"/>
                <a:gd name="connsiteY1" fmla="*/ 5000 h 10000"/>
                <a:gd name="connsiteX2" fmla="*/ 9626 w 10104"/>
                <a:gd name="connsiteY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9187 w 10104"/>
                <a:gd name="connsiteY2" fmla="*/ 559 h 10000"/>
                <a:gd name="connsiteX3" fmla="*/ 8287 w 10104"/>
                <a:gd name="connsiteY3" fmla="*/ 1871 h 10000"/>
                <a:gd name="connsiteX4" fmla="*/ 7866 w 10104"/>
                <a:gd name="connsiteY4" fmla="*/ 5061 h 10000"/>
                <a:gd name="connsiteX5" fmla="*/ 7940 w 10104"/>
                <a:gd name="connsiteY5" fmla="*/ 6511 h 10000"/>
                <a:gd name="connsiteX6" fmla="*/ 8306 w 10104"/>
                <a:gd name="connsiteY6" fmla="*/ 7503 h 10000"/>
                <a:gd name="connsiteX7" fmla="*/ 8159 w 10104"/>
                <a:gd name="connsiteY7" fmla="*/ 8114 h 10000"/>
                <a:gd name="connsiteX8" fmla="*/ 8600 w 10104"/>
                <a:gd name="connsiteY8" fmla="*/ 8877 h 10000"/>
                <a:gd name="connsiteX9" fmla="*/ 9040 w 10104"/>
                <a:gd name="connsiteY9" fmla="*/ 9564 h 10000"/>
                <a:gd name="connsiteX10" fmla="*/ 9626 w 10104"/>
                <a:gd name="connsiteY10" fmla="*/ 10000 h 10000"/>
                <a:gd name="connsiteX11" fmla="*/ 1926 w 10104"/>
                <a:gd name="connsiteY11" fmla="*/ 10000 h 10000"/>
                <a:gd name="connsiteX12" fmla="*/ 0 w 10104"/>
                <a:gd name="connsiteY12" fmla="*/ 5000 h 10000"/>
                <a:gd name="connsiteX13" fmla="*/ 1926 w 10104"/>
                <a:gd name="connsiteY13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8967 w 10104"/>
                <a:gd name="connsiteY2" fmla="*/ 482 h 10000"/>
                <a:gd name="connsiteX3" fmla="*/ 8269 w 10104"/>
                <a:gd name="connsiteY3" fmla="*/ 1551 h 10000"/>
                <a:gd name="connsiteX4" fmla="*/ 7920 w 10104"/>
                <a:gd name="connsiteY4" fmla="*/ 3474 h 10000"/>
                <a:gd name="connsiteX5" fmla="*/ 7902 w 10104"/>
                <a:gd name="connsiteY5" fmla="*/ 4451 h 10000"/>
                <a:gd name="connsiteX6" fmla="*/ 8013 w 10104"/>
                <a:gd name="connsiteY6" fmla="*/ 6053 h 10000"/>
                <a:gd name="connsiteX7" fmla="*/ 8086 w 10104"/>
                <a:gd name="connsiteY7" fmla="*/ 7579 h 10000"/>
                <a:gd name="connsiteX8" fmla="*/ 8526 w 10104"/>
                <a:gd name="connsiteY8" fmla="*/ 8572 h 10000"/>
                <a:gd name="connsiteX9" fmla="*/ 9003 w 10104"/>
                <a:gd name="connsiteY9" fmla="*/ 9030 h 10000"/>
                <a:gd name="connsiteX10" fmla="*/ 9626 w 10104"/>
                <a:gd name="connsiteY10" fmla="*/ 10000 h 10000"/>
                <a:gd name="connsiteX11" fmla="*/ 1926 w 10104"/>
                <a:gd name="connsiteY11" fmla="*/ 10000 h 10000"/>
                <a:gd name="connsiteX12" fmla="*/ 0 w 10104"/>
                <a:gd name="connsiteY12" fmla="*/ 5000 h 10000"/>
                <a:gd name="connsiteX13" fmla="*/ 1926 w 10104"/>
                <a:gd name="connsiteY13" fmla="*/ 0 h 10000"/>
                <a:gd name="connsiteX0" fmla="*/ 9626 w 10104"/>
                <a:gd name="connsiteY0" fmla="*/ 10000 h 10000"/>
                <a:gd name="connsiteX1" fmla="*/ 7702 w 10104"/>
                <a:gd name="connsiteY1" fmla="*/ 5000 h 10000"/>
                <a:gd name="connsiteX2" fmla="*/ 9626 w 10104"/>
                <a:gd name="connsiteY2" fmla="*/ 0 h 10000"/>
                <a:gd name="connsiteX0" fmla="*/ 1926 w 10104"/>
                <a:gd name="connsiteY0" fmla="*/ 0 h 10000"/>
                <a:gd name="connsiteX1" fmla="*/ 9626 w 10104"/>
                <a:gd name="connsiteY1" fmla="*/ 0 h 10000"/>
                <a:gd name="connsiteX2" fmla="*/ 9187 w 10104"/>
                <a:gd name="connsiteY2" fmla="*/ 559 h 10000"/>
                <a:gd name="connsiteX3" fmla="*/ 8287 w 10104"/>
                <a:gd name="connsiteY3" fmla="*/ 1871 h 10000"/>
                <a:gd name="connsiteX4" fmla="*/ 7866 w 10104"/>
                <a:gd name="connsiteY4" fmla="*/ 5061 h 10000"/>
                <a:gd name="connsiteX5" fmla="*/ 7940 w 10104"/>
                <a:gd name="connsiteY5" fmla="*/ 6511 h 10000"/>
                <a:gd name="connsiteX6" fmla="*/ 8306 w 10104"/>
                <a:gd name="connsiteY6" fmla="*/ 7503 h 10000"/>
                <a:gd name="connsiteX7" fmla="*/ 8159 w 10104"/>
                <a:gd name="connsiteY7" fmla="*/ 8114 h 10000"/>
                <a:gd name="connsiteX8" fmla="*/ 8600 w 10104"/>
                <a:gd name="connsiteY8" fmla="*/ 8877 h 10000"/>
                <a:gd name="connsiteX9" fmla="*/ 9040 w 10104"/>
                <a:gd name="connsiteY9" fmla="*/ 9564 h 10000"/>
                <a:gd name="connsiteX10" fmla="*/ 9626 w 10104"/>
                <a:gd name="connsiteY10" fmla="*/ 10000 h 10000"/>
                <a:gd name="connsiteX11" fmla="*/ 1926 w 10104"/>
                <a:gd name="connsiteY11" fmla="*/ 10000 h 10000"/>
                <a:gd name="connsiteX12" fmla="*/ 0 w 10104"/>
                <a:gd name="connsiteY12" fmla="*/ 5000 h 10000"/>
                <a:gd name="connsiteX13" fmla="*/ 1926 w 10104"/>
                <a:gd name="connsiteY13" fmla="*/ 0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104" h="10000" stroke="0" extrusionOk="0">
                  <a:moveTo>
                    <a:pt x="1926" y="0"/>
                  </a:moveTo>
                  <a:lnTo>
                    <a:pt x="9626" y="0"/>
                  </a:lnTo>
                  <a:cubicBezTo>
                    <a:pt x="10836" y="182"/>
                    <a:pt x="9202" y="-135"/>
                    <a:pt x="8967" y="482"/>
                  </a:cubicBezTo>
                  <a:cubicBezTo>
                    <a:pt x="8765" y="804"/>
                    <a:pt x="8443" y="1052"/>
                    <a:pt x="8269" y="1551"/>
                  </a:cubicBezTo>
                  <a:cubicBezTo>
                    <a:pt x="8095" y="2050"/>
                    <a:pt x="7981" y="2991"/>
                    <a:pt x="7920" y="3474"/>
                  </a:cubicBezTo>
                  <a:cubicBezTo>
                    <a:pt x="7859" y="3957"/>
                    <a:pt x="7911" y="4059"/>
                    <a:pt x="7902" y="4451"/>
                  </a:cubicBezTo>
                  <a:cubicBezTo>
                    <a:pt x="7893" y="4843"/>
                    <a:pt x="8001" y="5532"/>
                    <a:pt x="8013" y="6053"/>
                  </a:cubicBezTo>
                  <a:cubicBezTo>
                    <a:pt x="8025" y="6574"/>
                    <a:pt x="7976" y="7197"/>
                    <a:pt x="8086" y="7579"/>
                  </a:cubicBezTo>
                  <a:cubicBezTo>
                    <a:pt x="8196" y="7961"/>
                    <a:pt x="8398" y="8318"/>
                    <a:pt x="8526" y="8572"/>
                  </a:cubicBezTo>
                  <a:cubicBezTo>
                    <a:pt x="8654" y="8827"/>
                    <a:pt x="8844" y="8754"/>
                    <a:pt x="9003" y="9030"/>
                  </a:cubicBezTo>
                  <a:cubicBezTo>
                    <a:pt x="9162" y="9306"/>
                    <a:pt x="10836" y="9775"/>
                    <a:pt x="9626" y="10000"/>
                  </a:cubicBezTo>
                  <a:lnTo>
                    <a:pt x="1926" y="10000"/>
                  </a:lnTo>
                  <a:cubicBezTo>
                    <a:pt x="862" y="10000"/>
                    <a:pt x="0" y="7761"/>
                    <a:pt x="0" y="5000"/>
                  </a:cubicBezTo>
                  <a:cubicBezTo>
                    <a:pt x="0" y="2239"/>
                    <a:pt x="862" y="0"/>
                    <a:pt x="1926" y="0"/>
                  </a:cubicBezTo>
                  <a:close/>
                </a:path>
                <a:path w="10104" h="10000" fill="none" extrusionOk="0">
                  <a:moveTo>
                    <a:pt x="9626" y="10000"/>
                  </a:moveTo>
                  <a:cubicBezTo>
                    <a:pt x="8563" y="10000"/>
                    <a:pt x="7702" y="7761"/>
                    <a:pt x="7702" y="5000"/>
                  </a:cubicBezTo>
                  <a:cubicBezTo>
                    <a:pt x="7702" y="2239"/>
                    <a:pt x="8563" y="0"/>
                    <a:pt x="9626" y="0"/>
                  </a:cubicBezTo>
                </a:path>
                <a:path w="10104" h="10000" fill="none">
                  <a:moveTo>
                    <a:pt x="1926" y="0"/>
                  </a:moveTo>
                  <a:lnTo>
                    <a:pt x="9626" y="0"/>
                  </a:lnTo>
                  <a:cubicBezTo>
                    <a:pt x="10830" y="157"/>
                    <a:pt x="9410" y="247"/>
                    <a:pt x="9187" y="559"/>
                  </a:cubicBezTo>
                  <a:cubicBezTo>
                    <a:pt x="8964" y="871"/>
                    <a:pt x="8507" y="1121"/>
                    <a:pt x="8287" y="1871"/>
                  </a:cubicBezTo>
                  <a:cubicBezTo>
                    <a:pt x="8067" y="2621"/>
                    <a:pt x="7832" y="4479"/>
                    <a:pt x="7866" y="5061"/>
                  </a:cubicBezTo>
                  <a:cubicBezTo>
                    <a:pt x="7900" y="5644"/>
                    <a:pt x="7763" y="5663"/>
                    <a:pt x="7940" y="6511"/>
                  </a:cubicBezTo>
                  <a:cubicBezTo>
                    <a:pt x="8056" y="6867"/>
                    <a:pt x="8282" y="7261"/>
                    <a:pt x="8306" y="7503"/>
                  </a:cubicBezTo>
                  <a:cubicBezTo>
                    <a:pt x="8330" y="7745"/>
                    <a:pt x="8092" y="7847"/>
                    <a:pt x="8159" y="8114"/>
                  </a:cubicBezTo>
                  <a:cubicBezTo>
                    <a:pt x="8251" y="8496"/>
                    <a:pt x="8429" y="8499"/>
                    <a:pt x="8600" y="8877"/>
                  </a:cubicBezTo>
                  <a:cubicBezTo>
                    <a:pt x="8783" y="9080"/>
                    <a:pt x="8930" y="9364"/>
                    <a:pt x="9040" y="9564"/>
                  </a:cubicBezTo>
                  <a:cubicBezTo>
                    <a:pt x="9150" y="9764"/>
                    <a:pt x="10873" y="9864"/>
                    <a:pt x="9626" y="10000"/>
                  </a:cubicBezTo>
                  <a:lnTo>
                    <a:pt x="1926" y="10000"/>
                  </a:lnTo>
                  <a:cubicBezTo>
                    <a:pt x="862" y="10000"/>
                    <a:pt x="0" y="7761"/>
                    <a:pt x="0" y="5000"/>
                  </a:cubicBezTo>
                  <a:cubicBezTo>
                    <a:pt x="0" y="2239"/>
                    <a:pt x="862" y="0"/>
                    <a:pt x="1926" y="0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4333357" y="3157537"/>
              <a:ext cx="581713" cy="933755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8" name="Picture 8" descr="Decorative Sun Clip A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271" y="3480848"/>
            <a:ext cx="1172288" cy="117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1737156" y="939599"/>
            <a:ext cx="37463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THE DISH WITH FLOUR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918655" y="2376682"/>
            <a:ext cx="22240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THE OLD TUBE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948396" y="4584522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POND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837048" y="5382694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WET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256188" y="2199997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THE HOME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987590" y="4037215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SUN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1592114" y="4359380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Obr.05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2310606" y="5452009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Obr.06</a:t>
            </a:r>
          </a:p>
        </p:txBody>
      </p:sp>
      <p:grpSp>
        <p:nvGrpSpPr>
          <p:cNvPr id="14" name="Skupina 13"/>
          <p:cNvGrpSpPr/>
          <p:nvPr/>
        </p:nvGrpSpPr>
        <p:grpSpPr>
          <a:xfrm>
            <a:off x="5483534" y="5359935"/>
            <a:ext cx="1132694" cy="746641"/>
            <a:chOff x="5233801" y="544925"/>
            <a:chExt cx="1132694" cy="746641"/>
          </a:xfrm>
        </p:grpSpPr>
        <p:pic>
          <p:nvPicPr>
            <p:cNvPr id="9" name="Picture 4" descr="Water Clip Art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33801" y="544925"/>
              <a:ext cx="504056" cy="6653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5646415" y="1076122"/>
              <a:ext cx="7200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Obr.09</a:t>
              </a:r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5872519" y="2799865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Obr.07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5660131" y="4545414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2964892" y="5721901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SKY</a:t>
            </a:r>
          </a:p>
        </p:txBody>
      </p:sp>
    </p:spTree>
    <p:extLst>
      <p:ext uri="{BB962C8B-B14F-4D97-AF65-F5344CB8AC3E}">
        <p14:creationId xmlns:p14="http://schemas.microsoft.com/office/powerpoint/2010/main" val="4205813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C:\Users\PC\AppData\Local\Temp\MC900436326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6205" y="3041645"/>
            <a:ext cx="1261120" cy="126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PC\AppData\Local\Temp\MC900436326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688" y="661085"/>
            <a:ext cx="1261120" cy="126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543885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SEE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2641535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RUN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6751" y="5373216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SHINE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70512" y="749650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JUMP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2939015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SWIM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141892" y="3899269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GO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82244" y="5950752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GET DRY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Picture 2" descr="C:\Users\PC\AppData\Local\Temp\MC900436326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61030"/>
            <a:ext cx="1261120" cy="126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PC\AppData\Local\Temp\MC900436326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9392" y="2278060"/>
            <a:ext cx="1261120" cy="126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PC\AppData\Local\Temp\MC900436326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535150"/>
            <a:ext cx="1261120" cy="126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Decorative Sun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3104" y="5364608"/>
            <a:ext cx="1172288" cy="117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PC\AppData\Local\Temp\MC900436326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6530" y="5364608"/>
            <a:ext cx="1261120" cy="126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Water Clip Ar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517811"/>
            <a:ext cx="504056" cy="665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Water Pond Clip Ar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6440" y="3570656"/>
            <a:ext cx="2781300" cy="65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1888083" y="137865"/>
            <a:ext cx="6229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ERBS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(KLIKNI NA SLOVESO):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5930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07407E-6 L -0.19688 0.00232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44" y="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07407E-6 L -0.19688 0.00232 " pathEditMode="relative" rAng="0" ptsTypes="AA">
                                      <p:cBhvr>
                                        <p:cTn id="22" dur="8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44" y="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0.00556 L -0.00747 0.09907 L -0.01458 -0.00556 L -0.02188 0.09907 L -0.02934 -0.00556 L -0.03629 0.09907 L -0.04375 -0.00556 L -0.05069 0.09907 L -0.05816 -0.00556 L -0.06563 0.09907 L -0.07257 -0.00556 L -0.08004 0.09907 L -0.08698 -0.00556 L -0.09444 0.09907 L -0.10174 -0.00556 L -0.10885 0.09907 L -0.11615 -0.00556 " pathEditMode="relative" rAng="0" ptsTypes="FFFFFFFFFFFFFFFFF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816" y="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44444E-6 C 3.61111E-6 -0.03496 -0.02414 -0.06204 -0.0533 -0.06204 C -0.08334 -0.06204 -0.1073 -0.03496 -0.1073 4.44444E-6 C -0.1073 0.03495 -0.13125 0.06203 -0.16129 0.06203 C -0.19045 0.06203 -0.21441 0.03495 -0.21441 4.44444E-6 " pathEditMode="relative" rAng="0" ptsTypes="fffff">
                                      <p:cBhvr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2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564904"/>
            <a:ext cx="8136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ONCE UPON A TIME….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934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1475656" y="4355766"/>
            <a:ext cx="4046459" cy="1314252"/>
            <a:chOff x="1475656" y="4355766"/>
            <a:chExt cx="4046459" cy="1314252"/>
          </a:xfrm>
        </p:grpSpPr>
        <p:sp>
          <p:nvSpPr>
            <p:cNvPr id="7" name="TextovéPole 6"/>
            <p:cNvSpPr txBox="1"/>
            <p:nvPr/>
          </p:nvSpPr>
          <p:spPr>
            <a:xfrm>
              <a:off x="1475656" y="4957545"/>
              <a:ext cx="298630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ONE WAS WHITE</a:t>
              </a:r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.</a:t>
              </a:r>
            </a:p>
          </p:txBody>
        </p:sp>
        <p:pic>
          <p:nvPicPr>
            <p:cNvPr id="3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2" cstate="print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7863" y="4355766"/>
              <a:ext cx="1314252" cy="13142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" name="Skupina 8"/>
          <p:cNvGrpSpPr/>
          <p:nvPr/>
        </p:nvGrpSpPr>
        <p:grpSpPr>
          <a:xfrm>
            <a:off x="3563888" y="2538263"/>
            <a:ext cx="3637384" cy="1261120"/>
            <a:chOff x="3563888" y="2538263"/>
            <a:chExt cx="3637384" cy="1261120"/>
          </a:xfrm>
        </p:grpSpPr>
        <p:pic>
          <p:nvPicPr>
            <p:cNvPr id="4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0152" y="2538263"/>
              <a:ext cx="1261120" cy="1261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3563888" y="2968768"/>
              <a:ext cx="260220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ONE WAS GREY</a:t>
              </a: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755576" y="1277143"/>
            <a:ext cx="3856654" cy="1261120"/>
            <a:chOff x="755576" y="1277143"/>
            <a:chExt cx="3856654" cy="1261120"/>
          </a:xfrm>
        </p:grpSpPr>
        <p:pic>
          <p:nvPicPr>
            <p:cNvPr id="5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51110" y="1277143"/>
              <a:ext cx="1261120" cy="1261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755576" y="1704156"/>
              <a:ext cx="32260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ONE WAS BLACK,</a:t>
              </a:r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539552" y="183772"/>
            <a:ext cx="74234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THERE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ARE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THREE LITTLE CATS.</a:t>
            </a:r>
          </a:p>
        </p:txBody>
      </p:sp>
    </p:spTree>
    <p:extLst>
      <p:ext uri="{BB962C8B-B14F-4D97-AF65-F5344CB8AC3E}">
        <p14:creationId xmlns:p14="http://schemas.microsoft.com/office/powerpoint/2010/main" val="1034875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1064338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THE CATS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SEE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 MOUSE.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420888"/>
            <a:ext cx="3076645" cy="3076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724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Skupina 16"/>
          <p:cNvGrpSpPr/>
          <p:nvPr/>
        </p:nvGrpSpPr>
        <p:grpSpPr>
          <a:xfrm>
            <a:off x="2843808" y="4290119"/>
            <a:ext cx="5958751" cy="2073771"/>
            <a:chOff x="2843808" y="4290119"/>
            <a:chExt cx="5958751" cy="2073771"/>
          </a:xfrm>
        </p:grpSpPr>
        <p:grpSp>
          <p:nvGrpSpPr>
            <p:cNvPr id="9" name="Skupina 8"/>
            <p:cNvGrpSpPr/>
            <p:nvPr/>
          </p:nvGrpSpPr>
          <p:grpSpPr>
            <a:xfrm>
              <a:off x="5747837" y="4290119"/>
              <a:ext cx="3054722" cy="1333649"/>
              <a:chOff x="4566047" y="3846413"/>
              <a:chExt cx="3054722" cy="1333649"/>
            </a:xfrm>
          </p:grpSpPr>
          <p:pic>
            <p:nvPicPr>
              <p:cNvPr id="3" name="Picture 2" descr="C:\Users\PC\AppData\Local\Temp\MC900436326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lum bright="70000" contrast="-7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78152" y="3846413"/>
                <a:ext cx="1314252" cy="131425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" name="Picture 2" descr="C:\Users\PC\AppData\Local\Temp\MC900436326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359649" y="3872979"/>
                <a:ext cx="1261120" cy="126112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" name="Picture 2" descr="C:\Users\PC\AppData\Local\Temp\MC900436326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566047" y="3918942"/>
                <a:ext cx="1261120" cy="126112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15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9896" b="89063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3808" y="4535090"/>
              <a:ext cx="1828800" cy="1828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ovéPole 11"/>
          <p:cNvSpPr txBox="1"/>
          <p:nvPr/>
        </p:nvSpPr>
        <p:spPr>
          <a:xfrm>
            <a:off x="1835696" y="2204864"/>
            <a:ext cx="5328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THEY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RUN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AFTER IT.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4857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4.44444E-6 -3.7037E-7 L -1.07396 -0.003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698" y="-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800224" y="3861048"/>
            <a:ext cx="6139871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3756101" y="4564459"/>
            <a:ext cx="3162970" cy="1375991"/>
            <a:chOff x="3788331" y="2202233"/>
            <a:chExt cx="3162970" cy="1375991"/>
          </a:xfrm>
        </p:grpSpPr>
        <p:pic>
          <p:nvPicPr>
            <p:cNvPr id="8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2" cstate="print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88331" y="2263972"/>
              <a:ext cx="1314252" cy="13142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2" cstate="print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67276" y="2233090"/>
              <a:ext cx="1314252" cy="13142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2" cstate="print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37049" y="2202233"/>
              <a:ext cx="1314252" cy="13142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2" name="Skupina 11"/>
          <p:cNvGrpSpPr/>
          <p:nvPr/>
        </p:nvGrpSpPr>
        <p:grpSpPr>
          <a:xfrm>
            <a:off x="5860828" y="438871"/>
            <a:ext cx="3037166" cy="1370509"/>
            <a:chOff x="5365346" y="1342132"/>
            <a:chExt cx="3037166" cy="1370509"/>
          </a:xfrm>
        </p:grpSpPr>
        <p:pic>
          <p:nvPicPr>
            <p:cNvPr id="5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2" cstate="print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28184" y="1342132"/>
              <a:ext cx="1314252" cy="13142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41392" y="1342132"/>
              <a:ext cx="1261120" cy="1261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5346" y="1451521"/>
              <a:ext cx="1261120" cy="1261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5953" y="203224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3">
            <a:biLevel thresh="7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30718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Plechovka 1"/>
          <p:cNvSpPr/>
          <p:nvPr/>
        </p:nvSpPr>
        <p:spPr>
          <a:xfrm>
            <a:off x="1691680" y="4082273"/>
            <a:ext cx="6294615" cy="1945678"/>
          </a:xfrm>
          <a:custGeom>
            <a:avLst/>
            <a:gdLst>
              <a:gd name="connsiteX0" fmla="*/ 0 w 5832648"/>
              <a:gd name="connsiteY0" fmla="*/ 261029 h 2088232"/>
              <a:gd name="connsiteX1" fmla="*/ 2916324 w 5832648"/>
              <a:gd name="connsiteY1" fmla="*/ 522058 h 2088232"/>
              <a:gd name="connsiteX2" fmla="*/ 5832648 w 5832648"/>
              <a:gd name="connsiteY2" fmla="*/ 261029 h 2088232"/>
              <a:gd name="connsiteX3" fmla="*/ 5832648 w 5832648"/>
              <a:gd name="connsiteY3" fmla="*/ 1827203 h 2088232"/>
              <a:gd name="connsiteX4" fmla="*/ 2916324 w 5832648"/>
              <a:gd name="connsiteY4" fmla="*/ 2088232 h 2088232"/>
              <a:gd name="connsiteX5" fmla="*/ 0 w 5832648"/>
              <a:gd name="connsiteY5" fmla="*/ 1827203 h 2088232"/>
              <a:gd name="connsiteX6" fmla="*/ 0 w 5832648"/>
              <a:gd name="connsiteY6" fmla="*/ 261029 h 2088232"/>
              <a:gd name="connsiteX0" fmla="*/ 0 w 5832648"/>
              <a:gd name="connsiteY0" fmla="*/ 261029 h 2088232"/>
              <a:gd name="connsiteX1" fmla="*/ 2916324 w 5832648"/>
              <a:gd name="connsiteY1" fmla="*/ 0 h 2088232"/>
              <a:gd name="connsiteX2" fmla="*/ 5832648 w 5832648"/>
              <a:gd name="connsiteY2" fmla="*/ 261029 h 2088232"/>
              <a:gd name="connsiteX3" fmla="*/ 2916324 w 5832648"/>
              <a:gd name="connsiteY3" fmla="*/ 522058 h 2088232"/>
              <a:gd name="connsiteX4" fmla="*/ 0 w 5832648"/>
              <a:gd name="connsiteY4" fmla="*/ 261029 h 2088232"/>
              <a:gd name="connsiteX0" fmla="*/ 5832648 w 5832648"/>
              <a:gd name="connsiteY0" fmla="*/ 261029 h 2088232"/>
              <a:gd name="connsiteX1" fmla="*/ 2916324 w 5832648"/>
              <a:gd name="connsiteY1" fmla="*/ 522058 h 2088232"/>
              <a:gd name="connsiteX2" fmla="*/ 0 w 5832648"/>
              <a:gd name="connsiteY2" fmla="*/ 261029 h 2088232"/>
              <a:gd name="connsiteX3" fmla="*/ 2916324 w 5832648"/>
              <a:gd name="connsiteY3" fmla="*/ 0 h 2088232"/>
              <a:gd name="connsiteX4" fmla="*/ 5832648 w 5832648"/>
              <a:gd name="connsiteY4" fmla="*/ 261029 h 2088232"/>
              <a:gd name="connsiteX5" fmla="*/ 5832648 w 5832648"/>
              <a:gd name="connsiteY5" fmla="*/ 1827203 h 2088232"/>
              <a:gd name="connsiteX6" fmla="*/ 2916324 w 5832648"/>
              <a:gd name="connsiteY6" fmla="*/ 2088232 h 2088232"/>
              <a:gd name="connsiteX7" fmla="*/ 0 w 5832648"/>
              <a:gd name="connsiteY7" fmla="*/ 1827203 h 2088232"/>
              <a:gd name="connsiteX8" fmla="*/ 0 w 5832648"/>
              <a:gd name="connsiteY8" fmla="*/ 261029 h 2088232"/>
              <a:gd name="connsiteX0" fmla="*/ 79313 w 5911961"/>
              <a:gd name="connsiteY0" fmla="*/ 261412 h 2088615"/>
              <a:gd name="connsiteX1" fmla="*/ 2995637 w 5911961"/>
              <a:gd name="connsiteY1" fmla="*/ 522441 h 2088615"/>
              <a:gd name="connsiteX2" fmla="*/ 5911961 w 5911961"/>
              <a:gd name="connsiteY2" fmla="*/ 261412 h 2088615"/>
              <a:gd name="connsiteX3" fmla="*/ 5911961 w 5911961"/>
              <a:gd name="connsiteY3" fmla="*/ 1827586 h 2088615"/>
              <a:gd name="connsiteX4" fmla="*/ 2995637 w 5911961"/>
              <a:gd name="connsiteY4" fmla="*/ 2088615 h 2088615"/>
              <a:gd name="connsiteX5" fmla="*/ 79313 w 5911961"/>
              <a:gd name="connsiteY5" fmla="*/ 1827586 h 2088615"/>
              <a:gd name="connsiteX6" fmla="*/ 79313 w 5911961"/>
              <a:gd name="connsiteY6" fmla="*/ 261412 h 2088615"/>
              <a:gd name="connsiteX0" fmla="*/ 79313 w 5911961"/>
              <a:gd name="connsiteY0" fmla="*/ 261412 h 2088615"/>
              <a:gd name="connsiteX1" fmla="*/ 2995637 w 5911961"/>
              <a:gd name="connsiteY1" fmla="*/ 383 h 2088615"/>
              <a:gd name="connsiteX2" fmla="*/ 5911961 w 5911961"/>
              <a:gd name="connsiteY2" fmla="*/ 261412 h 2088615"/>
              <a:gd name="connsiteX3" fmla="*/ 2995637 w 5911961"/>
              <a:gd name="connsiteY3" fmla="*/ 522441 h 2088615"/>
              <a:gd name="connsiteX4" fmla="*/ 79313 w 5911961"/>
              <a:gd name="connsiteY4" fmla="*/ 261412 h 2088615"/>
              <a:gd name="connsiteX0" fmla="*/ 5911961 w 5911961"/>
              <a:gd name="connsiteY0" fmla="*/ 261412 h 2088615"/>
              <a:gd name="connsiteX1" fmla="*/ 2995637 w 5911961"/>
              <a:gd name="connsiteY1" fmla="*/ 522441 h 2088615"/>
              <a:gd name="connsiteX2" fmla="*/ 79313 w 5911961"/>
              <a:gd name="connsiteY2" fmla="*/ 261412 h 2088615"/>
              <a:gd name="connsiteX3" fmla="*/ 1013110 w 5911961"/>
              <a:gd name="connsiteY3" fmla="*/ 310715 h 2088615"/>
              <a:gd name="connsiteX4" fmla="*/ 2995637 w 5911961"/>
              <a:gd name="connsiteY4" fmla="*/ 383 h 2088615"/>
              <a:gd name="connsiteX5" fmla="*/ 5911961 w 5911961"/>
              <a:gd name="connsiteY5" fmla="*/ 261412 h 2088615"/>
              <a:gd name="connsiteX6" fmla="*/ 5911961 w 5911961"/>
              <a:gd name="connsiteY6" fmla="*/ 1827586 h 2088615"/>
              <a:gd name="connsiteX7" fmla="*/ 2995637 w 5911961"/>
              <a:gd name="connsiteY7" fmla="*/ 2088615 h 2088615"/>
              <a:gd name="connsiteX8" fmla="*/ 79313 w 5911961"/>
              <a:gd name="connsiteY8" fmla="*/ 1827586 h 2088615"/>
              <a:gd name="connsiteX9" fmla="*/ 79313 w 5911961"/>
              <a:gd name="connsiteY9" fmla="*/ 261412 h 2088615"/>
              <a:gd name="connsiteX0" fmla="*/ 65442 w 5898090"/>
              <a:gd name="connsiteY0" fmla="*/ 263888 h 2091091"/>
              <a:gd name="connsiteX1" fmla="*/ 2981766 w 5898090"/>
              <a:gd name="connsiteY1" fmla="*/ 524917 h 2091091"/>
              <a:gd name="connsiteX2" fmla="*/ 5898090 w 5898090"/>
              <a:gd name="connsiteY2" fmla="*/ 263888 h 2091091"/>
              <a:gd name="connsiteX3" fmla="*/ 5898090 w 5898090"/>
              <a:gd name="connsiteY3" fmla="*/ 1830062 h 2091091"/>
              <a:gd name="connsiteX4" fmla="*/ 2981766 w 5898090"/>
              <a:gd name="connsiteY4" fmla="*/ 2091091 h 2091091"/>
              <a:gd name="connsiteX5" fmla="*/ 65442 w 5898090"/>
              <a:gd name="connsiteY5" fmla="*/ 1830062 h 2091091"/>
              <a:gd name="connsiteX6" fmla="*/ 65442 w 5898090"/>
              <a:gd name="connsiteY6" fmla="*/ 263888 h 2091091"/>
              <a:gd name="connsiteX0" fmla="*/ 65442 w 5898090"/>
              <a:gd name="connsiteY0" fmla="*/ 263888 h 2091091"/>
              <a:gd name="connsiteX1" fmla="*/ 2981766 w 5898090"/>
              <a:gd name="connsiteY1" fmla="*/ 2859 h 2091091"/>
              <a:gd name="connsiteX2" fmla="*/ 5898090 w 5898090"/>
              <a:gd name="connsiteY2" fmla="*/ 263888 h 2091091"/>
              <a:gd name="connsiteX3" fmla="*/ 2981766 w 5898090"/>
              <a:gd name="connsiteY3" fmla="*/ 524917 h 2091091"/>
              <a:gd name="connsiteX4" fmla="*/ 65442 w 5898090"/>
              <a:gd name="connsiteY4" fmla="*/ 263888 h 2091091"/>
              <a:gd name="connsiteX0" fmla="*/ 5898090 w 5898090"/>
              <a:gd name="connsiteY0" fmla="*/ 263888 h 2091091"/>
              <a:gd name="connsiteX1" fmla="*/ 2981766 w 5898090"/>
              <a:gd name="connsiteY1" fmla="*/ 524917 h 2091091"/>
              <a:gd name="connsiteX2" fmla="*/ 65442 w 5898090"/>
              <a:gd name="connsiteY2" fmla="*/ 263888 h 2091091"/>
              <a:gd name="connsiteX3" fmla="*/ 999239 w 5898090"/>
              <a:gd name="connsiteY3" fmla="*/ 313191 h 2091091"/>
              <a:gd name="connsiteX4" fmla="*/ 1670753 w 5898090"/>
              <a:gd name="connsiteY4" fmla="*/ 413204 h 2091091"/>
              <a:gd name="connsiteX5" fmla="*/ 2981766 w 5898090"/>
              <a:gd name="connsiteY5" fmla="*/ 2859 h 2091091"/>
              <a:gd name="connsiteX6" fmla="*/ 5898090 w 5898090"/>
              <a:gd name="connsiteY6" fmla="*/ 263888 h 2091091"/>
              <a:gd name="connsiteX7" fmla="*/ 5898090 w 5898090"/>
              <a:gd name="connsiteY7" fmla="*/ 1830062 h 2091091"/>
              <a:gd name="connsiteX8" fmla="*/ 2981766 w 5898090"/>
              <a:gd name="connsiteY8" fmla="*/ 2091091 h 2091091"/>
              <a:gd name="connsiteX9" fmla="*/ 65442 w 5898090"/>
              <a:gd name="connsiteY9" fmla="*/ 1830062 h 2091091"/>
              <a:gd name="connsiteX10" fmla="*/ 65442 w 5898090"/>
              <a:gd name="connsiteY10" fmla="*/ 263888 h 2091091"/>
              <a:gd name="connsiteX0" fmla="*/ 65442 w 5898090"/>
              <a:gd name="connsiteY0" fmla="*/ 266555 h 2093758"/>
              <a:gd name="connsiteX1" fmla="*/ 2981766 w 5898090"/>
              <a:gd name="connsiteY1" fmla="*/ 527584 h 2093758"/>
              <a:gd name="connsiteX2" fmla="*/ 5898090 w 5898090"/>
              <a:gd name="connsiteY2" fmla="*/ 266555 h 2093758"/>
              <a:gd name="connsiteX3" fmla="*/ 5898090 w 5898090"/>
              <a:gd name="connsiteY3" fmla="*/ 1832729 h 2093758"/>
              <a:gd name="connsiteX4" fmla="*/ 2981766 w 5898090"/>
              <a:gd name="connsiteY4" fmla="*/ 2093758 h 2093758"/>
              <a:gd name="connsiteX5" fmla="*/ 65442 w 5898090"/>
              <a:gd name="connsiteY5" fmla="*/ 1832729 h 2093758"/>
              <a:gd name="connsiteX6" fmla="*/ 65442 w 5898090"/>
              <a:gd name="connsiteY6" fmla="*/ 266555 h 2093758"/>
              <a:gd name="connsiteX0" fmla="*/ 65442 w 5898090"/>
              <a:gd name="connsiteY0" fmla="*/ 266555 h 2093758"/>
              <a:gd name="connsiteX1" fmla="*/ 2981766 w 5898090"/>
              <a:gd name="connsiteY1" fmla="*/ 5526 h 2093758"/>
              <a:gd name="connsiteX2" fmla="*/ 5898090 w 5898090"/>
              <a:gd name="connsiteY2" fmla="*/ 266555 h 2093758"/>
              <a:gd name="connsiteX3" fmla="*/ 2981766 w 5898090"/>
              <a:gd name="connsiteY3" fmla="*/ 527584 h 2093758"/>
              <a:gd name="connsiteX4" fmla="*/ 65442 w 5898090"/>
              <a:gd name="connsiteY4" fmla="*/ 266555 h 2093758"/>
              <a:gd name="connsiteX0" fmla="*/ 5898090 w 5898090"/>
              <a:gd name="connsiteY0" fmla="*/ 266555 h 2093758"/>
              <a:gd name="connsiteX1" fmla="*/ 2981766 w 5898090"/>
              <a:gd name="connsiteY1" fmla="*/ 527584 h 2093758"/>
              <a:gd name="connsiteX2" fmla="*/ 65442 w 5898090"/>
              <a:gd name="connsiteY2" fmla="*/ 266555 h 2093758"/>
              <a:gd name="connsiteX3" fmla="*/ 999239 w 5898090"/>
              <a:gd name="connsiteY3" fmla="*/ 315858 h 2093758"/>
              <a:gd name="connsiteX4" fmla="*/ 1670753 w 5898090"/>
              <a:gd name="connsiteY4" fmla="*/ 415871 h 2093758"/>
              <a:gd name="connsiteX5" fmla="*/ 2870902 w 5898090"/>
              <a:gd name="connsiteY5" fmla="*/ 487309 h 2093758"/>
              <a:gd name="connsiteX6" fmla="*/ 2981766 w 5898090"/>
              <a:gd name="connsiteY6" fmla="*/ 5526 h 2093758"/>
              <a:gd name="connsiteX7" fmla="*/ 5898090 w 5898090"/>
              <a:gd name="connsiteY7" fmla="*/ 266555 h 2093758"/>
              <a:gd name="connsiteX8" fmla="*/ 5898090 w 5898090"/>
              <a:gd name="connsiteY8" fmla="*/ 1832729 h 2093758"/>
              <a:gd name="connsiteX9" fmla="*/ 2981766 w 5898090"/>
              <a:gd name="connsiteY9" fmla="*/ 2093758 h 2093758"/>
              <a:gd name="connsiteX10" fmla="*/ 65442 w 5898090"/>
              <a:gd name="connsiteY10" fmla="*/ 1832729 h 2093758"/>
              <a:gd name="connsiteX11" fmla="*/ 65442 w 5898090"/>
              <a:gd name="connsiteY11" fmla="*/ 266555 h 2093758"/>
              <a:gd name="connsiteX0" fmla="*/ 65442 w 5898090"/>
              <a:gd name="connsiteY0" fmla="*/ 267152 h 2094355"/>
              <a:gd name="connsiteX1" fmla="*/ 2981766 w 5898090"/>
              <a:gd name="connsiteY1" fmla="*/ 528181 h 2094355"/>
              <a:gd name="connsiteX2" fmla="*/ 5898090 w 5898090"/>
              <a:gd name="connsiteY2" fmla="*/ 267152 h 2094355"/>
              <a:gd name="connsiteX3" fmla="*/ 5898090 w 5898090"/>
              <a:gd name="connsiteY3" fmla="*/ 1833326 h 2094355"/>
              <a:gd name="connsiteX4" fmla="*/ 2981766 w 5898090"/>
              <a:gd name="connsiteY4" fmla="*/ 2094355 h 2094355"/>
              <a:gd name="connsiteX5" fmla="*/ 65442 w 5898090"/>
              <a:gd name="connsiteY5" fmla="*/ 1833326 h 2094355"/>
              <a:gd name="connsiteX6" fmla="*/ 65442 w 5898090"/>
              <a:gd name="connsiteY6" fmla="*/ 267152 h 2094355"/>
              <a:gd name="connsiteX0" fmla="*/ 65442 w 5898090"/>
              <a:gd name="connsiteY0" fmla="*/ 267152 h 2094355"/>
              <a:gd name="connsiteX1" fmla="*/ 2981766 w 5898090"/>
              <a:gd name="connsiteY1" fmla="*/ 6123 h 2094355"/>
              <a:gd name="connsiteX2" fmla="*/ 5898090 w 5898090"/>
              <a:gd name="connsiteY2" fmla="*/ 267152 h 2094355"/>
              <a:gd name="connsiteX3" fmla="*/ 2981766 w 5898090"/>
              <a:gd name="connsiteY3" fmla="*/ 528181 h 2094355"/>
              <a:gd name="connsiteX4" fmla="*/ 65442 w 5898090"/>
              <a:gd name="connsiteY4" fmla="*/ 267152 h 2094355"/>
              <a:gd name="connsiteX0" fmla="*/ 5898090 w 5898090"/>
              <a:gd name="connsiteY0" fmla="*/ 267152 h 2094355"/>
              <a:gd name="connsiteX1" fmla="*/ 2981766 w 5898090"/>
              <a:gd name="connsiteY1" fmla="*/ 528181 h 2094355"/>
              <a:gd name="connsiteX2" fmla="*/ 65442 w 5898090"/>
              <a:gd name="connsiteY2" fmla="*/ 267152 h 2094355"/>
              <a:gd name="connsiteX3" fmla="*/ 999239 w 5898090"/>
              <a:gd name="connsiteY3" fmla="*/ 316455 h 2094355"/>
              <a:gd name="connsiteX4" fmla="*/ 1670753 w 5898090"/>
              <a:gd name="connsiteY4" fmla="*/ 416468 h 2094355"/>
              <a:gd name="connsiteX5" fmla="*/ 2870902 w 5898090"/>
              <a:gd name="connsiteY5" fmla="*/ 487906 h 2094355"/>
              <a:gd name="connsiteX6" fmla="*/ 3499552 w 5898090"/>
              <a:gd name="connsiteY6" fmla="*/ 502193 h 2094355"/>
              <a:gd name="connsiteX7" fmla="*/ 2981766 w 5898090"/>
              <a:gd name="connsiteY7" fmla="*/ 6123 h 2094355"/>
              <a:gd name="connsiteX8" fmla="*/ 5898090 w 5898090"/>
              <a:gd name="connsiteY8" fmla="*/ 267152 h 2094355"/>
              <a:gd name="connsiteX9" fmla="*/ 5898090 w 5898090"/>
              <a:gd name="connsiteY9" fmla="*/ 1833326 h 2094355"/>
              <a:gd name="connsiteX10" fmla="*/ 2981766 w 5898090"/>
              <a:gd name="connsiteY10" fmla="*/ 2094355 h 2094355"/>
              <a:gd name="connsiteX11" fmla="*/ 65442 w 5898090"/>
              <a:gd name="connsiteY11" fmla="*/ 1833326 h 2094355"/>
              <a:gd name="connsiteX12" fmla="*/ 65442 w 5898090"/>
              <a:gd name="connsiteY12" fmla="*/ 267152 h 2094355"/>
              <a:gd name="connsiteX0" fmla="*/ 65442 w 5898090"/>
              <a:gd name="connsiteY0" fmla="*/ 267152 h 2094355"/>
              <a:gd name="connsiteX1" fmla="*/ 2981766 w 5898090"/>
              <a:gd name="connsiteY1" fmla="*/ 528181 h 2094355"/>
              <a:gd name="connsiteX2" fmla="*/ 5898090 w 5898090"/>
              <a:gd name="connsiteY2" fmla="*/ 267152 h 2094355"/>
              <a:gd name="connsiteX3" fmla="*/ 5898090 w 5898090"/>
              <a:gd name="connsiteY3" fmla="*/ 1833326 h 2094355"/>
              <a:gd name="connsiteX4" fmla="*/ 2981766 w 5898090"/>
              <a:gd name="connsiteY4" fmla="*/ 2094355 h 2094355"/>
              <a:gd name="connsiteX5" fmla="*/ 65442 w 5898090"/>
              <a:gd name="connsiteY5" fmla="*/ 1833326 h 2094355"/>
              <a:gd name="connsiteX6" fmla="*/ 65442 w 5898090"/>
              <a:gd name="connsiteY6" fmla="*/ 267152 h 2094355"/>
              <a:gd name="connsiteX0" fmla="*/ 65442 w 5898090"/>
              <a:gd name="connsiteY0" fmla="*/ 267152 h 2094355"/>
              <a:gd name="connsiteX1" fmla="*/ 2956627 w 5898090"/>
              <a:gd name="connsiteY1" fmla="*/ 430757 h 2094355"/>
              <a:gd name="connsiteX2" fmla="*/ 2981766 w 5898090"/>
              <a:gd name="connsiteY2" fmla="*/ 6123 h 2094355"/>
              <a:gd name="connsiteX3" fmla="*/ 5898090 w 5898090"/>
              <a:gd name="connsiteY3" fmla="*/ 267152 h 2094355"/>
              <a:gd name="connsiteX4" fmla="*/ 2981766 w 5898090"/>
              <a:gd name="connsiteY4" fmla="*/ 528181 h 2094355"/>
              <a:gd name="connsiteX5" fmla="*/ 65442 w 5898090"/>
              <a:gd name="connsiteY5" fmla="*/ 267152 h 2094355"/>
              <a:gd name="connsiteX0" fmla="*/ 5898090 w 5898090"/>
              <a:gd name="connsiteY0" fmla="*/ 267152 h 2094355"/>
              <a:gd name="connsiteX1" fmla="*/ 2981766 w 5898090"/>
              <a:gd name="connsiteY1" fmla="*/ 528181 h 2094355"/>
              <a:gd name="connsiteX2" fmla="*/ 65442 w 5898090"/>
              <a:gd name="connsiteY2" fmla="*/ 267152 h 2094355"/>
              <a:gd name="connsiteX3" fmla="*/ 999239 w 5898090"/>
              <a:gd name="connsiteY3" fmla="*/ 316455 h 2094355"/>
              <a:gd name="connsiteX4" fmla="*/ 1670753 w 5898090"/>
              <a:gd name="connsiteY4" fmla="*/ 416468 h 2094355"/>
              <a:gd name="connsiteX5" fmla="*/ 2870902 w 5898090"/>
              <a:gd name="connsiteY5" fmla="*/ 487906 h 2094355"/>
              <a:gd name="connsiteX6" fmla="*/ 3499552 w 5898090"/>
              <a:gd name="connsiteY6" fmla="*/ 502193 h 2094355"/>
              <a:gd name="connsiteX7" fmla="*/ 2981766 w 5898090"/>
              <a:gd name="connsiteY7" fmla="*/ 6123 h 2094355"/>
              <a:gd name="connsiteX8" fmla="*/ 5898090 w 5898090"/>
              <a:gd name="connsiteY8" fmla="*/ 267152 h 2094355"/>
              <a:gd name="connsiteX9" fmla="*/ 5898090 w 5898090"/>
              <a:gd name="connsiteY9" fmla="*/ 1833326 h 2094355"/>
              <a:gd name="connsiteX10" fmla="*/ 2981766 w 5898090"/>
              <a:gd name="connsiteY10" fmla="*/ 2094355 h 2094355"/>
              <a:gd name="connsiteX11" fmla="*/ 65442 w 5898090"/>
              <a:gd name="connsiteY11" fmla="*/ 1833326 h 2094355"/>
              <a:gd name="connsiteX12" fmla="*/ 65442 w 5898090"/>
              <a:gd name="connsiteY12" fmla="*/ 267152 h 2094355"/>
              <a:gd name="connsiteX0" fmla="*/ 65442 w 5898090"/>
              <a:gd name="connsiteY0" fmla="*/ 264375 h 2091578"/>
              <a:gd name="connsiteX1" fmla="*/ 2981766 w 5898090"/>
              <a:gd name="connsiteY1" fmla="*/ 525404 h 2091578"/>
              <a:gd name="connsiteX2" fmla="*/ 5898090 w 5898090"/>
              <a:gd name="connsiteY2" fmla="*/ 264375 h 2091578"/>
              <a:gd name="connsiteX3" fmla="*/ 5898090 w 5898090"/>
              <a:gd name="connsiteY3" fmla="*/ 1830549 h 2091578"/>
              <a:gd name="connsiteX4" fmla="*/ 2981766 w 5898090"/>
              <a:gd name="connsiteY4" fmla="*/ 2091578 h 2091578"/>
              <a:gd name="connsiteX5" fmla="*/ 65442 w 5898090"/>
              <a:gd name="connsiteY5" fmla="*/ 1830549 h 2091578"/>
              <a:gd name="connsiteX6" fmla="*/ 65442 w 5898090"/>
              <a:gd name="connsiteY6" fmla="*/ 264375 h 2091578"/>
              <a:gd name="connsiteX0" fmla="*/ 65442 w 5898090"/>
              <a:gd name="connsiteY0" fmla="*/ 264375 h 2091578"/>
              <a:gd name="connsiteX1" fmla="*/ 2956627 w 5898090"/>
              <a:gd name="connsiteY1" fmla="*/ 427980 h 2091578"/>
              <a:gd name="connsiteX2" fmla="*/ 2981766 w 5898090"/>
              <a:gd name="connsiteY2" fmla="*/ 3346 h 2091578"/>
              <a:gd name="connsiteX3" fmla="*/ 5898090 w 5898090"/>
              <a:gd name="connsiteY3" fmla="*/ 264375 h 2091578"/>
              <a:gd name="connsiteX4" fmla="*/ 2981766 w 5898090"/>
              <a:gd name="connsiteY4" fmla="*/ 525404 h 2091578"/>
              <a:gd name="connsiteX5" fmla="*/ 65442 w 5898090"/>
              <a:gd name="connsiteY5" fmla="*/ 264375 h 2091578"/>
              <a:gd name="connsiteX0" fmla="*/ 5898090 w 5898090"/>
              <a:gd name="connsiteY0" fmla="*/ 264375 h 2091578"/>
              <a:gd name="connsiteX1" fmla="*/ 2981766 w 5898090"/>
              <a:gd name="connsiteY1" fmla="*/ 525404 h 2091578"/>
              <a:gd name="connsiteX2" fmla="*/ 65442 w 5898090"/>
              <a:gd name="connsiteY2" fmla="*/ 264375 h 2091578"/>
              <a:gd name="connsiteX3" fmla="*/ 999239 w 5898090"/>
              <a:gd name="connsiteY3" fmla="*/ 313678 h 2091578"/>
              <a:gd name="connsiteX4" fmla="*/ 1670753 w 5898090"/>
              <a:gd name="connsiteY4" fmla="*/ 413691 h 2091578"/>
              <a:gd name="connsiteX5" fmla="*/ 2870902 w 5898090"/>
              <a:gd name="connsiteY5" fmla="*/ 485129 h 2091578"/>
              <a:gd name="connsiteX6" fmla="*/ 3499552 w 5898090"/>
              <a:gd name="connsiteY6" fmla="*/ 499416 h 2091578"/>
              <a:gd name="connsiteX7" fmla="*/ 3538979 w 5898090"/>
              <a:gd name="connsiteY7" fmla="*/ 446259 h 2091578"/>
              <a:gd name="connsiteX8" fmla="*/ 5898090 w 5898090"/>
              <a:gd name="connsiteY8" fmla="*/ 264375 h 2091578"/>
              <a:gd name="connsiteX9" fmla="*/ 5898090 w 5898090"/>
              <a:gd name="connsiteY9" fmla="*/ 1830549 h 2091578"/>
              <a:gd name="connsiteX10" fmla="*/ 2981766 w 5898090"/>
              <a:gd name="connsiteY10" fmla="*/ 2091578 h 2091578"/>
              <a:gd name="connsiteX11" fmla="*/ 65442 w 5898090"/>
              <a:gd name="connsiteY11" fmla="*/ 1830549 h 2091578"/>
              <a:gd name="connsiteX12" fmla="*/ 65442 w 5898090"/>
              <a:gd name="connsiteY12" fmla="*/ 264375 h 2091578"/>
              <a:gd name="connsiteX0" fmla="*/ 65442 w 5920847"/>
              <a:gd name="connsiteY0" fmla="*/ 261127 h 2088330"/>
              <a:gd name="connsiteX1" fmla="*/ 2981766 w 5920847"/>
              <a:gd name="connsiteY1" fmla="*/ 522156 h 2088330"/>
              <a:gd name="connsiteX2" fmla="*/ 5898090 w 5920847"/>
              <a:gd name="connsiteY2" fmla="*/ 261127 h 2088330"/>
              <a:gd name="connsiteX3" fmla="*/ 5898090 w 5920847"/>
              <a:gd name="connsiteY3" fmla="*/ 1827301 h 2088330"/>
              <a:gd name="connsiteX4" fmla="*/ 2981766 w 5920847"/>
              <a:gd name="connsiteY4" fmla="*/ 2088330 h 2088330"/>
              <a:gd name="connsiteX5" fmla="*/ 65442 w 5920847"/>
              <a:gd name="connsiteY5" fmla="*/ 1827301 h 2088330"/>
              <a:gd name="connsiteX6" fmla="*/ 65442 w 5920847"/>
              <a:gd name="connsiteY6" fmla="*/ 261127 h 2088330"/>
              <a:gd name="connsiteX0" fmla="*/ 65442 w 5920847"/>
              <a:gd name="connsiteY0" fmla="*/ 261127 h 2088330"/>
              <a:gd name="connsiteX1" fmla="*/ 2956627 w 5920847"/>
              <a:gd name="connsiteY1" fmla="*/ 424732 h 2088330"/>
              <a:gd name="connsiteX2" fmla="*/ 2981766 w 5920847"/>
              <a:gd name="connsiteY2" fmla="*/ 98 h 2088330"/>
              <a:gd name="connsiteX3" fmla="*/ 3513840 w 5920847"/>
              <a:gd name="connsiteY3" fmla="*/ 467593 h 2088330"/>
              <a:gd name="connsiteX4" fmla="*/ 5898090 w 5920847"/>
              <a:gd name="connsiteY4" fmla="*/ 261127 h 2088330"/>
              <a:gd name="connsiteX5" fmla="*/ 2981766 w 5920847"/>
              <a:gd name="connsiteY5" fmla="*/ 522156 h 2088330"/>
              <a:gd name="connsiteX6" fmla="*/ 65442 w 5920847"/>
              <a:gd name="connsiteY6" fmla="*/ 261127 h 2088330"/>
              <a:gd name="connsiteX0" fmla="*/ 5898090 w 5920847"/>
              <a:gd name="connsiteY0" fmla="*/ 261127 h 2088330"/>
              <a:gd name="connsiteX1" fmla="*/ 2981766 w 5920847"/>
              <a:gd name="connsiteY1" fmla="*/ 522156 h 2088330"/>
              <a:gd name="connsiteX2" fmla="*/ 65442 w 5920847"/>
              <a:gd name="connsiteY2" fmla="*/ 261127 h 2088330"/>
              <a:gd name="connsiteX3" fmla="*/ 999239 w 5920847"/>
              <a:gd name="connsiteY3" fmla="*/ 310430 h 2088330"/>
              <a:gd name="connsiteX4" fmla="*/ 1670753 w 5920847"/>
              <a:gd name="connsiteY4" fmla="*/ 410443 h 2088330"/>
              <a:gd name="connsiteX5" fmla="*/ 2870902 w 5920847"/>
              <a:gd name="connsiteY5" fmla="*/ 481881 h 2088330"/>
              <a:gd name="connsiteX6" fmla="*/ 3499552 w 5920847"/>
              <a:gd name="connsiteY6" fmla="*/ 496168 h 2088330"/>
              <a:gd name="connsiteX7" fmla="*/ 3538979 w 5920847"/>
              <a:gd name="connsiteY7" fmla="*/ 443011 h 2088330"/>
              <a:gd name="connsiteX8" fmla="*/ 5898090 w 5920847"/>
              <a:gd name="connsiteY8" fmla="*/ 261127 h 2088330"/>
              <a:gd name="connsiteX9" fmla="*/ 5898090 w 5920847"/>
              <a:gd name="connsiteY9" fmla="*/ 1827301 h 2088330"/>
              <a:gd name="connsiteX10" fmla="*/ 2981766 w 5920847"/>
              <a:gd name="connsiteY10" fmla="*/ 2088330 h 2088330"/>
              <a:gd name="connsiteX11" fmla="*/ 65442 w 5920847"/>
              <a:gd name="connsiteY11" fmla="*/ 1827301 h 2088330"/>
              <a:gd name="connsiteX12" fmla="*/ 65442 w 5920847"/>
              <a:gd name="connsiteY12" fmla="*/ 261127 h 2088330"/>
              <a:gd name="connsiteX0" fmla="*/ 65442 w 5944533"/>
              <a:gd name="connsiteY0" fmla="*/ 261127 h 2088330"/>
              <a:gd name="connsiteX1" fmla="*/ 2981766 w 5944533"/>
              <a:gd name="connsiteY1" fmla="*/ 522156 h 2088330"/>
              <a:gd name="connsiteX2" fmla="*/ 5898090 w 5944533"/>
              <a:gd name="connsiteY2" fmla="*/ 261127 h 2088330"/>
              <a:gd name="connsiteX3" fmla="*/ 5898090 w 5944533"/>
              <a:gd name="connsiteY3" fmla="*/ 1827301 h 2088330"/>
              <a:gd name="connsiteX4" fmla="*/ 2981766 w 5944533"/>
              <a:gd name="connsiteY4" fmla="*/ 2088330 h 2088330"/>
              <a:gd name="connsiteX5" fmla="*/ 65442 w 5944533"/>
              <a:gd name="connsiteY5" fmla="*/ 1827301 h 2088330"/>
              <a:gd name="connsiteX6" fmla="*/ 65442 w 5944533"/>
              <a:gd name="connsiteY6" fmla="*/ 261127 h 2088330"/>
              <a:gd name="connsiteX0" fmla="*/ 65442 w 5944533"/>
              <a:gd name="connsiteY0" fmla="*/ 261127 h 2088330"/>
              <a:gd name="connsiteX1" fmla="*/ 2956627 w 5944533"/>
              <a:gd name="connsiteY1" fmla="*/ 424732 h 2088330"/>
              <a:gd name="connsiteX2" fmla="*/ 2981766 w 5944533"/>
              <a:gd name="connsiteY2" fmla="*/ 98 h 2088330"/>
              <a:gd name="connsiteX3" fmla="*/ 3513840 w 5944533"/>
              <a:gd name="connsiteY3" fmla="*/ 467593 h 2088330"/>
              <a:gd name="connsiteX4" fmla="*/ 5898090 w 5944533"/>
              <a:gd name="connsiteY4" fmla="*/ 261127 h 2088330"/>
              <a:gd name="connsiteX5" fmla="*/ 4828290 w 5944533"/>
              <a:gd name="connsiteY5" fmla="*/ 439018 h 2088330"/>
              <a:gd name="connsiteX6" fmla="*/ 2981766 w 5944533"/>
              <a:gd name="connsiteY6" fmla="*/ 522156 h 2088330"/>
              <a:gd name="connsiteX7" fmla="*/ 65442 w 5944533"/>
              <a:gd name="connsiteY7" fmla="*/ 261127 h 2088330"/>
              <a:gd name="connsiteX0" fmla="*/ 5898090 w 5944533"/>
              <a:gd name="connsiteY0" fmla="*/ 261127 h 2088330"/>
              <a:gd name="connsiteX1" fmla="*/ 2981766 w 5944533"/>
              <a:gd name="connsiteY1" fmla="*/ 522156 h 2088330"/>
              <a:gd name="connsiteX2" fmla="*/ 65442 w 5944533"/>
              <a:gd name="connsiteY2" fmla="*/ 261127 h 2088330"/>
              <a:gd name="connsiteX3" fmla="*/ 999239 w 5944533"/>
              <a:gd name="connsiteY3" fmla="*/ 310430 h 2088330"/>
              <a:gd name="connsiteX4" fmla="*/ 1670753 w 5944533"/>
              <a:gd name="connsiteY4" fmla="*/ 410443 h 2088330"/>
              <a:gd name="connsiteX5" fmla="*/ 2870902 w 5944533"/>
              <a:gd name="connsiteY5" fmla="*/ 481881 h 2088330"/>
              <a:gd name="connsiteX6" fmla="*/ 3499552 w 5944533"/>
              <a:gd name="connsiteY6" fmla="*/ 496168 h 2088330"/>
              <a:gd name="connsiteX7" fmla="*/ 3538979 w 5944533"/>
              <a:gd name="connsiteY7" fmla="*/ 443011 h 2088330"/>
              <a:gd name="connsiteX8" fmla="*/ 5898090 w 5944533"/>
              <a:gd name="connsiteY8" fmla="*/ 261127 h 2088330"/>
              <a:gd name="connsiteX9" fmla="*/ 5898090 w 5944533"/>
              <a:gd name="connsiteY9" fmla="*/ 1827301 h 2088330"/>
              <a:gd name="connsiteX10" fmla="*/ 2981766 w 5944533"/>
              <a:gd name="connsiteY10" fmla="*/ 2088330 h 2088330"/>
              <a:gd name="connsiteX11" fmla="*/ 65442 w 5944533"/>
              <a:gd name="connsiteY11" fmla="*/ 1827301 h 2088330"/>
              <a:gd name="connsiteX12" fmla="*/ 65442 w 5944533"/>
              <a:gd name="connsiteY12" fmla="*/ 261127 h 2088330"/>
              <a:gd name="connsiteX0" fmla="*/ 65442 w 5944533"/>
              <a:gd name="connsiteY0" fmla="*/ 261127 h 2088330"/>
              <a:gd name="connsiteX1" fmla="*/ 2981766 w 5944533"/>
              <a:gd name="connsiteY1" fmla="*/ 522156 h 2088330"/>
              <a:gd name="connsiteX2" fmla="*/ 5898090 w 5944533"/>
              <a:gd name="connsiteY2" fmla="*/ 261127 h 2088330"/>
              <a:gd name="connsiteX3" fmla="*/ 5898090 w 5944533"/>
              <a:gd name="connsiteY3" fmla="*/ 1827301 h 2088330"/>
              <a:gd name="connsiteX4" fmla="*/ 2981766 w 5944533"/>
              <a:gd name="connsiteY4" fmla="*/ 2088330 h 2088330"/>
              <a:gd name="connsiteX5" fmla="*/ 65442 w 5944533"/>
              <a:gd name="connsiteY5" fmla="*/ 1827301 h 2088330"/>
              <a:gd name="connsiteX6" fmla="*/ 65442 w 5944533"/>
              <a:gd name="connsiteY6" fmla="*/ 261127 h 2088330"/>
              <a:gd name="connsiteX0" fmla="*/ 65442 w 5944533"/>
              <a:gd name="connsiteY0" fmla="*/ 261127 h 2088330"/>
              <a:gd name="connsiteX1" fmla="*/ 2956627 w 5944533"/>
              <a:gd name="connsiteY1" fmla="*/ 424732 h 2088330"/>
              <a:gd name="connsiteX2" fmla="*/ 2981766 w 5944533"/>
              <a:gd name="connsiteY2" fmla="*/ 98 h 2088330"/>
              <a:gd name="connsiteX3" fmla="*/ 3513840 w 5944533"/>
              <a:gd name="connsiteY3" fmla="*/ 467593 h 2088330"/>
              <a:gd name="connsiteX4" fmla="*/ 5898090 w 5944533"/>
              <a:gd name="connsiteY4" fmla="*/ 261127 h 2088330"/>
              <a:gd name="connsiteX5" fmla="*/ 4828290 w 5944533"/>
              <a:gd name="connsiteY5" fmla="*/ 439018 h 2088330"/>
              <a:gd name="connsiteX6" fmla="*/ 2981766 w 5944533"/>
              <a:gd name="connsiteY6" fmla="*/ 522156 h 2088330"/>
              <a:gd name="connsiteX7" fmla="*/ 65442 w 5944533"/>
              <a:gd name="connsiteY7" fmla="*/ 261127 h 2088330"/>
              <a:gd name="connsiteX0" fmla="*/ 5898090 w 5944533"/>
              <a:gd name="connsiteY0" fmla="*/ 261127 h 2088330"/>
              <a:gd name="connsiteX1" fmla="*/ 2981766 w 5944533"/>
              <a:gd name="connsiteY1" fmla="*/ 522156 h 2088330"/>
              <a:gd name="connsiteX2" fmla="*/ 65442 w 5944533"/>
              <a:gd name="connsiteY2" fmla="*/ 261127 h 2088330"/>
              <a:gd name="connsiteX3" fmla="*/ 999239 w 5944533"/>
              <a:gd name="connsiteY3" fmla="*/ 310430 h 2088330"/>
              <a:gd name="connsiteX4" fmla="*/ 1670753 w 5944533"/>
              <a:gd name="connsiteY4" fmla="*/ 410443 h 2088330"/>
              <a:gd name="connsiteX5" fmla="*/ 2870902 w 5944533"/>
              <a:gd name="connsiteY5" fmla="*/ 481881 h 2088330"/>
              <a:gd name="connsiteX6" fmla="*/ 3499552 w 5944533"/>
              <a:gd name="connsiteY6" fmla="*/ 496168 h 2088330"/>
              <a:gd name="connsiteX7" fmla="*/ 3538979 w 5944533"/>
              <a:gd name="connsiteY7" fmla="*/ 443011 h 2088330"/>
              <a:gd name="connsiteX8" fmla="*/ 4956877 w 5944533"/>
              <a:gd name="connsiteY8" fmla="*/ 410443 h 2088330"/>
              <a:gd name="connsiteX9" fmla="*/ 5898090 w 5944533"/>
              <a:gd name="connsiteY9" fmla="*/ 261127 h 2088330"/>
              <a:gd name="connsiteX10" fmla="*/ 5898090 w 5944533"/>
              <a:gd name="connsiteY10" fmla="*/ 1827301 h 2088330"/>
              <a:gd name="connsiteX11" fmla="*/ 2981766 w 5944533"/>
              <a:gd name="connsiteY11" fmla="*/ 2088330 h 2088330"/>
              <a:gd name="connsiteX12" fmla="*/ 65442 w 5944533"/>
              <a:gd name="connsiteY12" fmla="*/ 1827301 h 2088330"/>
              <a:gd name="connsiteX13" fmla="*/ 65442 w 5944533"/>
              <a:gd name="connsiteY13" fmla="*/ 261127 h 2088330"/>
              <a:gd name="connsiteX0" fmla="*/ 65442 w 5944533"/>
              <a:gd name="connsiteY0" fmla="*/ 261127 h 2088330"/>
              <a:gd name="connsiteX1" fmla="*/ 2981766 w 5944533"/>
              <a:gd name="connsiteY1" fmla="*/ 522156 h 2088330"/>
              <a:gd name="connsiteX2" fmla="*/ 5898090 w 5944533"/>
              <a:gd name="connsiteY2" fmla="*/ 261127 h 2088330"/>
              <a:gd name="connsiteX3" fmla="*/ 5898090 w 5944533"/>
              <a:gd name="connsiteY3" fmla="*/ 1827301 h 2088330"/>
              <a:gd name="connsiteX4" fmla="*/ 2981766 w 5944533"/>
              <a:gd name="connsiteY4" fmla="*/ 2088330 h 2088330"/>
              <a:gd name="connsiteX5" fmla="*/ 65442 w 5944533"/>
              <a:gd name="connsiteY5" fmla="*/ 1827301 h 2088330"/>
              <a:gd name="connsiteX6" fmla="*/ 65442 w 5944533"/>
              <a:gd name="connsiteY6" fmla="*/ 261127 h 2088330"/>
              <a:gd name="connsiteX0" fmla="*/ 65442 w 5944533"/>
              <a:gd name="connsiteY0" fmla="*/ 261127 h 2088330"/>
              <a:gd name="connsiteX1" fmla="*/ 2956627 w 5944533"/>
              <a:gd name="connsiteY1" fmla="*/ 424732 h 2088330"/>
              <a:gd name="connsiteX2" fmla="*/ 2981766 w 5944533"/>
              <a:gd name="connsiteY2" fmla="*/ 98 h 2088330"/>
              <a:gd name="connsiteX3" fmla="*/ 3513840 w 5944533"/>
              <a:gd name="connsiteY3" fmla="*/ 467593 h 2088330"/>
              <a:gd name="connsiteX4" fmla="*/ 5898090 w 5944533"/>
              <a:gd name="connsiteY4" fmla="*/ 261127 h 2088330"/>
              <a:gd name="connsiteX5" fmla="*/ 4828290 w 5944533"/>
              <a:gd name="connsiteY5" fmla="*/ 439018 h 2088330"/>
              <a:gd name="connsiteX6" fmla="*/ 2981766 w 5944533"/>
              <a:gd name="connsiteY6" fmla="*/ 522156 h 2088330"/>
              <a:gd name="connsiteX7" fmla="*/ 65442 w 5944533"/>
              <a:gd name="connsiteY7" fmla="*/ 261127 h 2088330"/>
              <a:gd name="connsiteX0" fmla="*/ 5898090 w 5944533"/>
              <a:gd name="connsiteY0" fmla="*/ 261127 h 2088330"/>
              <a:gd name="connsiteX1" fmla="*/ 2981766 w 5944533"/>
              <a:gd name="connsiteY1" fmla="*/ 522156 h 2088330"/>
              <a:gd name="connsiteX2" fmla="*/ 65442 w 5944533"/>
              <a:gd name="connsiteY2" fmla="*/ 261127 h 2088330"/>
              <a:gd name="connsiteX3" fmla="*/ 999239 w 5944533"/>
              <a:gd name="connsiteY3" fmla="*/ 310430 h 2088330"/>
              <a:gd name="connsiteX4" fmla="*/ 1670753 w 5944533"/>
              <a:gd name="connsiteY4" fmla="*/ 410443 h 2088330"/>
              <a:gd name="connsiteX5" fmla="*/ 2870902 w 5944533"/>
              <a:gd name="connsiteY5" fmla="*/ 481881 h 2088330"/>
              <a:gd name="connsiteX6" fmla="*/ 3499552 w 5944533"/>
              <a:gd name="connsiteY6" fmla="*/ 496168 h 2088330"/>
              <a:gd name="connsiteX7" fmla="*/ 3538979 w 5944533"/>
              <a:gd name="connsiteY7" fmla="*/ 443011 h 2088330"/>
              <a:gd name="connsiteX8" fmla="*/ 4956877 w 5944533"/>
              <a:gd name="connsiteY8" fmla="*/ 410443 h 2088330"/>
              <a:gd name="connsiteX9" fmla="*/ 5728403 w 5944533"/>
              <a:gd name="connsiteY9" fmla="*/ 296143 h 2088330"/>
              <a:gd name="connsiteX10" fmla="*/ 5898090 w 5944533"/>
              <a:gd name="connsiteY10" fmla="*/ 261127 h 2088330"/>
              <a:gd name="connsiteX11" fmla="*/ 5898090 w 5944533"/>
              <a:gd name="connsiteY11" fmla="*/ 1827301 h 2088330"/>
              <a:gd name="connsiteX12" fmla="*/ 2981766 w 5944533"/>
              <a:gd name="connsiteY12" fmla="*/ 2088330 h 2088330"/>
              <a:gd name="connsiteX13" fmla="*/ 65442 w 5944533"/>
              <a:gd name="connsiteY13" fmla="*/ 1827301 h 2088330"/>
              <a:gd name="connsiteX14" fmla="*/ 65442 w 5944533"/>
              <a:gd name="connsiteY14" fmla="*/ 261127 h 2088330"/>
              <a:gd name="connsiteX0" fmla="*/ 65442 w 5944533"/>
              <a:gd name="connsiteY0" fmla="*/ 261042 h 2088245"/>
              <a:gd name="connsiteX1" fmla="*/ 2981766 w 5944533"/>
              <a:gd name="connsiteY1" fmla="*/ 522071 h 2088245"/>
              <a:gd name="connsiteX2" fmla="*/ 5898090 w 5944533"/>
              <a:gd name="connsiteY2" fmla="*/ 261042 h 2088245"/>
              <a:gd name="connsiteX3" fmla="*/ 5898090 w 5944533"/>
              <a:gd name="connsiteY3" fmla="*/ 1827216 h 2088245"/>
              <a:gd name="connsiteX4" fmla="*/ 2981766 w 5944533"/>
              <a:gd name="connsiteY4" fmla="*/ 2088245 h 2088245"/>
              <a:gd name="connsiteX5" fmla="*/ 65442 w 5944533"/>
              <a:gd name="connsiteY5" fmla="*/ 1827216 h 2088245"/>
              <a:gd name="connsiteX6" fmla="*/ 65442 w 5944533"/>
              <a:gd name="connsiteY6" fmla="*/ 261042 h 2088245"/>
              <a:gd name="connsiteX0" fmla="*/ 65442 w 5944533"/>
              <a:gd name="connsiteY0" fmla="*/ 261042 h 2088245"/>
              <a:gd name="connsiteX1" fmla="*/ 2956627 w 5944533"/>
              <a:gd name="connsiteY1" fmla="*/ 424647 h 2088245"/>
              <a:gd name="connsiteX2" fmla="*/ 2981766 w 5944533"/>
              <a:gd name="connsiteY2" fmla="*/ 13 h 2088245"/>
              <a:gd name="connsiteX3" fmla="*/ 2642303 w 5944533"/>
              <a:gd name="connsiteY3" fmla="*/ 410358 h 2088245"/>
              <a:gd name="connsiteX4" fmla="*/ 3513840 w 5944533"/>
              <a:gd name="connsiteY4" fmla="*/ 467508 h 2088245"/>
              <a:gd name="connsiteX5" fmla="*/ 5898090 w 5944533"/>
              <a:gd name="connsiteY5" fmla="*/ 261042 h 2088245"/>
              <a:gd name="connsiteX6" fmla="*/ 4828290 w 5944533"/>
              <a:gd name="connsiteY6" fmla="*/ 438933 h 2088245"/>
              <a:gd name="connsiteX7" fmla="*/ 2981766 w 5944533"/>
              <a:gd name="connsiteY7" fmla="*/ 522071 h 2088245"/>
              <a:gd name="connsiteX8" fmla="*/ 65442 w 5944533"/>
              <a:gd name="connsiteY8" fmla="*/ 261042 h 2088245"/>
              <a:gd name="connsiteX0" fmla="*/ 5898090 w 5944533"/>
              <a:gd name="connsiteY0" fmla="*/ 261042 h 2088245"/>
              <a:gd name="connsiteX1" fmla="*/ 2981766 w 5944533"/>
              <a:gd name="connsiteY1" fmla="*/ 522071 h 2088245"/>
              <a:gd name="connsiteX2" fmla="*/ 65442 w 5944533"/>
              <a:gd name="connsiteY2" fmla="*/ 261042 h 2088245"/>
              <a:gd name="connsiteX3" fmla="*/ 999239 w 5944533"/>
              <a:gd name="connsiteY3" fmla="*/ 310345 h 2088245"/>
              <a:gd name="connsiteX4" fmla="*/ 1670753 w 5944533"/>
              <a:gd name="connsiteY4" fmla="*/ 410358 h 2088245"/>
              <a:gd name="connsiteX5" fmla="*/ 2870902 w 5944533"/>
              <a:gd name="connsiteY5" fmla="*/ 481796 h 2088245"/>
              <a:gd name="connsiteX6" fmla="*/ 3499552 w 5944533"/>
              <a:gd name="connsiteY6" fmla="*/ 496083 h 2088245"/>
              <a:gd name="connsiteX7" fmla="*/ 3538979 w 5944533"/>
              <a:gd name="connsiteY7" fmla="*/ 442926 h 2088245"/>
              <a:gd name="connsiteX8" fmla="*/ 4956877 w 5944533"/>
              <a:gd name="connsiteY8" fmla="*/ 410358 h 2088245"/>
              <a:gd name="connsiteX9" fmla="*/ 5728403 w 5944533"/>
              <a:gd name="connsiteY9" fmla="*/ 296058 h 2088245"/>
              <a:gd name="connsiteX10" fmla="*/ 5898090 w 5944533"/>
              <a:gd name="connsiteY10" fmla="*/ 261042 h 2088245"/>
              <a:gd name="connsiteX11" fmla="*/ 5898090 w 5944533"/>
              <a:gd name="connsiteY11" fmla="*/ 1827216 h 2088245"/>
              <a:gd name="connsiteX12" fmla="*/ 2981766 w 5944533"/>
              <a:gd name="connsiteY12" fmla="*/ 2088245 h 2088245"/>
              <a:gd name="connsiteX13" fmla="*/ 65442 w 5944533"/>
              <a:gd name="connsiteY13" fmla="*/ 1827216 h 2088245"/>
              <a:gd name="connsiteX14" fmla="*/ 65442 w 5944533"/>
              <a:gd name="connsiteY14" fmla="*/ 261042 h 2088245"/>
              <a:gd name="connsiteX0" fmla="*/ 65442 w 5944533"/>
              <a:gd name="connsiteY0" fmla="*/ 118475 h 1945678"/>
              <a:gd name="connsiteX1" fmla="*/ 2981766 w 5944533"/>
              <a:gd name="connsiteY1" fmla="*/ 379504 h 1945678"/>
              <a:gd name="connsiteX2" fmla="*/ 5898090 w 5944533"/>
              <a:gd name="connsiteY2" fmla="*/ 118475 h 1945678"/>
              <a:gd name="connsiteX3" fmla="*/ 5898090 w 5944533"/>
              <a:gd name="connsiteY3" fmla="*/ 1684649 h 1945678"/>
              <a:gd name="connsiteX4" fmla="*/ 2981766 w 5944533"/>
              <a:gd name="connsiteY4" fmla="*/ 1945678 h 1945678"/>
              <a:gd name="connsiteX5" fmla="*/ 65442 w 5944533"/>
              <a:gd name="connsiteY5" fmla="*/ 1684649 h 1945678"/>
              <a:gd name="connsiteX6" fmla="*/ 65442 w 5944533"/>
              <a:gd name="connsiteY6" fmla="*/ 118475 h 1945678"/>
              <a:gd name="connsiteX0" fmla="*/ 65442 w 5944533"/>
              <a:gd name="connsiteY0" fmla="*/ 118475 h 1945678"/>
              <a:gd name="connsiteX1" fmla="*/ 2956627 w 5944533"/>
              <a:gd name="connsiteY1" fmla="*/ 282080 h 1945678"/>
              <a:gd name="connsiteX2" fmla="*/ 3953316 w 5944533"/>
              <a:gd name="connsiteY2" fmla="*/ 371796 h 1945678"/>
              <a:gd name="connsiteX3" fmla="*/ 2642303 w 5944533"/>
              <a:gd name="connsiteY3" fmla="*/ 267791 h 1945678"/>
              <a:gd name="connsiteX4" fmla="*/ 3513840 w 5944533"/>
              <a:gd name="connsiteY4" fmla="*/ 324941 h 1945678"/>
              <a:gd name="connsiteX5" fmla="*/ 5898090 w 5944533"/>
              <a:gd name="connsiteY5" fmla="*/ 118475 h 1945678"/>
              <a:gd name="connsiteX6" fmla="*/ 4828290 w 5944533"/>
              <a:gd name="connsiteY6" fmla="*/ 296366 h 1945678"/>
              <a:gd name="connsiteX7" fmla="*/ 2981766 w 5944533"/>
              <a:gd name="connsiteY7" fmla="*/ 379504 h 1945678"/>
              <a:gd name="connsiteX8" fmla="*/ 65442 w 5944533"/>
              <a:gd name="connsiteY8" fmla="*/ 118475 h 1945678"/>
              <a:gd name="connsiteX0" fmla="*/ 5898090 w 5944533"/>
              <a:gd name="connsiteY0" fmla="*/ 118475 h 1945678"/>
              <a:gd name="connsiteX1" fmla="*/ 2981766 w 5944533"/>
              <a:gd name="connsiteY1" fmla="*/ 379504 h 1945678"/>
              <a:gd name="connsiteX2" fmla="*/ 65442 w 5944533"/>
              <a:gd name="connsiteY2" fmla="*/ 118475 h 1945678"/>
              <a:gd name="connsiteX3" fmla="*/ 999239 w 5944533"/>
              <a:gd name="connsiteY3" fmla="*/ 167778 h 1945678"/>
              <a:gd name="connsiteX4" fmla="*/ 1670753 w 5944533"/>
              <a:gd name="connsiteY4" fmla="*/ 267791 h 1945678"/>
              <a:gd name="connsiteX5" fmla="*/ 2870902 w 5944533"/>
              <a:gd name="connsiteY5" fmla="*/ 339229 h 1945678"/>
              <a:gd name="connsiteX6" fmla="*/ 3499552 w 5944533"/>
              <a:gd name="connsiteY6" fmla="*/ 353516 h 1945678"/>
              <a:gd name="connsiteX7" fmla="*/ 3538979 w 5944533"/>
              <a:gd name="connsiteY7" fmla="*/ 300359 h 1945678"/>
              <a:gd name="connsiteX8" fmla="*/ 4956877 w 5944533"/>
              <a:gd name="connsiteY8" fmla="*/ 267791 h 1945678"/>
              <a:gd name="connsiteX9" fmla="*/ 5728403 w 5944533"/>
              <a:gd name="connsiteY9" fmla="*/ 153491 h 1945678"/>
              <a:gd name="connsiteX10" fmla="*/ 5898090 w 5944533"/>
              <a:gd name="connsiteY10" fmla="*/ 118475 h 1945678"/>
              <a:gd name="connsiteX11" fmla="*/ 5898090 w 5944533"/>
              <a:gd name="connsiteY11" fmla="*/ 1684649 h 1945678"/>
              <a:gd name="connsiteX12" fmla="*/ 2981766 w 5944533"/>
              <a:gd name="connsiteY12" fmla="*/ 1945678 h 1945678"/>
              <a:gd name="connsiteX13" fmla="*/ 65442 w 5944533"/>
              <a:gd name="connsiteY13" fmla="*/ 1684649 h 1945678"/>
              <a:gd name="connsiteX14" fmla="*/ 65442 w 5944533"/>
              <a:gd name="connsiteY14" fmla="*/ 118475 h 1945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944533" h="1945678" stroke="0" extrusionOk="0">
                <a:moveTo>
                  <a:pt x="65442" y="118475"/>
                </a:moveTo>
                <a:cubicBezTo>
                  <a:pt x="65442" y="262637"/>
                  <a:pt x="1371125" y="379504"/>
                  <a:pt x="2981766" y="379504"/>
                </a:cubicBezTo>
                <a:cubicBezTo>
                  <a:pt x="4592407" y="379504"/>
                  <a:pt x="5898090" y="262637"/>
                  <a:pt x="5898090" y="118475"/>
                </a:cubicBezTo>
                <a:lnTo>
                  <a:pt x="5898090" y="1684649"/>
                </a:lnTo>
                <a:cubicBezTo>
                  <a:pt x="5898090" y="1828811"/>
                  <a:pt x="4592407" y="1945678"/>
                  <a:pt x="2981766" y="1945678"/>
                </a:cubicBezTo>
                <a:cubicBezTo>
                  <a:pt x="1371125" y="1945678"/>
                  <a:pt x="65442" y="1828811"/>
                  <a:pt x="65442" y="1684649"/>
                </a:cubicBezTo>
                <a:lnTo>
                  <a:pt x="65442" y="118475"/>
                </a:lnTo>
                <a:close/>
              </a:path>
              <a:path w="5944533" h="1945678" fill="lighten" stroke="0" extrusionOk="0">
                <a:moveTo>
                  <a:pt x="65442" y="118475"/>
                </a:moveTo>
                <a:cubicBezTo>
                  <a:pt x="61252" y="102238"/>
                  <a:pt x="2470573" y="325585"/>
                  <a:pt x="2956627" y="282080"/>
                </a:cubicBezTo>
                <a:lnTo>
                  <a:pt x="3953316" y="371796"/>
                </a:lnTo>
                <a:cubicBezTo>
                  <a:pt x="3900929" y="369415"/>
                  <a:pt x="2553624" y="189875"/>
                  <a:pt x="2642303" y="267791"/>
                </a:cubicBezTo>
                <a:cubicBezTo>
                  <a:pt x="2730982" y="345707"/>
                  <a:pt x="3047409" y="318871"/>
                  <a:pt x="3513840" y="324941"/>
                </a:cubicBezTo>
                <a:lnTo>
                  <a:pt x="5898090" y="118475"/>
                </a:lnTo>
                <a:cubicBezTo>
                  <a:pt x="6150502" y="106569"/>
                  <a:pt x="5314344" y="252861"/>
                  <a:pt x="4828290" y="296366"/>
                </a:cubicBezTo>
                <a:cubicBezTo>
                  <a:pt x="4342236" y="339871"/>
                  <a:pt x="3775574" y="409153"/>
                  <a:pt x="2981766" y="379504"/>
                </a:cubicBezTo>
                <a:cubicBezTo>
                  <a:pt x="2187958" y="349855"/>
                  <a:pt x="69632" y="134712"/>
                  <a:pt x="65442" y="118475"/>
                </a:cubicBezTo>
                <a:close/>
              </a:path>
              <a:path w="5944533" h="1945678" fill="none" extrusionOk="0">
                <a:moveTo>
                  <a:pt x="5898090" y="118475"/>
                </a:moveTo>
                <a:cubicBezTo>
                  <a:pt x="5898090" y="262637"/>
                  <a:pt x="4592407" y="379504"/>
                  <a:pt x="2981766" y="379504"/>
                </a:cubicBezTo>
                <a:cubicBezTo>
                  <a:pt x="1371125" y="379504"/>
                  <a:pt x="395863" y="153763"/>
                  <a:pt x="65442" y="118475"/>
                </a:cubicBezTo>
                <a:cubicBezTo>
                  <a:pt x="-264979" y="83187"/>
                  <a:pt x="750737" y="176229"/>
                  <a:pt x="999239" y="167778"/>
                </a:cubicBezTo>
                <a:cubicBezTo>
                  <a:pt x="1247741" y="159327"/>
                  <a:pt x="1418340" y="303510"/>
                  <a:pt x="1670753" y="267791"/>
                </a:cubicBezTo>
                <a:cubicBezTo>
                  <a:pt x="1923166" y="232072"/>
                  <a:pt x="2668496" y="403523"/>
                  <a:pt x="2870902" y="339229"/>
                </a:cubicBezTo>
                <a:cubicBezTo>
                  <a:pt x="3073308" y="274935"/>
                  <a:pt x="3481075" y="433813"/>
                  <a:pt x="3499552" y="353516"/>
                </a:cubicBezTo>
                <a:cubicBezTo>
                  <a:pt x="3518029" y="273219"/>
                  <a:pt x="3296092" y="314646"/>
                  <a:pt x="3538979" y="300359"/>
                </a:cubicBezTo>
                <a:cubicBezTo>
                  <a:pt x="3781866" y="286072"/>
                  <a:pt x="4608642" y="311319"/>
                  <a:pt x="4956877" y="267791"/>
                </a:cubicBezTo>
                <a:cubicBezTo>
                  <a:pt x="5305112" y="224263"/>
                  <a:pt x="5571534" y="178377"/>
                  <a:pt x="5728403" y="153491"/>
                </a:cubicBezTo>
                <a:cubicBezTo>
                  <a:pt x="5885272" y="128605"/>
                  <a:pt x="5853140" y="-155768"/>
                  <a:pt x="5898090" y="118475"/>
                </a:cubicBezTo>
                <a:lnTo>
                  <a:pt x="5898090" y="1684649"/>
                </a:lnTo>
                <a:cubicBezTo>
                  <a:pt x="5898090" y="1828811"/>
                  <a:pt x="4592407" y="1945678"/>
                  <a:pt x="2981766" y="1945678"/>
                </a:cubicBezTo>
                <a:cubicBezTo>
                  <a:pt x="1371125" y="1945678"/>
                  <a:pt x="65442" y="1828811"/>
                  <a:pt x="65442" y="1684649"/>
                </a:cubicBezTo>
                <a:lnTo>
                  <a:pt x="65442" y="118475"/>
                </a:lnTo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0" y="133148"/>
            <a:ext cx="76140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THE MOUSE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JUMPES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ON THE DISH WITH FLOUR.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THE CATS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JUMP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ON THE DISH, TOO.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701" y="5720486"/>
            <a:ext cx="73257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BUT THE MOUSE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RUNS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AWAY.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THREE WHITE CATS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RUN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OUT OF THE FLOUR.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169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3.88889E-6 3.7037E-7 L -0.17257 0.3432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28" y="17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42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.01562 0.01042 L -0.27552 0.59861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66" y="293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500"/>
                            </p:stCondLst>
                            <p:childTnLst>
                              <p:par>
                                <p:cTn id="11" presetID="64" presetClass="path" presetSubtype="0" accel="50000" decel="5000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0.06302 0.03148 L -0.24184 -0.34537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243" y="-18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250"/>
                            </p:stCondLst>
                            <p:childTnLst>
                              <p:par>
                                <p:cTn id="14" presetID="64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5226 -0.00324 L -0.32778 -0.52824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85" y="-26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779939"/>
            <a:ext cx="55846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THREE WHITE CATS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SEE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 FROG.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538" b="89538" l="0" r="996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7691" y="2564904"/>
            <a:ext cx="2448272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3438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3978377" y="4719524"/>
            <a:ext cx="5133201" cy="1624081"/>
            <a:chOff x="3978377" y="4725144"/>
            <a:chExt cx="5133201" cy="1624081"/>
          </a:xfrm>
        </p:grpSpPr>
        <p:grpSp>
          <p:nvGrpSpPr>
            <p:cNvPr id="6" name="Skupina 5"/>
            <p:cNvGrpSpPr/>
            <p:nvPr/>
          </p:nvGrpSpPr>
          <p:grpSpPr>
            <a:xfrm>
              <a:off x="5937687" y="4725144"/>
              <a:ext cx="3173891" cy="1342282"/>
              <a:chOff x="5007868" y="3061838"/>
              <a:chExt cx="3173891" cy="1342282"/>
            </a:xfrm>
          </p:grpSpPr>
          <p:pic>
            <p:nvPicPr>
              <p:cNvPr id="7" name="Picture 2" descr="C:\Users\PC\AppData\Local\Temp\MC900436326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lum bright="70000" contrast="-7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867507" y="3076126"/>
                <a:ext cx="1314252" cy="131425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" name="Picture 2" descr="C:\Users\PC\AppData\Local\Temp\MC900436326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lum bright="70000" contrast="-7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974774" y="3089868"/>
                <a:ext cx="1314252" cy="131425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9" name="Picture 2" descr="C:\Users\PC\AppData\Local\Temp\MC900436326.PNG"/>
              <p:cNvPicPr>
                <a:picLocks noChangeAspect="1" noChangeArrowheads="1"/>
              </p:cNvPicPr>
              <p:nvPr/>
            </p:nvPicPr>
            <p:blipFill>
              <a:blip r:embed="rId2" cstate="print">
                <a:lum bright="70000" contrast="-7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007868" y="3061838"/>
                <a:ext cx="1314252" cy="131425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10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9538" b="89538" l="0" r="9969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78377" y="4869160"/>
              <a:ext cx="1480065" cy="14800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TextovéPole 10"/>
          <p:cNvSpPr txBox="1"/>
          <p:nvPr/>
        </p:nvSpPr>
        <p:spPr>
          <a:xfrm>
            <a:off x="2155084" y="2007542"/>
            <a:ext cx="50688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THEY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RUN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AFTER IT.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19145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1.38889E-6 2.59259E-6 L -0.99549 0.0076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774" y="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3004526" y="3406653"/>
            <a:ext cx="3091700" cy="1516680"/>
            <a:chOff x="1167168" y="3645310"/>
            <a:chExt cx="2380937" cy="968210"/>
          </a:xfrm>
        </p:grpSpPr>
        <p:pic>
          <p:nvPicPr>
            <p:cNvPr id="7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48105" y="3713520"/>
              <a:ext cx="900000" cy="9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71800" y="3697192"/>
              <a:ext cx="900000" cy="9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67168" y="3645310"/>
              <a:ext cx="900000" cy="9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21" name="Ovál 20"/>
          <p:cNvSpPr/>
          <p:nvPr/>
        </p:nvSpPr>
        <p:spPr>
          <a:xfrm>
            <a:off x="6139117" y="3153192"/>
            <a:ext cx="1552316" cy="187620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38" b="89538" l="0" r="996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1903" y="3589933"/>
            <a:ext cx="1480065" cy="1480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9" name="Skupina 18"/>
          <p:cNvGrpSpPr/>
          <p:nvPr/>
        </p:nvGrpSpPr>
        <p:grpSpPr>
          <a:xfrm>
            <a:off x="8441541" y="3561903"/>
            <a:ext cx="3173891" cy="1342282"/>
            <a:chOff x="5007868" y="3061838"/>
            <a:chExt cx="3173891" cy="1342282"/>
          </a:xfrm>
        </p:grpSpPr>
        <p:pic>
          <p:nvPicPr>
            <p:cNvPr id="20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2" cstate="print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67507" y="3076126"/>
              <a:ext cx="1314252" cy="13142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2" cstate="print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74774" y="3089868"/>
              <a:ext cx="1314252" cy="13142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2" cstate="print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7868" y="3061838"/>
              <a:ext cx="1314252" cy="13142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38" b="89538" l="0" r="99692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4526" y="3589933"/>
            <a:ext cx="1480065" cy="1480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Vývojový diagram: paměť s přímým přístupem 1"/>
          <p:cNvSpPr/>
          <p:nvPr/>
        </p:nvSpPr>
        <p:spPr>
          <a:xfrm>
            <a:off x="2699792" y="3160716"/>
            <a:ext cx="4471022" cy="1872208"/>
          </a:xfrm>
          <a:custGeom>
            <a:avLst/>
            <a:gdLst>
              <a:gd name="connsiteX0" fmla="*/ 1667 w 10000"/>
              <a:gd name="connsiteY0" fmla="*/ 0 h 10000"/>
              <a:gd name="connsiteX1" fmla="*/ 8333 w 10000"/>
              <a:gd name="connsiteY1" fmla="*/ 0 h 10000"/>
              <a:gd name="connsiteX2" fmla="*/ 10000 w 10000"/>
              <a:gd name="connsiteY2" fmla="*/ 5000 h 10000"/>
              <a:gd name="connsiteX3" fmla="*/ 8333 w 10000"/>
              <a:gd name="connsiteY3" fmla="*/ 10000 h 10000"/>
              <a:gd name="connsiteX4" fmla="*/ 1667 w 10000"/>
              <a:gd name="connsiteY4" fmla="*/ 10000 h 10000"/>
              <a:gd name="connsiteX5" fmla="*/ 0 w 10000"/>
              <a:gd name="connsiteY5" fmla="*/ 5000 h 10000"/>
              <a:gd name="connsiteX6" fmla="*/ 1667 w 10000"/>
              <a:gd name="connsiteY6" fmla="*/ 0 h 10000"/>
              <a:gd name="connsiteX0" fmla="*/ 8333 w 10000"/>
              <a:gd name="connsiteY0" fmla="*/ 10000 h 10000"/>
              <a:gd name="connsiteX1" fmla="*/ 6666 w 10000"/>
              <a:gd name="connsiteY1" fmla="*/ 5000 h 10000"/>
              <a:gd name="connsiteX2" fmla="*/ 8333 w 10000"/>
              <a:gd name="connsiteY2" fmla="*/ 0 h 10000"/>
              <a:gd name="connsiteX0" fmla="*/ 1667 w 10000"/>
              <a:gd name="connsiteY0" fmla="*/ 0 h 10000"/>
              <a:gd name="connsiteX1" fmla="*/ 8333 w 10000"/>
              <a:gd name="connsiteY1" fmla="*/ 0 h 10000"/>
              <a:gd name="connsiteX2" fmla="*/ 10000 w 10000"/>
              <a:gd name="connsiteY2" fmla="*/ 5000 h 10000"/>
              <a:gd name="connsiteX3" fmla="*/ 8333 w 10000"/>
              <a:gd name="connsiteY3" fmla="*/ 10000 h 10000"/>
              <a:gd name="connsiteX4" fmla="*/ 1667 w 10000"/>
              <a:gd name="connsiteY4" fmla="*/ 10000 h 10000"/>
              <a:gd name="connsiteX5" fmla="*/ 0 w 10000"/>
              <a:gd name="connsiteY5" fmla="*/ 5000 h 10000"/>
              <a:gd name="connsiteX6" fmla="*/ 1667 w 10000"/>
              <a:gd name="connsiteY6" fmla="*/ 0 h 10000"/>
              <a:gd name="connsiteX0" fmla="*/ 1667 w 10000"/>
              <a:gd name="connsiteY0" fmla="*/ 0 h 10000"/>
              <a:gd name="connsiteX1" fmla="*/ 8333 w 10000"/>
              <a:gd name="connsiteY1" fmla="*/ 0 h 10000"/>
              <a:gd name="connsiteX2" fmla="*/ 10000 w 10000"/>
              <a:gd name="connsiteY2" fmla="*/ 5000 h 10000"/>
              <a:gd name="connsiteX3" fmla="*/ 8333 w 10000"/>
              <a:gd name="connsiteY3" fmla="*/ 10000 h 10000"/>
              <a:gd name="connsiteX4" fmla="*/ 1667 w 10000"/>
              <a:gd name="connsiteY4" fmla="*/ 10000 h 10000"/>
              <a:gd name="connsiteX5" fmla="*/ 0 w 10000"/>
              <a:gd name="connsiteY5" fmla="*/ 5000 h 10000"/>
              <a:gd name="connsiteX6" fmla="*/ 1667 w 10000"/>
              <a:gd name="connsiteY6" fmla="*/ 0 h 10000"/>
              <a:gd name="connsiteX0" fmla="*/ 8333 w 10000"/>
              <a:gd name="connsiteY0" fmla="*/ 10000 h 10000"/>
              <a:gd name="connsiteX1" fmla="*/ 6666 w 10000"/>
              <a:gd name="connsiteY1" fmla="*/ 5000 h 10000"/>
              <a:gd name="connsiteX2" fmla="*/ 8333 w 10000"/>
              <a:gd name="connsiteY2" fmla="*/ 0 h 10000"/>
              <a:gd name="connsiteX0" fmla="*/ 1667 w 10000"/>
              <a:gd name="connsiteY0" fmla="*/ 0 h 10000"/>
              <a:gd name="connsiteX1" fmla="*/ 8333 w 10000"/>
              <a:gd name="connsiteY1" fmla="*/ 0 h 10000"/>
              <a:gd name="connsiteX2" fmla="*/ 9524 w 10000"/>
              <a:gd name="connsiteY2" fmla="*/ 4847 h 10000"/>
              <a:gd name="connsiteX3" fmla="*/ 8333 w 10000"/>
              <a:gd name="connsiteY3" fmla="*/ 10000 h 10000"/>
              <a:gd name="connsiteX4" fmla="*/ 1667 w 10000"/>
              <a:gd name="connsiteY4" fmla="*/ 10000 h 10000"/>
              <a:gd name="connsiteX5" fmla="*/ 0 w 10000"/>
              <a:gd name="connsiteY5" fmla="*/ 5000 h 10000"/>
              <a:gd name="connsiteX6" fmla="*/ 1667 w 10000"/>
              <a:gd name="connsiteY6" fmla="*/ 0 h 10000"/>
              <a:gd name="connsiteX0" fmla="*/ 1667 w 10000"/>
              <a:gd name="connsiteY0" fmla="*/ 0 h 10000"/>
              <a:gd name="connsiteX1" fmla="*/ 8333 w 10000"/>
              <a:gd name="connsiteY1" fmla="*/ 0 h 10000"/>
              <a:gd name="connsiteX2" fmla="*/ 10000 w 10000"/>
              <a:gd name="connsiteY2" fmla="*/ 5000 h 10000"/>
              <a:gd name="connsiteX3" fmla="*/ 8333 w 10000"/>
              <a:gd name="connsiteY3" fmla="*/ 10000 h 10000"/>
              <a:gd name="connsiteX4" fmla="*/ 1667 w 10000"/>
              <a:gd name="connsiteY4" fmla="*/ 10000 h 10000"/>
              <a:gd name="connsiteX5" fmla="*/ 0 w 10000"/>
              <a:gd name="connsiteY5" fmla="*/ 5000 h 10000"/>
              <a:gd name="connsiteX6" fmla="*/ 1667 w 10000"/>
              <a:gd name="connsiteY6" fmla="*/ 0 h 10000"/>
              <a:gd name="connsiteX0" fmla="*/ 8333 w 10000"/>
              <a:gd name="connsiteY0" fmla="*/ 10000 h 10000"/>
              <a:gd name="connsiteX1" fmla="*/ 6666 w 10000"/>
              <a:gd name="connsiteY1" fmla="*/ 5000 h 10000"/>
              <a:gd name="connsiteX2" fmla="*/ 8333 w 10000"/>
              <a:gd name="connsiteY2" fmla="*/ 0 h 10000"/>
              <a:gd name="connsiteX0" fmla="*/ 1667 w 10000"/>
              <a:gd name="connsiteY0" fmla="*/ 0 h 10000"/>
              <a:gd name="connsiteX1" fmla="*/ 8333 w 10000"/>
              <a:gd name="connsiteY1" fmla="*/ 0 h 10000"/>
              <a:gd name="connsiteX2" fmla="*/ 8222 w 10000"/>
              <a:gd name="connsiteY2" fmla="*/ 4771 h 10000"/>
              <a:gd name="connsiteX3" fmla="*/ 8333 w 10000"/>
              <a:gd name="connsiteY3" fmla="*/ 10000 h 10000"/>
              <a:gd name="connsiteX4" fmla="*/ 1667 w 10000"/>
              <a:gd name="connsiteY4" fmla="*/ 10000 h 10000"/>
              <a:gd name="connsiteX5" fmla="*/ 0 w 10000"/>
              <a:gd name="connsiteY5" fmla="*/ 5000 h 10000"/>
              <a:gd name="connsiteX6" fmla="*/ 1667 w 10000"/>
              <a:gd name="connsiteY6" fmla="*/ 0 h 10000"/>
              <a:gd name="connsiteX0" fmla="*/ 1667 w 9066"/>
              <a:gd name="connsiteY0" fmla="*/ 0 h 10000"/>
              <a:gd name="connsiteX1" fmla="*/ 8333 w 9066"/>
              <a:gd name="connsiteY1" fmla="*/ 0 h 10000"/>
              <a:gd name="connsiteX2" fmla="*/ 9047 w 9066"/>
              <a:gd name="connsiteY2" fmla="*/ 4924 h 10000"/>
              <a:gd name="connsiteX3" fmla="*/ 8333 w 9066"/>
              <a:gd name="connsiteY3" fmla="*/ 10000 h 10000"/>
              <a:gd name="connsiteX4" fmla="*/ 1667 w 9066"/>
              <a:gd name="connsiteY4" fmla="*/ 10000 h 10000"/>
              <a:gd name="connsiteX5" fmla="*/ 0 w 9066"/>
              <a:gd name="connsiteY5" fmla="*/ 5000 h 10000"/>
              <a:gd name="connsiteX6" fmla="*/ 1667 w 9066"/>
              <a:gd name="connsiteY6" fmla="*/ 0 h 10000"/>
              <a:gd name="connsiteX0" fmla="*/ 8333 w 9066"/>
              <a:gd name="connsiteY0" fmla="*/ 10000 h 10000"/>
              <a:gd name="connsiteX1" fmla="*/ 6666 w 9066"/>
              <a:gd name="connsiteY1" fmla="*/ 5000 h 10000"/>
              <a:gd name="connsiteX2" fmla="*/ 8333 w 9066"/>
              <a:gd name="connsiteY2" fmla="*/ 0 h 10000"/>
              <a:gd name="connsiteX0" fmla="*/ 1667 w 9066"/>
              <a:gd name="connsiteY0" fmla="*/ 0 h 10000"/>
              <a:gd name="connsiteX1" fmla="*/ 8333 w 9066"/>
              <a:gd name="connsiteY1" fmla="*/ 0 h 10000"/>
              <a:gd name="connsiteX2" fmla="*/ 8222 w 9066"/>
              <a:gd name="connsiteY2" fmla="*/ 4771 h 10000"/>
              <a:gd name="connsiteX3" fmla="*/ 8333 w 9066"/>
              <a:gd name="connsiteY3" fmla="*/ 10000 h 10000"/>
              <a:gd name="connsiteX4" fmla="*/ 1667 w 9066"/>
              <a:gd name="connsiteY4" fmla="*/ 10000 h 10000"/>
              <a:gd name="connsiteX5" fmla="*/ 0 w 9066"/>
              <a:gd name="connsiteY5" fmla="*/ 5000 h 10000"/>
              <a:gd name="connsiteX6" fmla="*/ 1667 w 9066"/>
              <a:gd name="connsiteY6" fmla="*/ 0 h 10000"/>
              <a:gd name="connsiteX0" fmla="*/ 1839 w 9612"/>
              <a:gd name="connsiteY0" fmla="*/ 0 h 10000"/>
              <a:gd name="connsiteX1" fmla="*/ 9191 w 9612"/>
              <a:gd name="connsiteY1" fmla="*/ 0 h 10000"/>
              <a:gd name="connsiteX2" fmla="*/ 8858 w 9612"/>
              <a:gd name="connsiteY2" fmla="*/ 4771 h 10000"/>
              <a:gd name="connsiteX3" fmla="*/ 9191 w 9612"/>
              <a:gd name="connsiteY3" fmla="*/ 10000 h 10000"/>
              <a:gd name="connsiteX4" fmla="*/ 1839 w 9612"/>
              <a:gd name="connsiteY4" fmla="*/ 10000 h 10000"/>
              <a:gd name="connsiteX5" fmla="*/ 0 w 9612"/>
              <a:gd name="connsiteY5" fmla="*/ 5000 h 10000"/>
              <a:gd name="connsiteX6" fmla="*/ 1839 w 9612"/>
              <a:gd name="connsiteY6" fmla="*/ 0 h 10000"/>
              <a:gd name="connsiteX0" fmla="*/ 9191 w 9612"/>
              <a:gd name="connsiteY0" fmla="*/ 10000 h 10000"/>
              <a:gd name="connsiteX1" fmla="*/ 7353 w 9612"/>
              <a:gd name="connsiteY1" fmla="*/ 5000 h 10000"/>
              <a:gd name="connsiteX2" fmla="*/ 9191 w 9612"/>
              <a:gd name="connsiteY2" fmla="*/ 0 h 10000"/>
              <a:gd name="connsiteX0" fmla="*/ 1839 w 9612"/>
              <a:gd name="connsiteY0" fmla="*/ 0 h 10000"/>
              <a:gd name="connsiteX1" fmla="*/ 9191 w 9612"/>
              <a:gd name="connsiteY1" fmla="*/ 0 h 10000"/>
              <a:gd name="connsiteX2" fmla="*/ 9069 w 9612"/>
              <a:gd name="connsiteY2" fmla="*/ 4771 h 10000"/>
              <a:gd name="connsiteX3" fmla="*/ 9191 w 9612"/>
              <a:gd name="connsiteY3" fmla="*/ 10000 h 10000"/>
              <a:gd name="connsiteX4" fmla="*/ 1839 w 9612"/>
              <a:gd name="connsiteY4" fmla="*/ 10000 h 10000"/>
              <a:gd name="connsiteX5" fmla="*/ 0 w 9612"/>
              <a:gd name="connsiteY5" fmla="*/ 5000 h 10000"/>
              <a:gd name="connsiteX6" fmla="*/ 1839 w 9612"/>
              <a:gd name="connsiteY6" fmla="*/ 0 h 10000"/>
              <a:gd name="connsiteX0" fmla="*/ 1913 w 10037"/>
              <a:gd name="connsiteY0" fmla="*/ 0 h 10000"/>
              <a:gd name="connsiteX1" fmla="*/ 9562 w 10037"/>
              <a:gd name="connsiteY1" fmla="*/ 0 h 10000"/>
              <a:gd name="connsiteX2" fmla="*/ 9216 w 10037"/>
              <a:gd name="connsiteY2" fmla="*/ 4771 h 10000"/>
              <a:gd name="connsiteX3" fmla="*/ 9562 w 10037"/>
              <a:gd name="connsiteY3" fmla="*/ 10000 h 10000"/>
              <a:gd name="connsiteX4" fmla="*/ 1913 w 10037"/>
              <a:gd name="connsiteY4" fmla="*/ 10000 h 10000"/>
              <a:gd name="connsiteX5" fmla="*/ 0 w 10037"/>
              <a:gd name="connsiteY5" fmla="*/ 5000 h 10000"/>
              <a:gd name="connsiteX6" fmla="*/ 1913 w 10037"/>
              <a:gd name="connsiteY6" fmla="*/ 0 h 10000"/>
              <a:gd name="connsiteX0" fmla="*/ 9562 w 10037"/>
              <a:gd name="connsiteY0" fmla="*/ 10000 h 10000"/>
              <a:gd name="connsiteX1" fmla="*/ 7650 w 10037"/>
              <a:gd name="connsiteY1" fmla="*/ 5000 h 10000"/>
              <a:gd name="connsiteX2" fmla="*/ 9562 w 10037"/>
              <a:gd name="connsiteY2" fmla="*/ 0 h 10000"/>
              <a:gd name="connsiteX0" fmla="*/ 1913 w 10037"/>
              <a:gd name="connsiteY0" fmla="*/ 0 h 10000"/>
              <a:gd name="connsiteX1" fmla="*/ 9562 w 10037"/>
              <a:gd name="connsiteY1" fmla="*/ 0 h 10000"/>
              <a:gd name="connsiteX2" fmla="*/ 9435 w 10037"/>
              <a:gd name="connsiteY2" fmla="*/ 4771 h 10000"/>
              <a:gd name="connsiteX3" fmla="*/ 8506 w 10037"/>
              <a:gd name="connsiteY3" fmla="*/ 4909 h 10000"/>
              <a:gd name="connsiteX4" fmla="*/ 9562 w 10037"/>
              <a:gd name="connsiteY4" fmla="*/ 10000 h 10000"/>
              <a:gd name="connsiteX5" fmla="*/ 1913 w 10037"/>
              <a:gd name="connsiteY5" fmla="*/ 10000 h 10000"/>
              <a:gd name="connsiteX6" fmla="*/ 0 w 10037"/>
              <a:gd name="connsiteY6" fmla="*/ 5000 h 10000"/>
              <a:gd name="connsiteX7" fmla="*/ 1913 w 10037"/>
              <a:gd name="connsiteY7" fmla="*/ 0 h 10000"/>
              <a:gd name="connsiteX0" fmla="*/ 1913 w 10037"/>
              <a:gd name="connsiteY0" fmla="*/ 0 h 10000"/>
              <a:gd name="connsiteX1" fmla="*/ 9562 w 10037"/>
              <a:gd name="connsiteY1" fmla="*/ 0 h 10000"/>
              <a:gd name="connsiteX2" fmla="*/ 8633 w 10037"/>
              <a:gd name="connsiteY2" fmla="*/ 3932 h 10000"/>
              <a:gd name="connsiteX3" fmla="*/ 9562 w 10037"/>
              <a:gd name="connsiteY3" fmla="*/ 10000 h 10000"/>
              <a:gd name="connsiteX4" fmla="*/ 1913 w 10037"/>
              <a:gd name="connsiteY4" fmla="*/ 10000 h 10000"/>
              <a:gd name="connsiteX5" fmla="*/ 0 w 10037"/>
              <a:gd name="connsiteY5" fmla="*/ 5000 h 10000"/>
              <a:gd name="connsiteX6" fmla="*/ 1913 w 10037"/>
              <a:gd name="connsiteY6" fmla="*/ 0 h 10000"/>
              <a:gd name="connsiteX0" fmla="*/ 9562 w 10037"/>
              <a:gd name="connsiteY0" fmla="*/ 10000 h 10000"/>
              <a:gd name="connsiteX1" fmla="*/ 7650 w 10037"/>
              <a:gd name="connsiteY1" fmla="*/ 5000 h 10000"/>
              <a:gd name="connsiteX2" fmla="*/ 9562 w 10037"/>
              <a:gd name="connsiteY2" fmla="*/ 0 h 10000"/>
              <a:gd name="connsiteX0" fmla="*/ 1913 w 10037"/>
              <a:gd name="connsiteY0" fmla="*/ 0 h 10000"/>
              <a:gd name="connsiteX1" fmla="*/ 9562 w 10037"/>
              <a:gd name="connsiteY1" fmla="*/ 0 h 10000"/>
              <a:gd name="connsiteX2" fmla="*/ 9435 w 10037"/>
              <a:gd name="connsiteY2" fmla="*/ 4771 h 10000"/>
              <a:gd name="connsiteX3" fmla="*/ 8506 w 10037"/>
              <a:gd name="connsiteY3" fmla="*/ 4909 h 10000"/>
              <a:gd name="connsiteX4" fmla="*/ 9562 w 10037"/>
              <a:gd name="connsiteY4" fmla="*/ 10000 h 10000"/>
              <a:gd name="connsiteX5" fmla="*/ 1913 w 10037"/>
              <a:gd name="connsiteY5" fmla="*/ 10000 h 10000"/>
              <a:gd name="connsiteX6" fmla="*/ 0 w 10037"/>
              <a:gd name="connsiteY6" fmla="*/ 5000 h 10000"/>
              <a:gd name="connsiteX7" fmla="*/ 1913 w 10037"/>
              <a:gd name="connsiteY7" fmla="*/ 0 h 10000"/>
              <a:gd name="connsiteX0" fmla="*/ 1913 w 9933"/>
              <a:gd name="connsiteY0" fmla="*/ 0 h 10000"/>
              <a:gd name="connsiteX1" fmla="*/ 9562 w 9933"/>
              <a:gd name="connsiteY1" fmla="*/ 0 h 10000"/>
              <a:gd name="connsiteX2" fmla="*/ 8633 w 9933"/>
              <a:gd name="connsiteY2" fmla="*/ 3932 h 10000"/>
              <a:gd name="connsiteX3" fmla="*/ 9562 w 9933"/>
              <a:gd name="connsiteY3" fmla="*/ 10000 h 10000"/>
              <a:gd name="connsiteX4" fmla="*/ 1913 w 9933"/>
              <a:gd name="connsiteY4" fmla="*/ 10000 h 10000"/>
              <a:gd name="connsiteX5" fmla="*/ 0 w 9933"/>
              <a:gd name="connsiteY5" fmla="*/ 5000 h 10000"/>
              <a:gd name="connsiteX6" fmla="*/ 1913 w 9933"/>
              <a:gd name="connsiteY6" fmla="*/ 0 h 10000"/>
              <a:gd name="connsiteX0" fmla="*/ 9562 w 9933"/>
              <a:gd name="connsiteY0" fmla="*/ 10000 h 10000"/>
              <a:gd name="connsiteX1" fmla="*/ 7650 w 9933"/>
              <a:gd name="connsiteY1" fmla="*/ 5000 h 10000"/>
              <a:gd name="connsiteX2" fmla="*/ 9562 w 9933"/>
              <a:gd name="connsiteY2" fmla="*/ 0 h 10000"/>
              <a:gd name="connsiteX0" fmla="*/ 1913 w 9933"/>
              <a:gd name="connsiteY0" fmla="*/ 0 h 10000"/>
              <a:gd name="connsiteX1" fmla="*/ 9562 w 9933"/>
              <a:gd name="connsiteY1" fmla="*/ 0 h 10000"/>
              <a:gd name="connsiteX2" fmla="*/ 8742 w 9933"/>
              <a:gd name="connsiteY2" fmla="*/ 2558 h 10000"/>
              <a:gd name="connsiteX3" fmla="*/ 8506 w 9933"/>
              <a:gd name="connsiteY3" fmla="*/ 4909 h 10000"/>
              <a:gd name="connsiteX4" fmla="*/ 9562 w 9933"/>
              <a:gd name="connsiteY4" fmla="*/ 10000 h 10000"/>
              <a:gd name="connsiteX5" fmla="*/ 1913 w 9933"/>
              <a:gd name="connsiteY5" fmla="*/ 10000 h 10000"/>
              <a:gd name="connsiteX6" fmla="*/ 0 w 9933"/>
              <a:gd name="connsiteY6" fmla="*/ 5000 h 10000"/>
              <a:gd name="connsiteX7" fmla="*/ 1913 w 9933"/>
              <a:gd name="connsiteY7" fmla="*/ 0 h 10000"/>
              <a:gd name="connsiteX0" fmla="*/ 1926 w 10007"/>
              <a:gd name="connsiteY0" fmla="*/ 0 h 10000"/>
              <a:gd name="connsiteX1" fmla="*/ 9626 w 10007"/>
              <a:gd name="connsiteY1" fmla="*/ 0 h 10000"/>
              <a:gd name="connsiteX2" fmla="*/ 8691 w 10007"/>
              <a:gd name="connsiteY2" fmla="*/ 3932 h 10000"/>
              <a:gd name="connsiteX3" fmla="*/ 9626 w 10007"/>
              <a:gd name="connsiteY3" fmla="*/ 10000 h 10000"/>
              <a:gd name="connsiteX4" fmla="*/ 1926 w 10007"/>
              <a:gd name="connsiteY4" fmla="*/ 10000 h 10000"/>
              <a:gd name="connsiteX5" fmla="*/ 0 w 10007"/>
              <a:gd name="connsiteY5" fmla="*/ 5000 h 10000"/>
              <a:gd name="connsiteX6" fmla="*/ 1926 w 10007"/>
              <a:gd name="connsiteY6" fmla="*/ 0 h 10000"/>
              <a:gd name="connsiteX0" fmla="*/ 9626 w 10007"/>
              <a:gd name="connsiteY0" fmla="*/ 10000 h 10000"/>
              <a:gd name="connsiteX1" fmla="*/ 7702 w 10007"/>
              <a:gd name="connsiteY1" fmla="*/ 5000 h 10000"/>
              <a:gd name="connsiteX2" fmla="*/ 9626 w 10007"/>
              <a:gd name="connsiteY2" fmla="*/ 0 h 10000"/>
              <a:gd name="connsiteX0" fmla="*/ 1926 w 10007"/>
              <a:gd name="connsiteY0" fmla="*/ 0 h 10000"/>
              <a:gd name="connsiteX1" fmla="*/ 9626 w 10007"/>
              <a:gd name="connsiteY1" fmla="*/ 0 h 10000"/>
              <a:gd name="connsiteX2" fmla="*/ 8801 w 10007"/>
              <a:gd name="connsiteY2" fmla="*/ 2558 h 10000"/>
              <a:gd name="connsiteX3" fmla="*/ 8563 w 10007"/>
              <a:gd name="connsiteY3" fmla="*/ 4909 h 10000"/>
              <a:gd name="connsiteX4" fmla="*/ 8710 w 10007"/>
              <a:gd name="connsiteY4" fmla="*/ 6282 h 10000"/>
              <a:gd name="connsiteX5" fmla="*/ 9626 w 10007"/>
              <a:gd name="connsiteY5" fmla="*/ 10000 h 10000"/>
              <a:gd name="connsiteX6" fmla="*/ 1926 w 10007"/>
              <a:gd name="connsiteY6" fmla="*/ 10000 h 10000"/>
              <a:gd name="connsiteX7" fmla="*/ 0 w 10007"/>
              <a:gd name="connsiteY7" fmla="*/ 5000 h 10000"/>
              <a:gd name="connsiteX8" fmla="*/ 1926 w 10007"/>
              <a:gd name="connsiteY8" fmla="*/ 0 h 10000"/>
              <a:gd name="connsiteX0" fmla="*/ 1926 w 10004"/>
              <a:gd name="connsiteY0" fmla="*/ 0 h 10000"/>
              <a:gd name="connsiteX1" fmla="*/ 9626 w 10004"/>
              <a:gd name="connsiteY1" fmla="*/ 0 h 10000"/>
              <a:gd name="connsiteX2" fmla="*/ 8691 w 10004"/>
              <a:gd name="connsiteY2" fmla="*/ 3932 h 10000"/>
              <a:gd name="connsiteX3" fmla="*/ 9626 w 10004"/>
              <a:gd name="connsiteY3" fmla="*/ 10000 h 10000"/>
              <a:gd name="connsiteX4" fmla="*/ 1926 w 10004"/>
              <a:gd name="connsiteY4" fmla="*/ 10000 h 10000"/>
              <a:gd name="connsiteX5" fmla="*/ 0 w 10004"/>
              <a:gd name="connsiteY5" fmla="*/ 5000 h 10000"/>
              <a:gd name="connsiteX6" fmla="*/ 1926 w 10004"/>
              <a:gd name="connsiteY6" fmla="*/ 0 h 10000"/>
              <a:gd name="connsiteX0" fmla="*/ 9626 w 10004"/>
              <a:gd name="connsiteY0" fmla="*/ 10000 h 10000"/>
              <a:gd name="connsiteX1" fmla="*/ 7702 w 10004"/>
              <a:gd name="connsiteY1" fmla="*/ 5000 h 10000"/>
              <a:gd name="connsiteX2" fmla="*/ 9626 w 10004"/>
              <a:gd name="connsiteY2" fmla="*/ 0 h 10000"/>
              <a:gd name="connsiteX0" fmla="*/ 1926 w 10004"/>
              <a:gd name="connsiteY0" fmla="*/ 0 h 10000"/>
              <a:gd name="connsiteX1" fmla="*/ 9626 w 10004"/>
              <a:gd name="connsiteY1" fmla="*/ 0 h 10000"/>
              <a:gd name="connsiteX2" fmla="*/ 8801 w 10004"/>
              <a:gd name="connsiteY2" fmla="*/ 2558 h 10000"/>
              <a:gd name="connsiteX3" fmla="*/ 8563 w 10004"/>
              <a:gd name="connsiteY3" fmla="*/ 4909 h 10000"/>
              <a:gd name="connsiteX4" fmla="*/ 8710 w 10004"/>
              <a:gd name="connsiteY4" fmla="*/ 6282 h 10000"/>
              <a:gd name="connsiteX5" fmla="*/ 8600 w 10004"/>
              <a:gd name="connsiteY5" fmla="*/ 7732 h 10000"/>
              <a:gd name="connsiteX6" fmla="*/ 9626 w 10004"/>
              <a:gd name="connsiteY6" fmla="*/ 10000 h 10000"/>
              <a:gd name="connsiteX7" fmla="*/ 1926 w 10004"/>
              <a:gd name="connsiteY7" fmla="*/ 10000 h 10000"/>
              <a:gd name="connsiteX8" fmla="*/ 0 w 10004"/>
              <a:gd name="connsiteY8" fmla="*/ 5000 h 10000"/>
              <a:gd name="connsiteX9" fmla="*/ 1926 w 10004"/>
              <a:gd name="connsiteY9" fmla="*/ 0 h 10000"/>
              <a:gd name="connsiteX0" fmla="*/ 1926 w 10063"/>
              <a:gd name="connsiteY0" fmla="*/ 0 h 10000"/>
              <a:gd name="connsiteX1" fmla="*/ 9626 w 10063"/>
              <a:gd name="connsiteY1" fmla="*/ 0 h 10000"/>
              <a:gd name="connsiteX2" fmla="*/ 8691 w 10063"/>
              <a:gd name="connsiteY2" fmla="*/ 3932 h 10000"/>
              <a:gd name="connsiteX3" fmla="*/ 9626 w 10063"/>
              <a:gd name="connsiteY3" fmla="*/ 10000 h 10000"/>
              <a:gd name="connsiteX4" fmla="*/ 1926 w 10063"/>
              <a:gd name="connsiteY4" fmla="*/ 10000 h 10000"/>
              <a:gd name="connsiteX5" fmla="*/ 0 w 10063"/>
              <a:gd name="connsiteY5" fmla="*/ 5000 h 10000"/>
              <a:gd name="connsiteX6" fmla="*/ 1926 w 10063"/>
              <a:gd name="connsiteY6" fmla="*/ 0 h 10000"/>
              <a:gd name="connsiteX0" fmla="*/ 9626 w 10063"/>
              <a:gd name="connsiteY0" fmla="*/ 10000 h 10000"/>
              <a:gd name="connsiteX1" fmla="*/ 7702 w 10063"/>
              <a:gd name="connsiteY1" fmla="*/ 5000 h 10000"/>
              <a:gd name="connsiteX2" fmla="*/ 9626 w 10063"/>
              <a:gd name="connsiteY2" fmla="*/ 0 h 10000"/>
              <a:gd name="connsiteX0" fmla="*/ 1926 w 10063"/>
              <a:gd name="connsiteY0" fmla="*/ 0 h 10000"/>
              <a:gd name="connsiteX1" fmla="*/ 9626 w 10063"/>
              <a:gd name="connsiteY1" fmla="*/ 0 h 10000"/>
              <a:gd name="connsiteX2" fmla="*/ 8801 w 10063"/>
              <a:gd name="connsiteY2" fmla="*/ 2558 h 10000"/>
              <a:gd name="connsiteX3" fmla="*/ 8563 w 10063"/>
              <a:gd name="connsiteY3" fmla="*/ 4909 h 10000"/>
              <a:gd name="connsiteX4" fmla="*/ 8710 w 10063"/>
              <a:gd name="connsiteY4" fmla="*/ 6282 h 10000"/>
              <a:gd name="connsiteX5" fmla="*/ 8600 w 10063"/>
              <a:gd name="connsiteY5" fmla="*/ 7732 h 10000"/>
              <a:gd name="connsiteX6" fmla="*/ 8967 w 10063"/>
              <a:gd name="connsiteY6" fmla="*/ 8801 h 10000"/>
              <a:gd name="connsiteX7" fmla="*/ 9626 w 10063"/>
              <a:gd name="connsiteY7" fmla="*/ 10000 h 10000"/>
              <a:gd name="connsiteX8" fmla="*/ 1926 w 10063"/>
              <a:gd name="connsiteY8" fmla="*/ 10000 h 10000"/>
              <a:gd name="connsiteX9" fmla="*/ 0 w 10063"/>
              <a:gd name="connsiteY9" fmla="*/ 5000 h 10000"/>
              <a:gd name="connsiteX10" fmla="*/ 1926 w 10063"/>
              <a:gd name="connsiteY10" fmla="*/ 0 h 10000"/>
              <a:gd name="connsiteX0" fmla="*/ 1926 w 10063"/>
              <a:gd name="connsiteY0" fmla="*/ 0 h 10000"/>
              <a:gd name="connsiteX1" fmla="*/ 9626 w 10063"/>
              <a:gd name="connsiteY1" fmla="*/ 0 h 10000"/>
              <a:gd name="connsiteX2" fmla="*/ 8691 w 10063"/>
              <a:gd name="connsiteY2" fmla="*/ 3932 h 10000"/>
              <a:gd name="connsiteX3" fmla="*/ 9626 w 10063"/>
              <a:gd name="connsiteY3" fmla="*/ 10000 h 10000"/>
              <a:gd name="connsiteX4" fmla="*/ 1926 w 10063"/>
              <a:gd name="connsiteY4" fmla="*/ 10000 h 10000"/>
              <a:gd name="connsiteX5" fmla="*/ 0 w 10063"/>
              <a:gd name="connsiteY5" fmla="*/ 5000 h 10000"/>
              <a:gd name="connsiteX6" fmla="*/ 1926 w 10063"/>
              <a:gd name="connsiteY6" fmla="*/ 0 h 10000"/>
              <a:gd name="connsiteX0" fmla="*/ 9626 w 10063"/>
              <a:gd name="connsiteY0" fmla="*/ 10000 h 10000"/>
              <a:gd name="connsiteX1" fmla="*/ 7702 w 10063"/>
              <a:gd name="connsiteY1" fmla="*/ 5000 h 10000"/>
              <a:gd name="connsiteX2" fmla="*/ 9626 w 10063"/>
              <a:gd name="connsiteY2" fmla="*/ 0 h 10000"/>
              <a:gd name="connsiteX0" fmla="*/ 1926 w 10063"/>
              <a:gd name="connsiteY0" fmla="*/ 0 h 10000"/>
              <a:gd name="connsiteX1" fmla="*/ 9626 w 10063"/>
              <a:gd name="connsiteY1" fmla="*/ 0 h 10000"/>
              <a:gd name="connsiteX2" fmla="*/ 8801 w 10063"/>
              <a:gd name="connsiteY2" fmla="*/ 2558 h 10000"/>
              <a:gd name="connsiteX3" fmla="*/ 8563 w 10063"/>
              <a:gd name="connsiteY3" fmla="*/ 4909 h 10000"/>
              <a:gd name="connsiteX4" fmla="*/ 8453 w 10063"/>
              <a:gd name="connsiteY4" fmla="*/ 6282 h 10000"/>
              <a:gd name="connsiteX5" fmla="*/ 8600 w 10063"/>
              <a:gd name="connsiteY5" fmla="*/ 7732 h 10000"/>
              <a:gd name="connsiteX6" fmla="*/ 8967 w 10063"/>
              <a:gd name="connsiteY6" fmla="*/ 8801 h 10000"/>
              <a:gd name="connsiteX7" fmla="*/ 9626 w 10063"/>
              <a:gd name="connsiteY7" fmla="*/ 10000 h 10000"/>
              <a:gd name="connsiteX8" fmla="*/ 1926 w 10063"/>
              <a:gd name="connsiteY8" fmla="*/ 10000 h 10000"/>
              <a:gd name="connsiteX9" fmla="*/ 0 w 10063"/>
              <a:gd name="connsiteY9" fmla="*/ 5000 h 10000"/>
              <a:gd name="connsiteX10" fmla="*/ 1926 w 10063"/>
              <a:gd name="connsiteY10" fmla="*/ 0 h 10000"/>
              <a:gd name="connsiteX0" fmla="*/ 1926 w 10063"/>
              <a:gd name="connsiteY0" fmla="*/ 0 h 10000"/>
              <a:gd name="connsiteX1" fmla="*/ 9626 w 10063"/>
              <a:gd name="connsiteY1" fmla="*/ 0 h 10000"/>
              <a:gd name="connsiteX2" fmla="*/ 8691 w 10063"/>
              <a:gd name="connsiteY2" fmla="*/ 3932 h 10000"/>
              <a:gd name="connsiteX3" fmla="*/ 9626 w 10063"/>
              <a:gd name="connsiteY3" fmla="*/ 10000 h 10000"/>
              <a:gd name="connsiteX4" fmla="*/ 1926 w 10063"/>
              <a:gd name="connsiteY4" fmla="*/ 10000 h 10000"/>
              <a:gd name="connsiteX5" fmla="*/ 0 w 10063"/>
              <a:gd name="connsiteY5" fmla="*/ 5000 h 10000"/>
              <a:gd name="connsiteX6" fmla="*/ 1926 w 10063"/>
              <a:gd name="connsiteY6" fmla="*/ 0 h 10000"/>
              <a:gd name="connsiteX0" fmla="*/ 9626 w 10063"/>
              <a:gd name="connsiteY0" fmla="*/ 10000 h 10000"/>
              <a:gd name="connsiteX1" fmla="*/ 7702 w 10063"/>
              <a:gd name="connsiteY1" fmla="*/ 5000 h 10000"/>
              <a:gd name="connsiteX2" fmla="*/ 9626 w 10063"/>
              <a:gd name="connsiteY2" fmla="*/ 0 h 10000"/>
              <a:gd name="connsiteX0" fmla="*/ 1926 w 10063"/>
              <a:gd name="connsiteY0" fmla="*/ 0 h 10000"/>
              <a:gd name="connsiteX1" fmla="*/ 9626 w 10063"/>
              <a:gd name="connsiteY1" fmla="*/ 0 h 10000"/>
              <a:gd name="connsiteX2" fmla="*/ 8801 w 10063"/>
              <a:gd name="connsiteY2" fmla="*/ 2558 h 10000"/>
              <a:gd name="connsiteX3" fmla="*/ 8196 w 10063"/>
              <a:gd name="connsiteY3" fmla="*/ 4756 h 10000"/>
              <a:gd name="connsiteX4" fmla="*/ 8453 w 10063"/>
              <a:gd name="connsiteY4" fmla="*/ 6282 h 10000"/>
              <a:gd name="connsiteX5" fmla="*/ 8600 w 10063"/>
              <a:gd name="connsiteY5" fmla="*/ 7732 h 10000"/>
              <a:gd name="connsiteX6" fmla="*/ 8967 w 10063"/>
              <a:gd name="connsiteY6" fmla="*/ 8801 h 10000"/>
              <a:gd name="connsiteX7" fmla="*/ 9626 w 10063"/>
              <a:gd name="connsiteY7" fmla="*/ 10000 h 10000"/>
              <a:gd name="connsiteX8" fmla="*/ 1926 w 10063"/>
              <a:gd name="connsiteY8" fmla="*/ 10000 h 10000"/>
              <a:gd name="connsiteX9" fmla="*/ 0 w 10063"/>
              <a:gd name="connsiteY9" fmla="*/ 5000 h 10000"/>
              <a:gd name="connsiteX10" fmla="*/ 1926 w 10063"/>
              <a:gd name="connsiteY10" fmla="*/ 0 h 10000"/>
              <a:gd name="connsiteX0" fmla="*/ 1926 w 10063"/>
              <a:gd name="connsiteY0" fmla="*/ 0 h 10000"/>
              <a:gd name="connsiteX1" fmla="*/ 9626 w 10063"/>
              <a:gd name="connsiteY1" fmla="*/ 0 h 10000"/>
              <a:gd name="connsiteX2" fmla="*/ 8214 w 10063"/>
              <a:gd name="connsiteY2" fmla="*/ 3703 h 10000"/>
              <a:gd name="connsiteX3" fmla="*/ 9626 w 10063"/>
              <a:gd name="connsiteY3" fmla="*/ 10000 h 10000"/>
              <a:gd name="connsiteX4" fmla="*/ 1926 w 10063"/>
              <a:gd name="connsiteY4" fmla="*/ 10000 h 10000"/>
              <a:gd name="connsiteX5" fmla="*/ 0 w 10063"/>
              <a:gd name="connsiteY5" fmla="*/ 5000 h 10000"/>
              <a:gd name="connsiteX6" fmla="*/ 1926 w 10063"/>
              <a:gd name="connsiteY6" fmla="*/ 0 h 10000"/>
              <a:gd name="connsiteX0" fmla="*/ 9626 w 10063"/>
              <a:gd name="connsiteY0" fmla="*/ 10000 h 10000"/>
              <a:gd name="connsiteX1" fmla="*/ 7702 w 10063"/>
              <a:gd name="connsiteY1" fmla="*/ 5000 h 10000"/>
              <a:gd name="connsiteX2" fmla="*/ 9626 w 10063"/>
              <a:gd name="connsiteY2" fmla="*/ 0 h 10000"/>
              <a:gd name="connsiteX0" fmla="*/ 1926 w 10063"/>
              <a:gd name="connsiteY0" fmla="*/ 0 h 10000"/>
              <a:gd name="connsiteX1" fmla="*/ 9626 w 10063"/>
              <a:gd name="connsiteY1" fmla="*/ 0 h 10000"/>
              <a:gd name="connsiteX2" fmla="*/ 8801 w 10063"/>
              <a:gd name="connsiteY2" fmla="*/ 2558 h 10000"/>
              <a:gd name="connsiteX3" fmla="*/ 8196 w 10063"/>
              <a:gd name="connsiteY3" fmla="*/ 4756 h 10000"/>
              <a:gd name="connsiteX4" fmla="*/ 8453 w 10063"/>
              <a:gd name="connsiteY4" fmla="*/ 6282 h 10000"/>
              <a:gd name="connsiteX5" fmla="*/ 8600 w 10063"/>
              <a:gd name="connsiteY5" fmla="*/ 7732 h 10000"/>
              <a:gd name="connsiteX6" fmla="*/ 8967 w 10063"/>
              <a:gd name="connsiteY6" fmla="*/ 8801 h 10000"/>
              <a:gd name="connsiteX7" fmla="*/ 9626 w 10063"/>
              <a:gd name="connsiteY7" fmla="*/ 10000 h 10000"/>
              <a:gd name="connsiteX8" fmla="*/ 1926 w 10063"/>
              <a:gd name="connsiteY8" fmla="*/ 10000 h 10000"/>
              <a:gd name="connsiteX9" fmla="*/ 0 w 10063"/>
              <a:gd name="connsiteY9" fmla="*/ 5000 h 10000"/>
              <a:gd name="connsiteX10" fmla="*/ 1926 w 10063"/>
              <a:gd name="connsiteY10" fmla="*/ 0 h 10000"/>
              <a:gd name="connsiteX0" fmla="*/ 1926 w 10063"/>
              <a:gd name="connsiteY0" fmla="*/ 0 h 10000"/>
              <a:gd name="connsiteX1" fmla="*/ 9626 w 10063"/>
              <a:gd name="connsiteY1" fmla="*/ 0 h 10000"/>
              <a:gd name="connsiteX2" fmla="*/ 8214 w 10063"/>
              <a:gd name="connsiteY2" fmla="*/ 3703 h 10000"/>
              <a:gd name="connsiteX3" fmla="*/ 9626 w 10063"/>
              <a:gd name="connsiteY3" fmla="*/ 10000 h 10000"/>
              <a:gd name="connsiteX4" fmla="*/ 1926 w 10063"/>
              <a:gd name="connsiteY4" fmla="*/ 10000 h 10000"/>
              <a:gd name="connsiteX5" fmla="*/ 0 w 10063"/>
              <a:gd name="connsiteY5" fmla="*/ 5000 h 10000"/>
              <a:gd name="connsiteX6" fmla="*/ 1926 w 10063"/>
              <a:gd name="connsiteY6" fmla="*/ 0 h 10000"/>
              <a:gd name="connsiteX0" fmla="*/ 9626 w 10063"/>
              <a:gd name="connsiteY0" fmla="*/ 10000 h 10000"/>
              <a:gd name="connsiteX1" fmla="*/ 7702 w 10063"/>
              <a:gd name="connsiteY1" fmla="*/ 5000 h 10000"/>
              <a:gd name="connsiteX2" fmla="*/ 9626 w 10063"/>
              <a:gd name="connsiteY2" fmla="*/ 0 h 10000"/>
              <a:gd name="connsiteX0" fmla="*/ 1926 w 10063"/>
              <a:gd name="connsiteY0" fmla="*/ 0 h 10000"/>
              <a:gd name="connsiteX1" fmla="*/ 9626 w 10063"/>
              <a:gd name="connsiteY1" fmla="*/ 0 h 10000"/>
              <a:gd name="connsiteX2" fmla="*/ 8287 w 10063"/>
              <a:gd name="connsiteY2" fmla="*/ 1871 h 10000"/>
              <a:gd name="connsiteX3" fmla="*/ 8196 w 10063"/>
              <a:gd name="connsiteY3" fmla="*/ 4756 h 10000"/>
              <a:gd name="connsiteX4" fmla="*/ 8453 w 10063"/>
              <a:gd name="connsiteY4" fmla="*/ 6282 h 10000"/>
              <a:gd name="connsiteX5" fmla="*/ 8600 w 10063"/>
              <a:gd name="connsiteY5" fmla="*/ 7732 h 10000"/>
              <a:gd name="connsiteX6" fmla="*/ 8967 w 10063"/>
              <a:gd name="connsiteY6" fmla="*/ 8801 h 10000"/>
              <a:gd name="connsiteX7" fmla="*/ 9626 w 10063"/>
              <a:gd name="connsiteY7" fmla="*/ 10000 h 10000"/>
              <a:gd name="connsiteX8" fmla="*/ 1926 w 10063"/>
              <a:gd name="connsiteY8" fmla="*/ 10000 h 10000"/>
              <a:gd name="connsiteX9" fmla="*/ 0 w 10063"/>
              <a:gd name="connsiteY9" fmla="*/ 5000 h 10000"/>
              <a:gd name="connsiteX10" fmla="*/ 1926 w 10063"/>
              <a:gd name="connsiteY10" fmla="*/ 0 h 10000"/>
              <a:gd name="connsiteX0" fmla="*/ 1926 w 10067"/>
              <a:gd name="connsiteY0" fmla="*/ 0 h 10000"/>
              <a:gd name="connsiteX1" fmla="*/ 9626 w 10067"/>
              <a:gd name="connsiteY1" fmla="*/ 0 h 10000"/>
              <a:gd name="connsiteX2" fmla="*/ 8967 w 10067"/>
              <a:gd name="connsiteY2" fmla="*/ 482 h 10000"/>
              <a:gd name="connsiteX3" fmla="*/ 8214 w 10067"/>
              <a:gd name="connsiteY3" fmla="*/ 3703 h 10000"/>
              <a:gd name="connsiteX4" fmla="*/ 9626 w 10067"/>
              <a:gd name="connsiteY4" fmla="*/ 10000 h 10000"/>
              <a:gd name="connsiteX5" fmla="*/ 1926 w 10067"/>
              <a:gd name="connsiteY5" fmla="*/ 10000 h 10000"/>
              <a:gd name="connsiteX6" fmla="*/ 0 w 10067"/>
              <a:gd name="connsiteY6" fmla="*/ 5000 h 10000"/>
              <a:gd name="connsiteX7" fmla="*/ 1926 w 10067"/>
              <a:gd name="connsiteY7" fmla="*/ 0 h 10000"/>
              <a:gd name="connsiteX0" fmla="*/ 9626 w 10067"/>
              <a:gd name="connsiteY0" fmla="*/ 10000 h 10000"/>
              <a:gd name="connsiteX1" fmla="*/ 7702 w 10067"/>
              <a:gd name="connsiteY1" fmla="*/ 5000 h 10000"/>
              <a:gd name="connsiteX2" fmla="*/ 9626 w 10067"/>
              <a:gd name="connsiteY2" fmla="*/ 0 h 10000"/>
              <a:gd name="connsiteX0" fmla="*/ 1926 w 10067"/>
              <a:gd name="connsiteY0" fmla="*/ 0 h 10000"/>
              <a:gd name="connsiteX1" fmla="*/ 9626 w 10067"/>
              <a:gd name="connsiteY1" fmla="*/ 0 h 10000"/>
              <a:gd name="connsiteX2" fmla="*/ 8287 w 10067"/>
              <a:gd name="connsiteY2" fmla="*/ 1871 h 10000"/>
              <a:gd name="connsiteX3" fmla="*/ 8196 w 10067"/>
              <a:gd name="connsiteY3" fmla="*/ 4756 h 10000"/>
              <a:gd name="connsiteX4" fmla="*/ 8453 w 10067"/>
              <a:gd name="connsiteY4" fmla="*/ 6282 h 10000"/>
              <a:gd name="connsiteX5" fmla="*/ 8600 w 10067"/>
              <a:gd name="connsiteY5" fmla="*/ 7732 h 10000"/>
              <a:gd name="connsiteX6" fmla="*/ 8967 w 10067"/>
              <a:gd name="connsiteY6" fmla="*/ 8801 h 10000"/>
              <a:gd name="connsiteX7" fmla="*/ 9626 w 10067"/>
              <a:gd name="connsiteY7" fmla="*/ 10000 h 10000"/>
              <a:gd name="connsiteX8" fmla="*/ 1926 w 10067"/>
              <a:gd name="connsiteY8" fmla="*/ 10000 h 10000"/>
              <a:gd name="connsiteX9" fmla="*/ 0 w 10067"/>
              <a:gd name="connsiteY9" fmla="*/ 5000 h 10000"/>
              <a:gd name="connsiteX10" fmla="*/ 1926 w 10067"/>
              <a:gd name="connsiteY10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8967 w 10104"/>
              <a:gd name="connsiteY2" fmla="*/ 482 h 10000"/>
              <a:gd name="connsiteX3" fmla="*/ 8214 w 10104"/>
              <a:gd name="connsiteY3" fmla="*/ 3703 h 10000"/>
              <a:gd name="connsiteX4" fmla="*/ 9626 w 10104"/>
              <a:gd name="connsiteY4" fmla="*/ 10000 h 10000"/>
              <a:gd name="connsiteX5" fmla="*/ 1926 w 10104"/>
              <a:gd name="connsiteY5" fmla="*/ 10000 h 10000"/>
              <a:gd name="connsiteX6" fmla="*/ 0 w 10104"/>
              <a:gd name="connsiteY6" fmla="*/ 5000 h 10000"/>
              <a:gd name="connsiteX7" fmla="*/ 1926 w 10104"/>
              <a:gd name="connsiteY7" fmla="*/ 0 h 10000"/>
              <a:gd name="connsiteX0" fmla="*/ 9626 w 10104"/>
              <a:gd name="connsiteY0" fmla="*/ 10000 h 10000"/>
              <a:gd name="connsiteX1" fmla="*/ 7702 w 10104"/>
              <a:gd name="connsiteY1" fmla="*/ 5000 h 10000"/>
              <a:gd name="connsiteX2" fmla="*/ 9626 w 10104"/>
              <a:gd name="connsiteY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9187 w 10104"/>
              <a:gd name="connsiteY2" fmla="*/ 559 h 10000"/>
              <a:gd name="connsiteX3" fmla="*/ 8287 w 10104"/>
              <a:gd name="connsiteY3" fmla="*/ 1871 h 10000"/>
              <a:gd name="connsiteX4" fmla="*/ 8196 w 10104"/>
              <a:gd name="connsiteY4" fmla="*/ 4756 h 10000"/>
              <a:gd name="connsiteX5" fmla="*/ 8453 w 10104"/>
              <a:gd name="connsiteY5" fmla="*/ 6282 h 10000"/>
              <a:gd name="connsiteX6" fmla="*/ 8600 w 10104"/>
              <a:gd name="connsiteY6" fmla="*/ 7732 h 10000"/>
              <a:gd name="connsiteX7" fmla="*/ 8967 w 10104"/>
              <a:gd name="connsiteY7" fmla="*/ 8801 h 10000"/>
              <a:gd name="connsiteX8" fmla="*/ 9626 w 10104"/>
              <a:gd name="connsiteY8" fmla="*/ 10000 h 10000"/>
              <a:gd name="connsiteX9" fmla="*/ 1926 w 10104"/>
              <a:gd name="connsiteY9" fmla="*/ 10000 h 10000"/>
              <a:gd name="connsiteX10" fmla="*/ 0 w 10104"/>
              <a:gd name="connsiteY10" fmla="*/ 5000 h 10000"/>
              <a:gd name="connsiteX11" fmla="*/ 1926 w 10104"/>
              <a:gd name="connsiteY11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8967 w 10104"/>
              <a:gd name="connsiteY2" fmla="*/ 482 h 10000"/>
              <a:gd name="connsiteX3" fmla="*/ 8067 w 10104"/>
              <a:gd name="connsiteY3" fmla="*/ 3703 h 10000"/>
              <a:gd name="connsiteX4" fmla="*/ 9626 w 10104"/>
              <a:gd name="connsiteY4" fmla="*/ 10000 h 10000"/>
              <a:gd name="connsiteX5" fmla="*/ 1926 w 10104"/>
              <a:gd name="connsiteY5" fmla="*/ 10000 h 10000"/>
              <a:gd name="connsiteX6" fmla="*/ 0 w 10104"/>
              <a:gd name="connsiteY6" fmla="*/ 5000 h 10000"/>
              <a:gd name="connsiteX7" fmla="*/ 1926 w 10104"/>
              <a:gd name="connsiteY7" fmla="*/ 0 h 10000"/>
              <a:gd name="connsiteX0" fmla="*/ 9626 w 10104"/>
              <a:gd name="connsiteY0" fmla="*/ 10000 h 10000"/>
              <a:gd name="connsiteX1" fmla="*/ 7702 w 10104"/>
              <a:gd name="connsiteY1" fmla="*/ 5000 h 10000"/>
              <a:gd name="connsiteX2" fmla="*/ 9626 w 10104"/>
              <a:gd name="connsiteY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9187 w 10104"/>
              <a:gd name="connsiteY2" fmla="*/ 559 h 10000"/>
              <a:gd name="connsiteX3" fmla="*/ 8287 w 10104"/>
              <a:gd name="connsiteY3" fmla="*/ 1871 h 10000"/>
              <a:gd name="connsiteX4" fmla="*/ 8196 w 10104"/>
              <a:gd name="connsiteY4" fmla="*/ 4756 h 10000"/>
              <a:gd name="connsiteX5" fmla="*/ 8453 w 10104"/>
              <a:gd name="connsiteY5" fmla="*/ 6282 h 10000"/>
              <a:gd name="connsiteX6" fmla="*/ 8600 w 10104"/>
              <a:gd name="connsiteY6" fmla="*/ 7732 h 10000"/>
              <a:gd name="connsiteX7" fmla="*/ 8967 w 10104"/>
              <a:gd name="connsiteY7" fmla="*/ 8801 h 10000"/>
              <a:gd name="connsiteX8" fmla="*/ 9626 w 10104"/>
              <a:gd name="connsiteY8" fmla="*/ 10000 h 10000"/>
              <a:gd name="connsiteX9" fmla="*/ 1926 w 10104"/>
              <a:gd name="connsiteY9" fmla="*/ 10000 h 10000"/>
              <a:gd name="connsiteX10" fmla="*/ 0 w 10104"/>
              <a:gd name="connsiteY10" fmla="*/ 5000 h 10000"/>
              <a:gd name="connsiteX11" fmla="*/ 1926 w 10104"/>
              <a:gd name="connsiteY11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8967 w 10104"/>
              <a:gd name="connsiteY2" fmla="*/ 482 h 10000"/>
              <a:gd name="connsiteX3" fmla="*/ 8067 w 10104"/>
              <a:gd name="connsiteY3" fmla="*/ 3703 h 10000"/>
              <a:gd name="connsiteX4" fmla="*/ 9626 w 10104"/>
              <a:gd name="connsiteY4" fmla="*/ 10000 h 10000"/>
              <a:gd name="connsiteX5" fmla="*/ 1926 w 10104"/>
              <a:gd name="connsiteY5" fmla="*/ 10000 h 10000"/>
              <a:gd name="connsiteX6" fmla="*/ 0 w 10104"/>
              <a:gd name="connsiteY6" fmla="*/ 5000 h 10000"/>
              <a:gd name="connsiteX7" fmla="*/ 1926 w 10104"/>
              <a:gd name="connsiteY7" fmla="*/ 0 h 10000"/>
              <a:gd name="connsiteX0" fmla="*/ 9626 w 10104"/>
              <a:gd name="connsiteY0" fmla="*/ 10000 h 10000"/>
              <a:gd name="connsiteX1" fmla="*/ 7702 w 10104"/>
              <a:gd name="connsiteY1" fmla="*/ 5000 h 10000"/>
              <a:gd name="connsiteX2" fmla="*/ 9626 w 10104"/>
              <a:gd name="connsiteY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9187 w 10104"/>
              <a:gd name="connsiteY2" fmla="*/ 559 h 10000"/>
              <a:gd name="connsiteX3" fmla="*/ 8287 w 10104"/>
              <a:gd name="connsiteY3" fmla="*/ 1871 h 10000"/>
              <a:gd name="connsiteX4" fmla="*/ 7866 w 10104"/>
              <a:gd name="connsiteY4" fmla="*/ 5061 h 10000"/>
              <a:gd name="connsiteX5" fmla="*/ 8453 w 10104"/>
              <a:gd name="connsiteY5" fmla="*/ 6282 h 10000"/>
              <a:gd name="connsiteX6" fmla="*/ 8600 w 10104"/>
              <a:gd name="connsiteY6" fmla="*/ 7732 h 10000"/>
              <a:gd name="connsiteX7" fmla="*/ 8967 w 10104"/>
              <a:gd name="connsiteY7" fmla="*/ 8801 h 10000"/>
              <a:gd name="connsiteX8" fmla="*/ 9626 w 10104"/>
              <a:gd name="connsiteY8" fmla="*/ 10000 h 10000"/>
              <a:gd name="connsiteX9" fmla="*/ 1926 w 10104"/>
              <a:gd name="connsiteY9" fmla="*/ 10000 h 10000"/>
              <a:gd name="connsiteX10" fmla="*/ 0 w 10104"/>
              <a:gd name="connsiteY10" fmla="*/ 5000 h 10000"/>
              <a:gd name="connsiteX11" fmla="*/ 1926 w 10104"/>
              <a:gd name="connsiteY11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8967 w 10104"/>
              <a:gd name="connsiteY2" fmla="*/ 482 h 10000"/>
              <a:gd name="connsiteX3" fmla="*/ 8067 w 10104"/>
              <a:gd name="connsiteY3" fmla="*/ 3703 h 10000"/>
              <a:gd name="connsiteX4" fmla="*/ 8013 w 10104"/>
              <a:gd name="connsiteY4" fmla="*/ 6053 h 10000"/>
              <a:gd name="connsiteX5" fmla="*/ 9626 w 10104"/>
              <a:gd name="connsiteY5" fmla="*/ 10000 h 10000"/>
              <a:gd name="connsiteX6" fmla="*/ 1926 w 10104"/>
              <a:gd name="connsiteY6" fmla="*/ 10000 h 10000"/>
              <a:gd name="connsiteX7" fmla="*/ 0 w 10104"/>
              <a:gd name="connsiteY7" fmla="*/ 5000 h 10000"/>
              <a:gd name="connsiteX8" fmla="*/ 1926 w 10104"/>
              <a:gd name="connsiteY8" fmla="*/ 0 h 10000"/>
              <a:gd name="connsiteX0" fmla="*/ 9626 w 10104"/>
              <a:gd name="connsiteY0" fmla="*/ 10000 h 10000"/>
              <a:gd name="connsiteX1" fmla="*/ 7702 w 10104"/>
              <a:gd name="connsiteY1" fmla="*/ 5000 h 10000"/>
              <a:gd name="connsiteX2" fmla="*/ 9626 w 10104"/>
              <a:gd name="connsiteY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9187 w 10104"/>
              <a:gd name="connsiteY2" fmla="*/ 559 h 10000"/>
              <a:gd name="connsiteX3" fmla="*/ 8287 w 10104"/>
              <a:gd name="connsiteY3" fmla="*/ 1871 h 10000"/>
              <a:gd name="connsiteX4" fmla="*/ 7866 w 10104"/>
              <a:gd name="connsiteY4" fmla="*/ 5061 h 10000"/>
              <a:gd name="connsiteX5" fmla="*/ 8453 w 10104"/>
              <a:gd name="connsiteY5" fmla="*/ 6282 h 10000"/>
              <a:gd name="connsiteX6" fmla="*/ 8600 w 10104"/>
              <a:gd name="connsiteY6" fmla="*/ 7732 h 10000"/>
              <a:gd name="connsiteX7" fmla="*/ 8967 w 10104"/>
              <a:gd name="connsiteY7" fmla="*/ 8801 h 10000"/>
              <a:gd name="connsiteX8" fmla="*/ 9626 w 10104"/>
              <a:gd name="connsiteY8" fmla="*/ 10000 h 10000"/>
              <a:gd name="connsiteX9" fmla="*/ 1926 w 10104"/>
              <a:gd name="connsiteY9" fmla="*/ 10000 h 10000"/>
              <a:gd name="connsiteX10" fmla="*/ 0 w 10104"/>
              <a:gd name="connsiteY10" fmla="*/ 5000 h 10000"/>
              <a:gd name="connsiteX11" fmla="*/ 1926 w 10104"/>
              <a:gd name="connsiteY11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8967 w 10104"/>
              <a:gd name="connsiteY2" fmla="*/ 482 h 10000"/>
              <a:gd name="connsiteX3" fmla="*/ 8067 w 10104"/>
              <a:gd name="connsiteY3" fmla="*/ 3703 h 10000"/>
              <a:gd name="connsiteX4" fmla="*/ 8013 w 10104"/>
              <a:gd name="connsiteY4" fmla="*/ 6053 h 10000"/>
              <a:gd name="connsiteX5" fmla="*/ 9626 w 10104"/>
              <a:gd name="connsiteY5" fmla="*/ 10000 h 10000"/>
              <a:gd name="connsiteX6" fmla="*/ 1926 w 10104"/>
              <a:gd name="connsiteY6" fmla="*/ 10000 h 10000"/>
              <a:gd name="connsiteX7" fmla="*/ 0 w 10104"/>
              <a:gd name="connsiteY7" fmla="*/ 5000 h 10000"/>
              <a:gd name="connsiteX8" fmla="*/ 1926 w 10104"/>
              <a:gd name="connsiteY8" fmla="*/ 0 h 10000"/>
              <a:gd name="connsiteX0" fmla="*/ 9626 w 10104"/>
              <a:gd name="connsiteY0" fmla="*/ 10000 h 10000"/>
              <a:gd name="connsiteX1" fmla="*/ 7702 w 10104"/>
              <a:gd name="connsiteY1" fmla="*/ 5000 h 10000"/>
              <a:gd name="connsiteX2" fmla="*/ 9626 w 10104"/>
              <a:gd name="connsiteY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9187 w 10104"/>
              <a:gd name="connsiteY2" fmla="*/ 559 h 10000"/>
              <a:gd name="connsiteX3" fmla="*/ 8287 w 10104"/>
              <a:gd name="connsiteY3" fmla="*/ 1871 h 10000"/>
              <a:gd name="connsiteX4" fmla="*/ 7866 w 10104"/>
              <a:gd name="connsiteY4" fmla="*/ 5061 h 10000"/>
              <a:gd name="connsiteX5" fmla="*/ 8453 w 10104"/>
              <a:gd name="connsiteY5" fmla="*/ 6282 h 10000"/>
              <a:gd name="connsiteX6" fmla="*/ 8306 w 10104"/>
              <a:gd name="connsiteY6" fmla="*/ 7503 h 10000"/>
              <a:gd name="connsiteX7" fmla="*/ 8600 w 10104"/>
              <a:gd name="connsiteY7" fmla="*/ 7732 h 10000"/>
              <a:gd name="connsiteX8" fmla="*/ 8967 w 10104"/>
              <a:gd name="connsiteY8" fmla="*/ 8801 h 10000"/>
              <a:gd name="connsiteX9" fmla="*/ 9626 w 10104"/>
              <a:gd name="connsiteY9" fmla="*/ 10000 h 10000"/>
              <a:gd name="connsiteX10" fmla="*/ 1926 w 10104"/>
              <a:gd name="connsiteY10" fmla="*/ 10000 h 10000"/>
              <a:gd name="connsiteX11" fmla="*/ 0 w 10104"/>
              <a:gd name="connsiteY11" fmla="*/ 5000 h 10000"/>
              <a:gd name="connsiteX12" fmla="*/ 1926 w 10104"/>
              <a:gd name="connsiteY1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8967 w 10104"/>
              <a:gd name="connsiteY2" fmla="*/ 482 h 10000"/>
              <a:gd name="connsiteX3" fmla="*/ 8067 w 10104"/>
              <a:gd name="connsiteY3" fmla="*/ 3703 h 10000"/>
              <a:gd name="connsiteX4" fmla="*/ 8013 w 10104"/>
              <a:gd name="connsiteY4" fmla="*/ 6053 h 10000"/>
              <a:gd name="connsiteX5" fmla="*/ 9626 w 10104"/>
              <a:gd name="connsiteY5" fmla="*/ 10000 h 10000"/>
              <a:gd name="connsiteX6" fmla="*/ 1926 w 10104"/>
              <a:gd name="connsiteY6" fmla="*/ 10000 h 10000"/>
              <a:gd name="connsiteX7" fmla="*/ 0 w 10104"/>
              <a:gd name="connsiteY7" fmla="*/ 5000 h 10000"/>
              <a:gd name="connsiteX8" fmla="*/ 1926 w 10104"/>
              <a:gd name="connsiteY8" fmla="*/ 0 h 10000"/>
              <a:gd name="connsiteX0" fmla="*/ 9626 w 10104"/>
              <a:gd name="connsiteY0" fmla="*/ 10000 h 10000"/>
              <a:gd name="connsiteX1" fmla="*/ 7702 w 10104"/>
              <a:gd name="connsiteY1" fmla="*/ 5000 h 10000"/>
              <a:gd name="connsiteX2" fmla="*/ 9626 w 10104"/>
              <a:gd name="connsiteY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9187 w 10104"/>
              <a:gd name="connsiteY2" fmla="*/ 559 h 10000"/>
              <a:gd name="connsiteX3" fmla="*/ 8287 w 10104"/>
              <a:gd name="connsiteY3" fmla="*/ 1871 h 10000"/>
              <a:gd name="connsiteX4" fmla="*/ 7866 w 10104"/>
              <a:gd name="connsiteY4" fmla="*/ 5061 h 10000"/>
              <a:gd name="connsiteX5" fmla="*/ 8013 w 10104"/>
              <a:gd name="connsiteY5" fmla="*/ 6664 h 10000"/>
              <a:gd name="connsiteX6" fmla="*/ 8306 w 10104"/>
              <a:gd name="connsiteY6" fmla="*/ 7503 h 10000"/>
              <a:gd name="connsiteX7" fmla="*/ 8600 w 10104"/>
              <a:gd name="connsiteY7" fmla="*/ 7732 h 10000"/>
              <a:gd name="connsiteX8" fmla="*/ 8967 w 10104"/>
              <a:gd name="connsiteY8" fmla="*/ 8801 h 10000"/>
              <a:gd name="connsiteX9" fmla="*/ 9626 w 10104"/>
              <a:gd name="connsiteY9" fmla="*/ 10000 h 10000"/>
              <a:gd name="connsiteX10" fmla="*/ 1926 w 10104"/>
              <a:gd name="connsiteY10" fmla="*/ 10000 h 10000"/>
              <a:gd name="connsiteX11" fmla="*/ 0 w 10104"/>
              <a:gd name="connsiteY11" fmla="*/ 5000 h 10000"/>
              <a:gd name="connsiteX12" fmla="*/ 1926 w 10104"/>
              <a:gd name="connsiteY1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8967 w 10104"/>
              <a:gd name="connsiteY2" fmla="*/ 482 h 10000"/>
              <a:gd name="connsiteX3" fmla="*/ 8067 w 10104"/>
              <a:gd name="connsiteY3" fmla="*/ 3703 h 10000"/>
              <a:gd name="connsiteX4" fmla="*/ 8013 w 10104"/>
              <a:gd name="connsiteY4" fmla="*/ 6053 h 10000"/>
              <a:gd name="connsiteX5" fmla="*/ 8233 w 10104"/>
              <a:gd name="connsiteY5" fmla="*/ 7503 h 10000"/>
              <a:gd name="connsiteX6" fmla="*/ 9626 w 10104"/>
              <a:gd name="connsiteY6" fmla="*/ 10000 h 10000"/>
              <a:gd name="connsiteX7" fmla="*/ 1926 w 10104"/>
              <a:gd name="connsiteY7" fmla="*/ 10000 h 10000"/>
              <a:gd name="connsiteX8" fmla="*/ 0 w 10104"/>
              <a:gd name="connsiteY8" fmla="*/ 5000 h 10000"/>
              <a:gd name="connsiteX9" fmla="*/ 1926 w 10104"/>
              <a:gd name="connsiteY9" fmla="*/ 0 h 10000"/>
              <a:gd name="connsiteX0" fmla="*/ 9626 w 10104"/>
              <a:gd name="connsiteY0" fmla="*/ 10000 h 10000"/>
              <a:gd name="connsiteX1" fmla="*/ 7702 w 10104"/>
              <a:gd name="connsiteY1" fmla="*/ 5000 h 10000"/>
              <a:gd name="connsiteX2" fmla="*/ 9626 w 10104"/>
              <a:gd name="connsiteY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9187 w 10104"/>
              <a:gd name="connsiteY2" fmla="*/ 559 h 10000"/>
              <a:gd name="connsiteX3" fmla="*/ 8287 w 10104"/>
              <a:gd name="connsiteY3" fmla="*/ 1871 h 10000"/>
              <a:gd name="connsiteX4" fmla="*/ 7866 w 10104"/>
              <a:gd name="connsiteY4" fmla="*/ 5061 h 10000"/>
              <a:gd name="connsiteX5" fmla="*/ 8013 w 10104"/>
              <a:gd name="connsiteY5" fmla="*/ 6664 h 10000"/>
              <a:gd name="connsiteX6" fmla="*/ 8306 w 10104"/>
              <a:gd name="connsiteY6" fmla="*/ 7503 h 10000"/>
              <a:gd name="connsiteX7" fmla="*/ 8600 w 10104"/>
              <a:gd name="connsiteY7" fmla="*/ 7732 h 10000"/>
              <a:gd name="connsiteX8" fmla="*/ 8967 w 10104"/>
              <a:gd name="connsiteY8" fmla="*/ 8801 h 10000"/>
              <a:gd name="connsiteX9" fmla="*/ 9626 w 10104"/>
              <a:gd name="connsiteY9" fmla="*/ 10000 h 10000"/>
              <a:gd name="connsiteX10" fmla="*/ 1926 w 10104"/>
              <a:gd name="connsiteY10" fmla="*/ 10000 h 10000"/>
              <a:gd name="connsiteX11" fmla="*/ 0 w 10104"/>
              <a:gd name="connsiteY11" fmla="*/ 5000 h 10000"/>
              <a:gd name="connsiteX12" fmla="*/ 1926 w 10104"/>
              <a:gd name="connsiteY1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8967 w 10104"/>
              <a:gd name="connsiteY2" fmla="*/ 482 h 10000"/>
              <a:gd name="connsiteX3" fmla="*/ 8067 w 10104"/>
              <a:gd name="connsiteY3" fmla="*/ 3703 h 10000"/>
              <a:gd name="connsiteX4" fmla="*/ 8013 w 10104"/>
              <a:gd name="connsiteY4" fmla="*/ 6053 h 10000"/>
              <a:gd name="connsiteX5" fmla="*/ 8233 w 10104"/>
              <a:gd name="connsiteY5" fmla="*/ 7503 h 10000"/>
              <a:gd name="connsiteX6" fmla="*/ 9626 w 10104"/>
              <a:gd name="connsiteY6" fmla="*/ 10000 h 10000"/>
              <a:gd name="connsiteX7" fmla="*/ 1926 w 10104"/>
              <a:gd name="connsiteY7" fmla="*/ 10000 h 10000"/>
              <a:gd name="connsiteX8" fmla="*/ 0 w 10104"/>
              <a:gd name="connsiteY8" fmla="*/ 5000 h 10000"/>
              <a:gd name="connsiteX9" fmla="*/ 1926 w 10104"/>
              <a:gd name="connsiteY9" fmla="*/ 0 h 10000"/>
              <a:gd name="connsiteX0" fmla="*/ 9626 w 10104"/>
              <a:gd name="connsiteY0" fmla="*/ 10000 h 10000"/>
              <a:gd name="connsiteX1" fmla="*/ 7702 w 10104"/>
              <a:gd name="connsiteY1" fmla="*/ 5000 h 10000"/>
              <a:gd name="connsiteX2" fmla="*/ 9626 w 10104"/>
              <a:gd name="connsiteY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9187 w 10104"/>
              <a:gd name="connsiteY2" fmla="*/ 559 h 10000"/>
              <a:gd name="connsiteX3" fmla="*/ 8287 w 10104"/>
              <a:gd name="connsiteY3" fmla="*/ 1871 h 10000"/>
              <a:gd name="connsiteX4" fmla="*/ 7866 w 10104"/>
              <a:gd name="connsiteY4" fmla="*/ 5061 h 10000"/>
              <a:gd name="connsiteX5" fmla="*/ 8013 w 10104"/>
              <a:gd name="connsiteY5" fmla="*/ 6664 h 10000"/>
              <a:gd name="connsiteX6" fmla="*/ 8306 w 10104"/>
              <a:gd name="connsiteY6" fmla="*/ 7503 h 10000"/>
              <a:gd name="connsiteX7" fmla="*/ 8306 w 10104"/>
              <a:gd name="connsiteY7" fmla="*/ 7961 h 10000"/>
              <a:gd name="connsiteX8" fmla="*/ 8967 w 10104"/>
              <a:gd name="connsiteY8" fmla="*/ 8801 h 10000"/>
              <a:gd name="connsiteX9" fmla="*/ 9626 w 10104"/>
              <a:gd name="connsiteY9" fmla="*/ 10000 h 10000"/>
              <a:gd name="connsiteX10" fmla="*/ 1926 w 10104"/>
              <a:gd name="connsiteY10" fmla="*/ 10000 h 10000"/>
              <a:gd name="connsiteX11" fmla="*/ 0 w 10104"/>
              <a:gd name="connsiteY11" fmla="*/ 5000 h 10000"/>
              <a:gd name="connsiteX12" fmla="*/ 1926 w 10104"/>
              <a:gd name="connsiteY1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8967 w 10104"/>
              <a:gd name="connsiteY2" fmla="*/ 482 h 10000"/>
              <a:gd name="connsiteX3" fmla="*/ 8067 w 10104"/>
              <a:gd name="connsiteY3" fmla="*/ 3703 h 10000"/>
              <a:gd name="connsiteX4" fmla="*/ 8013 w 10104"/>
              <a:gd name="connsiteY4" fmla="*/ 6053 h 10000"/>
              <a:gd name="connsiteX5" fmla="*/ 8233 w 10104"/>
              <a:gd name="connsiteY5" fmla="*/ 7503 h 10000"/>
              <a:gd name="connsiteX6" fmla="*/ 9003 w 10104"/>
              <a:gd name="connsiteY6" fmla="*/ 9030 h 10000"/>
              <a:gd name="connsiteX7" fmla="*/ 9626 w 10104"/>
              <a:gd name="connsiteY7" fmla="*/ 10000 h 10000"/>
              <a:gd name="connsiteX8" fmla="*/ 1926 w 10104"/>
              <a:gd name="connsiteY8" fmla="*/ 10000 h 10000"/>
              <a:gd name="connsiteX9" fmla="*/ 0 w 10104"/>
              <a:gd name="connsiteY9" fmla="*/ 5000 h 10000"/>
              <a:gd name="connsiteX10" fmla="*/ 1926 w 10104"/>
              <a:gd name="connsiteY10" fmla="*/ 0 h 10000"/>
              <a:gd name="connsiteX0" fmla="*/ 9626 w 10104"/>
              <a:gd name="connsiteY0" fmla="*/ 10000 h 10000"/>
              <a:gd name="connsiteX1" fmla="*/ 7702 w 10104"/>
              <a:gd name="connsiteY1" fmla="*/ 5000 h 10000"/>
              <a:gd name="connsiteX2" fmla="*/ 9626 w 10104"/>
              <a:gd name="connsiteY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9187 w 10104"/>
              <a:gd name="connsiteY2" fmla="*/ 559 h 10000"/>
              <a:gd name="connsiteX3" fmla="*/ 8287 w 10104"/>
              <a:gd name="connsiteY3" fmla="*/ 1871 h 10000"/>
              <a:gd name="connsiteX4" fmla="*/ 7866 w 10104"/>
              <a:gd name="connsiteY4" fmla="*/ 5061 h 10000"/>
              <a:gd name="connsiteX5" fmla="*/ 8013 w 10104"/>
              <a:gd name="connsiteY5" fmla="*/ 6664 h 10000"/>
              <a:gd name="connsiteX6" fmla="*/ 8306 w 10104"/>
              <a:gd name="connsiteY6" fmla="*/ 7503 h 10000"/>
              <a:gd name="connsiteX7" fmla="*/ 8306 w 10104"/>
              <a:gd name="connsiteY7" fmla="*/ 7961 h 10000"/>
              <a:gd name="connsiteX8" fmla="*/ 8967 w 10104"/>
              <a:gd name="connsiteY8" fmla="*/ 8801 h 10000"/>
              <a:gd name="connsiteX9" fmla="*/ 9626 w 10104"/>
              <a:gd name="connsiteY9" fmla="*/ 10000 h 10000"/>
              <a:gd name="connsiteX10" fmla="*/ 1926 w 10104"/>
              <a:gd name="connsiteY10" fmla="*/ 10000 h 10000"/>
              <a:gd name="connsiteX11" fmla="*/ 0 w 10104"/>
              <a:gd name="connsiteY11" fmla="*/ 5000 h 10000"/>
              <a:gd name="connsiteX12" fmla="*/ 1926 w 10104"/>
              <a:gd name="connsiteY1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8967 w 10104"/>
              <a:gd name="connsiteY2" fmla="*/ 482 h 10000"/>
              <a:gd name="connsiteX3" fmla="*/ 8067 w 10104"/>
              <a:gd name="connsiteY3" fmla="*/ 3703 h 10000"/>
              <a:gd name="connsiteX4" fmla="*/ 8013 w 10104"/>
              <a:gd name="connsiteY4" fmla="*/ 6053 h 10000"/>
              <a:gd name="connsiteX5" fmla="*/ 8233 w 10104"/>
              <a:gd name="connsiteY5" fmla="*/ 7503 h 10000"/>
              <a:gd name="connsiteX6" fmla="*/ 9003 w 10104"/>
              <a:gd name="connsiteY6" fmla="*/ 9030 h 10000"/>
              <a:gd name="connsiteX7" fmla="*/ 9626 w 10104"/>
              <a:gd name="connsiteY7" fmla="*/ 10000 h 10000"/>
              <a:gd name="connsiteX8" fmla="*/ 1926 w 10104"/>
              <a:gd name="connsiteY8" fmla="*/ 10000 h 10000"/>
              <a:gd name="connsiteX9" fmla="*/ 0 w 10104"/>
              <a:gd name="connsiteY9" fmla="*/ 5000 h 10000"/>
              <a:gd name="connsiteX10" fmla="*/ 1926 w 10104"/>
              <a:gd name="connsiteY10" fmla="*/ 0 h 10000"/>
              <a:gd name="connsiteX0" fmla="*/ 9626 w 10104"/>
              <a:gd name="connsiteY0" fmla="*/ 10000 h 10000"/>
              <a:gd name="connsiteX1" fmla="*/ 7702 w 10104"/>
              <a:gd name="connsiteY1" fmla="*/ 5000 h 10000"/>
              <a:gd name="connsiteX2" fmla="*/ 9626 w 10104"/>
              <a:gd name="connsiteY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9187 w 10104"/>
              <a:gd name="connsiteY2" fmla="*/ 559 h 10000"/>
              <a:gd name="connsiteX3" fmla="*/ 8287 w 10104"/>
              <a:gd name="connsiteY3" fmla="*/ 1871 h 10000"/>
              <a:gd name="connsiteX4" fmla="*/ 7866 w 10104"/>
              <a:gd name="connsiteY4" fmla="*/ 5061 h 10000"/>
              <a:gd name="connsiteX5" fmla="*/ 8013 w 10104"/>
              <a:gd name="connsiteY5" fmla="*/ 6664 h 10000"/>
              <a:gd name="connsiteX6" fmla="*/ 8306 w 10104"/>
              <a:gd name="connsiteY6" fmla="*/ 7503 h 10000"/>
              <a:gd name="connsiteX7" fmla="*/ 8306 w 10104"/>
              <a:gd name="connsiteY7" fmla="*/ 7961 h 10000"/>
              <a:gd name="connsiteX8" fmla="*/ 8967 w 10104"/>
              <a:gd name="connsiteY8" fmla="*/ 8801 h 10000"/>
              <a:gd name="connsiteX9" fmla="*/ 9040 w 10104"/>
              <a:gd name="connsiteY9" fmla="*/ 9564 h 10000"/>
              <a:gd name="connsiteX10" fmla="*/ 9626 w 10104"/>
              <a:gd name="connsiteY10" fmla="*/ 10000 h 10000"/>
              <a:gd name="connsiteX11" fmla="*/ 1926 w 10104"/>
              <a:gd name="connsiteY11" fmla="*/ 10000 h 10000"/>
              <a:gd name="connsiteX12" fmla="*/ 0 w 10104"/>
              <a:gd name="connsiteY12" fmla="*/ 5000 h 10000"/>
              <a:gd name="connsiteX13" fmla="*/ 1926 w 10104"/>
              <a:gd name="connsiteY13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8967 w 10104"/>
              <a:gd name="connsiteY2" fmla="*/ 482 h 10000"/>
              <a:gd name="connsiteX3" fmla="*/ 8067 w 10104"/>
              <a:gd name="connsiteY3" fmla="*/ 3703 h 10000"/>
              <a:gd name="connsiteX4" fmla="*/ 8013 w 10104"/>
              <a:gd name="connsiteY4" fmla="*/ 6053 h 10000"/>
              <a:gd name="connsiteX5" fmla="*/ 8233 w 10104"/>
              <a:gd name="connsiteY5" fmla="*/ 7503 h 10000"/>
              <a:gd name="connsiteX6" fmla="*/ 9003 w 10104"/>
              <a:gd name="connsiteY6" fmla="*/ 9030 h 10000"/>
              <a:gd name="connsiteX7" fmla="*/ 9626 w 10104"/>
              <a:gd name="connsiteY7" fmla="*/ 10000 h 10000"/>
              <a:gd name="connsiteX8" fmla="*/ 1926 w 10104"/>
              <a:gd name="connsiteY8" fmla="*/ 10000 h 10000"/>
              <a:gd name="connsiteX9" fmla="*/ 0 w 10104"/>
              <a:gd name="connsiteY9" fmla="*/ 5000 h 10000"/>
              <a:gd name="connsiteX10" fmla="*/ 1926 w 10104"/>
              <a:gd name="connsiteY10" fmla="*/ 0 h 10000"/>
              <a:gd name="connsiteX0" fmla="*/ 9626 w 10104"/>
              <a:gd name="connsiteY0" fmla="*/ 10000 h 10000"/>
              <a:gd name="connsiteX1" fmla="*/ 7702 w 10104"/>
              <a:gd name="connsiteY1" fmla="*/ 5000 h 10000"/>
              <a:gd name="connsiteX2" fmla="*/ 9626 w 10104"/>
              <a:gd name="connsiteY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9187 w 10104"/>
              <a:gd name="connsiteY2" fmla="*/ 559 h 10000"/>
              <a:gd name="connsiteX3" fmla="*/ 8287 w 10104"/>
              <a:gd name="connsiteY3" fmla="*/ 1871 h 10000"/>
              <a:gd name="connsiteX4" fmla="*/ 7866 w 10104"/>
              <a:gd name="connsiteY4" fmla="*/ 5061 h 10000"/>
              <a:gd name="connsiteX5" fmla="*/ 8013 w 10104"/>
              <a:gd name="connsiteY5" fmla="*/ 6664 h 10000"/>
              <a:gd name="connsiteX6" fmla="*/ 8306 w 10104"/>
              <a:gd name="connsiteY6" fmla="*/ 7503 h 10000"/>
              <a:gd name="connsiteX7" fmla="*/ 8306 w 10104"/>
              <a:gd name="connsiteY7" fmla="*/ 7961 h 10000"/>
              <a:gd name="connsiteX8" fmla="*/ 8600 w 10104"/>
              <a:gd name="connsiteY8" fmla="*/ 8877 h 10000"/>
              <a:gd name="connsiteX9" fmla="*/ 9040 w 10104"/>
              <a:gd name="connsiteY9" fmla="*/ 9564 h 10000"/>
              <a:gd name="connsiteX10" fmla="*/ 9626 w 10104"/>
              <a:gd name="connsiteY10" fmla="*/ 10000 h 10000"/>
              <a:gd name="connsiteX11" fmla="*/ 1926 w 10104"/>
              <a:gd name="connsiteY11" fmla="*/ 10000 h 10000"/>
              <a:gd name="connsiteX12" fmla="*/ 0 w 10104"/>
              <a:gd name="connsiteY12" fmla="*/ 5000 h 10000"/>
              <a:gd name="connsiteX13" fmla="*/ 1926 w 10104"/>
              <a:gd name="connsiteY13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8967 w 10104"/>
              <a:gd name="connsiteY2" fmla="*/ 482 h 10000"/>
              <a:gd name="connsiteX3" fmla="*/ 8067 w 10104"/>
              <a:gd name="connsiteY3" fmla="*/ 3703 h 10000"/>
              <a:gd name="connsiteX4" fmla="*/ 8013 w 10104"/>
              <a:gd name="connsiteY4" fmla="*/ 6053 h 10000"/>
              <a:gd name="connsiteX5" fmla="*/ 8233 w 10104"/>
              <a:gd name="connsiteY5" fmla="*/ 7503 h 10000"/>
              <a:gd name="connsiteX6" fmla="*/ 8526 w 10104"/>
              <a:gd name="connsiteY6" fmla="*/ 8572 h 10000"/>
              <a:gd name="connsiteX7" fmla="*/ 9003 w 10104"/>
              <a:gd name="connsiteY7" fmla="*/ 9030 h 10000"/>
              <a:gd name="connsiteX8" fmla="*/ 9626 w 10104"/>
              <a:gd name="connsiteY8" fmla="*/ 10000 h 10000"/>
              <a:gd name="connsiteX9" fmla="*/ 1926 w 10104"/>
              <a:gd name="connsiteY9" fmla="*/ 10000 h 10000"/>
              <a:gd name="connsiteX10" fmla="*/ 0 w 10104"/>
              <a:gd name="connsiteY10" fmla="*/ 5000 h 10000"/>
              <a:gd name="connsiteX11" fmla="*/ 1926 w 10104"/>
              <a:gd name="connsiteY11" fmla="*/ 0 h 10000"/>
              <a:gd name="connsiteX0" fmla="*/ 9626 w 10104"/>
              <a:gd name="connsiteY0" fmla="*/ 10000 h 10000"/>
              <a:gd name="connsiteX1" fmla="*/ 7702 w 10104"/>
              <a:gd name="connsiteY1" fmla="*/ 5000 h 10000"/>
              <a:gd name="connsiteX2" fmla="*/ 9626 w 10104"/>
              <a:gd name="connsiteY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9187 w 10104"/>
              <a:gd name="connsiteY2" fmla="*/ 559 h 10000"/>
              <a:gd name="connsiteX3" fmla="*/ 8287 w 10104"/>
              <a:gd name="connsiteY3" fmla="*/ 1871 h 10000"/>
              <a:gd name="connsiteX4" fmla="*/ 7866 w 10104"/>
              <a:gd name="connsiteY4" fmla="*/ 5061 h 10000"/>
              <a:gd name="connsiteX5" fmla="*/ 8013 w 10104"/>
              <a:gd name="connsiteY5" fmla="*/ 6664 h 10000"/>
              <a:gd name="connsiteX6" fmla="*/ 8306 w 10104"/>
              <a:gd name="connsiteY6" fmla="*/ 7503 h 10000"/>
              <a:gd name="connsiteX7" fmla="*/ 8306 w 10104"/>
              <a:gd name="connsiteY7" fmla="*/ 7961 h 10000"/>
              <a:gd name="connsiteX8" fmla="*/ 8600 w 10104"/>
              <a:gd name="connsiteY8" fmla="*/ 8877 h 10000"/>
              <a:gd name="connsiteX9" fmla="*/ 9040 w 10104"/>
              <a:gd name="connsiteY9" fmla="*/ 9564 h 10000"/>
              <a:gd name="connsiteX10" fmla="*/ 9626 w 10104"/>
              <a:gd name="connsiteY10" fmla="*/ 10000 h 10000"/>
              <a:gd name="connsiteX11" fmla="*/ 1926 w 10104"/>
              <a:gd name="connsiteY11" fmla="*/ 10000 h 10000"/>
              <a:gd name="connsiteX12" fmla="*/ 0 w 10104"/>
              <a:gd name="connsiteY12" fmla="*/ 5000 h 10000"/>
              <a:gd name="connsiteX13" fmla="*/ 1926 w 10104"/>
              <a:gd name="connsiteY13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8967 w 10104"/>
              <a:gd name="connsiteY2" fmla="*/ 482 h 10000"/>
              <a:gd name="connsiteX3" fmla="*/ 8067 w 10104"/>
              <a:gd name="connsiteY3" fmla="*/ 3703 h 10000"/>
              <a:gd name="connsiteX4" fmla="*/ 8013 w 10104"/>
              <a:gd name="connsiteY4" fmla="*/ 6053 h 10000"/>
              <a:gd name="connsiteX5" fmla="*/ 8233 w 10104"/>
              <a:gd name="connsiteY5" fmla="*/ 7503 h 10000"/>
              <a:gd name="connsiteX6" fmla="*/ 8526 w 10104"/>
              <a:gd name="connsiteY6" fmla="*/ 8572 h 10000"/>
              <a:gd name="connsiteX7" fmla="*/ 9003 w 10104"/>
              <a:gd name="connsiteY7" fmla="*/ 9030 h 10000"/>
              <a:gd name="connsiteX8" fmla="*/ 9626 w 10104"/>
              <a:gd name="connsiteY8" fmla="*/ 10000 h 10000"/>
              <a:gd name="connsiteX9" fmla="*/ 1926 w 10104"/>
              <a:gd name="connsiteY9" fmla="*/ 10000 h 10000"/>
              <a:gd name="connsiteX10" fmla="*/ 0 w 10104"/>
              <a:gd name="connsiteY10" fmla="*/ 5000 h 10000"/>
              <a:gd name="connsiteX11" fmla="*/ 1926 w 10104"/>
              <a:gd name="connsiteY11" fmla="*/ 0 h 10000"/>
              <a:gd name="connsiteX0" fmla="*/ 9626 w 10104"/>
              <a:gd name="connsiteY0" fmla="*/ 10000 h 10000"/>
              <a:gd name="connsiteX1" fmla="*/ 7702 w 10104"/>
              <a:gd name="connsiteY1" fmla="*/ 5000 h 10000"/>
              <a:gd name="connsiteX2" fmla="*/ 9626 w 10104"/>
              <a:gd name="connsiteY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9187 w 10104"/>
              <a:gd name="connsiteY2" fmla="*/ 559 h 10000"/>
              <a:gd name="connsiteX3" fmla="*/ 8287 w 10104"/>
              <a:gd name="connsiteY3" fmla="*/ 1871 h 10000"/>
              <a:gd name="connsiteX4" fmla="*/ 7866 w 10104"/>
              <a:gd name="connsiteY4" fmla="*/ 5061 h 10000"/>
              <a:gd name="connsiteX5" fmla="*/ 8013 w 10104"/>
              <a:gd name="connsiteY5" fmla="*/ 6664 h 10000"/>
              <a:gd name="connsiteX6" fmla="*/ 8306 w 10104"/>
              <a:gd name="connsiteY6" fmla="*/ 7503 h 10000"/>
              <a:gd name="connsiteX7" fmla="*/ 8159 w 10104"/>
              <a:gd name="connsiteY7" fmla="*/ 8114 h 10000"/>
              <a:gd name="connsiteX8" fmla="*/ 8600 w 10104"/>
              <a:gd name="connsiteY8" fmla="*/ 8877 h 10000"/>
              <a:gd name="connsiteX9" fmla="*/ 9040 w 10104"/>
              <a:gd name="connsiteY9" fmla="*/ 9564 h 10000"/>
              <a:gd name="connsiteX10" fmla="*/ 9626 w 10104"/>
              <a:gd name="connsiteY10" fmla="*/ 10000 h 10000"/>
              <a:gd name="connsiteX11" fmla="*/ 1926 w 10104"/>
              <a:gd name="connsiteY11" fmla="*/ 10000 h 10000"/>
              <a:gd name="connsiteX12" fmla="*/ 0 w 10104"/>
              <a:gd name="connsiteY12" fmla="*/ 5000 h 10000"/>
              <a:gd name="connsiteX13" fmla="*/ 1926 w 10104"/>
              <a:gd name="connsiteY13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8967 w 10104"/>
              <a:gd name="connsiteY2" fmla="*/ 482 h 10000"/>
              <a:gd name="connsiteX3" fmla="*/ 8067 w 10104"/>
              <a:gd name="connsiteY3" fmla="*/ 3703 h 10000"/>
              <a:gd name="connsiteX4" fmla="*/ 8013 w 10104"/>
              <a:gd name="connsiteY4" fmla="*/ 6053 h 10000"/>
              <a:gd name="connsiteX5" fmla="*/ 8086 w 10104"/>
              <a:gd name="connsiteY5" fmla="*/ 7579 h 10000"/>
              <a:gd name="connsiteX6" fmla="*/ 8526 w 10104"/>
              <a:gd name="connsiteY6" fmla="*/ 8572 h 10000"/>
              <a:gd name="connsiteX7" fmla="*/ 9003 w 10104"/>
              <a:gd name="connsiteY7" fmla="*/ 9030 h 10000"/>
              <a:gd name="connsiteX8" fmla="*/ 9626 w 10104"/>
              <a:gd name="connsiteY8" fmla="*/ 10000 h 10000"/>
              <a:gd name="connsiteX9" fmla="*/ 1926 w 10104"/>
              <a:gd name="connsiteY9" fmla="*/ 10000 h 10000"/>
              <a:gd name="connsiteX10" fmla="*/ 0 w 10104"/>
              <a:gd name="connsiteY10" fmla="*/ 5000 h 10000"/>
              <a:gd name="connsiteX11" fmla="*/ 1926 w 10104"/>
              <a:gd name="connsiteY11" fmla="*/ 0 h 10000"/>
              <a:gd name="connsiteX0" fmla="*/ 9626 w 10104"/>
              <a:gd name="connsiteY0" fmla="*/ 10000 h 10000"/>
              <a:gd name="connsiteX1" fmla="*/ 7702 w 10104"/>
              <a:gd name="connsiteY1" fmla="*/ 5000 h 10000"/>
              <a:gd name="connsiteX2" fmla="*/ 9626 w 10104"/>
              <a:gd name="connsiteY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9187 w 10104"/>
              <a:gd name="connsiteY2" fmla="*/ 559 h 10000"/>
              <a:gd name="connsiteX3" fmla="*/ 8287 w 10104"/>
              <a:gd name="connsiteY3" fmla="*/ 1871 h 10000"/>
              <a:gd name="connsiteX4" fmla="*/ 7866 w 10104"/>
              <a:gd name="connsiteY4" fmla="*/ 5061 h 10000"/>
              <a:gd name="connsiteX5" fmla="*/ 8013 w 10104"/>
              <a:gd name="connsiteY5" fmla="*/ 6664 h 10000"/>
              <a:gd name="connsiteX6" fmla="*/ 8306 w 10104"/>
              <a:gd name="connsiteY6" fmla="*/ 7503 h 10000"/>
              <a:gd name="connsiteX7" fmla="*/ 8159 w 10104"/>
              <a:gd name="connsiteY7" fmla="*/ 8114 h 10000"/>
              <a:gd name="connsiteX8" fmla="*/ 8600 w 10104"/>
              <a:gd name="connsiteY8" fmla="*/ 8877 h 10000"/>
              <a:gd name="connsiteX9" fmla="*/ 9040 w 10104"/>
              <a:gd name="connsiteY9" fmla="*/ 9564 h 10000"/>
              <a:gd name="connsiteX10" fmla="*/ 9626 w 10104"/>
              <a:gd name="connsiteY10" fmla="*/ 10000 h 10000"/>
              <a:gd name="connsiteX11" fmla="*/ 1926 w 10104"/>
              <a:gd name="connsiteY11" fmla="*/ 10000 h 10000"/>
              <a:gd name="connsiteX12" fmla="*/ 0 w 10104"/>
              <a:gd name="connsiteY12" fmla="*/ 5000 h 10000"/>
              <a:gd name="connsiteX13" fmla="*/ 1926 w 10104"/>
              <a:gd name="connsiteY13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8967 w 10104"/>
              <a:gd name="connsiteY2" fmla="*/ 482 h 10000"/>
              <a:gd name="connsiteX3" fmla="*/ 8067 w 10104"/>
              <a:gd name="connsiteY3" fmla="*/ 3703 h 10000"/>
              <a:gd name="connsiteX4" fmla="*/ 8013 w 10104"/>
              <a:gd name="connsiteY4" fmla="*/ 6053 h 10000"/>
              <a:gd name="connsiteX5" fmla="*/ 8086 w 10104"/>
              <a:gd name="connsiteY5" fmla="*/ 7579 h 10000"/>
              <a:gd name="connsiteX6" fmla="*/ 8526 w 10104"/>
              <a:gd name="connsiteY6" fmla="*/ 8572 h 10000"/>
              <a:gd name="connsiteX7" fmla="*/ 9003 w 10104"/>
              <a:gd name="connsiteY7" fmla="*/ 9030 h 10000"/>
              <a:gd name="connsiteX8" fmla="*/ 9626 w 10104"/>
              <a:gd name="connsiteY8" fmla="*/ 10000 h 10000"/>
              <a:gd name="connsiteX9" fmla="*/ 1926 w 10104"/>
              <a:gd name="connsiteY9" fmla="*/ 10000 h 10000"/>
              <a:gd name="connsiteX10" fmla="*/ 0 w 10104"/>
              <a:gd name="connsiteY10" fmla="*/ 5000 h 10000"/>
              <a:gd name="connsiteX11" fmla="*/ 1926 w 10104"/>
              <a:gd name="connsiteY11" fmla="*/ 0 h 10000"/>
              <a:gd name="connsiteX0" fmla="*/ 9626 w 10104"/>
              <a:gd name="connsiteY0" fmla="*/ 10000 h 10000"/>
              <a:gd name="connsiteX1" fmla="*/ 7702 w 10104"/>
              <a:gd name="connsiteY1" fmla="*/ 5000 h 10000"/>
              <a:gd name="connsiteX2" fmla="*/ 9626 w 10104"/>
              <a:gd name="connsiteY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9187 w 10104"/>
              <a:gd name="connsiteY2" fmla="*/ 559 h 10000"/>
              <a:gd name="connsiteX3" fmla="*/ 8287 w 10104"/>
              <a:gd name="connsiteY3" fmla="*/ 1871 h 10000"/>
              <a:gd name="connsiteX4" fmla="*/ 7866 w 10104"/>
              <a:gd name="connsiteY4" fmla="*/ 5061 h 10000"/>
              <a:gd name="connsiteX5" fmla="*/ 7940 w 10104"/>
              <a:gd name="connsiteY5" fmla="*/ 6511 h 10000"/>
              <a:gd name="connsiteX6" fmla="*/ 8306 w 10104"/>
              <a:gd name="connsiteY6" fmla="*/ 7503 h 10000"/>
              <a:gd name="connsiteX7" fmla="*/ 8159 w 10104"/>
              <a:gd name="connsiteY7" fmla="*/ 8114 h 10000"/>
              <a:gd name="connsiteX8" fmla="*/ 8600 w 10104"/>
              <a:gd name="connsiteY8" fmla="*/ 8877 h 10000"/>
              <a:gd name="connsiteX9" fmla="*/ 9040 w 10104"/>
              <a:gd name="connsiteY9" fmla="*/ 9564 h 10000"/>
              <a:gd name="connsiteX10" fmla="*/ 9626 w 10104"/>
              <a:gd name="connsiteY10" fmla="*/ 10000 h 10000"/>
              <a:gd name="connsiteX11" fmla="*/ 1926 w 10104"/>
              <a:gd name="connsiteY11" fmla="*/ 10000 h 10000"/>
              <a:gd name="connsiteX12" fmla="*/ 0 w 10104"/>
              <a:gd name="connsiteY12" fmla="*/ 5000 h 10000"/>
              <a:gd name="connsiteX13" fmla="*/ 1926 w 10104"/>
              <a:gd name="connsiteY13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8967 w 10104"/>
              <a:gd name="connsiteY2" fmla="*/ 482 h 10000"/>
              <a:gd name="connsiteX3" fmla="*/ 8067 w 10104"/>
              <a:gd name="connsiteY3" fmla="*/ 3703 h 10000"/>
              <a:gd name="connsiteX4" fmla="*/ 7902 w 10104"/>
              <a:gd name="connsiteY4" fmla="*/ 4451 h 10000"/>
              <a:gd name="connsiteX5" fmla="*/ 8013 w 10104"/>
              <a:gd name="connsiteY5" fmla="*/ 6053 h 10000"/>
              <a:gd name="connsiteX6" fmla="*/ 8086 w 10104"/>
              <a:gd name="connsiteY6" fmla="*/ 7579 h 10000"/>
              <a:gd name="connsiteX7" fmla="*/ 8526 w 10104"/>
              <a:gd name="connsiteY7" fmla="*/ 8572 h 10000"/>
              <a:gd name="connsiteX8" fmla="*/ 9003 w 10104"/>
              <a:gd name="connsiteY8" fmla="*/ 9030 h 10000"/>
              <a:gd name="connsiteX9" fmla="*/ 9626 w 10104"/>
              <a:gd name="connsiteY9" fmla="*/ 10000 h 10000"/>
              <a:gd name="connsiteX10" fmla="*/ 1926 w 10104"/>
              <a:gd name="connsiteY10" fmla="*/ 10000 h 10000"/>
              <a:gd name="connsiteX11" fmla="*/ 0 w 10104"/>
              <a:gd name="connsiteY11" fmla="*/ 5000 h 10000"/>
              <a:gd name="connsiteX12" fmla="*/ 1926 w 10104"/>
              <a:gd name="connsiteY12" fmla="*/ 0 h 10000"/>
              <a:gd name="connsiteX0" fmla="*/ 9626 w 10104"/>
              <a:gd name="connsiteY0" fmla="*/ 10000 h 10000"/>
              <a:gd name="connsiteX1" fmla="*/ 7702 w 10104"/>
              <a:gd name="connsiteY1" fmla="*/ 5000 h 10000"/>
              <a:gd name="connsiteX2" fmla="*/ 9626 w 10104"/>
              <a:gd name="connsiteY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9187 w 10104"/>
              <a:gd name="connsiteY2" fmla="*/ 559 h 10000"/>
              <a:gd name="connsiteX3" fmla="*/ 8287 w 10104"/>
              <a:gd name="connsiteY3" fmla="*/ 1871 h 10000"/>
              <a:gd name="connsiteX4" fmla="*/ 7866 w 10104"/>
              <a:gd name="connsiteY4" fmla="*/ 5061 h 10000"/>
              <a:gd name="connsiteX5" fmla="*/ 7940 w 10104"/>
              <a:gd name="connsiteY5" fmla="*/ 6511 h 10000"/>
              <a:gd name="connsiteX6" fmla="*/ 8306 w 10104"/>
              <a:gd name="connsiteY6" fmla="*/ 7503 h 10000"/>
              <a:gd name="connsiteX7" fmla="*/ 8159 w 10104"/>
              <a:gd name="connsiteY7" fmla="*/ 8114 h 10000"/>
              <a:gd name="connsiteX8" fmla="*/ 8600 w 10104"/>
              <a:gd name="connsiteY8" fmla="*/ 8877 h 10000"/>
              <a:gd name="connsiteX9" fmla="*/ 9040 w 10104"/>
              <a:gd name="connsiteY9" fmla="*/ 9564 h 10000"/>
              <a:gd name="connsiteX10" fmla="*/ 9626 w 10104"/>
              <a:gd name="connsiteY10" fmla="*/ 10000 h 10000"/>
              <a:gd name="connsiteX11" fmla="*/ 1926 w 10104"/>
              <a:gd name="connsiteY11" fmla="*/ 10000 h 10000"/>
              <a:gd name="connsiteX12" fmla="*/ 0 w 10104"/>
              <a:gd name="connsiteY12" fmla="*/ 5000 h 10000"/>
              <a:gd name="connsiteX13" fmla="*/ 1926 w 10104"/>
              <a:gd name="connsiteY13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8967 w 10104"/>
              <a:gd name="connsiteY2" fmla="*/ 482 h 10000"/>
              <a:gd name="connsiteX3" fmla="*/ 7920 w 10104"/>
              <a:gd name="connsiteY3" fmla="*/ 3474 h 10000"/>
              <a:gd name="connsiteX4" fmla="*/ 7902 w 10104"/>
              <a:gd name="connsiteY4" fmla="*/ 4451 h 10000"/>
              <a:gd name="connsiteX5" fmla="*/ 8013 w 10104"/>
              <a:gd name="connsiteY5" fmla="*/ 6053 h 10000"/>
              <a:gd name="connsiteX6" fmla="*/ 8086 w 10104"/>
              <a:gd name="connsiteY6" fmla="*/ 7579 h 10000"/>
              <a:gd name="connsiteX7" fmla="*/ 8526 w 10104"/>
              <a:gd name="connsiteY7" fmla="*/ 8572 h 10000"/>
              <a:gd name="connsiteX8" fmla="*/ 9003 w 10104"/>
              <a:gd name="connsiteY8" fmla="*/ 9030 h 10000"/>
              <a:gd name="connsiteX9" fmla="*/ 9626 w 10104"/>
              <a:gd name="connsiteY9" fmla="*/ 10000 h 10000"/>
              <a:gd name="connsiteX10" fmla="*/ 1926 w 10104"/>
              <a:gd name="connsiteY10" fmla="*/ 10000 h 10000"/>
              <a:gd name="connsiteX11" fmla="*/ 0 w 10104"/>
              <a:gd name="connsiteY11" fmla="*/ 5000 h 10000"/>
              <a:gd name="connsiteX12" fmla="*/ 1926 w 10104"/>
              <a:gd name="connsiteY12" fmla="*/ 0 h 10000"/>
              <a:gd name="connsiteX0" fmla="*/ 9626 w 10104"/>
              <a:gd name="connsiteY0" fmla="*/ 10000 h 10000"/>
              <a:gd name="connsiteX1" fmla="*/ 7702 w 10104"/>
              <a:gd name="connsiteY1" fmla="*/ 5000 h 10000"/>
              <a:gd name="connsiteX2" fmla="*/ 9626 w 10104"/>
              <a:gd name="connsiteY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9187 w 10104"/>
              <a:gd name="connsiteY2" fmla="*/ 559 h 10000"/>
              <a:gd name="connsiteX3" fmla="*/ 8287 w 10104"/>
              <a:gd name="connsiteY3" fmla="*/ 1871 h 10000"/>
              <a:gd name="connsiteX4" fmla="*/ 7866 w 10104"/>
              <a:gd name="connsiteY4" fmla="*/ 5061 h 10000"/>
              <a:gd name="connsiteX5" fmla="*/ 7940 w 10104"/>
              <a:gd name="connsiteY5" fmla="*/ 6511 h 10000"/>
              <a:gd name="connsiteX6" fmla="*/ 8306 w 10104"/>
              <a:gd name="connsiteY6" fmla="*/ 7503 h 10000"/>
              <a:gd name="connsiteX7" fmla="*/ 8159 w 10104"/>
              <a:gd name="connsiteY7" fmla="*/ 8114 h 10000"/>
              <a:gd name="connsiteX8" fmla="*/ 8600 w 10104"/>
              <a:gd name="connsiteY8" fmla="*/ 8877 h 10000"/>
              <a:gd name="connsiteX9" fmla="*/ 9040 w 10104"/>
              <a:gd name="connsiteY9" fmla="*/ 9564 h 10000"/>
              <a:gd name="connsiteX10" fmla="*/ 9626 w 10104"/>
              <a:gd name="connsiteY10" fmla="*/ 10000 h 10000"/>
              <a:gd name="connsiteX11" fmla="*/ 1926 w 10104"/>
              <a:gd name="connsiteY11" fmla="*/ 10000 h 10000"/>
              <a:gd name="connsiteX12" fmla="*/ 0 w 10104"/>
              <a:gd name="connsiteY12" fmla="*/ 5000 h 10000"/>
              <a:gd name="connsiteX13" fmla="*/ 1926 w 10104"/>
              <a:gd name="connsiteY13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8967 w 10104"/>
              <a:gd name="connsiteY2" fmla="*/ 482 h 10000"/>
              <a:gd name="connsiteX3" fmla="*/ 7920 w 10104"/>
              <a:gd name="connsiteY3" fmla="*/ 3474 h 10000"/>
              <a:gd name="connsiteX4" fmla="*/ 7902 w 10104"/>
              <a:gd name="connsiteY4" fmla="*/ 4451 h 10000"/>
              <a:gd name="connsiteX5" fmla="*/ 8013 w 10104"/>
              <a:gd name="connsiteY5" fmla="*/ 6053 h 10000"/>
              <a:gd name="connsiteX6" fmla="*/ 8086 w 10104"/>
              <a:gd name="connsiteY6" fmla="*/ 7579 h 10000"/>
              <a:gd name="connsiteX7" fmla="*/ 8526 w 10104"/>
              <a:gd name="connsiteY7" fmla="*/ 8572 h 10000"/>
              <a:gd name="connsiteX8" fmla="*/ 9003 w 10104"/>
              <a:gd name="connsiteY8" fmla="*/ 9030 h 10000"/>
              <a:gd name="connsiteX9" fmla="*/ 9626 w 10104"/>
              <a:gd name="connsiteY9" fmla="*/ 10000 h 10000"/>
              <a:gd name="connsiteX10" fmla="*/ 1926 w 10104"/>
              <a:gd name="connsiteY10" fmla="*/ 10000 h 10000"/>
              <a:gd name="connsiteX11" fmla="*/ 0 w 10104"/>
              <a:gd name="connsiteY11" fmla="*/ 5000 h 10000"/>
              <a:gd name="connsiteX12" fmla="*/ 1926 w 10104"/>
              <a:gd name="connsiteY12" fmla="*/ 0 h 10000"/>
              <a:gd name="connsiteX0" fmla="*/ 9626 w 10104"/>
              <a:gd name="connsiteY0" fmla="*/ 10000 h 10000"/>
              <a:gd name="connsiteX1" fmla="*/ 7702 w 10104"/>
              <a:gd name="connsiteY1" fmla="*/ 5000 h 10000"/>
              <a:gd name="connsiteX2" fmla="*/ 9626 w 10104"/>
              <a:gd name="connsiteY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9187 w 10104"/>
              <a:gd name="connsiteY2" fmla="*/ 559 h 10000"/>
              <a:gd name="connsiteX3" fmla="*/ 8287 w 10104"/>
              <a:gd name="connsiteY3" fmla="*/ 1871 h 10000"/>
              <a:gd name="connsiteX4" fmla="*/ 7866 w 10104"/>
              <a:gd name="connsiteY4" fmla="*/ 5061 h 10000"/>
              <a:gd name="connsiteX5" fmla="*/ 7940 w 10104"/>
              <a:gd name="connsiteY5" fmla="*/ 6511 h 10000"/>
              <a:gd name="connsiteX6" fmla="*/ 8306 w 10104"/>
              <a:gd name="connsiteY6" fmla="*/ 7503 h 10000"/>
              <a:gd name="connsiteX7" fmla="*/ 8159 w 10104"/>
              <a:gd name="connsiteY7" fmla="*/ 8114 h 10000"/>
              <a:gd name="connsiteX8" fmla="*/ 8600 w 10104"/>
              <a:gd name="connsiteY8" fmla="*/ 8877 h 10000"/>
              <a:gd name="connsiteX9" fmla="*/ 9040 w 10104"/>
              <a:gd name="connsiteY9" fmla="*/ 9564 h 10000"/>
              <a:gd name="connsiteX10" fmla="*/ 9626 w 10104"/>
              <a:gd name="connsiteY10" fmla="*/ 10000 h 10000"/>
              <a:gd name="connsiteX11" fmla="*/ 1926 w 10104"/>
              <a:gd name="connsiteY11" fmla="*/ 10000 h 10000"/>
              <a:gd name="connsiteX12" fmla="*/ 0 w 10104"/>
              <a:gd name="connsiteY12" fmla="*/ 5000 h 10000"/>
              <a:gd name="connsiteX13" fmla="*/ 1926 w 10104"/>
              <a:gd name="connsiteY13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8967 w 10104"/>
              <a:gd name="connsiteY2" fmla="*/ 482 h 10000"/>
              <a:gd name="connsiteX3" fmla="*/ 8269 w 10104"/>
              <a:gd name="connsiteY3" fmla="*/ 1551 h 10000"/>
              <a:gd name="connsiteX4" fmla="*/ 7920 w 10104"/>
              <a:gd name="connsiteY4" fmla="*/ 3474 h 10000"/>
              <a:gd name="connsiteX5" fmla="*/ 7902 w 10104"/>
              <a:gd name="connsiteY5" fmla="*/ 4451 h 10000"/>
              <a:gd name="connsiteX6" fmla="*/ 8013 w 10104"/>
              <a:gd name="connsiteY6" fmla="*/ 6053 h 10000"/>
              <a:gd name="connsiteX7" fmla="*/ 8086 w 10104"/>
              <a:gd name="connsiteY7" fmla="*/ 7579 h 10000"/>
              <a:gd name="connsiteX8" fmla="*/ 8526 w 10104"/>
              <a:gd name="connsiteY8" fmla="*/ 8572 h 10000"/>
              <a:gd name="connsiteX9" fmla="*/ 9003 w 10104"/>
              <a:gd name="connsiteY9" fmla="*/ 9030 h 10000"/>
              <a:gd name="connsiteX10" fmla="*/ 9626 w 10104"/>
              <a:gd name="connsiteY10" fmla="*/ 10000 h 10000"/>
              <a:gd name="connsiteX11" fmla="*/ 1926 w 10104"/>
              <a:gd name="connsiteY11" fmla="*/ 10000 h 10000"/>
              <a:gd name="connsiteX12" fmla="*/ 0 w 10104"/>
              <a:gd name="connsiteY12" fmla="*/ 5000 h 10000"/>
              <a:gd name="connsiteX13" fmla="*/ 1926 w 10104"/>
              <a:gd name="connsiteY13" fmla="*/ 0 h 10000"/>
              <a:gd name="connsiteX0" fmla="*/ 9626 w 10104"/>
              <a:gd name="connsiteY0" fmla="*/ 10000 h 10000"/>
              <a:gd name="connsiteX1" fmla="*/ 7702 w 10104"/>
              <a:gd name="connsiteY1" fmla="*/ 5000 h 10000"/>
              <a:gd name="connsiteX2" fmla="*/ 9626 w 10104"/>
              <a:gd name="connsiteY2" fmla="*/ 0 h 10000"/>
              <a:gd name="connsiteX0" fmla="*/ 1926 w 10104"/>
              <a:gd name="connsiteY0" fmla="*/ 0 h 10000"/>
              <a:gd name="connsiteX1" fmla="*/ 9626 w 10104"/>
              <a:gd name="connsiteY1" fmla="*/ 0 h 10000"/>
              <a:gd name="connsiteX2" fmla="*/ 9187 w 10104"/>
              <a:gd name="connsiteY2" fmla="*/ 559 h 10000"/>
              <a:gd name="connsiteX3" fmla="*/ 8287 w 10104"/>
              <a:gd name="connsiteY3" fmla="*/ 1871 h 10000"/>
              <a:gd name="connsiteX4" fmla="*/ 7866 w 10104"/>
              <a:gd name="connsiteY4" fmla="*/ 5061 h 10000"/>
              <a:gd name="connsiteX5" fmla="*/ 7940 w 10104"/>
              <a:gd name="connsiteY5" fmla="*/ 6511 h 10000"/>
              <a:gd name="connsiteX6" fmla="*/ 8306 w 10104"/>
              <a:gd name="connsiteY6" fmla="*/ 7503 h 10000"/>
              <a:gd name="connsiteX7" fmla="*/ 8159 w 10104"/>
              <a:gd name="connsiteY7" fmla="*/ 8114 h 10000"/>
              <a:gd name="connsiteX8" fmla="*/ 8600 w 10104"/>
              <a:gd name="connsiteY8" fmla="*/ 8877 h 10000"/>
              <a:gd name="connsiteX9" fmla="*/ 9040 w 10104"/>
              <a:gd name="connsiteY9" fmla="*/ 9564 h 10000"/>
              <a:gd name="connsiteX10" fmla="*/ 9626 w 10104"/>
              <a:gd name="connsiteY10" fmla="*/ 10000 h 10000"/>
              <a:gd name="connsiteX11" fmla="*/ 1926 w 10104"/>
              <a:gd name="connsiteY11" fmla="*/ 10000 h 10000"/>
              <a:gd name="connsiteX12" fmla="*/ 0 w 10104"/>
              <a:gd name="connsiteY12" fmla="*/ 5000 h 10000"/>
              <a:gd name="connsiteX13" fmla="*/ 1926 w 10104"/>
              <a:gd name="connsiteY13" fmla="*/ 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0104" h="10000" stroke="0" extrusionOk="0">
                <a:moveTo>
                  <a:pt x="1926" y="0"/>
                </a:moveTo>
                <a:lnTo>
                  <a:pt x="9626" y="0"/>
                </a:lnTo>
                <a:cubicBezTo>
                  <a:pt x="10836" y="182"/>
                  <a:pt x="9202" y="-135"/>
                  <a:pt x="8967" y="482"/>
                </a:cubicBezTo>
                <a:cubicBezTo>
                  <a:pt x="8765" y="804"/>
                  <a:pt x="8443" y="1052"/>
                  <a:pt x="8269" y="1551"/>
                </a:cubicBezTo>
                <a:cubicBezTo>
                  <a:pt x="8095" y="2050"/>
                  <a:pt x="7981" y="2991"/>
                  <a:pt x="7920" y="3474"/>
                </a:cubicBezTo>
                <a:cubicBezTo>
                  <a:pt x="7859" y="3957"/>
                  <a:pt x="7911" y="4059"/>
                  <a:pt x="7902" y="4451"/>
                </a:cubicBezTo>
                <a:cubicBezTo>
                  <a:pt x="7893" y="4843"/>
                  <a:pt x="8001" y="5532"/>
                  <a:pt x="8013" y="6053"/>
                </a:cubicBezTo>
                <a:cubicBezTo>
                  <a:pt x="8025" y="6574"/>
                  <a:pt x="7976" y="7197"/>
                  <a:pt x="8086" y="7579"/>
                </a:cubicBezTo>
                <a:cubicBezTo>
                  <a:pt x="8196" y="7961"/>
                  <a:pt x="8398" y="8318"/>
                  <a:pt x="8526" y="8572"/>
                </a:cubicBezTo>
                <a:cubicBezTo>
                  <a:pt x="8654" y="8827"/>
                  <a:pt x="8844" y="8754"/>
                  <a:pt x="9003" y="9030"/>
                </a:cubicBezTo>
                <a:cubicBezTo>
                  <a:pt x="9162" y="9306"/>
                  <a:pt x="10836" y="9775"/>
                  <a:pt x="9626" y="10000"/>
                </a:cubicBezTo>
                <a:lnTo>
                  <a:pt x="1926" y="10000"/>
                </a:lnTo>
                <a:cubicBezTo>
                  <a:pt x="862" y="10000"/>
                  <a:pt x="0" y="7761"/>
                  <a:pt x="0" y="5000"/>
                </a:cubicBezTo>
                <a:cubicBezTo>
                  <a:pt x="0" y="2239"/>
                  <a:pt x="862" y="0"/>
                  <a:pt x="1926" y="0"/>
                </a:cubicBezTo>
                <a:close/>
              </a:path>
              <a:path w="10104" h="10000" fill="none" extrusionOk="0">
                <a:moveTo>
                  <a:pt x="9626" y="10000"/>
                </a:moveTo>
                <a:cubicBezTo>
                  <a:pt x="8563" y="10000"/>
                  <a:pt x="7702" y="7761"/>
                  <a:pt x="7702" y="5000"/>
                </a:cubicBezTo>
                <a:cubicBezTo>
                  <a:pt x="7702" y="2239"/>
                  <a:pt x="8563" y="0"/>
                  <a:pt x="9626" y="0"/>
                </a:cubicBezTo>
              </a:path>
              <a:path w="10104" h="10000" fill="none">
                <a:moveTo>
                  <a:pt x="1926" y="0"/>
                </a:moveTo>
                <a:lnTo>
                  <a:pt x="9626" y="0"/>
                </a:lnTo>
                <a:cubicBezTo>
                  <a:pt x="10830" y="157"/>
                  <a:pt x="9410" y="247"/>
                  <a:pt x="9187" y="559"/>
                </a:cubicBezTo>
                <a:cubicBezTo>
                  <a:pt x="8964" y="871"/>
                  <a:pt x="8507" y="1121"/>
                  <a:pt x="8287" y="1871"/>
                </a:cubicBezTo>
                <a:cubicBezTo>
                  <a:pt x="8067" y="2621"/>
                  <a:pt x="7832" y="4479"/>
                  <a:pt x="7866" y="5061"/>
                </a:cubicBezTo>
                <a:cubicBezTo>
                  <a:pt x="7900" y="5644"/>
                  <a:pt x="7763" y="5663"/>
                  <a:pt x="7940" y="6511"/>
                </a:cubicBezTo>
                <a:cubicBezTo>
                  <a:pt x="8056" y="6867"/>
                  <a:pt x="8282" y="7261"/>
                  <a:pt x="8306" y="7503"/>
                </a:cubicBezTo>
                <a:cubicBezTo>
                  <a:pt x="8330" y="7745"/>
                  <a:pt x="8092" y="7847"/>
                  <a:pt x="8159" y="8114"/>
                </a:cubicBezTo>
                <a:cubicBezTo>
                  <a:pt x="8251" y="8496"/>
                  <a:pt x="8429" y="8499"/>
                  <a:pt x="8600" y="8877"/>
                </a:cubicBezTo>
                <a:cubicBezTo>
                  <a:pt x="8783" y="9080"/>
                  <a:pt x="8930" y="9364"/>
                  <a:pt x="9040" y="9564"/>
                </a:cubicBezTo>
                <a:cubicBezTo>
                  <a:pt x="9150" y="9764"/>
                  <a:pt x="10873" y="9864"/>
                  <a:pt x="9626" y="10000"/>
                </a:cubicBezTo>
                <a:lnTo>
                  <a:pt x="1926" y="10000"/>
                </a:lnTo>
                <a:cubicBezTo>
                  <a:pt x="862" y="10000"/>
                  <a:pt x="0" y="7761"/>
                  <a:pt x="0" y="5000"/>
                </a:cubicBezTo>
                <a:cubicBezTo>
                  <a:pt x="0" y="2239"/>
                  <a:pt x="862" y="0"/>
                  <a:pt x="1926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4296" y="160110"/>
            <a:ext cx="79740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THE FROG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RUNS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INTO THE OLD TUBE.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THREE WHITE CATS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RUN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INTO THE OLD TUBE, TOO.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47191" y="5301208"/>
            <a:ext cx="80520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BUT THE FROG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RUN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AWAY.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THREE BLACK CATS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RUN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OUT OF THE TUBE.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3931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0.04965 -0.0294 L -0.35243 -0.0240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39" y="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35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2604 -0.01875 L -0.59913 -0.00995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663" y="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500"/>
                            </p:stCondLst>
                            <p:childTnLst>
                              <p:par>
                                <p:cTn id="11" presetID="35" presetClass="path" presetSubtype="0" accel="50000" decel="5000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-0.01198 -0.00532 L -0.56719 -4.07407E-6 " pathEditMode="relative" rAng="0" ptsTypes="AA">
                                      <p:cBhvr>
                                        <p:cTn id="12" dur="2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760" y="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750"/>
                            </p:stCondLst>
                            <p:childTnLst>
                              <p:par>
                                <p:cTn id="14" presetID="35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5.55556E-7 4.07407E-6 L -0.82448 -0.00209 " pathEditMode="relative" rAng="0" ptsTypes="AA">
                                      <p:cBhvr>
                                        <p:cTn id="15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233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397" y="2371205"/>
            <a:ext cx="3365498" cy="321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0" y="2371205"/>
            <a:ext cx="3365498" cy="321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1661" y="2204864"/>
            <a:ext cx="3365498" cy="321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5" y="2182539"/>
            <a:ext cx="3365498" cy="321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204864"/>
            <a:ext cx="3365498" cy="321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60214"/>
            <a:ext cx="3365498" cy="321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7" name="Skupina 16"/>
          <p:cNvGrpSpPr/>
          <p:nvPr/>
        </p:nvGrpSpPr>
        <p:grpSpPr>
          <a:xfrm>
            <a:off x="-6868" y="2160214"/>
            <a:ext cx="9544715" cy="3393555"/>
            <a:chOff x="31477" y="2182539"/>
            <a:chExt cx="9544715" cy="3393555"/>
          </a:xfrm>
        </p:grpSpPr>
        <p:pic>
          <p:nvPicPr>
            <p:cNvPr id="4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77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2182539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10694" y="2357412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" name="Skupina 8"/>
          <p:cNvGrpSpPr/>
          <p:nvPr/>
        </p:nvGrpSpPr>
        <p:grpSpPr>
          <a:xfrm>
            <a:off x="5387607" y="1024829"/>
            <a:ext cx="3219984" cy="1321097"/>
            <a:chOff x="3978014" y="3306540"/>
            <a:chExt cx="3219984" cy="1321097"/>
          </a:xfrm>
        </p:grpSpPr>
        <p:pic>
          <p:nvPicPr>
            <p:cNvPr id="10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78014" y="3306540"/>
              <a:ext cx="1261120" cy="1261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11762" y="3332237"/>
              <a:ext cx="1261120" cy="1261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36878" y="3366517"/>
              <a:ext cx="1261120" cy="1261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8" name="Skupina 17"/>
          <p:cNvGrpSpPr/>
          <p:nvPr/>
        </p:nvGrpSpPr>
        <p:grpSpPr>
          <a:xfrm>
            <a:off x="-64103" y="3284984"/>
            <a:ext cx="9544715" cy="3393555"/>
            <a:chOff x="31477" y="2182539"/>
            <a:chExt cx="9544715" cy="3393555"/>
          </a:xfrm>
        </p:grpSpPr>
        <p:pic>
          <p:nvPicPr>
            <p:cNvPr id="19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77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2182539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10694" y="2357412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3" name="Skupina 22"/>
          <p:cNvGrpSpPr/>
          <p:nvPr/>
        </p:nvGrpSpPr>
        <p:grpSpPr>
          <a:xfrm>
            <a:off x="-791610" y="2780928"/>
            <a:ext cx="9544715" cy="3393555"/>
            <a:chOff x="31477" y="2182539"/>
            <a:chExt cx="9544715" cy="3393555"/>
          </a:xfrm>
        </p:grpSpPr>
        <p:pic>
          <p:nvPicPr>
            <p:cNvPr id="24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77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2182539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10694" y="2357412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8" name="Skupina 27"/>
          <p:cNvGrpSpPr/>
          <p:nvPr/>
        </p:nvGrpSpPr>
        <p:grpSpPr>
          <a:xfrm>
            <a:off x="-651086" y="3682118"/>
            <a:ext cx="9544715" cy="3393555"/>
            <a:chOff x="31477" y="2182539"/>
            <a:chExt cx="9544715" cy="3393555"/>
          </a:xfrm>
        </p:grpSpPr>
        <p:pic>
          <p:nvPicPr>
            <p:cNvPr id="29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77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2182539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10694" y="2357412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3" name="Picture 2" descr="Fish Clip Art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128" r="39222"/>
          <a:stretch/>
        </p:blipFill>
        <p:spPr bwMode="auto">
          <a:xfrm rot="7485305">
            <a:off x="3611898" y="5495346"/>
            <a:ext cx="1018748" cy="1080120"/>
          </a:xfrm>
          <a:prstGeom prst="rtTriangl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ovéPole 33"/>
          <p:cNvSpPr txBox="1"/>
          <p:nvPr/>
        </p:nvSpPr>
        <p:spPr>
          <a:xfrm>
            <a:off x="134228" y="416683"/>
            <a:ext cx="7974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THREE BLACK CATS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SEE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 FISH IN THE POND.</a:t>
            </a:r>
          </a:p>
        </p:txBody>
      </p:sp>
      <p:pic>
        <p:nvPicPr>
          <p:cNvPr id="39" name="Picture 2" descr="Water Pond Clip Ar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0876" y="6340053"/>
            <a:ext cx="2781300" cy="65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6020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397" y="2371205"/>
            <a:ext cx="3365498" cy="321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0" y="2371205"/>
            <a:ext cx="3365498" cy="321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1661" y="2204864"/>
            <a:ext cx="3365498" cy="321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5" y="2182539"/>
            <a:ext cx="3365498" cy="321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204864"/>
            <a:ext cx="3365498" cy="321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60214"/>
            <a:ext cx="3365498" cy="321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7" name="Skupina 16"/>
          <p:cNvGrpSpPr/>
          <p:nvPr/>
        </p:nvGrpSpPr>
        <p:grpSpPr>
          <a:xfrm>
            <a:off x="-6868" y="2160214"/>
            <a:ext cx="9544715" cy="3393555"/>
            <a:chOff x="31477" y="2182539"/>
            <a:chExt cx="9544715" cy="3393555"/>
          </a:xfrm>
        </p:grpSpPr>
        <p:pic>
          <p:nvPicPr>
            <p:cNvPr id="4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77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2182539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10694" y="2357412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" name="Skupina 8"/>
          <p:cNvGrpSpPr/>
          <p:nvPr/>
        </p:nvGrpSpPr>
        <p:grpSpPr>
          <a:xfrm>
            <a:off x="5733750" y="1293267"/>
            <a:ext cx="3219984" cy="1321097"/>
            <a:chOff x="3978014" y="3306540"/>
            <a:chExt cx="3219984" cy="1321097"/>
          </a:xfrm>
        </p:grpSpPr>
        <p:pic>
          <p:nvPicPr>
            <p:cNvPr id="10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78014" y="3306540"/>
              <a:ext cx="1261120" cy="1261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11762" y="3332237"/>
              <a:ext cx="1261120" cy="1261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36878" y="3366517"/>
              <a:ext cx="1261120" cy="1261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8" name="Skupina 17"/>
          <p:cNvGrpSpPr/>
          <p:nvPr/>
        </p:nvGrpSpPr>
        <p:grpSpPr>
          <a:xfrm>
            <a:off x="-64103" y="3284984"/>
            <a:ext cx="9544715" cy="3393555"/>
            <a:chOff x="31477" y="2182539"/>
            <a:chExt cx="9544715" cy="3393555"/>
          </a:xfrm>
        </p:grpSpPr>
        <p:pic>
          <p:nvPicPr>
            <p:cNvPr id="19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77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2182539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10694" y="2357412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3" name="Skupina 22"/>
          <p:cNvGrpSpPr/>
          <p:nvPr/>
        </p:nvGrpSpPr>
        <p:grpSpPr>
          <a:xfrm>
            <a:off x="-791610" y="2780928"/>
            <a:ext cx="9544715" cy="3393555"/>
            <a:chOff x="31477" y="2182539"/>
            <a:chExt cx="9544715" cy="3393555"/>
          </a:xfrm>
        </p:grpSpPr>
        <p:pic>
          <p:nvPicPr>
            <p:cNvPr id="24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77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2182539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10694" y="2357412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8" name="Skupina 27"/>
          <p:cNvGrpSpPr/>
          <p:nvPr/>
        </p:nvGrpSpPr>
        <p:grpSpPr>
          <a:xfrm>
            <a:off x="-651086" y="3682118"/>
            <a:ext cx="9544715" cy="3393555"/>
            <a:chOff x="31477" y="2182539"/>
            <a:chExt cx="9544715" cy="3393555"/>
          </a:xfrm>
        </p:grpSpPr>
        <p:pic>
          <p:nvPicPr>
            <p:cNvPr id="29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77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2182539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2" descr="Reed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10694" y="2357412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3" name="Picture 2" descr="Fish Clip Art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128" r="39222"/>
          <a:stretch/>
        </p:blipFill>
        <p:spPr bwMode="auto">
          <a:xfrm rot="7485305">
            <a:off x="3611898" y="5495346"/>
            <a:ext cx="1018748" cy="1080120"/>
          </a:xfrm>
          <a:prstGeom prst="rtTriangl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ovéPole 33"/>
          <p:cNvSpPr txBox="1"/>
          <p:nvPr/>
        </p:nvSpPr>
        <p:spPr>
          <a:xfrm>
            <a:off x="95839" y="185851"/>
            <a:ext cx="79740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THREE BLACK CATS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JUMP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INTO THE POND.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BUT THE FISH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SWIMS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AWAY.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9" name="Picture 2" descr="Water Pond Clip Ar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0876" y="6340053"/>
            <a:ext cx="2781300" cy="65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0894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7037E-6 L -0.49219 0.64561 " pathEditMode="relative" rAng="0" ptsTypes="AA">
                                      <p:cBhvr>
                                        <p:cTn id="9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18" y="32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Skupina 38"/>
          <p:cNvGrpSpPr/>
          <p:nvPr/>
        </p:nvGrpSpPr>
        <p:grpSpPr>
          <a:xfrm>
            <a:off x="3182993" y="4894325"/>
            <a:ext cx="3289193" cy="2261307"/>
            <a:chOff x="3799895" y="624650"/>
            <a:chExt cx="3289193" cy="2261307"/>
          </a:xfrm>
        </p:grpSpPr>
        <p:pic>
          <p:nvPicPr>
            <p:cNvPr id="40" name="Picture 4" descr="Water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21433" y="2150760"/>
              <a:ext cx="504056" cy="6653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41" name="Skupina 40"/>
            <p:cNvGrpSpPr/>
            <p:nvPr/>
          </p:nvGrpSpPr>
          <p:grpSpPr>
            <a:xfrm>
              <a:off x="3799895" y="624650"/>
              <a:ext cx="3289193" cy="2261307"/>
              <a:chOff x="3037886" y="527076"/>
              <a:chExt cx="3289193" cy="2261307"/>
            </a:xfrm>
          </p:grpSpPr>
          <p:grpSp>
            <p:nvGrpSpPr>
              <p:cNvPr id="42" name="Skupina 41"/>
              <p:cNvGrpSpPr/>
              <p:nvPr/>
            </p:nvGrpSpPr>
            <p:grpSpPr>
              <a:xfrm>
                <a:off x="3037886" y="527076"/>
                <a:ext cx="3289193" cy="2261307"/>
                <a:chOff x="3037886" y="527076"/>
                <a:chExt cx="3289193" cy="2261307"/>
              </a:xfrm>
            </p:grpSpPr>
            <p:grpSp>
              <p:nvGrpSpPr>
                <p:cNvPr id="44" name="Skupina 43"/>
                <p:cNvGrpSpPr/>
                <p:nvPr/>
              </p:nvGrpSpPr>
              <p:grpSpPr>
                <a:xfrm>
                  <a:off x="3037886" y="1124744"/>
                  <a:ext cx="3037166" cy="1370509"/>
                  <a:chOff x="5365346" y="1342132"/>
                  <a:chExt cx="3037166" cy="1370509"/>
                </a:xfrm>
              </p:grpSpPr>
              <p:pic>
                <p:nvPicPr>
                  <p:cNvPr id="49" name="Picture 2" descr="C:\Users\PC\AppData\Local\Temp\MC900436326.PNG"/>
                  <p:cNvPicPr>
                    <a:picLocks noChangeAspect="1" noChangeArrowheads="1"/>
                  </p:cNvPicPr>
                  <p:nvPr/>
                </p:nvPicPr>
                <p:blipFill>
                  <a:blip r:embed="rId3" cstate="print">
                    <a:lum bright="70000" contrast="-70000"/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6228184" y="1342132"/>
                    <a:ext cx="1314252" cy="1314252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50" name="Picture 2" descr="C:\Users\PC\AppData\Local\Temp\MC900436326.PNG"/>
                  <p:cNvPicPr>
                    <a:picLocks noChangeAspect="1" noChangeArrowheads="1"/>
                  </p:cNvPicPr>
                  <p:nvPr/>
                </p:nvPicPr>
                <p:blipFill>
                  <a:blip r:embed="rId3" cstate="print">
                    <a:duotone>
                      <a:schemeClr val="bg2">
                        <a:shade val="45000"/>
                        <a:satMod val="135000"/>
                      </a:schemeClr>
                      <a:prstClr val="white"/>
                    </a:duotone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7141392" y="1342132"/>
                    <a:ext cx="1261120" cy="1261120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51" name="Picture 2" descr="C:\Users\PC\AppData\Local\Temp\MC900436326.PNG"/>
                  <p:cNvPicPr>
                    <a:picLocks noChangeAspect="1" noChangeArrowheads="1"/>
                  </p:cNvPicPr>
                  <p:nvPr/>
                </p:nvPicPr>
                <p:blipFill>
                  <a:blip r:embed="rId3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5365346" y="1451521"/>
                    <a:ext cx="1261120" cy="1261120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</p:grpSp>
            <p:pic>
              <p:nvPicPr>
                <p:cNvPr id="45" name="Picture 4" descr="Water Clip Art"/>
                <p:cNvPicPr>
                  <a:picLocks noChangeAspect="1" noChangeArrowheads="1"/>
                </p:cNvPicPr>
                <p:nvPr/>
              </p:nvPicPr>
              <p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523761" y="2123028"/>
                  <a:ext cx="504056" cy="665355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46" name="Picture 4" descr="Water Clip Art"/>
                <p:cNvPicPr>
                  <a:picLocks noChangeAspect="1" noChangeArrowheads="1"/>
                </p:cNvPicPr>
                <p:nvPr/>
              </p:nvPicPr>
              <p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8663387">
                  <a:off x="3037886" y="568778"/>
                  <a:ext cx="504056" cy="665355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47" name="Picture 4" descr="Water Clip Art"/>
                <p:cNvPicPr>
                  <a:picLocks noChangeAspect="1" noChangeArrowheads="1"/>
                </p:cNvPicPr>
                <p:nvPr/>
              </p:nvPicPr>
              <p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11326719">
                  <a:off x="4545666" y="527076"/>
                  <a:ext cx="504056" cy="665355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48" name="Picture 4" descr="Water Clip Art"/>
                <p:cNvPicPr>
                  <a:picLocks noChangeAspect="1" noChangeArrowheads="1"/>
                </p:cNvPicPr>
                <p:nvPr/>
              </p:nvPicPr>
              <p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13468237">
                  <a:off x="5823023" y="792066"/>
                  <a:ext cx="504056" cy="665355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pic>
            <p:nvPicPr>
              <p:cNvPr id="43" name="Picture 4" descr="Water Clip Art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558812" y="1784425"/>
                <a:ext cx="504056" cy="66535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pic>
        <p:nvPicPr>
          <p:cNvPr id="13" name="Picture 2" descr="Reed Clip Ar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397" y="2371205"/>
            <a:ext cx="3365498" cy="321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Reed Clip Ar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0" y="2371205"/>
            <a:ext cx="3365498" cy="321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Reed Clip Ar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1661" y="2204864"/>
            <a:ext cx="3365498" cy="321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Reed Clip Ar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5" y="2182539"/>
            <a:ext cx="3365498" cy="321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Reed Clip Ar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204864"/>
            <a:ext cx="3365498" cy="321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Reed Clip Ar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60214"/>
            <a:ext cx="3365498" cy="321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7" name="Skupina 16"/>
          <p:cNvGrpSpPr/>
          <p:nvPr/>
        </p:nvGrpSpPr>
        <p:grpSpPr>
          <a:xfrm>
            <a:off x="-6868" y="2160214"/>
            <a:ext cx="9544715" cy="3393555"/>
            <a:chOff x="31477" y="2182539"/>
            <a:chExt cx="9544715" cy="3393555"/>
          </a:xfrm>
        </p:grpSpPr>
        <p:pic>
          <p:nvPicPr>
            <p:cNvPr id="4" name="Picture 2" descr="Reed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2" descr="Reed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77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Reed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2182539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2" descr="Reed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10694" y="2357412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8" name="Skupina 17"/>
          <p:cNvGrpSpPr/>
          <p:nvPr/>
        </p:nvGrpSpPr>
        <p:grpSpPr>
          <a:xfrm>
            <a:off x="-64103" y="3284984"/>
            <a:ext cx="9544715" cy="3393555"/>
            <a:chOff x="31477" y="2182539"/>
            <a:chExt cx="9544715" cy="3393555"/>
          </a:xfrm>
        </p:grpSpPr>
        <p:pic>
          <p:nvPicPr>
            <p:cNvPr id="19" name="Picture 2" descr="Reed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2" descr="Reed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77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2" descr="Reed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2182539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2" descr="Reed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10694" y="2357412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3" name="Skupina 22"/>
          <p:cNvGrpSpPr/>
          <p:nvPr/>
        </p:nvGrpSpPr>
        <p:grpSpPr>
          <a:xfrm>
            <a:off x="-791610" y="2780928"/>
            <a:ext cx="9544715" cy="3393555"/>
            <a:chOff x="31477" y="2182539"/>
            <a:chExt cx="9544715" cy="3393555"/>
          </a:xfrm>
        </p:grpSpPr>
        <p:pic>
          <p:nvPicPr>
            <p:cNvPr id="24" name="Picture 2" descr="Reed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2" descr="Reed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77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2" descr="Reed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2182539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2" descr="Reed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10694" y="2357412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8" name="Skupina 27"/>
          <p:cNvGrpSpPr/>
          <p:nvPr/>
        </p:nvGrpSpPr>
        <p:grpSpPr>
          <a:xfrm>
            <a:off x="-81179" y="3682118"/>
            <a:ext cx="9544715" cy="3393555"/>
            <a:chOff x="31477" y="2182539"/>
            <a:chExt cx="9544715" cy="3393555"/>
          </a:xfrm>
        </p:grpSpPr>
        <p:pic>
          <p:nvPicPr>
            <p:cNvPr id="29" name="Picture 2" descr="Reed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2" descr="Reed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77" y="2348880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2" descr="Reed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2182539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2" descr="Reed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10694" y="2357412"/>
              <a:ext cx="3365498" cy="3218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4" name="TextovéPole 33"/>
          <p:cNvSpPr txBox="1"/>
          <p:nvPr/>
        </p:nvSpPr>
        <p:spPr>
          <a:xfrm>
            <a:off x="38777" y="160110"/>
            <a:ext cx="7974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THREE WET CATS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JUMP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OUT OF THE POND.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2" name="Picture 2" descr="Water Pond Clip Ar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4167" y="6436550"/>
            <a:ext cx="2781300" cy="65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0144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1.38889E-6 -2.22222E-6 L -0.32726 -0.6513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72" y="-32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Water Pon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8076" y="5398230"/>
            <a:ext cx="2781300" cy="65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Homes Clipart 12 Clip 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662" y="380119"/>
            <a:ext cx="5112568" cy="378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5051636" y="3789040"/>
            <a:ext cx="3289193" cy="2261307"/>
            <a:chOff x="3799895" y="624650"/>
            <a:chExt cx="3289193" cy="2261307"/>
          </a:xfrm>
        </p:grpSpPr>
        <p:pic>
          <p:nvPicPr>
            <p:cNvPr id="3" name="Picture 4" descr="Water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21433" y="2150760"/>
              <a:ext cx="504056" cy="6653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4" name="Skupina 3"/>
            <p:cNvGrpSpPr/>
            <p:nvPr/>
          </p:nvGrpSpPr>
          <p:grpSpPr>
            <a:xfrm>
              <a:off x="3799895" y="624650"/>
              <a:ext cx="3289193" cy="2261307"/>
              <a:chOff x="3037886" y="527076"/>
              <a:chExt cx="3289193" cy="2261307"/>
            </a:xfrm>
          </p:grpSpPr>
          <p:grpSp>
            <p:nvGrpSpPr>
              <p:cNvPr id="5" name="Skupina 4"/>
              <p:cNvGrpSpPr/>
              <p:nvPr/>
            </p:nvGrpSpPr>
            <p:grpSpPr>
              <a:xfrm>
                <a:off x="3037886" y="527076"/>
                <a:ext cx="3289193" cy="2261307"/>
                <a:chOff x="3037886" y="527076"/>
                <a:chExt cx="3289193" cy="2261307"/>
              </a:xfrm>
            </p:grpSpPr>
            <p:grpSp>
              <p:nvGrpSpPr>
                <p:cNvPr id="7" name="Skupina 6"/>
                <p:cNvGrpSpPr/>
                <p:nvPr/>
              </p:nvGrpSpPr>
              <p:grpSpPr>
                <a:xfrm>
                  <a:off x="3037886" y="1124744"/>
                  <a:ext cx="3037166" cy="1370509"/>
                  <a:chOff x="5365346" y="1342132"/>
                  <a:chExt cx="3037166" cy="1370509"/>
                </a:xfrm>
              </p:grpSpPr>
              <p:pic>
                <p:nvPicPr>
                  <p:cNvPr id="12" name="Picture 2" descr="C:\Users\PC\AppData\Local\Temp\MC900436326.PNG"/>
                  <p:cNvPicPr>
                    <a:picLocks noChangeAspect="1" noChangeArrowheads="1"/>
                  </p:cNvPicPr>
                  <p:nvPr/>
                </p:nvPicPr>
                <p:blipFill>
                  <a:blip r:embed="rId5" cstate="print">
                    <a:lum bright="70000" contrast="-70000"/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6228184" y="1342132"/>
                    <a:ext cx="1314252" cy="1314252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13" name="Picture 2" descr="C:\Users\PC\AppData\Local\Temp\MC900436326.PNG"/>
                  <p:cNvPicPr>
                    <a:picLocks noChangeAspect="1" noChangeArrowheads="1"/>
                  </p:cNvPicPr>
                  <p:nvPr/>
                </p:nvPicPr>
                <p:blipFill>
                  <a:blip r:embed="rId5" cstate="print">
                    <a:duotone>
                      <a:schemeClr val="bg2">
                        <a:shade val="45000"/>
                        <a:satMod val="135000"/>
                      </a:schemeClr>
                      <a:prstClr val="white"/>
                    </a:duotone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7141392" y="1342132"/>
                    <a:ext cx="1261120" cy="1261120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14" name="Picture 2" descr="C:\Users\PC\AppData\Local\Temp\MC900436326.PNG"/>
                  <p:cNvPicPr>
                    <a:picLocks noChangeAspect="1" noChangeArrowheads="1"/>
                  </p:cNvPicPr>
                  <p:nvPr/>
                </p:nvPicPr>
                <p:blipFill>
                  <a:blip r:embed="rId5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5365346" y="1451521"/>
                    <a:ext cx="1261120" cy="1261120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</p:grpSp>
            <p:pic>
              <p:nvPicPr>
                <p:cNvPr id="8" name="Picture 4" descr="Water Clip Art"/>
                <p:cNvPicPr>
                  <a:picLocks noChangeAspect="1" noChangeArrowheads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523761" y="2123028"/>
                  <a:ext cx="504056" cy="665355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9" name="Picture 4" descr="Water Clip Art"/>
                <p:cNvPicPr>
                  <a:picLocks noChangeAspect="1" noChangeArrowheads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8663387">
                  <a:off x="3037886" y="568778"/>
                  <a:ext cx="504056" cy="665355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0" name="Picture 4" descr="Water Clip Art"/>
                <p:cNvPicPr>
                  <a:picLocks noChangeAspect="1" noChangeArrowheads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11326719">
                  <a:off x="4545666" y="527076"/>
                  <a:ext cx="504056" cy="665355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1" name="Picture 4" descr="Water Clip Art"/>
                <p:cNvPicPr>
                  <a:picLocks noChangeAspect="1" noChangeArrowheads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13468237">
                  <a:off x="5823023" y="792066"/>
                  <a:ext cx="504056" cy="665355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pic>
            <p:nvPicPr>
              <p:cNvPr id="6" name="Picture 4" descr="Water Clip Art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558812" y="1784425"/>
                <a:ext cx="504056" cy="66535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sp>
        <p:nvSpPr>
          <p:cNvPr id="17" name="TextovéPole 16"/>
          <p:cNvSpPr txBox="1"/>
          <p:nvPr/>
        </p:nvSpPr>
        <p:spPr>
          <a:xfrm>
            <a:off x="111522" y="6036191"/>
            <a:ext cx="52176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THREE WET CATS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GO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HOME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3245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1.66667E-6 -1.11111E-6 L -0.26371 -0.196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94" y="-9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Water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1861" y="5064989"/>
            <a:ext cx="682880" cy="805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2332682" y="3941524"/>
            <a:ext cx="4114660" cy="1658390"/>
            <a:chOff x="5365346" y="1342132"/>
            <a:chExt cx="3037166" cy="1370509"/>
          </a:xfrm>
        </p:grpSpPr>
        <p:pic>
          <p:nvPicPr>
            <p:cNvPr id="6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28184" y="1342132"/>
              <a:ext cx="1314252" cy="13142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41392" y="1342132"/>
              <a:ext cx="1261120" cy="1261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5346" y="1451521"/>
              <a:ext cx="1261120" cy="1261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1" name="Picture 4" descr="Water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5700" y="5149501"/>
            <a:ext cx="682880" cy="805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Water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663387">
            <a:off x="2332682" y="3268775"/>
            <a:ext cx="682880" cy="805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Water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326719">
            <a:off x="4375377" y="3218313"/>
            <a:ext cx="682880" cy="805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Water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468237">
            <a:off x="6105901" y="3538965"/>
            <a:ext cx="682880" cy="805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Water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7956" y="4739773"/>
            <a:ext cx="682880" cy="805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Decorative Sun Clip Ar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2138" y="313419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54165" y="2060848"/>
            <a:ext cx="79740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THE SKY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IS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BLUE AND THE SUN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SHINES.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THREE WET CATS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GET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DRY.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2" name="Picture 2" descr="Water Pond Clip Ar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67879" y="494419"/>
            <a:ext cx="4570936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076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6" dur="4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9512" y="62997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THERE ARE THREE LITTLE CATS.</a:t>
            </a:r>
          </a:p>
        </p:txBody>
      </p:sp>
      <p:grpSp>
        <p:nvGrpSpPr>
          <p:cNvPr id="10" name="Skupina 9"/>
          <p:cNvGrpSpPr/>
          <p:nvPr/>
        </p:nvGrpSpPr>
        <p:grpSpPr>
          <a:xfrm>
            <a:off x="467544" y="1291087"/>
            <a:ext cx="4248470" cy="1980000"/>
            <a:chOff x="196205" y="1372125"/>
            <a:chExt cx="4248470" cy="1980000"/>
          </a:xfrm>
        </p:grpSpPr>
        <p:pic>
          <p:nvPicPr>
            <p:cNvPr id="5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1800" y="1372125"/>
              <a:ext cx="1672875" cy="19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196205" y="2131293"/>
              <a:ext cx="292557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atin typeface="Arial" pitchFamily="34" charset="0"/>
                  <a:cs typeface="Arial" pitchFamily="34" charset="0"/>
                </a:rPr>
                <a:t>ONE IS </a:t>
              </a:r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BLACK,</a:t>
              </a:r>
              <a:endParaRPr lang="cs-CZ" b="1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372669" y="3076376"/>
            <a:ext cx="4094284" cy="1980000"/>
            <a:chOff x="4372669" y="3076376"/>
            <a:chExt cx="4094284" cy="1980000"/>
          </a:xfrm>
        </p:grpSpPr>
        <p:pic>
          <p:nvPicPr>
            <p:cNvPr id="4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4076" y="3076376"/>
              <a:ext cx="1672877" cy="19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4372669" y="3927876"/>
              <a:ext cx="259228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atin typeface="Arial" pitchFamily="34" charset="0"/>
                  <a:cs typeface="Arial" pitchFamily="34" charset="0"/>
                </a:rPr>
                <a:t>ONE IS </a:t>
              </a:r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GREY</a:t>
              </a:r>
              <a:endParaRPr lang="cs-CZ" b="1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67544" y="4581128"/>
            <a:ext cx="4741563" cy="1980000"/>
            <a:chOff x="467544" y="4581128"/>
            <a:chExt cx="4741563" cy="1980000"/>
          </a:xfrm>
        </p:grpSpPr>
        <p:pic>
          <p:nvPicPr>
            <p:cNvPr id="3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2" cstate="print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36231" y="4581128"/>
              <a:ext cx="1672876" cy="19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467544" y="5805264"/>
              <a:ext cx="34120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atin typeface="Arial" pitchFamily="34" charset="0"/>
                  <a:cs typeface="Arial" pitchFamily="34" charset="0"/>
                </a:rPr>
                <a:t>AND ONE IS </a:t>
              </a:r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WHITE.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031679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06960" y="3733800"/>
            <a:ext cx="609600" cy="6096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411760" y="2136339"/>
            <a:ext cx="43204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THE END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479" l="9896" r="890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31701">
            <a:off x="1303154" y="281940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4106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25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0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5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5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5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5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55676" y="6450012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1102578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01: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Galerie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Office.microsoft.com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2012-08-14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02: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2012-08-14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03: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2012-08-14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04: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OCAL.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Fish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07-11-13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2012-08-14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http://www.clker.com/clipart-8566.html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05: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CARY.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Reed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11-07-06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2012-08-14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http://www.clker.com/clipart-reed.html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06: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SCHWARTZ, DAVID.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Water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Pond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11-07-07 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2012-08-14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http://www.clker.com/clipart-water-pond.html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07: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OCAL.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Homes Clipart 12 clip 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art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07-11-13 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2012-08-14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http://www.clker.com/clipart-3507.html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08: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OCAL.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Decorative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Sun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art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07-12-08 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2012-08-14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6"/>
              </a:rPr>
              <a:t>http://www.clker.com/clipart-15798.html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09: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OCAL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Water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08-11-29 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2012-08-14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http://www.clker.com/clipart-24966.html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2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Motiv2</Template>
  <TotalTime>1330</TotalTime>
  <Words>671</Words>
  <Application>Microsoft Office PowerPoint</Application>
  <PresentationFormat>Předvádění na obrazovce (4:3)</PresentationFormat>
  <Paragraphs>95</Paragraphs>
  <Slides>23</Slides>
  <Notes>0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Motiv2</vt:lpstr>
      <vt:lpstr>Acrobat Document</vt:lpstr>
      <vt:lpstr>Název školy: Svobodná základní škola,o.p.s. Autor: Karolína Bryczová Vasková Název materiálu: VY_32_INOVACE_19_ANGLIČTINA_THREE LITTLE CATS Název: THREE LITTLE CATS?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PC</dc:creator>
  <cp:lastModifiedBy>pc</cp:lastModifiedBy>
  <cp:revision>224</cp:revision>
  <dcterms:created xsi:type="dcterms:W3CDTF">1601-01-01T00:00:00Z</dcterms:created>
  <dcterms:modified xsi:type="dcterms:W3CDTF">2012-08-14T18:19:03Z</dcterms:modified>
</cp:coreProperties>
</file>