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sldIdLst>
    <p:sldId id="256" r:id="rId2"/>
    <p:sldId id="301" r:id="rId3"/>
    <p:sldId id="314" r:id="rId4"/>
    <p:sldId id="316" r:id="rId5"/>
    <p:sldId id="318" r:id="rId6"/>
    <p:sldId id="319" r:id="rId7"/>
    <p:sldId id="321" r:id="rId8"/>
    <p:sldId id="322" r:id="rId9"/>
    <p:sldId id="320" r:id="rId10"/>
    <p:sldId id="324" r:id="rId11"/>
    <p:sldId id="28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FFCCFF"/>
    <a:srgbClr val="FF3300"/>
    <a:srgbClr val="00FF99"/>
    <a:srgbClr val="00FFFF"/>
    <a:srgbClr val="FF9999"/>
    <a:srgbClr val="FF00FF"/>
    <a:srgbClr val="C6CCF6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93" autoAdjust="0"/>
    <p:restoredTop sz="94660"/>
  </p:normalViewPr>
  <p:slideViewPr>
    <p:cSldViewPr>
      <p:cViewPr>
        <p:scale>
          <a:sx n="70" d="100"/>
          <a:sy n="70" d="100"/>
        </p:scale>
        <p:origin x="-942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8/16/2012</a:t>
            </a:fld>
            <a:endParaRPr lang="en-US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8/16/2012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8/16/2012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8/16/2012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8/16/2012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8/16/2012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8/16/2012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972A193-D974-4890-BCF6-7BDA5AA783D7}" type="datetimeFigureOut">
              <a:rPr lang="en-US" smtClean="0"/>
              <a:pPr/>
              <a:t>8/16/2012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1.bin"/><Relationship Id="rId4" Type="http://schemas.openxmlformats.org/officeDocument/2006/relationships/hyperlink" Target="http://dumy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clipart-blue-worker.html" TargetMode="External"/><Relationship Id="rId2" Type="http://schemas.openxmlformats.org/officeDocument/2006/relationships/hyperlink" Target="http://www.clker.com/clipart-14581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"/>
          <p:cNvSpPr>
            <a:spLocks noGrp="1"/>
          </p:cNvSpPr>
          <p:nvPr>
            <p:ph type="ctrTitle"/>
          </p:nvPr>
        </p:nvSpPr>
        <p:spPr>
          <a:xfrm>
            <a:off x="562093" y="548680"/>
            <a:ext cx="8064895" cy="2673297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školy: Svobodná základní škola,o.p.s.</a:t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Autor: Karolína Bryczová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Vasková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materiálu: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VY_32_INOVACE_02_MATEMATIKA _KRYCHLOVÉ STAVBY</a:t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KRYCHLOVÉ STAVBY</a:t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Číslo 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projektu: CZ.1.07/1.4.00/21.0929</a:t>
            </a: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pic>
        <p:nvPicPr>
          <p:cNvPr id="9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252280"/>
            <a:ext cx="6191250" cy="135255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7667625" y="549275"/>
          <a:ext cx="900113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" name="Acrobat Document" r:id="rId5" imgW="9523810" imgH="7621064" progId="AcroExch.Document.7">
                  <p:embed/>
                </p:oleObj>
              </mc:Choice>
              <mc:Fallback>
                <p:oleObj name="Acrobat Document" r:id="rId5" imgW="9523810" imgH="7621064" progId="AcroExch.Document.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625" y="549275"/>
                        <a:ext cx="900113" cy="71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ovéPole 13"/>
          <p:cNvSpPr txBox="1"/>
          <p:nvPr/>
        </p:nvSpPr>
        <p:spPr>
          <a:xfrm>
            <a:off x="2123728" y="3299210"/>
            <a:ext cx="681827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Arial" pitchFamily="34" charset="0"/>
                <a:cs typeface="Arial" pitchFamily="34" charset="0"/>
              </a:rPr>
              <a:t>KRYCHLOVÉ STAVBY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1550" y="728700"/>
            <a:ext cx="78308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je určen pro žáky od 1. třídy.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Patří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do vzdělávací oblasti Matematika a její aplikace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Vychází z učebnic nakladatelství Fraus, jejichž autorem je pan prof. Hejný.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Děti sestavují stavby z krychlí podle zápisu stavby na tabuli. Na interaktivní tabuli děti vidí okamžitě správný výsledek. Díky animaci mohou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děti vidět, jak 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stavba vzniká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. 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Pomůcky: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krychličky pro všechny děti</a:t>
            </a:r>
          </a:p>
          <a:p>
            <a:pPr>
              <a:lnSpc>
                <a:spcPct val="150000"/>
              </a:lnSpc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206279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ack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5589240"/>
            <a:ext cx="4464496" cy="367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Krychle 20"/>
          <p:cNvSpPr/>
          <p:nvPr/>
        </p:nvSpPr>
        <p:spPr>
          <a:xfrm>
            <a:off x="4052549" y="3710859"/>
            <a:ext cx="1152128" cy="1080120"/>
          </a:xfrm>
          <a:prstGeom prst="cube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9" name="Skupina 8"/>
          <p:cNvGrpSpPr/>
          <p:nvPr/>
        </p:nvGrpSpPr>
        <p:grpSpPr>
          <a:xfrm>
            <a:off x="757954" y="968502"/>
            <a:ext cx="1728192" cy="792088"/>
            <a:chOff x="7026585" y="3627518"/>
            <a:chExt cx="1728192" cy="792088"/>
          </a:xfrm>
          <a:solidFill>
            <a:schemeClr val="accent1">
              <a:lumMod val="40000"/>
              <a:lumOff val="60000"/>
            </a:schemeClr>
          </a:solidFill>
        </p:grpSpPr>
        <p:grpSp>
          <p:nvGrpSpPr>
            <p:cNvPr id="6" name="Skupina 5"/>
            <p:cNvGrpSpPr/>
            <p:nvPr/>
          </p:nvGrpSpPr>
          <p:grpSpPr>
            <a:xfrm>
              <a:off x="7026585" y="3627518"/>
              <a:ext cx="1728192" cy="792088"/>
              <a:chOff x="683568" y="1202717"/>
              <a:chExt cx="1728192" cy="792088"/>
            </a:xfrm>
            <a:grpFill/>
          </p:grpSpPr>
          <p:sp>
            <p:nvSpPr>
              <p:cNvPr id="2" name="Obdélník 1"/>
              <p:cNvSpPr/>
              <p:nvPr/>
            </p:nvSpPr>
            <p:spPr>
              <a:xfrm>
                <a:off x="683568" y="1202717"/>
                <a:ext cx="864096" cy="792088"/>
              </a:xfrm>
              <a:prstGeom prst="rect">
                <a:avLst/>
              </a:prstGeom>
              <a:grpFill/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" name="Obdélník 2"/>
              <p:cNvSpPr/>
              <p:nvPr/>
            </p:nvSpPr>
            <p:spPr>
              <a:xfrm>
                <a:off x="1547664" y="1202717"/>
                <a:ext cx="864096" cy="792088"/>
              </a:xfrm>
              <a:prstGeom prst="rect">
                <a:avLst/>
              </a:prstGeom>
              <a:grpFill/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8" name="Skupina 7"/>
            <p:cNvGrpSpPr/>
            <p:nvPr/>
          </p:nvGrpSpPr>
          <p:grpSpPr>
            <a:xfrm>
              <a:off x="7367978" y="3856686"/>
              <a:ext cx="1045405" cy="333751"/>
              <a:chOff x="971600" y="1412776"/>
              <a:chExt cx="1045405" cy="333751"/>
            </a:xfrm>
            <a:grpFill/>
          </p:grpSpPr>
          <p:sp>
            <p:nvSpPr>
              <p:cNvPr id="4" name="Vývojový diagram: spojnice 3"/>
              <p:cNvSpPr/>
              <p:nvPr/>
            </p:nvSpPr>
            <p:spPr>
              <a:xfrm>
                <a:off x="1259632" y="1700808"/>
                <a:ext cx="45719" cy="45719"/>
              </a:xfrm>
              <a:prstGeom prst="flowChartConnector">
                <a:avLst/>
              </a:prstGeom>
              <a:grpFill/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Vývojový diagram: spojnice 4"/>
              <p:cNvSpPr/>
              <p:nvPr/>
            </p:nvSpPr>
            <p:spPr>
              <a:xfrm>
                <a:off x="971600" y="1412776"/>
                <a:ext cx="45719" cy="45719"/>
              </a:xfrm>
              <a:prstGeom prst="flowChartConnector">
                <a:avLst/>
              </a:prstGeom>
              <a:grpFill/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" name="Vývojový diagram: spojnice 6"/>
              <p:cNvSpPr/>
              <p:nvPr/>
            </p:nvSpPr>
            <p:spPr>
              <a:xfrm>
                <a:off x="1971286" y="1598761"/>
                <a:ext cx="45719" cy="45719"/>
              </a:xfrm>
              <a:prstGeom prst="flowChartConnector">
                <a:avLst/>
              </a:prstGeom>
              <a:grpFill/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15" name="Krychle 14"/>
          <p:cNvSpPr/>
          <p:nvPr/>
        </p:nvSpPr>
        <p:spPr>
          <a:xfrm>
            <a:off x="4052549" y="2912598"/>
            <a:ext cx="1152128" cy="1080120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Krychle 23"/>
          <p:cNvSpPr/>
          <p:nvPr/>
        </p:nvSpPr>
        <p:spPr>
          <a:xfrm>
            <a:off x="4943673" y="3710859"/>
            <a:ext cx="1152128" cy="1080120"/>
          </a:xfrm>
          <a:prstGeom prst="cub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8" name="Picture 2" descr="Sack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00"/>
          <a:stretch/>
        </p:blipFill>
        <p:spPr bwMode="auto">
          <a:xfrm>
            <a:off x="-352233" y="6541263"/>
            <a:ext cx="4464496" cy="272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Obdélník 28"/>
          <p:cNvSpPr/>
          <p:nvPr/>
        </p:nvSpPr>
        <p:spPr>
          <a:xfrm>
            <a:off x="-246488" y="6195612"/>
            <a:ext cx="1878509" cy="943878"/>
          </a:xfrm>
          <a:custGeom>
            <a:avLst/>
            <a:gdLst>
              <a:gd name="connsiteX0" fmla="*/ 0 w 2160240"/>
              <a:gd name="connsiteY0" fmla="*/ 0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0 w 2160240"/>
              <a:gd name="connsiteY4" fmla="*/ 0 h 558558"/>
              <a:gd name="connsiteX0" fmla="*/ 95534 w 2160240"/>
              <a:gd name="connsiteY0" fmla="*/ 40943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95534 w 2160240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95534 w 2064706"/>
              <a:gd name="connsiteY3" fmla="*/ 490319 h 558558"/>
              <a:gd name="connsiteX4" fmla="*/ 0 w 2064706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191068 w 2064706"/>
              <a:gd name="connsiteY3" fmla="*/ 449376 h 558558"/>
              <a:gd name="connsiteX4" fmla="*/ 0 w 2064706"/>
              <a:gd name="connsiteY4" fmla="*/ 40943 h 558558"/>
              <a:gd name="connsiteX0" fmla="*/ 0 w 2064706"/>
              <a:gd name="connsiteY0" fmla="*/ 0 h 517615"/>
              <a:gd name="connsiteX1" fmla="*/ 1969171 w 2064706"/>
              <a:gd name="connsiteY1" fmla="*/ 354842 h 517615"/>
              <a:gd name="connsiteX2" fmla="*/ 2064706 w 2064706"/>
              <a:gd name="connsiteY2" fmla="*/ 517615 h 517615"/>
              <a:gd name="connsiteX3" fmla="*/ 191068 w 2064706"/>
              <a:gd name="connsiteY3" fmla="*/ 408433 h 517615"/>
              <a:gd name="connsiteX4" fmla="*/ 0 w 2064706"/>
              <a:gd name="connsiteY4" fmla="*/ 0 h 517615"/>
              <a:gd name="connsiteX0" fmla="*/ 0 w 2064706"/>
              <a:gd name="connsiteY0" fmla="*/ 0 h 517615"/>
              <a:gd name="connsiteX1" fmla="*/ 430981 w 2064706"/>
              <a:gd name="connsiteY1" fmla="*/ 36458 h 517615"/>
              <a:gd name="connsiteX2" fmla="*/ 1969171 w 2064706"/>
              <a:gd name="connsiteY2" fmla="*/ 354842 h 517615"/>
              <a:gd name="connsiteX3" fmla="*/ 2064706 w 2064706"/>
              <a:gd name="connsiteY3" fmla="*/ 517615 h 517615"/>
              <a:gd name="connsiteX4" fmla="*/ 191068 w 2064706"/>
              <a:gd name="connsiteY4" fmla="*/ 408433 h 517615"/>
              <a:gd name="connsiteX5" fmla="*/ 0 w 2064706"/>
              <a:gd name="connsiteY5" fmla="*/ 0 h 517615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191548 w 2065186"/>
              <a:gd name="connsiteY5" fmla="*/ 451568 h 560750"/>
              <a:gd name="connsiteX6" fmla="*/ 480 w 2065186"/>
              <a:gd name="connsiteY6" fmla="*/ 43135 h 560750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251528 w 2065186"/>
              <a:gd name="connsiteY5" fmla="*/ 437920 h 560750"/>
              <a:gd name="connsiteX6" fmla="*/ 480 w 2065186"/>
              <a:gd name="connsiteY6" fmla="*/ 43135 h 560750"/>
              <a:gd name="connsiteX0" fmla="*/ 480 w 1969651"/>
              <a:gd name="connsiteY0" fmla="*/ 43135 h 560750"/>
              <a:gd name="connsiteX1" fmla="*/ 146561 w 1969651"/>
              <a:gd name="connsiteY1" fmla="*/ 11355 h 560750"/>
              <a:gd name="connsiteX2" fmla="*/ 431461 w 1969651"/>
              <a:gd name="connsiteY2" fmla="*/ 79593 h 560750"/>
              <a:gd name="connsiteX3" fmla="*/ 1969651 w 1969651"/>
              <a:gd name="connsiteY3" fmla="*/ 397977 h 560750"/>
              <a:gd name="connsiteX4" fmla="*/ 1930233 w 1969651"/>
              <a:gd name="connsiteY4" fmla="*/ 560750 h 560750"/>
              <a:gd name="connsiteX5" fmla="*/ 251528 w 1969651"/>
              <a:gd name="connsiteY5" fmla="*/ 437920 h 560750"/>
              <a:gd name="connsiteX6" fmla="*/ 480 w 1969651"/>
              <a:gd name="connsiteY6" fmla="*/ 43135 h 560750"/>
              <a:gd name="connsiteX0" fmla="*/ 480 w 1969651"/>
              <a:gd name="connsiteY0" fmla="*/ 43135 h 668984"/>
              <a:gd name="connsiteX1" fmla="*/ 146561 w 1969651"/>
              <a:gd name="connsiteY1" fmla="*/ 11355 h 668984"/>
              <a:gd name="connsiteX2" fmla="*/ 431461 w 1969651"/>
              <a:gd name="connsiteY2" fmla="*/ 79593 h 668984"/>
              <a:gd name="connsiteX3" fmla="*/ 1969651 w 1969651"/>
              <a:gd name="connsiteY3" fmla="*/ 397977 h 668984"/>
              <a:gd name="connsiteX4" fmla="*/ 1930233 w 1969651"/>
              <a:gd name="connsiteY4" fmla="*/ 560750 h 668984"/>
              <a:gd name="connsiteX5" fmla="*/ 1016259 w 1969651"/>
              <a:gd name="connsiteY5" fmla="*/ 666447 h 668984"/>
              <a:gd name="connsiteX6" fmla="*/ 251528 w 1969651"/>
              <a:gd name="connsiteY6" fmla="*/ 437920 h 668984"/>
              <a:gd name="connsiteX7" fmla="*/ 480 w 1969651"/>
              <a:gd name="connsiteY7" fmla="*/ 43135 h 668984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36826"/>
              <a:gd name="connsiteX1" fmla="*/ 146561 w 1969651"/>
              <a:gd name="connsiteY1" fmla="*/ 11355 h 736826"/>
              <a:gd name="connsiteX2" fmla="*/ 431461 w 1969651"/>
              <a:gd name="connsiteY2" fmla="*/ 79593 h 736826"/>
              <a:gd name="connsiteX3" fmla="*/ 1969651 w 1969651"/>
              <a:gd name="connsiteY3" fmla="*/ 397977 h 736826"/>
              <a:gd name="connsiteX4" fmla="*/ 1930233 w 1969651"/>
              <a:gd name="connsiteY4" fmla="*/ 560750 h 736826"/>
              <a:gd name="connsiteX5" fmla="*/ 1376133 w 1969651"/>
              <a:gd name="connsiteY5" fmla="*/ 734686 h 736826"/>
              <a:gd name="connsiteX6" fmla="*/ 1016259 w 1969651"/>
              <a:gd name="connsiteY6" fmla="*/ 666447 h 736826"/>
              <a:gd name="connsiteX7" fmla="*/ 566415 w 1969651"/>
              <a:gd name="connsiteY7" fmla="*/ 721038 h 736826"/>
              <a:gd name="connsiteX8" fmla="*/ 251528 w 1969651"/>
              <a:gd name="connsiteY8" fmla="*/ 437920 h 736826"/>
              <a:gd name="connsiteX9" fmla="*/ 480 w 1969651"/>
              <a:gd name="connsiteY9" fmla="*/ 43135 h 736826"/>
              <a:gd name="connsiteX0" fmla="*/ 480 w 1969651"/>
              <a:gd name="connsiteY0" fmla="*/ 43135 h 789277"/>
              <a:gd name="connsiteX1" fmla="*/ 146561 w 1969651"/>
              <a:gd name="connsiteY1" fmla="*/ 11355 h 789277"/>
              <a:gd name="connsiteX2" fmla="*/ 431461 w 1969651"/>
              <a:gd name="connsiteY2" fmla="*/ 79593 h 789277"/>
              <a:gd name="connsiteX3" fmla="*/ 1969651 w 1969651"/>
              <a:gd name="connsiteY3" fmla="*/ 397977 h 789277"/>
              <a:gd name="connsiteX4" fmla="*/ 1930233 w 1969651"/>
              <a:gd name="connsiteY4" fmla="*/ 560750 h 789277"/>
              <a:gd name="connsiteX5" fmla="*/ 1376133 w 1969651"/>
              <a:gd name="connsiteY5" fmla="*/ 734686 h 789277"/>
              <a:gd name="connsiteX6" fmla="*/ 1001264 w 1969651"/>
              <a:gd name="connsiteY6" fmla="*/ 789277 h 789277"/>
              <a:gd name="connsiteX7" fmla="*/ 566415 w 1969651"/>
              <a:gd name="connsiteY7" fmla="*/ 721038 h 789277"/>
              <a:gd name="connsiteX8" fmla="*/ 251528 w 1969651"/>
              <a:gd name="connsiteY8" fmla="*/ 437920 h 789277"/>
              <a:gd name="connsiteX9" fmla="*/ 480 w 1969651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251528 w 1999640"/>
              <a:gd name="connsiteY8" fmla="*/ 437920 h 789277"/>
              <a:gd name="connsiteX9" fmla="*/ 480 w 1999640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161559 w 1999640"/>
              <a:gd name="connsiteY8" fmla="*/ 547103 h 789277"/>
              <a:gd name="connsiteX9" fmla="*/ 480 w 1999640"/>
              <a:gd name="connsiteY9" fmla="*/ 43135 h 789277"/>
              <a:gd name="connsiteX0" fmla="*/ 286 w 2059425"/>
              <a:gd name="connsiteY0" fmla="*/ 61768 h 780615"/>
              <a:gd name="connsiteX1" fmla="*/ 206346 w 2059425"/>
              <a:gd name="connsiteY1" fmla="*/ 2693 h 780615"/>
              <a:gd name="connsiteX2" fmla="*/ 491246 w 2059425"/>
              <a:gd name="connsiteY2" fmla="*/ 70931 h 780615"/>
              <a:gd name="connsiteX3" fmla="*/ 2059425 w 2059425"/>
              <a:gd name="connsiteY3" fmla="*/ 307428 h 780615"/>
              <a:gd name="connsiteX4" fmla="*/ 1990018 w 2059425"/>
              <a:gd name="connsiteY4" fmla="*/ 552088 h 780615"/>
              <a:gd name="connsiteX5" fmla="*/ 1435918 w 2059425"/>
              <a:gd name="connsiteY5" fmla="*/ 726024 h 780615"/>
              <a:gd name="connsiteX6" fmla="*/ 1061049 w 2059425"/>
              <a:gd name="connsiteY6" fmla="*/ 780615 h 780615"/>
              <a:gd name="connsiteX7" fmla="*/ 626200 w 2059425"/>
              <a:gd name="connsiteY7" fmla="*/ 712376 h 780615"/>
              <a:gd name="connsiteX8" fmla="*/ 221344 w 2059425"/>
              <a:gd name="connsiteY8" fmla="*/ 538441 h 780615"/>
              <a:gd name="connsiteX9" fmla="*/ 286 w 2059425"/>
              <a:gd name="connsiteY9" fmla="*/ 61768 h 780615"/>
              <a:gd name="connsiteX0" fmla="*/ 4776 w 2063915"/>
              <a:gd name="connsiteY0" fmla="*/ 114139 h 832986"/>
              <a:gd name="connsiteX1" fmla="*/ 60887 w 2063915"/>
              <a:gd name="connsiteY1" fmla="*/ 473 h 832986"/>
              <a:gd name="connsiteX2" fmla="*/ 495736 w 2063915"/>
              <a:gd name="connsiteY2" fmla="*/ 123302 h 832986"/>
              <a:gd name="connsiteX3" fmla="*/ 2063915 w 2063915"/>
              <a:gd name="connsiteY3" fmla="*/ 359799 h 832986"/>
              <a:gd name="connsiteX4" fmla="*/ 1994508 w 2063915"/>
              <a:gd name="connsiteY4" fmla="*/ 604459 h 832986"/>
              <a:gd name="connsiteX5" fmla="*/ 1440408 w 2063915"/>
              <a:gd name="connsiteY5" fmla="*/ 778395 h 832986"/>
              <a:gd name="connsiteX6" fmla="*/ 1065539 w 2063915"/>
              <a:gd name="connsiteY6" fmla="*/ 832986 h 832986"/>
              <a:gd name="connsiteX7" fmla="*/ 630690 w 2063915"/>
              <a:gd name="connsiteY7" fmla="*/ 764747 h 832986"/>
              <a:gd name="connsiteX8" fmla="*/ 225834 w 2063915"/>
              <a:gd name="connsiteY8" fmla="*/ 590812 h 832986"/>
              <a:gd name="connsiteX9" fmla="*/ 4776 w 2063915"/>
              <a:gd name="connsiteY9" fmla="*/ 114139 h 832986"/>
              <a:gd name="connsiteX0" fmla="*/ 4776 w 2063915"/>
              <a:gd name="connsiteY0" fmla="*/ 114139 h 943722"/>
              <a:gd name="connsiteX1" fmla="*/ 60887 w 2063915"/>
              <a:gd name="connsiteY1" fmla="*/ 473 h 943722"/>
              <a:gd name="connsiteX2" fmla="*/ 495736 w 2063915"/>
              <a:gd name="connsiteY2" fmla="*/ 123302 h 943722"/>
              <a:gd name="connsiteX3" fmla="*/ 2063915 w 2063915"/>
              <a:gd name="connsiteY3" fmla="*/ 359799 h 943722"/>
              <a:gd name="connsiteX4" fmla="*/ 1994508 w 2063915"/>
              <a:gd name="connsiteY4" fmla="*/ 604459 h 943722"/>
              <a:gd name="connsiteX5" fmla="*/ 1920240 w 2063915"/>
              <a:gd name="connsiteY5" fmla="*/ 942168 h 943722"/>
              <a:gd name="connsiteX6" fmla="*/ 1065539 w 2063915"/>
              <a:gd name="connsiteY6" fmla="*/ 832986 h 943722"/>
              <a:gd name="connsiteX7" fmla="*/ 630690 w 2063915"/>
              <a:gd name="connsiteY7" fmla="*/ 764747 h 943722"/>
              <a:gd name="connsiteX8" fmla="*/ 225834 w 2063915"/>
              <a:gd name="connsiteY8" fmla="*/ 590812 h 943722"/>
              <a:gd name="connsiteX9" fmla="*/ 4776 w 2063915"/>
              <a:gd name="connsiteY9" fmla="*/ 114139 h 943722"/>
              <a:gd name="connsiteX0" fmla="*/ 4776 w 2063915"/>
              <a:gd name="connsiteY0" fmla="*/ 114139 h 943878"/>
              <a:gd name="connsiteX1" fmla="*/ 60887 w 2063915"/>
              <a:gd name="connsiteY1" fmla="*/ 473 h 943878"/>
              <a:gd name="connsiteX2" fmla="*/ 495736 w 2063915"/>
              <a:gd name="connsiteY2" fmla="*/ 123302 h 943878"/>
              <a:gd name="connsiteX3" fmla="*/ 2063915 w 2063915"/>
              <a:gd name="connsiteY3" fmla="*/ 359799 h 943878"/>
              <a:gd name="connsiteX4" fmla="*/ 1994508 w 2063915"/>
              <a:gd name="connsiteY4" fmla="*/ 604459 h 943878"/>
              <a:gd name="connsiteX5" fmla="*/ 1920240 w 2063915"/>
              <a:gd name="connsiteY5" fmla="*/ 942168 h 943878"/>
              <a:gd name="connsiteX6" fmla="*/ 1140513 w 2063915"/>
              <a:gd name="connsiteY6" fmla="*/ 846634 h 943878"/>
              <a:gd name="connsiteX7" fmla="*/ 630690 w 2063915"/>
              <a:gd name="connsiteY7" fmla="*/ 764747 h 943878"/>
              <a:gd name="connsiteX8" fmla="*/ 225834 w 2063915"/>
              <a:gd name="connsiteY8" fmla="*/ 590812 h 943878"/>
              <a:gd name="connsiteX9" fmla="*/ 4776 w 2063915"/>
              <a:gd name="connsiteY9" fmla="*/ 114139 h 943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63915" h="943878">
                <a:moveTo>
                  <a:pt x="4776" y="114139"/>
                </a:moveTo>
                <a:cubicBezTo>
                  <a:pt x="-2722" y="47594"/>
                  <a:pt x="-10943" y="-5603"/>
                  <a:pt x="60887" y="473"/>
                </a:cubicBezTo>
                <a:cubicBezTo>
                  <a:pt x="132717" y="6549"/>
                  <a:pt x="191888" y="65689"/>
                  <a:pt x="495736" y="123302"/>
                </a:cubicBezTo>
                <a:lnTo>
                  <a:pt x="2063915" y="359799"/>
                </a:lnTo>
                <a:lnTo>
                  <a:pt x="1994508" y="604459"/>
                </a:lnTo>
                <a:cubicBezTo>
                  <a:pt x="1875595" y="646929"/>
                  <a:pt x="2072569" y="924552"/>
                  <a:pt x="1920240" y="942168"/>
                </a:cubicBezTo>
                <a:cubicBezTo>
                  <a:pt x="1767911" y="959784"/>
                  <a:pt x="1255473" y="835261"/>
                  <a:pt x="1140513" y="846634"/>
                </a:cubicBezTo>
                <a:cubicBezTo>
                  <a:pt x="975570" y="805691"/>
                  <a:pt x="795633" y="805690"/>
                  <a:pt x="630690" y="764747"/>
                </a:cubicBezTo>
                <a:cubicBezTo>
                  <a:pt x="480744" y="765908"/>
                  <a:pt x="330796" y="685185"/>
                  <a:pt x="225834" y="590812"/>
                </a:cubicBezTo>
                <a:lnTo>
                  <a:pt x="4776" y="11413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 rot="20653819">
            <a:off x="1455149" y="6203844"/>
            <a:ext cx="2759073" cy="820337"/>
          </a:xfrm>
          <a:custGeom>
            <a:avLst/>
            <a:gdLst>
              <a:gd name="connsiteX0" fmla="*/ 0 w 2495479"/>
              <a:gd name="connsiteY0" fmla="*/ 0 h 715718"/>
              <a:gd name="connsiteX1" fmla="*/ 2495479 w 2495479"/>
              <a:gd name="connsiteY1" fmla="*/ 0 h 715718"/>
              <a:gd name="connsiteX2" fmla="*/ 2495479 w 2495479"/>
              <a:gd name="connsiteY2" fmla="*/ 715718 h 715718"/>
              <a:gd name="connsiteX3" fmla="*/ 0 w 2495479"/>
              <a:gd name="connsiteY3" fmla="*/ 715718 h 715718"/>
              <a:gd name="connsiteX4" fmla="*/ 0 w 2495479"/>
              <a:gd name="connsiteY4" fmla="*/ 0 h 715718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27783 h 917953"/>
              <a:gd name="connsiteX1" fmla="*/ 1836189 w 2495479"/>
              <a:gd name="connsiteY1" fmla="*/ 249487 h 917953"/>
              <a:gd name="connsiteX2" fmla="*/ 2495479 w 2495479"/>
              <a:gd name="connsiteY2" fmla="*/ 202235 h 917953"/>
              <a:gd name="connsiteX3" fmla="*/ 2495479 w 2495479"/>
              <a:gd name="connsiteY3" fmla="*/ 917953 h 917953"/>
              <a:gd name="connsiteX4" fmla="*/ 0 w 2495479"/>
              <a:gd name="connsiteY4" fmla="*/ 917953 h 917953"/>
              <a:gd name="connsiteX5" fmla="*/ 35084 w 2495479"/>
              <a:gd name="connsiteY5" fmla="*/ 27783 h 917953"/>
              <a:gd name="connsiteX0" fmla="*/ 35084 w 2495479"/>
              <a:gd name="connsiteY0" fmla="*/ 47657 h 937827"/>
              <a:gd name="connsiteX1" fmla="*/ 859159 w 2495479"/>
              <a:gd name="connsiteY1" fmla="*/ 163627 h 937827"/>
              <a:gd name="connsiteX2" fmla="*/ 1836189 w 2495479"/>
              <a:gd name="connsiteY2" fmla="*/ 269361 h 937827"/>
              <a:gd name="connsiteX3" fmla="*/ 2495479 w 2495479"/>
              <a:gd name="connsiteY3" fmla="*/ 222109 h 937827"/>
              <a:gd name="connsiteX4" fmla="*/ 2495479 w 2495479"/>
              <a:gd name="connsiteY4" fmla="*/ 937827 h 937827"/>
              <a:gd name="connsiteX5" fmla="*/ 0 w 2495479"/>
              <a:gd name="connsiteY5" fmla="*/ 937827 h 937827"/>
              <a:gd name="connsiteX6" fmla="*/ 35084 w 2495479"/>
              <a:gd name="connsiteY6" fmla="*/ 47657 h 937827"/>
              <a:gd name="connsiteX0" fmla="*/ 35084 w 2495479"/>
              <a:gd name="connsiteY0" fmla="*/ 67069 h 957239"/>
              <a:gd name="connsiteX1" fmla="*/ 275848 w 2495479"/>
              <a:gd name="connsiteY1" fmla="*/ 89220 h 957239"/>
              <a:gd name="connsiteX2" fmla="*/ 859159 w 2495479"/>
              <a:gd name="connsiteY2" fmla="*/ 183039 h 957239"/>
              <a:gd name="connsiteX3" fmla="*/ 1836189 w 2495479"/>
              <a:gd name="connsiteY3" fmla="*/ 288773 h 957239"/>
              <a:gd name="connsiteX4" fmla="*/ 2495479 w 2495479"/>
              <a:gd name="connsiteY4" fmla="*/ 241521 h 957239"/>
              <a:gd name="connsiteX5" fmla="*/ 2495479 w 2495479"/>
              <a:gd name="connsiteY5" fmla="*/ 957239 h 957239"/>
              <a:gd name="connsiteX6" fmla="*/ 0 w 2495479"/>
              <a:gd name="connsiteY6" fmla="*/ 957239 h 957239"/>
              <a:gd name="connsiteX7" fmla="*/ 35084 w 2495479"/>
              <a:gd name="connsiteY7" fmla="*/ 67069 h 957239"/>
              <a:gd name="connsiteX0" fmla="*/ 129343 w 2589738"/>
              <a:gd name="connsiteY0" fmla="*/ 67069 h 957239"/>
              <a:gd name="connsiteX1" fmla="*/ 370107 w 2589738"/>
              <a:gd name="connsiteY1" fmla="*/ 89220 h 957239"/>
              <a:gd name="connsiteX2" fmla="*/ 953418 w 2589738"/>
              <a:gd name="connsiteY2" fmla="*/ 183039 h 957239"/>
              <a:gd name="connsiteX3" fmla="*/ 1930448 w 2589738"/>
              <a:gd name="connsiteY3" fmla="*/ 288773 h 957239"/>
              <a:gd name="connsiteX4" fmla="*/ 2589738 w 2589738"/>
              <a:gd name="connsiteY4" fmla="*/ 241521 h 957239"/>
              <a:gd name="connsiteX5" fmla="*/ 2589738 w 2589738"/>
              <a:gd name="connsiteY5" fmla="*/ 957239 h 957239"/>
              <a:gd name="connsiteX6" fmla="*/ 94259 w 2589738"/>
              <a:gd name="connsiteY6" fmla="*/ 957239 h 957239"/>
              <a:gd name="connsiteX7" fmla="*/ 167 w 2589738"/>
              <a:gd name="connsiteY7" fmla="*/ 495284 h 957239"/>
              <a:gd name="connsiteX8" fmla="*/ 129343 w 2589738"/>
              <a:gd name="connsiteY8" fmla="*/ 67069 h 957239"/>
              <a:gd name="connsiteX0" fmla="*/ 141070 w 2601465"/>
              <a:gd name="connsiteY0" fmla="*/ 67069 h 957239"/>
              <a:gd name="connsiteX1" fmla="*/ 381834 w 2601465"/>
              <a:gd name="connsiteY1" fmla="*/ 89220 h 957239"/>
              <a:gd name="connsiteX2" fmla="*/ 965145 w 2601465"/>
              <a:gd name="connsiteY2" fmla="*/ 183039 h 957239"/>
              <a:gd name="connsiteX3" fmla="*/ 1942175 w 2601465"/>
              <a:gd name="connsiteY3" fmla="*/ 288773 h 957239"/>
              <a:gd name="connsiteX4" fmla="*/ 2601465 w 2601465"/>
              <a:gd name="connsiteY4" fmla="*/ 241521 h 957239"/>
              <a:gd name="connsiteX5" fmla="*/ 2601465 w 2601465"/>
              <a:gd name="connsiteY5" fmla="*/ 957239 h 957239"/>
              <a:gd name="connsiteX6" fmla="*/ 0 w 2601465"/>
              <a:gd name="connsiteY6" fmla="*/ 629496 h 957239"/>
              <a:gd name="connsiteX7" fmla="*/ 11894 w 2601465"/>
              <a:gd name="connsiteY7" fmla="*/ 495284 h 957239"/>
              <a:gd name="connsiteX8" fmla="*/ 141070 w 2601465"/>
              <a:gd name="connsiteY8" fmla="*/ 67069 h 957239"/>
              <a:gd name="connsiteX0" fmla="*/ 141070 w 2601465"/>
              <a:gd name="connsiteY0" fmla="*/ 67069 h 853690"/>
              <a:gd name="connsiteX1" fmla="*/ 381834 w 2601465"/>
              <a:gd name="connsiteY1" fmla="*/ 89220 h 853690"/>
              <a:gd name="connsiteX2" fmla="*/ 965145 w 2601465"/>
              <a:gd name="connsiteY2" fmla="*/ 183039 h 853690"/>
              <a:gd name="connsiteX3" fmla="*/ 1942175 w 2601465"/>
              <a:gd name="connsiteY3" fmla="*/ 288773 h 853690"/>
              <a:gd name="connsiteX4" fmla="*/ 2601465 w 2601465"/>
              <a:gd name="connsiteY4" fmla="*/ 241521 h 853690"/>
              <a:gd name="connsiteX5" fmla="*/ 2134355 w 2601465"/>
              <a:gd name="connsiteY5" fmla="*/ 853690 h 853690"/>
              <a:gd name="connsiteX6" fmla="*/ 0 w 2601465"/>
              <a:gd name="connsiteY6" fmla="*/ 629496 h 853690"/>
              <a:gd name="connsiteX7" fmla="*/ 11894 w 2601465"/>
              <a:gd name="connsiteY7" fmla="*/ 495284 h 853690"/>
              <a:gd name="connsiteX8" fmla="*/ 141070 w 2601465"/>
              <a:gd name="connsiteY8" fmla="*/ 67069 h 853690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42175 w 2601465"/>
              <a:gd name="connsiteY3" fmla="*/ 288773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53302 w 2601465"/>
              <a:gd name="connsiteY3" fmla="*/ 249370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715962"/>
              <a:gd name="connsiteY0" fmla="*/ 67069 h 805167"/>
              <a:gd name="connsiteX1" fmla="*/ 381834 w 2715962"/>
              <a:gd name="connsiteY1" fmla="*/ 89220 h 805167"/>
              <a:gd name="connsiteX2" fmla="*/ 965145 w 2715962"/>
              <a:gd name="connsiteY2" fmla="*/ 183039 h 805167"/>
              <a:gd name="connsiteX3" fmla="*/ 1953302 w 2715962"/>
              <a:gd name="connsiteY3" fmla="*/ 249370 h 805167"/>
              <a:gd name="connsiteX4" fmla="*/ 2715962 w 2715962"/>
              <a:gd name="connsiteY4" fmla="*/ 288037 h 805167"/>
              <a:gd name="connsiteX5" fmla="*/ 2062970 w 2715962"/>
              <a:gd name="connsiteY5" fmla="*/ 805167 h 805167"/>
              <a:gd name="connsiteX6" fmla="*/ 0 w 2715962"/>
              <a:gd name="connsiteY6" fmla="*/ 629496 h 805167"/>
              <a:gd name="connsiteX7" fmla="*/ 11894 w 2715962"/>
              <a:gd name="connsiteY7" fmla="*/ 495284 h 805167"/>
              <a:gd name="connsiteX8" fmla="*/ 141070 w 2715962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106081 w 2759073"/>
              <a:gd name="connsiteY5" fmla="*/ 805167 h 805167"/>
              <a:gd name="connsiteX6" fmla="*/ 0 w 2759073"/>
              <a:gd name="connsiteY6" fmla="*/ 631503 h 805167"/>
              <a:gd name="connsiteX7" fmla="*/ 55005 w 2759073"/>
              <a:gd name="connsiteY7" fmla="*/ 495284 h 805167"/>
              <a:gd name="connsiteX8" fmla="*/ 184181 w 2759073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434461 w 2759073"/>
              <a:gd name="connsiteY5" fmla="*/ 656707 h 805167"/>
              <a:gd name="connsiteX6" fmla="*/ 2106081 w 2759073"/>
              <a:gd name="connsiteY6" fmla="*/ 805167 h 805167"/>
              <a:gd name="connsiteX7" fmla="*/ 0 w 2759073"/>
              <a:gd name="connsiteY7" fmla="*/ 631503 h 805167"/>
              <a:gd name="connsiteX8" fmla="*/ 55005 w 2759073"/>
              <a:gd name="connsiteY8" fmla="*/ 495284 h 805167"/>
              <a:gd name="connsiteX9" fmla="*/ 184181 w 2759073"/>
              <a:gd name="connsiteY9" fmla="*/ 67069 h 805167"/>
              <a:gd name="connsiteX0" fmla="*/ 184181 w 2759073"/>
              <a:gd name="connsiteY0" fmla="*/ 67069 h 820337"/>
              <a:gd name="connsiteX1" fmla="*/ 424945 w 2759073"/>
              <a:gd name="connsiteY1" fmla="*/ 89220 h 820337"/>
              <a:gd name="connsiteX2" fmla="*/ 1008256 w 2759073"/>
              <a:gd name="connsiteY2" fmla="*/ 183039 h 820337"/>
              <a:gd name="connsiteX3" fmla="*/ 1996413 w 2759073"/>
              <a:gd name="connsiteY3" fmla="*/ 249370 h 820337"/>
              <a:gd name="connsiteX4" fmla="*/ 2759073 w 2759073"/>
              <a:gd name="connsiteY4" fmla="*/ 288037 h 820337"/>
              <a:gd name="connsiteX5" fmla="*/ 2434461 w 2759073"/>
              <a:gd name="connsiteY5" fmla="*/ 656707 h 820337"/>
              <a:gd name="connsiteX6" fmla="*/ 2260619 w 2759073"/>
              <a:gd name="connsiteY6" fmla="*/ 820337 h 820337"/>
              <a:gd name="connsiteX7" fmla="*/ 2106081 w 2759073"/>
              <a:gd name="connsiteY7" fmla="*/ 805167 h 820337"/>
              <a:gd name="connsiteX8" fmla="*/ 0 w 2759073"/>
              <a:gd name="connsiteY8" fmla="*/ 631503 h 820337"/>
              <a:gd name="connsiteX9" fmla="*/ 55005 w 2759073"/>
              <a:gd name="connsiteY9" fmla="*/ 495284 h 820337"/>
              <a:gd name="connsiteX10" fmla="*/ 184181 w 2759073"/>
              <a:gd name="connsiteY10" fmla="*/ 67069 h 820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59073" h="820337">
                <a:moveTo>
                  <a:pt x="184181" y="67069"/>
                </a:moveTo>
                <a:cubicBezTo>
                  <a:pt x="230439" y="-86975"/>
                  <a:pt x="287599" y="69892"/>
                  <a:pt x="424945" y="89220"/>
                </a:cubicBezTo>
                <a:cubicBezTo>
                  <a:pt x="562291" y="108548"/>
                  <a:pt x="748483" y="140406"/>
                  <a:pt x="1008256" y="183039"/>
                </a:cubicBezTo>
                <a:cubicBezTo>
                  <a:pt x="1268029" y="225672"/>
                  <a:pt x="1723024" y="225253"/>
                  <a:pt x="1996413" y="249370"/>
                </a:cubicBezTo>
                <a:cubicBezTo>
                  <a:pt x="2269802" y="273488"/>
                  <a:pt x="2698915" y="233231"/>
                  <a:pt x="2759073" y="288037"/>
                </a:cubicBezTo>
                <a:cubicBezTo>
                  <a:pt x="2625168" y="384760"/>
                  <a:pt x="2568366" y="559984"/>
                  <a:pt x="2434461" y="656707"/>
                </a:cubicBezTo>
                <a:cubicBezTo>
                  <a:pt x="2368325" y="690029"/>
                  <a:pt x="2326755" y="787015"/>
                  <a:pt x="2260619" y="820337"/>
                </a:cubicBezTo>
                <a:lnTo>
                  <a:pt x="2106081" y="805167"/>
                </a:lnTo>
                <a:lnTo>
                  <a:pt x="0" y="631503"/>
                </a:lnTo>
                <a:cubicBezTo>
                  <a:pt x="4897" y="483031"/>
                  <a:pt x="50108" y="643756"/>
                  <a:pt x="55005" y="495284"/>
                </a:cubicBezTo>
                <a:lnTo>
                  <a:pt x="184181" y="6706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3419872" y="6506290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Obr.01</a:t>
            </a:r>
          </a:p>
        </p:txBody>
      </p:sp>
      <p:grpSp>
        <p:nvGrpSpPr>
          <p:cNvPr id="2048" name="Skupina 2047"/>
          <p:cNvGrpSpPr/>
          <p:nvPr/>
        </p:nvGrpSpPr>
        <p:grpSpPr>
          <a:xfrm>
            <a:off x="6732240" y="476672"/>
            <a:ext cx="1903090" cy="2828925"/>
            <a:chOff x="6732240" y="476672"/>
            <a:chExt cx="1903090" cy="2828925"/>
          </a:xfrm>
        </p:grpSpPr>
        <p:pic>
          <p:nvPicPr>
            <p:cNvPr id="3076" name="Picture 4" descr="Blue Worker Clip A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40" y="476672"/>
              <a:ext cx="1543050" cy="2828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ovéPole 35"/>
            <p:cNvSpPr txBox="1"/>
            <p:nvPr/>
          </p:nvSpPr>
          <p:spPr>
            <a:xfrm>
              <a:off x="7915250" y="2564904"/>
              <a:ext cx="72008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Obr.02</a:t>
              </a:r>
            </a:p>
          </p:txBody>
        </p:sp>
      </p:grpSp>
      <p:sp>
        <p:nvSpPr>
          <p:cNvPr id="38" name="TextovéPole 37"/>
          <p:cNvSpPr txBox="1"/>
          <p:nvPr/>
        </p:nvSpPr>
        <p:spPr>
          <a:xfrm>
            <a:off x="1276362" y="184284"/>
            <a:ext cx="5743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POSTAV STAVBU Z KOSTEK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10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5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ack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5589240"/>
            <a:ext cx="4464496" cy="367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Krychle 20"/>
          <p:cNvSpPr/>
          <p:nvPr/>
        </p:nvSpPr>
        <p:spPr>
          <a:xfrm>
            <a:off x="4062828" y="3693603"/>
            <a:ext cx="1152128" cy="1080120"/>
          </a:xfrm>
          <a:prstGeom prst="cub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Krychle 23"/>
          <p:cNvSpPr/>
          <p:nvPr/>
        </p:nvSpPr>
        <p:spPr>
          <a:xfrm>
            <a:off x="4950078" y="3693603"/>
            <a:ext cx="1152128" cy="1080120"/>
          </a:xfrm>
          <a:prstGeom prst="cube">
            <a:avLst/>
          </a:prstGeom>
          <a:solidFill>
            <a:srgbClr val="FF000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8" name="Picture 2" descr="Sack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00"/>
          <a:stretch/>
        </p:blipFill>
        <p:spPr bwMode="auto">
          <a:xfrm>
            <a:off x="-352233" y="6541263"/>
            <a:ext cx="4464496" cy="272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ovéPole 34"/>
          <p:cNvSpPr txBox="1"/>
          <p:nvPr/>
        </p:nvSpPr>
        <p:spPr>
          <a:xfrm>
            <a:off x="3419872" y="6506290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Obr.01</a:t>
            </a:r>
          </a:p>
        </p:txBody>
      </p:sp>
      <p:grpSp>
        <p:nvGrpSpPr>
          <p:cNvPr id="2048" name="Skupina 2047"/>
          <p:cNvGrpSpPr/>
          <p:nvPr/>
        </p:nvGrpSpPr>
        <p:grpSpPr>
          <a:xfrm>
            <a:off x="6732240" y="476672"/>
            <a:ext cx="1903090" cy="2828925"/>
            <a:chOff x="6732240" y="476672"/>
            <a:chExt cx="1903090" cy="2828925"/>
          </a:xfrm>
        </p:grpSpPr>
        <p:pic>
          <p:nvPicPr>
            <p:cNvPr id="3076" name="Picture 4" descr="Blue Worker Clip A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40" y="476672"/>
              <a:ext cx="1543050" cy="2828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ovéPole 35"/>
            <p:cNvSpPr txBox="1"/>
            <p:nvPr/>
          </p:nvSpPr>
          <p:spPr>
            <a:xfrm>
              <a:off x="7915250" y="2564904"/>
              <a:ext cx="72008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Obr.02</a:t>
              </a:r>
            </a:p>
          </p:txBody>
        </p:sp>
      </p:grpSp>
      <p:sp>
        <p:nvSpPr>
          <p:cNvPr id="38" name="TextovéPole 37"/>
          <p:cNvSpPr txBox="1"/>
          <p:nvPr/>
        </p:nvSpPr>
        <p:spPr>
          <a:xfrm>
            <a:off x="1276362" y="184284"/>
            <a:ext cx="5743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POSTAV STAVBU Z KOSTEK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0" name="Skupina 9"/>
          <p:cNvGrpSpPr/>
          <p:nvPr/>
        </p:nvGrpSpPr>
        <p:grpSpPr>
          <a:xfrm>
            <a:off x="793744" y="1054088"/>
            <a:ext cx="1728192" cy="792088"/>
            <a:chOff x="1970589" y="1268760"/>
            <a:chExt cx="1728192" cy="792088"/>
          </a:xfrm>
        </p:grpSpPr>
        <p:grpSp>
          <p:nvGrpSpPr>
            <p:cNvPr id="6" name="Skupina 5"/>
            <p:cNvGrpSpPr/>
            <p:nvPr/>
          </p:nvGrpSpPr>
          <p:grpSpPr>
            <a:xfrm>
              <a:off x="1970589" y="1268760"/>
              <a:ext cx="1728192" cy="792088"/>
              <a:chOff x="683568" y="1202717"/>
              <a:chExt cx="1728192" cy="792088"/>
            </a:xfrm>
            <a:solidFill>
              <a:schemeClr val="accent1">
                <a:lumMod val="40000"/>
                <a:lumOff val="60000"/>
              </a:schemeClr>
            </a:solidFill>
          </p:grpSpPr>
          <p:sp>
            <p:nvSpPr>
              <p:cNvPr id="2" name="Obdélník 1"/>
              <p:cNvSpPr/>
              <p:nvPr/>
            </p:nvSpPr>
            <p:spPr>
              <a:xfrm>
                <a:off x="683568" y="1202717"/>
                <a:ext cx="864096" cy="792088"/>
              </a:xfrm>
              <a:prstGeom prst="rect">
                <a:avLst/>
              </a:prstGeom>
              <a:grpFill/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" name="Obdélník 2"/>
              <p:cNvSpPr/>
              <p:nvPr/>
            </p:nvSpPr>
            <p:spPr>
              <a:xfrm>
                <a:off x="1547664" y="1202717"/>
                <a:ext cx="864096" cy="792088"/>
              </a:xfrm>
              <a:prstGeom prst="rect">
                <a:avLst/>
              </a:prstGeom>
              <a:grpFill/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4" name="Vývojový diagram: spojnice 3"/>
            <p:cNvSpPr/>
            <p:nvPr/>
          </p:nvSpPr>
          <p:spPr>
            <a:xfrm>
              <a:off x="2539102" y="1488155"/>
              <a:ext cx="45719" cy="45719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Vývojový diagram: spojnice 4"/>
            <p:cNvSpPr/>
            <p:nvPr/>
          </p:nvSpPr>
          <p:spPr>
            <a:xfrm>
              <a:off x="2195735" y="1823317"/>
              <a:ext cx="45719" cy="45719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Vývojový diagram: spojnice 6"/>
            <p:cNvSpPr/>
            <p:nvPr/>
          </p:nvSpPr>
          <p:spPr>
            <a:xfrm>
              <a:off x="2195736" y="1488155"/>
              <a:ext cx="45719" cy="45719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Vývojový diagram: spojnice 21"/>
            <p:cNvSpPr/>
            <p:nvPr/>
          </p:nvSpPr>
          <p:spPr>
            <a:xfrm>
              <a:off x="3419872" y="1823317"/>
              <a:ext cx="45719" cy="45719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Vývojový diagram: spojnice 24"/>
            <p:cNvSpPr/>
            <p:nvPr/>
          </p:nvSpPr>
          <p:spPr>
            <a:xfrm>
              <a:off x="3059832" y="1488155"/>
              <a:ext cx="45719" cy="45719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7" name="Krychle 26"/>
          <p:cNvSpPr/>
          <p:nvPr/>
        </p:nvSpPr>
        <p:spPr>
          <a:xfrm>
            <a:off x="4065478" y="2866161"/>
            <a:ext cx="1152128" cy="108012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Krychle 14"/>
          <p:cNvSpPr/>
          <p:nvPr/>
        </p:nvSpPr>
        <p:spPr>
          <a:xfrm>
            <a:off x="4950078" y="2866161"/>
            <a:ext cx="1152128" cy="1080120"/>
          </a:xfrm>
          <a:prstGeom prst="cube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Krychle 25"/>
          <p:cNvSpPr/>
          <p:nvPr/>
        </p:nvSpPr>
        <p:spPr>
          <a:xfrm>
            <a:off x="4062828" y="2039429"/>
            <a:ext cx="1152128" cy="1080120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-246488" y="6195612"/>
            <a:ext cx="1878509" cy="943878"/>
          </a:xfrm>
          <a:custGeom>
            <a:avLst/>
            <a:gdLst>
              <a:gd name="connsiteX0" fmla="*/ 0 w 2160240"/>
              <a:gd name="connsiteY0" fmla="*/ 0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0 w 2160240"/>
              <a:gd name="connsiteY4" fmla="*/ 0 h 558558"/>
              <a:gd name="connsiteX0" fmla="*/ 95534 w 2160240"/>
              <a:gd name="connsiteY0" fmla="*/ 40943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95534 w 2160240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95534 w 2064706"/>
              <a:gd name="connsiteY3" fmla="*/ 490319 h 558558"/>
              <a:gd name="connsiteX4" fmla="*/ 0 w 2064706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191068 w 2064706"/>
              <a:gd name="connsiteY3" fmla="*/ 449376 h 558558"/>
              <a:gd name="connsiteX4" fmla="*/ 0 w 2064706"/>
              <a:gd name="connsiteY4" fmla="*/ 40943 h 558558"/>
              <a:gd name="connsiteX0" fmla="*/ 0 w 2064706"/>
              <a:gd name="connsiteY0" fmla="*/ 0 h 517615"/>
              <a:gd name="connsiteX1" fmla="*/ 1969171 w 2064706"/>
              <a:gd name="connsiteY1" fmla="*/ 354842 h 517615"/>
              <a:gd name="connsiteX2" fmla="*/ 2064706 w 2064706"/>
              <a:gd name="connsiteY2" fmla="*/ 517615 h 517615"/>
              <a:gd name="connsiteX3" fmla="*/ 191068 w 2064706"/>
              <a:gd name="connsiteY3" fmla="*/ 408433 h 517615"/>
              <a:gd name="connsiteX4" fmla="*/ 0 w 2064706"/>
              <a:gd name="connsiteY4" fmla="*/ 0 h 517615"/>
              <a:gd name="connsiteX0" fmla="*/ 0 w 2064706"/>
              <a:gd name="connsiteY0" fmla="*/ 0 h 517615"/>
              <a:gd name="connsiteX1" fmla="*/ 430981 w 2064706"/>
              <a:gd name="connsiteY1" fmla="*/ 36458 h 517615"/>
              <a:gd name="connsiteX2" fmla="*/ 1969171 w 2064706"/>
              <a:gd name="connsiteY2" fmla="*/ 354842 h 517615"/>
              <a:gd name="connsiteX3" fmla="*/ 2064706 w 2064706"/>
              <a:gd name="connsiteY3" fmla="*/ 517615 h 517615"/>
              <a:gd name="connsiteX4" fmla="*/ 191068 w 2064706"/>
              <a:gd name="connsiteY4" fmla="*/ 408433 h 517615"/>
              <a:gd name="connsiteX5" fmla="*/ 0 w 2064706"/>
              <a:gd name="connsiteY5" fmla="*/ 0 h 517615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191548 w 2065186"/>
              <a:gd name="connsiteY5" fmla="*/ 451568 h 560750"/>
              <a:gd name="connsiteX6" fmla="*/ 480 w 2065186"/>
              <a:gd name="connsiteY6" fmla="*/ 43135 h 560750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251528 w 2065186"/>
              <a:gd name="connsiteY5" fmla="*/ 437920 h 560750"/>
              <a:gd name="connsiteX6" fmla="*/ 480 w 2065186"/>
              <a:gd name="connsiteY6" fmla="*/ 43135 h 560750"/>
              <a:gd name="connsiteX0" fmla="*/ 480 w 1969651"/>
              <a:gd name="connsiteY0" fmla="*/ 43135 h 560750"/>
              <a:gd name="connsiteX1" fmla="*/ 146561 w 1969651"/>
              <a:gd name="connsiteY1" fmla="*/ 11355 h 560750"/>
              <a:gd name="connsiteX2" fmla="*/ 431461 w 1969651"/>
              <a:gd name="connsiteY2" fmla="*/ 79593 h 560750"/>
              <a:gd name="connsiteX3" fmla="*/ 1969651 w 1969651"/>
              <a:gd name="connsiteY3" fmla="*/ 397977 h 560750"/>
              <a:gd name="connsiteX4" fmla="*/ 1930233 w 1969651"/>
              <a:gd name="connsiteY4" fmla="*/ 560750 h 560750"/>
              <a:gd name="connsiteX5" fmla="*/ 251528 w 1969651"/>
              <a:gd name="connsiteY5" fmla="*/ 437920 h 560750"/>
              <a:gd name="connsiteX6" fmla="*/ 480 w 1969651"/>
              <a:gd name="connsiteY6" fmla="*/ 43135 h 560750"/>
              <a:gd name="connsiteX0" fmla="*/ 480 w 1969651"/>
              <a:gd name="connsiteY0" fmla="*/ 43135 h 668984"/>
              <a:gd name="connsiteX1" fmla="*/ 146561 w 1969651"/>
              <a:gd name="connsiteY1" fmla="*/ 11355 h 668984"/>
              <a:gd name="connsiteX2" fmla="*/ 431461 w 1969651"/>
              <a:gd name="connsiteY2" fmla="*/ 79593 h 668984"/>
              <a:gd name="connsiteX3" fmla="*/ 1969651 w 1969651"/>
              <a:gd name="connsiteY3" fmla="*/ 397977 h 668984"/>
              <a:gd name="connsiteX4" fmla="*/ 1930233 w 1969651"/>
              <a:gd name="connsiteY4" fmla="*/ 560750 h 668984"/>
              <a:gd name="connsiteX5" fmla="*/ 1016259 w 1969651"/>
              <a:gd name="connsiteY5" fmla="*/ 666447 h 668984"/>
              <a:gd name="connsiteX6" fmla="*/ 251528 w 1969651"/>
              <a:gd name="connsiteY6" fmla="*/ 437920 h 668984"/>
              <a:gd name="connsiteX7" fmla="*/ 480 w 1969651"/>
              <a:gd name="connsiteY7" fmla="*/ 43135 h 668984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36826"/>
              <a:gd name="connsiteX1" fmla="*/ 146561 w 1969651"/>
              <a:gd name="connsiteY1" fmla="*/ 11355 h 736826"/>
              <a:gd name="connsiteX2" fmla="*/ 431461 w 1969651"/>
              <a:gd name="connsiteY2" fmla="*/ 79593 h 736826"/>
              <a:gd name="connsiteX3" fmla="*/ 1969651 w 1969651"/>
              <a:gd name="connsiteY3" fmla="*/ 397977 h 736826"/>
              <a:gd name="connsiteX4" fmla="*/ 1930233 w 1969651"/>
              <a:gd name="connsiteY4" fmla="*/ 560750 h 736826"/>
              <a:gd name="connsiteX5" fmla="*/ 1376133 w 1969651"/>
              <a:gd name="connsiteY5" fmla="*/ 734686 h 736826"/>
              <a:gd name="connsiteX6" fmla="*/ 1016259 w 1969651"/>
              <a:gd name="connsiteY6" fmla="*/ 666447 h 736826"/>
              <a:gd name="connsiteX7" fmla="*/ 566415 w 1969651"/>
              <a:gd name="connsiteY7" fmla="*/ 721038 h 736826"/>
              <a:gd name="connsiteX8" fmla="*/ 251528 w 1969651"/>
              <a:gd name="connsiteY8" fmla="*/ 437920 h 736826"/>
              <a:gd name="connsiteX9" fmla="*/ 480 w 1969651"/>
              <a:gd name="connsiteY9" fmla="*/ 43135 h 736826"/>
              <a:gd name="connsiteX0" fmla="*/ 480 w 1969651"/>
              <a:gd name="connsiteY0" fmla="*/ 43135 h 789277"/>
              <a:gd name="connsiteX1" fmla="*/ 146561 w 1969651"/>
              <a:gd name="connsiteY1" fmla="*/ 11355 h 789277"/>
              <a:gd name="connsiteX2" fmla="*/ 431461 w 1969651"/>
              <a:gd name="connsiteY2" fmla="*/ 79593 h 789277"/>
              <a:gd name="connsiteX3" fmla="*/ 1969651 w 1969651"/>
              <a:gd name="connsiteY3" fmla="*/ 397977 h 789277"/>
              <a:gd name="connsiteX4" fmla="*/ 1930233 w 1969651"/>
              <a:gd name="connsiteY4" fmla="*/ 560750 h 789277"/>
              <a:gd name="connsiteX5" fmla="*/ 1376133 w 1969651"/>
              <a:gd name="connsiteY5" fmla="*/ 734686 h 789277"/>
              <a:gd name="connsiteX6" fmla="*/ 1001264 w 1969651"/>
              <a:gd name="connsiteY6" fmla="*/ 789277 h 789277"/>
              <a:gd name="connsiteX7" fmla="*/ 566415 w 1969651"/>
              <a:gd name="connsiteY7" fmla="*/ 721038 h 789277"/>
              <a:gd name="connsiteX8" fmla="*/ 251528 w 1969651"/>
              <a:gd name="connsiteY8" fmla="*/ 437920 h 789277"/>
              <a:gd name="connsiteX9" fmla="*/ 480 w 1969651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251528 w 1999640"/>
              <a:gd name="connsiteY8" fmla="*/ 437920 h 789277"/>
              <a:gd name="connsiteX9" fmla="*/ 480 w 1999640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161559 w 1999640"/>
              <a:gd name="connsiteY8" fmla="*/ 547103 h 789277"/>
              <a:gd name="connsiteX9" fmla="*/ 480 w 1999640"/>
              <a:gd name="connsiteY9" fmla="*/ 43135 h 789277"/>
              <a:gd name="connsiteX0" fmla="*/ 286 w 2059425"/>
              <a:gd name="connsiteY0" fmla="*/ 61768 h 780615"/>
              <a:gd name="connsiteX1" fmla="*/ 206346 w 2059425"/>
              <a:gd name="connsiteY1" fmla="*/ 2693 h 780615"/>
              <a:gd name="connsiteX2" fmla="*/ 491246 w 2059425"/>
              <a:gd name="connsiteY2" fmla="*/ 70931 h 780615"/>
              <a:gd name="connsiteX3" fmla="*/ 2059425 w 2059425"/>
              <a:gd name="connsiteY3" fmla="*/ 307428 h 780615"/>
              <a:gd name="connsiteX4" fmla="*/ 1990018 w 2059425"/>
              <a:gd name="connsiteY4" fmla="*/ 552088 h 780615"/>
              <a:gd name="connsiteX5" fmla="*/ 1435918 w 2059425"/>
              <a:gd name="connsiteY5" fmla="*/ 726024 h 780615"/>
              <a:gd name="connsiteX6" fmla="*/ 1061049 w 2059425"/>
              <a:gd name="connsiteY6" fmla="*/ 780615 h 780615"/>
              <a:gd name="connsiteX7" fmla="*/ 626200 w 2059425"/>
              <a:gd name="connsiteY7" fmla="*/ 712376 h 780615"/>
              <a:gd name="connsiteX8" fmla="*/ 221344 w 2059425"/>
              <a:gd name="connsiteY8" fmla="*/ 538441 h 780615"/>
              <a:gd name="connsiteX9" fmla="*/ 286 w 2059425"/>
              <a:gd name="connsiteY9" fmla="*/ 61768 h 780615"/>
              <a:gd name="connsiteX0" fmla="*/ 4776 w 2063915"/>
              <a:gd name="connsiteY0" fmla="*/ 114139 h 832986"/>
              <a:gd name="connsiteX1" fmla="*/ 60887 w 2063915"/>
              <a:gd name="connsiteY1" fmla="*/ 473 h 832986"/>
              <a:gd name="connsiteX2" fmla="*/ 495736 w 2063915"/>
              <a:gd name="connsiteY2" fmla="*/ 123302 h 832986"/>
              <a:gd name="connsiteX3" fmla="*/ 2063915 w 2063915"/>
              <a:gd name="connsiteY3" fmla="*/ 359799 h 832986"/>
              <a:gd name="connsiteX4" fmla="*/ 1994508 w 2063915"/>
              <a:gd name="connsiteY4" fmla="*/ 604459 h 832986"/>
              <a:gd name="connsiteX5" fmla="*/ 1440408 w 2063915"/>
              <a:gd name="connsiteY5" fmla="*/ 778395 h 832986"/>
              <a:gd name="connsiteX6" fmla="*/ 1065539 w 2063915"/>
              <a:gd name="connsiteY6" fmla="*/ 832986 h 832986"/>
              <a:gd name="connsiteX7" fmla="*/ 630690 w 2063915"/>
              <a:gd name="connsiteY7" fmla="*/ 764747 h 832986"/>
              <a:gd name="connsiteX8" fmla="*/ 225834 w 2063915"/>
              <a:gd name="connsiteY8" fmla="*/ 590812 h 832986"/>
              <a:gd name="connsiteX9" fmla="*/ 4776 w 2063915"/>
              <a:gd name="connsiteY9" fmla="*/ 114139 h 832986"/>
              <a:gd name="connsiteX0" fmla="*/ 4776 w 2063915"/>
              <a:gd name="connsiteY0" fmla="*/ 114139 h 943722"/>
              <a:gd name="connsiteX1" fmla="*/ 60887 w 2063915"/>
              <a:gd name="connsiteY1" fmla="*/ 473 h 943722"/>
              <a:gd name="connsiteX2" fmla="*/ 495736 w 2063915"/>
              <a:gd name="connsiteY2" fmla="*/ 123302 h 943722"/>
              <a:gd name="connsiteX3" fmla="*/ 2063915 w 2063915"/>
              <a:gd name="connsiteY3" fmla="*/ 359799 h 943722"/>
              <a:gd name="connsiteX4" fmla="*/ 1994508 w 2063915"/>
              <a:gd name="connsiteY4" fmla="*/ 604459 h 943722"/>
              <a:gd name="connsiteX5" fmla="*/ 1920240 w 2063915"/>
              <a:gd name="connsiteY5" fmla="*/ 942168 h 943722"/>
              <a:gd name="connsiteX6" fmla="*/ 1065539 w 2063915"/>
              <a:gd name="connsiteY6" fmla="*/ 832986 h 943722"/>
              <a:gd name="connsiteX7" fmla="*/ 630690 w 2063915"/>
              <a:gd name="connsiteY7" fmla="*/ 764747 h 943722"/>
              <a:gd name="connsiteX8" fmla="*/ 225834 w 2063915"/>
              <a:gd name="connsiteY8" fmla="*/ 590812 h 943722"/>
              <a:gd name="connsiteX9" fmla="*/ 4776 w 2063915"/>
              <a:gd name="connsiteY9" fmla="*/ 114139 h 943722"/>
              <a:gd name="connsiteX0" fmla="*/ 4776 w 2063915"/>
              <a:gd name="connsiteY0" fmla="*/ 114139 h 943878"/>
              <a:gd name="connsiteX1" fmla="*/ 60887 w 2063915"/>
              <a:gd name="connsiteY1" fmla="*/ 473 h 943878"/>
              <a:gd name="connsiteX2" fmla="*/ 495736 w 2063915"/>
              <a:gd name="connsiteY2" fmla="*/ 123302 h 943878"/>
              <a:gd name="connsiteX3" fmla="*/ 2063915 w 2063915"/>
              <a:gd name="connsiteY3" fmla="*/ 359799 h 943878"/>
              <a:gd name="connsiteX4" fmla="*/ 1994508 w 2063915"/>
              <a:gd name="connsiteY4" fmla="*/ 604459 h 943878"/>
              <a:gd name="connsiteX5" fmla="*/ 1920240 w 2063915"/>
              <a:gd name="connsiteY5" fmla="*/ 942168 h 943878"/>
              <a:gd name="connsiteX6" fmla="*/ 1140513 w 2063915"/>
              <a:gd name="connsiteY6" fmla="*/ 846634 h 943878"/>
              <a:gd name="connsiteX7" fmla="*/ 630690 w 2063915"/>
              <a:gd name="connsiteY7" fmla="*/ 764747 h 943878"/>
              <a:gd name="connsiteX8" fmla="*/ 225834 w 2063915"/>
              <a:gd name="connsiteY8" fmla="*/ 590812 h 943878"/>
              <a:gd name="connsiteX9" fmla="*/ 4776 w 2063915"/>
              <a:gd name="connsiteY9" fmla="*/ 114139 h 943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63915" h="943878">
                <a:moveTo>
                  <a:pt x="4776" y="114139"/>
                </a:moveTo>
                <a:cubicBezTo>
                  <a:pt x="-2722" y="47594"/>
                  <a:pt x="-10943" y="-5603"/>
                  <a:pt x="60887" y="473"/>
                </a:cubicBezTo>
                <a:cubicBezTo>
                  <a:pt x="132717" y="6549"/>
                  <a:pt x="191888" y="65689"/>
                  <a:pt x="495736" y="123302"/>
                </a:cubicBezTo>
                <a:lnTo>
                  <a:pt x="2063915" y="359799"/>
                </a:lnTo>
                <a:lnTo>
                  <a:pt x="1994508" y="604459"/>
                </a:lnTo>
                <a:cubicBezTo>
                  <a:pt x="1875595" y="646929"/>
                  <a:pt x="2072569" y="924552"/>
                  <a:pt x="1920240" y="942168"/>
                </a:cubicBezTo>
                <a:cubicBezTo>
                  <a:pt x="1767911" y="959784"/>
                  <a:pt x="1255473" y="835261"/>
                  <a:pt x="1140513" y="846634"/>
                </a:cubicBezTo>
                <a:cubicBezTo>
                  <a:pt x="975570" y="805691"/>
                  <a:pt x="795633" y="805690"/>
                  <a:pt x="630690" y="764747"/>
                </a:cubicBezTo>
                <a:cubicBezTo>
                  <a:pt x="480744" y="765908"/>
                  <a:pt x="330796" y="685185"/>
                  <a:pt x="225834" y="590812"/>
                </a:cubicBezTo>
                <a:lnTo>
                  <a:pt x="4776" y="11413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 rot="20653819">
            <a:off x="1455149" y="6203844"/>
            <a:ext cx="2759073" cy="820337"/>
          </a:xfrm>
          <a:custGeom>
            <a:avLst/>
            <a:gdLst>
              <a:gd name="connsiteX0" fmla="*/ 0 w 2495479"/>
              <a:gd name="connsiteY0" fmla="*/ 0 h 715718"/>
              <a:gd name="connsiteX1" fmla="*/ 2495479 w 2495479"/>
              <a:gd name="connsiteY1" fmla="*/ 0 h 715718"/>
              <a:gd name="connsiteX2" fmla="*/ 2495479 w 2495479"/>
              <a:gd name="connsiteY2" fmla="*/ 715718 h 715718"/>
              <a:gd name="connsiteX3" fmla="*/ 0 w 2495479"/>
              <a:gd name="connsiteY3" fmla="*/ 715718 h 715718"/>
              <a:gd name="connsiteX4" fmla="*/ 0 w 2495479"/>
              <a:gd name="connsiteY4" fmla="*/ 0 h 715718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27783 h 917953"/>
              <a:gd name="connsiteX1" fmla="*/ 1836189 w 2495479"/>
              <a:gd name="connsiteY1" fmla="*/ 249487 h 917953"/>
              <a:gd name="connsiteX2" fmla="*/ 2495479 w 2495479"/>
              <a:gd name="connsiteY2" fmla="*/ 202235 h 917953"/>
              <a:gd name="connsiteX3" fmla="*/ 2495479 w 2495479"/>
              <a:gd name="connsiteY3" fmla="*/ 917953 h 917953"/>
              <a:gd name="connsiteX4" fmla="*/ 0 w 2495479"/>
              <a:gd name="connsiteY4" fmla="*/ 917953 h 917953"/>
              <a:gd name="connsiteX5" fmla="*/ 35084 w 2495479"/>
              <a:gd name="connsiteY5" fmla="*/ 27783 h 917953"/>
              <a:gd name="connsiteX0" fmla="*/ 35084 w 2495479"/>
              <a:gd name="connsiteY0" fmla="*/ 47657 h 937827"/>
              <a:gd name="connsiteX1" fmla="*/ 859159 w 2495479"/>
              <a:gd name="connsiteY1" fmla="*/ 163627 h 937827"/>
              <a:gd name="connsiteX2" fmla="*/ 1836189 w 2495479"/>
              <a:gd name="connsiteY2" fmla="*/ 269361 h 937827"/>
              <a:gd name="connsiteX3" fmla="*/ 2495479 w 2495479"/>
              <a:gd name="connsiteY3" fmla="*/ 222109 h 937827"/>
              <a:gd name="connsiteX4" fmla="*/ 2495479 w 2495479"/>
              <a:gd name="connsiteY4" fmla="*/ 937827 h 937827"/>
              <a:gd name="connsiteX5" fmla="*/ 0 w 2495479"/>
              <a:gd name="connsiteY5" fmla="*/ 937827 h 937827"/>
              <a:gd name="connsiteX6" fmla="*/ 35084 w 2495479"/>
              <a:gd name="connsiteY6" fmla="*/ 47657 h 937827"/>
              <a:gd name="connsiteX0" fmla="*/ 35084 w 2495479"/>
              <a:gd name="connsiteY0" fmla="*/ 67069 h 957239"/>
              <a:gd name="connsiteX1" fmla="*/ 275848 w 2495479"/>
              <a:gd name="connsiteY1" fmla="*/ 89220 h 957239"/>
              <a:gd name="connsiteX2" fmla="*/ 859159 w 2495479"/>
              <a:gd name="connsiteY2" fmla="*/ 183039 h 957239"/>
              <a:gd name="connsiteX3" fmla="*/ 1836189 w 2495479"/>
              <a:gd name="connsiteY3" fmla="*/ 288773 h 957239"/>
              <a:gd name="connsiteX4" fmla="*/ 2495479 w 2495479"/>
              <a:gd name="connsiteY4" fmla="*/ 241521 h 957239"/>
              <a:gd name="connsiteX5" fmla="*/ 2495479 w 2495479"/>
              <a:gd name="connsiteY5" fmla="*/ 957239 h 957239"/>
              <a:gd name="connsiteX6" fmla="*/ 0 w 2495479"/>
              <a:gd name="connsiteY6" fmla="*/ 957239 h 957239"/>
              <a:gd name="connsiteX7" fmla="*/ 35084 w 2495479"/>
              <a:gd name="connsiteY7" fmla="*/ 67069 h 957239"/>
              <a:gd name="connsiteX0" fmla="*/ 129343 w 2589738"/>
              <a:gd name="connsiteY0" fmla="*/ 67069 h 957239"/>
              <a:gd name="connsiteX1" fmla="*/ 370107 w 2589738"/>
              <a:gd name="connsiteY1" fmla="*/ 89220 h 957239"/>
              <a:gd name="connsiteX2" fmla="*/ 953418 w 2589738"/>
              <a:gd name="connsiteY2" fmla="*/ 183039 h 957239"/>
              <a:gd name="connsiteX3" fmla="*/ 1930448 w 2589738"/>
              <a:gd name="connsiteY3" fmla="*/ 288773 h 957239"/>
              <a:gd name="connsiteX4" fmla="*/ 2589738 w 2589738"/>
              <a:gd name="connsiteY4" fmla="*/ 241521 h 957239"/>
              <a:gd name="connsiteX5" fmla="*/ 2589738 w 2589738"/>
              <a:gd name="connsiteY5" fmla="*/ 957239 h 957239"/>
              <a:gd name="connsiteX6" fmla="*/ 94259 w 2589738"/>
              <a:gd name="connsiteY6" fmla="*/ 957239 h 957239"/>
              <a:gd name="connsiteX7" fmla="*/ 167 w 2589738"/>
              <a:gd name="connsiteY7" fmla="*/ 495284 h 957239"/>
              <a:gd name="connsiteX8" fmla="*/ 129343 w 2589738"/>
              <a:gd name="connsiteY8" fmla="*/ 67069 h 957239"/>
              <a:gd name="connsiteX0" fmla="*/ 141070 w 2601465"/>
              <a:gd name="connsiteY0" fmla="*/ 67069 h 957239"/>
              <a:gd name="connsiteX1" fmla="*/ 381834 w 2601465"/>
              <a:gd name="connsiteY1" fmla="*/ 89220 h 957239"/>
              <a:gd name="connsiteX2" fmla="*/ 965145 w 2601465"/>
              <a:gd name="connsiteY2" fmla="*/ 183039 h 957239"/>
              <a:gd name="connsiteX3" fmla="*/ 1942175 w 2601465"/>
              <a:gd name="connsiteY3" fmla="*/ 288773 h 957239"/>
              <a:gd name="connsiteX4" fmla="*/ 2601465 w 2601465"/>
              <a:gd name="connsiteY4" fmla="*/ 241521 h 957239"/>
              <a:gd name="connsiteX5" fmla="*/ 2601465 w 2601465"/>
              <a:gd name="connsiteY5" fmla="*/ 957239 h 957239"/>
              <a:gd name="connsiteX6" fmla="*/ 0 w 2601465"/>
              <a:gd name="connsiteY6" fmla="*/ 629496 h 957239"/>
              <a:gd name="connsiteX7" fmla="*/ 11894 w 2601465"/>
              <a:gd name="connsiteY7" fmla="*/ 495284 h 957239"/>
              <a:gd name="connsiteX8" fmla="*/ 141070 w 2601465"/>
              <a:gd name="connsiteY8" fmla="*/ 67069 h 957239"/>
              <a:gd name="connsiteX0" fmla="*/ 141070 w 2601465"/>
              <a:gd name="connsiteY0" fmla="*/ 67069 h 853690"/>
              <a:gd name="connsiteX1" fmla="*/ 381834 w 2601465"/>
              <a:gd name="connsiteY1" fmla="*/ 89220 h 853690"/>
              <a:gd name="connsiteX2" fmla="*/ 965145 w 2601465"/>
              <a:gd name="connsiteY2" fmla="*/ 183039 h 853690"/>
              <a:gd name="connsiteX3" fmla="*/ 1942175 w 2601465"/>
              <a:gd name="connsiteY3" fmla="*/ 288773 h 853690"/>
              <a:gd name="connsiteX4" fmla="*/ 2601465 w 2601465"/>
              <a:gd name="connsiteY4" fmla="*/ 241521 h 853690"/>
              <a:gd name="connsiteX5" fmla="*/ 2134355 w 2601465"/>
              <a:gd name="connsiteY5" fmla="*/ 853690 h 853690"/>
              <a:gd name="connsiteX6" fmla="*/ 0 w 2601465"/>
              <a:gd name="connsiteY6" fmla="*/ 629496 h 853690"/>
              <a:gd name="connsiteX7" fmla="*/ 11894 w 2601465"/>
              <a:gd name="connsiteY7" fmla="*/ 495284 h 853690"/>
              <a:gd name="connsiteX8" fmla="*/ 141070 w 2601465"/>
              <a:gd name="connsiteY8" fmla="*/ 67069 h 853690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42175 w 2601465"/>
              <a:gd name="connsiteY3" fmla="*/ 288773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53302 w 2601465"/>
              <a:gd name="connsiteY3" fmla="*/ 249370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715962"/>
              <a:gd name="connsiteY0" fmla="*/ 67069 h 805167"/>
              <a:gd name="connsiteX1" fmla="*/ 381834 w 2715962"/>
              <a:gd name="connsiteY1" fmla="*/ 89220 h 805167"/>
              <a:gd name="connsiteX2" fmla="*/ 965145 w 2715962"/>
              <a:gd name="connsiteY2" fmla="*/ 183039 h 805167"/>
              <a:gd name="connsiteX3" fmla="*/ 1953302 w 2715962"/>
              <a:gd name="connsiteY3" fmla="*/ 249370 h 805167"/>
              <a:gd name="connsiteX4" fmla="*/ 2715962 w 2715962"/>
              <a:gd name="connsiteY4" fmla="*/ 288037 h 805167"/>
              <a:gd name="connsiteX5" fmla="*/ 2062970 w 2715962"/>
              <a:gd name="connsiteY5" fmla="*/ 805167 h 805167"/>
              <a:gd name="connsiteX6" fmla="*/ 0 w 2715962"/>
              <a:gd name="connsiteY6" fmla="*/ 629496 h 805167"/>
              <a:gd name="connsiteX7" fmla="*/ 11894 w 2715962"/>
              <a:gd name="connsiteY7" fmla="*/ 495284 h 805167"/>
              <a:gd name="connsiteX8" fmla="*/ 141070 w 2715962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106081 w 2759073"/>
              <a:gd name="connsiteY5" fmla="*/ 805167 h 805167"/>
              <a:gd name="connsiteX6" fmla="*/ 0 w 2759073"/>
              <a:gd name="connsiteY6" fmla="*/ 631503 h 805167"/>
              <a:gd name="connsiteX7" fmla="*/ 55005 w 2759073"/>
              <a:gd name="connsiteY7" fmla="*/ 495284 h 805167"/>
              <a:gd name="connsiteX8" fmla="*/ 184181 w 2759073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434461 w 2759073"/>
              <a:gd name="connsiteY5" fmla="*/ 656707 h 805167"/>
              <a:gd name="connsiteX6" fmla="*/ 2106081 w 2759073"/>
              <a:gd name="connsiteY6" fmla="*/ 805167 h 805167"/>
              <a:gd name="connsiteX7" fmla="*/ 0 w 2759073"/>
              <a:gd name="connsiteY7" fmla="*/ 631503 h 805167"/>
              <a:gd name="connsiteX8" fmla="*/ 55005 w 2759073"/>
              <a:gd name="connsiteY8" fmla="*/ 495284 h 805167"/>
              <a:gd name="connsiteX9" fmla="*/ 184181 w 2759073"/>
              <a:gd name="connsiteY9" fmla="*/ 67069 h 805167"/>
              <a:gd name="connsiteX0" fmla="*/ 184181 w 2759073"/>
              <a:gd name="connsiteY0" fmla="*/ 67069 h 820337"/>
              <a:gd name="connsiteX1" fmla="*/ 424945 w 2759073"/>
              <a:gd name="connsiteY1" fmla="*/ 89220 h 820337"/>
              <a:gd name="connsiteX2" fmla="*/ 1008256 w 2759073"/>
              <a:gd name="connsiteY2" fmla="*/ 183039 h 820337"/>
              <a:gd name="connsiteX3" fmla="*/ 1996413 w 2759073"/>
              <a:gd name="connsiteY3" fmla="*/ 249370 h 820337"/>
              <a:gd name="connsiteX4" fmla="*/ 2759073 w 2759073"/>
              <a:gd name="connsiteY4" fmla="*/ 288037 h 820337"/>
              <a:gd name="connsiteX5" fmla="*/ 2434461 w 2759073"/>
              <a:gd name="connsiteY5" fmla="*/ 656707 h 820337"/>
              <a:gd name="connsiteX6" fmla="*/ 2260619 w 2759073"/>
              <a:gd name="connsiteY6" fmla="*/ 820337 h 820337"/>
              <a:gd name="connsiteX7" fmla="*/ 2106081 w 2759073"/>
              <a:gd name="connsiteY7" fmla="*/ 805167 h 820337"/>
              <a:gd name="connsiteX8" fmla="*/ 0 w 2759073"/>
              <a:gd name="connsiteY8" fmla="*/ 631503 h 820337"/>
              <a:gd name="connsiteX9" fmla="*/ 55005 w 2759073"/>
              <a:gd name="connsiteY9" fmla="*/ 495284 h 820337"/>
              <a:gd name="connsiteX10" fmla="*/ 184181 w 2759073"/>
              <a:gd name="connsiteY10" fmla="*/ 67069 h 820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59073" h="820337">
                <a:moveTo>
                  <a:pt x="184181" y="67069"/>
                </a:moveTo>
                <a:cubicBezTo>
                  <a:pt x="230439" y="-86975"/>
                  <a:pt x="287599" y="69892"/>
                  <a:pt x="424945" y="89220"/>
                </a:cubicBezTo>
                <a:cubicBezTo>
                  <a:pt x="562291" y="108548"/>
                  <a:pt x="748483" y="140406"/>
                  <a:pt x="1008256" y="183039"/>
                </a:cubicBezTo>
                <a:cubicBezTo>
                  <a:pt x="1268029" y="225672"/>
                  <a:pt x="1723024" y="225253"/>
                  <a:pt x="1996413" y="249370"/>
                </a:cubicBezTo>
                <a:cubicBezTo>
                  <a:pt x="2269802" y="273488"/>
                  <a:pt x="2698915" y="233231"/>
                  <a:pt x="2759073" y="288037"/>
                </a:cubicBezTo>
                <a:cubicBezTo>
                  <a:pt x="2625168" y="384760"/>
                  <a:pt x="2568366" y="559984"/>
                  <a:pt x="2434461" y="656707"/>
                </a:cubicBezTo>
                <a:cubicBezTo>
                  <a:pt x="2368325" y="690029"/>
                  <a:pt x="2326755" y="787015"/>
                  <a:pt x="2260619" y="820337"/>
                </a:cubicBezTo>
                <a:lnTo>
                  <a:pt x="2106081" y="805167"/>
                </a:lnTo>
                <a:lnTo>
                  <a:pt x="0" y="631503"/>
                </a:lnTo>
                <a:cubicBezTo>
                  <a:pt x="4897" y="483031"/>
                  <a:pt x="50108" y="643756"/>
                  <a:pt x="55005" y="495284"/>
                </a:cubicBezTo>
                <a:lnTo>
                  <a:pt x="184181" y="6706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0700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4" grpId="0" animBg="1"/>
      <p:bldP spid="27" grpId="0" animBg="1"/>
      <p:bldP spid="15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ack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5589240"/>
            <a:ext cx="4464496" cy="367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Krychle 26"/>
          <p:cNvSpPr/>
          <p:nvPr/>
        </p:nvSpPr>
        <p:spPr>
          <a:xfrm>
            <a:off x="3216659" y="3693603"/>
            <a:ext cx="1152128" cy="1080120"/>
          </a:xfrm>
          <a:prstGeom prst="cub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Krychle 20"/>
          <p:cNvSpPr/>
          <p:nvPr/>
        </p:nvSpPr>
        <p:spPr>
          <a:xfrm>
            <a:off x="4062828" y="3693603"/>
            <a:ext cx="1152128" cy="1080120"/>
          </a:xfrm>
          <a:prstGeom prst="cube">
            <a:avLst/>
          </a:prstGeom>
          <a:solidFill>
            <a:schemeClr val="bg1">
              <a:lumMod val="9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Krychle 23"/>
          <p:cNvSpPr/>
          <p:nvPr/>
        </p:nvSpPr>
        <p:spPr>
          <a:xfrm>
            <a:off x="4950078" y="3693603"/>
            <a:ext cx="1152128" cy="1080120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8" name="Picture 2" descr="Sack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00"/>
          <a:stretch/>
        </p:blipFill>
        <p:spPr bwMode="auto">
          <a:xfrm>
            <a:off x="-352233" y="6541263"/>
            <a:ext cx="4464496" cy="272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ovéPole 34"/>
          <p:cNvSpPr txBox="1"/>
          <p:nvPr/>
        </p:nvSpPr>
        <p:spPr>
          <a:xfrm>
            <a:off x="3419872" y="6506290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Obr.01</a:t>
            </a:r>
          </a:p>
        </p:txBody>
      </p:sp>
      <p:grpSp>
        <p:nvGrpSpPr>
          <p:cNvPr id="2048" name="Skupina 2047"/>
          <p:cNvGrpSpPr/>
          <p:nvPr/>
        </p:nvGrpSpPr>
        <p:grpSpPr>
          <a:xfrm>
            <a:off x="6732240" y="476672"/>
            <a:ext cx="1903090" cy="2828925"/>
            <a:chOff x="6732240" y="476672"/>
            <a:chExt cx="1903090" cy="2828925"/>
          </a:xfrm>
        </p:grpSpPr>
        <p:pic>
          <p:nvPicPr>
            <p:cNvPr id="3076" name="Picture 4" descr="Blue Worker Clip A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40" y="476672"/>
              <a:ext cx="1543050" cy="2828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ovéPole 35"/>
            <p:cNvSpPr txBox="1"/>
            <p:nvPr/>
          </p:nvSpPr>
          <p:spPr>
            <a:xfrm>
              <a:off x="7915250" y="2564904"/>
              <a:ext cx="72008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Obr.02</a:t>
              </a:r>
            </a:p>
          </p:txBody>
        </p:sp>
      </p:grpSp>
      <p:sp>
        <p:nvSpPr>
          <p:cNvPr id="38" name="TextovéPole 37"/>
          <p:cNvSpPr txBox="1"/>
          <p:nvPr/>
        </p:nvSpPr>
        <p:spPr>
          <a:xfrm>
            <a:off x="1276362" y="184284"/>
            <a:ext cx="5743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POSTAV STAVBU Z KOSTEK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530330" y="1071783"/>
            <a:ext cx="2609776" cy="792088"/>
            <a:chOff x="1373223" y="1247341"/>
            <a:chExt cx="2609776" cy="792088"/>
          </a:xfrm>
        </p:grpSpPr>
        <p:grpSp>
          <p:nvGrpSpPr>
            <p:cNvPr id="8" name="Skupina 7"/>
            <p:cNvGrpSpPr/>
            <p:nvPr/>
          </p:nvGrpSpPr>
          <p:grpSpPr>
            <a:xfrm>
              <a:off x="1373223" y="1247341"/>
              <a:ext cx="2609776" cy="792088"/>
              <a:chOff x="1970589" y="1268760"/>
              <a:chExt cx="2609776" cy="792088"/>
            </a:xfrm>
            <a:solidFill>
              <a:schemeClr val="accent1">
                <a:lumMod val="40000"/>
                <a:lumOff val="60000"/>
              </a:schemeClr>
            </a:solidFill>
          </p:grpSpPr>
          <p:grpSp>
            <p:nvGrpSpPr>
              <p:cNvPr id="6" name="Skupina 5"/>
              <p:cNvGrpSpPr/>
              <p:nvPr/>
            </p:nvGrpSpPr>
            <p:grpSpPr>
              <a:xfrm>
                <a:off x="1970589" y="1268760"/>
                <a:ext cx="1728192" cy="792088"/>
                <a:chOff x="683568" y="1202717"/>
                <a:chExt cx="1728192" cy="792088"/>
              </a:xfrm>
              <a:grpFill/>
            </p:grpSpPr>
            <p:sp>
              <p:nvSpPr>
                <p:cNvPr id="2" name="Obdélník 1"/>
                <p:cNvSpPr/>
                <p:nvPr/>
              </p:nvSpPr>
              <p:spPr>
                <a:xfrm>
                  <a:off x="683568" y="1202717"/>
                  <a:ext cx="864096" cy="792088"/>
                </a:xfrm>
                <a:prstGeom prst="rect">
                  <a:avLst/>
                </a:prstGeom>
                <a:grpFill/>
                <a:ln>
                  <a:solidFill>
                    <a:schemeClr val="tx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3" name="Obdélník 2"/>
                <p:cNvSpPr/>
                <p:nvPr/>
              </p:nvSpPr>
              <p:spPr>
                <a:xfrm>
                  <a:off x="1547664" y="1202717"/>
                  <a:ext cx="864096" cy="792088"/>
                </a:xfrm>
                <a:prstGeom prst="rect">
                  <a:avLst/>
                </a:prstGeom>
                <a:grpFill/>
                <a:ln>
                  <a:solidFill>
                    <a:schemeClr val="tx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31" name="Obdélník 30"/>
              <p:cNvSpPr/>
              <p:nvPr/>
            </p:nvSpPr>
            <p:spPr>
              <a:xfrm>
                <a:off x="3716269" y="1268760"/>
                <a:ext cx="864096" cy="792088"/>
              </a:xfrm>
              <a:prstGeom prst="rect">
                <a:avLst/>
              </a:prstGeom>
              <a:grpFill/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4" name="Vývojový diagram: spojnice 3"/>
            <p:cNvSpPr/>
            <p:nvPr/>
          </p:nvSpPr>
          <p:spPr>
            <a:xfrm>
              <a:off x="1799561" y="1621074"/>
              <a:ext cx="45719" cy="45719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Vývojový diagram: spojnice 6"/>
            <p:cNvSpPr/>
            <p:nvPr/>
          </p:nvSpPr>
          <p:spPr>
            <a:xfrm>
              <a:off x="2839847" y="1845415"/>
              <a:ext cx="45719" cy="45719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Vývojový diagram: spojnice 21"/>
            <p:cNvSpPr/>
            <p:nvPr/>
          </p:nvSpPr>
          <p:spPr>
            <a:xfrm>
              <a:off x="2492855" y="1444419"/>
              <a:ext cx="45719" cy="45719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Vývojový diagram: spojnice 24"/>
            <p:cNvSpPr/>
            <p:nvPr/>
          </p:nvSpPr>
          <p:spPr>
            <a:xfrm>
              <a:off x="3507965" y="1621074"/>
              <a:ext cx="45719" cy="45719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5" name="Krychle 14"/>
          <p:cNvSpPr/>
          <p:nvPr/>
        </p:nvSpPr>
        <p:spPr>
          <a:xfrm>
            <a:off x="4062828" y="2866161"/>
            <a:ext cx="1152128" cy="1080120"/>
          </a:xfrm>
          <a:prstGeom prst="cub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-246488" y="6195612"/>
            <a:ext cx="1878509" cy="943878"/>
          </a:xfrm>
          <a:custGeom>
            <a:avLst/>
            <a:gdLst>
              <a:gd name="connsiteX0" fmla="*/ 0 w 2160240"/>
              <a:gd name="connsiteY0" fmla="*/ 0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0 w 2160240"/>
              <a:gd name="connsiteY4" fmla="*/ 0 h 558558"/>
              <a:gd name="connsiteX0" fmla="*/ 95534 w 2160240"/>
              <a:gd name="connsiteY0" fmla="*/ 40943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95534 w 2160240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95534 w 2064706"/>
              <a:gd name="connsiteY3" fmla="*/ 490319 h 558558"/>
              <a:gd name="connsiteX4" fmla="*/ 0 w 2064706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191068 w 2064706"/>
              <a:gd name="connsiteY3" fmla="*/ 449376 h 558558"/>
              <a:gd name="connsiteX4" fmla="*/ 0 w 2064706"/>
              <a:gd name="connsiteY4" fmla="*/ 40943 h 558558"/>
              <a:gd name="connsiteX0" fmla="*/ 0 w 2064706"/>
              <a:gd name="connsiteY0" fmla="*/ 0 h 517615"/>
              <a:gd name="connsiteX1" fmla="*/ 1969171 w 2064706"/>
              <a:gd name="connsiteY1" fmla="*/ 354842 h 517615"/>
              <a:gd name="connsiteX2" fmla="*/ 2064706 w 2064706"/>
              <a:gd name="connsiteY2" fmla="*/ 517615 h 517615"/>
              <a:gd name="connsiteX3" fmla="*/ 191068 w 2064706"/>
              <a:gd name="connsiteY3" fmla="*/ 408433 h 517615"/>
              <a:gd name="connsiteX4" fmla="*/ 0 w 2064706"/>
              <a:gd name="connsiteY4" fmla="*/ 0 h 517615"/>
              <a:gd name="connsiteX0" fmla="*/ 0 w 2064706"/>
              <a:gd name="connsiteY0" fmla="*/ 0 h 517615"/>
              <a:gd name="connsiteX1" fmla="*/ 430981 w 2064706"/>
              <a:gd name="connsiteY1" fmla="*/ 36458 h 517615"/>
              <a:gd name="connsiteX2" fmla="*/ 1969171 w 2064706"/>
              <a:gd name="connsiteY2" fmla="*/ 354842 h 517615"/>
              <a:gd name="connsiteX3" fmla="*/ 2064706 w 2064706"/>
              <a:gd name="connsiteY3" fmla="*/ 517615 h 517615"/>
              <a:gd name="connsiteX4" fmla="*/ 191068 w 2064706"/>
              <a:gd name="connsiteY4" fmla="*/ 408433 h 517615"/>
              <a:gd name="connsiteX5" fmla="*/ 0 w 2064706"/>
              <a:gd name="connsiteY5" fmla="*/ 0 h 517615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191548 w 2065186"/>
              <a:gd name="connsiteY5" fmla="*/ 451568 h 560750"/>
              <a:gd name="connsiteX6" fmla="*/ 480 w 2065186"/>
              <a:gd name="connsiteY6" fmla="*/ 43135 h 560750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251528 w 2065186"/>
              <a:gd name="connsiteY5" fmla="*/ 437920 h 560750"/>
              <a:gd name="connsiteX6" fmla="*/ 480 w 2065186"/>
              <a:gd name="connsiteY6" fmla="*/ 43135 h 560750"/>
              <a:gd name="connsiteX0" fmla="*/ 480 w 1969651"/>
              <a:gd name="connsiteY0" fmla="*/ 43135 h 560750"/>
              <a:gd name="connsiteX1" fmla="*/ 146561 w 1969651"/>
              <a:gd name="connsiteY1" fmla="*/ 11355 h 560750"/>
              <a:gd name="connsiteX2" fmla="*/ 431461 w 1969651"/>
              <a:gd name="connsiteY2" fmla="*/ 79593 h 560750"/>
              <a:gd name="connsiteX3" fmla="*/ 1969651 w 1969651"/>
              <a:gd name="connsiteY3" fmla="*/ 397977 h 560750"/>
              <a:gd name="connsiteX4" fmla="*/ 1930233 w 1969651"/>
              <a:gd name="connsiteY4" fmla="*/ 560750 h 560750"/>
              <a:gd name="connsiteX5" fmla="*/ 251528 w 1969651"/>
              <a:gd name="connsiteY5" fmla="*/ 437920 h 560750"/>
              <a:gd name="connsiteX6" fmla="*/ 480 w 1969651"/>
              <a:gd name="connsiteY6" fmla="*/ 43135 h 560750"/>
              <a:gd name="connsiteX0" fmla="*/ 480 w 1969651"/>
              <a:gd name="connsiteY0" fmla="*/ 43135 h 668984"/>
              <a:gd name="connsiteX1" fmla="*/ 146561 w 1969651"/>
              <a:gd name="connsiteY1" fmla="*/ 11355 h 668984"/>
              <a:gd name="connsiteX2" fmla="*/ 431461 w 1969651"/>
              <a:gd name="connsiteY2" fmla="*/ 79593 h 668984"/>
              <a:gd name="connsiteX3" fmla="*/ 1969651 w 1969651"/>
              <a:gd name="connsiteY3" fmla="*/ 397977 h 668984"/>
              <a:gd name="connsiteX4" fmla="*/ 1930233 w 1969651"/>
              <a:gd name="connsiteY4" fmla="*/ 560750 h 668984"/>
              <a:gd name="connsiteX5" fmla="*/ 1016259 w 1969651"/>
              <a:gd name="connsiteY5" fmla="*/ 666447 h 668984"/>
              <a:gd name="connsiteX6" fmla="*/ 251528 w 1969651"/>
              <a:gd name="connsiteY6" fmla="*/ 437920 h 668984"/>
              <a:gd name="connsiteX7" fmla="*/ 480 w 1969651"/>
              <a:gd name="connsiteY7" fmla="*/ 43135 h 668984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36826"/>
              <a:gd name="connsiteX1" fmla="*/ 146561 w 1969651"/>
              <a:gd name="connsiteY1" fmla="*/ 11355 h 736826"/>
              <a:gd name="connsiteX2" fmla="*/ 431461 w 1969651"/>
              <a:gd name="connsiteY2" fmla="*/ 79593 h 736826"/>
              <a:gd name="connsiteX3" fmla="*/ 1969651 w 1969651"/>
              <a:gd name="connsiteY3" fmla="*/ 397977 h 736826"/>
              <a:gd name="connsiteX4" fmla="*/ 1930233 w 1969651"/>
              <a:gd name="connsiteY4" fmla="*/ 560750 h 736826"/>
              <a:gd name="connsiteX5" fmla="*/ 1376133 w 1969651"/>
              <a:gd name="connsiteY5" fmla="*/ 734686 h 736826"/>
              <a:gd name="connsiteX6" fmla="*/ 1016259 w 1969651"/>
              <a:gd name="connsiteY6" fmla="*/ 666447 h 736826"/>
              <a:gd name="connsiteX7" fmla="*/ 566415 w 1969651"/>
              <a:gd name="connsiteY7" fmla="*/ 721038 h 736826"/>
              <a:gd name="connsiteX8" fmla="*/ 251528 w 1969651"/>
              <a:gd name="connsiteY8" fmla="*/ 437920 h 736826"/>
              <a:gd name="connsiteX9" fmla="*/ 480 w 1969651"/>
              <a:gd name="connsiteY9" fmla="*/ 43135 h 736826"/>
              <a:gd name="connsiteX0" fmla="*/ 480 w 1969651"/>
              <a:gd name="connsiteY0" fmla="*/ 43135 h 789277"/>
              <a:gd name="connsiteX1" fmla="*/ 146561 w 1969651"/>
              <a:gd name="connsiteY1" fmla="*/ 11355 h 789277"/>
              <a:gd name="connsiteX2" fmla="*/ 431461 w 1969651"/>
              <a:gd name="connsiteY2" fmla="*/ 79593 h 789277"/>
              <a:gd name="connsiteX3" fmla="*/ 1969651 w 1969651"/>
              <a:gd name="connsiteY3" fmla="*/ 397977 h 789277"/>
              <a:gd name="connsiteX4" fmla="*/ 1930233 w 1969651"/>
              <a:gd name="connsiteY4" fmla="*/ 560750 h 789277"/>
              <a:gd name="connsiteX5" fmla="*/ 1376133 w 1969651"/>
              <a:gd name="connsiteY5" fmla="*/ 734686 h 789277"/>
              <a:gd name="connsiteX6" fmla="*/ 1001264 w 1969651"/>
              <a:gd name="connsiteY6" fmla="*/ 789277 h 789277"/>
              <a:gd name="connsiteX7" fmla="*/ 566415 w 1969651"/>
              <a:gd name="connsiteY7" fmla="*/ 721038 h 789277"/>
              <a:gd name="connsiteX8" fmla="*/ 251528 w 1969651"/>
              <a:gd name="connsiteY8" fmla="*/ 437920 h 789277"/>
              <a:gd name="connsiteX9" fmla="*/ 480 w 1969651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251528 w 1999640"/>
              <a:gd name="connsiteY8" fmla="*/ 437920 h 789277"/>
              <a:gd name="connsiteX9" fmla="*/ 480 w 1999640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161559 w 1999640"/>
              <a:gd name="connsiteY8" fmla="*/ 547103 h 789277"/>
              <a:gd name="connsiteX9" fmla="*/ 480 w 1999640"/>
              <a:gd name="connsiteY9" fmla="*/ 43135 h 789277"/>
              <a:gd name="connsiteX0" fmla="*/ 286 w 2059425"/>
              <a:gd name="connsiteY0" fmla="*/ 61768 h 780615"/>
              <a:gd name="connsiteX1" fmla="*/ 206346 w 2059425"/>
              <a:gd name="connsiteY1" fmla="*/ 2693 h 780615"/>
              <a:gd name="connsiteX2" fmla="*/ 491246 w 2059425"/>
              <a:gd name="connsiteY2" fmla="*/ 70931 h 780615"/>
              <a:gd name="connsiteX3" fmla="*/ 2059425 w 2059425"/>
              <a:gd name="connsiteY3" fmla="*/ 307428 h 780615"/>
              <a:gd name="connsiteX4" fmla="*/ 1990018 w 2059425"/>
              <a:gd name="connsiteY4" fmla="*/ 552088 h 780615"/>
              <a:gd name="connsiteX5" fmla="*/ 1435918 w 2059425"/>
              <a:gd name="connsiteY5" fmla="*/ 726024 h 780615"/>
              <a:gd name="connsiteX6" fmla="*/ 1061049 w 2059425"/>
              <a:gd name="connsiteY6" fmla="*/ 780615 h 780615"/>
              <a:gd name="connsiteX7" fmla="*/ 626200 w 2059425"/>
              <a:gd name="connsiteY7" fmla="*/ 712376 h 780615"/>
              <a:gd name="connsiteX8" fmla="*/ 221344 w 2059425"/>
              <a:gd name="connsiteY8" fmla="*/ 538441 h 780615"/>
              <a:gd name="connsiteX9" fmla="*/ 286 w 2059425"/>
              <a:gd name="connsiteY9" fmla="*/ 61768 h 780615"/>
              <a:gd name="connsiteX0" fmla="*/ 4776 w 2063915"/>
              <a:gd name="connsiteY0" fmla="*/ 114139 h 832986"/>
              <a:gd name="connsiteX1" fmla="*/ 60887 w 2063915"/>
              <a:gd name="connsiteY1" fmla="*/ 473 h 832986"/>
              <a:gd name="connsiteX2" fmla="*/ 495736 w 2063915"/>
              <a:gd name="connsiteY2" fmla="*/ 123302 h 832986"/>
              <a:gd name="connsiteX3" fmla="*/ 2063915 w 2063915"/>
              <a:gd name="connsiteY3" fmla="*/ 359799 h 832986"/>
              <a:gd name="connsiteX4" fmla="*/ 1994508 w 2063915"/>
              <a:gd name="connsiteY4" fmla="*/ 604459 h 832986"/>
              <a:gd name="connsiteX5" fmla="*/ 1440408 w 2063915"/>
              <a:gd name="connsiteY5" fmla="*/ 778395 h 832986"/>
              <a:gd name="connsiteX6" fmla="*/ 1065539 w 2063915"/>
              <a:gd name="connsiteY6" fmla="*/ 832986 h 832986"/>
              <a:gd name="connsiteX7" fmla="*/ 630690 w 2063915"/>
              <a:gd name="connsiteY7" fmla="*/ 764747 h 832986"/>
              <a:gd name="connsiteX8" fmla="*/ 225834 w 2063915"/>
              <a:gd name="connsiteY8" fmla="*/ 590812 h 832986"/>
              <a:gd name="connsiteX9" fmla="*/ 4776 w 2063915"/>
              <a:gd name="connsiteY9" fmla="*/ 114139 h 832986"/>
              <a:gd name="connsiteX0" fmla="*/ 4776 w 2063915"/>
              <a:gd name="connsiteY0" fmla="*/ 114139 h 943722"/>
              <a:gd name="connsiteX1" fmla="*/ 60887 w 2063915"/>
              <a:gd name="connsiteY1" fmla="*/ 473 h 943722"/>
              <a:gd name="connsiteX2" fmla="*/ 495736 w 2063915"/>
              <a:gd name="connsiteY2" fmla="*/ 123302 h 943722"/>
              <a:gd name="connsiteX3" fmla="*/ 2063915 w 2063915"/>
              <a:gd name="connsiteY3" fmla="*/ 359799 h 943722"/>
              <a:gd name="connsiteX4" fmla="*/ 1994508 w 2063915"/>
              <a:gd name="connsiteY4" fmla="*/ 604459 h 943722"/>
              <a:gd name="connsiteX5" fmla="*/ 1920240 w 2063915"/>
              <a:gd name="connsiteY5" fmla="*/ 942168 h 943722"/>
              <a:gd name="connsiteX6" fmla="*/ 1065539 w 2063915"/>
              <a:gd name="connsiteY6" fmla="*/ 832986 h 943722"/>
              <a:gd name="connsiteX7" fmla="*/ 630690 w 2063915"/>
              <a:gd name="connsiteY7" fmla="*/ 764747 h 943722"/>
              <a:gd name="connsiteX8" fmla="*/ 225834 w 2063915"/>
              <a:gd name="connsiteY8" fmla="*/ 590812 h 943722"/>
              <a:gd name="connsiteX9" fmla="*/ 4776 w 2063915"/>
              <a:gd name="connsiteY9" fmla="*/ 114139 h 943722"/>
              <a:gd name="connsiteX0" fmla="*/ 4776 w 2063915"/>
              <a:gd name="connsiteY0" fmla="*/ 114139 h 943878"/>
              <a:gd name="connsiteX1" fmla="*/ 60887 w 2063915"/>
              <a:gd name="connsiteY1" fmla="*/ 473 h 943878"/>
              <a:gd name="connsiteX2" fmla="*/ 495736 w 2063915"/>
              <a:gd name="connsiteY2" fmla="*/ 123302 h 943878"/>
              <a:gd name="connsiteX3" fmla="*/ 2063915 w 2063915"/>
              <a:gd name="connsiteY3" fmla="*/ 359799 h 943878"/>
              <a:gd name="connsiteX4" fmla="*/ 1994508 w 2063915"/>
              <a:gd name="connsiteY4" fmla="*/ 604459 h 943878"/>
              <a:gd name="connsiteX5" fmla="*/ 1920240 w 2063915"/>
              <a:gd name="connsiteY5" fmla="*/ 942168 h 943878"/>
              <a:gd name="connsiteX6" fmla="*/ 1140513 w 2063915"/>
              <a:gd name="connsiteY6" fmla="*/ 846634 h 943878"/>
              <a:gd name="connsiteX7" fmla="*/ 630690 w 2063915"/>
              <a:gd name="connsiteY7" fmla="*/ 764747 h 943878"/>
              <a:gd name="connsiteX8" fmla="*/ 225834 w 2063915"/>
              <a:gd name="connsiteY8" fmla="*/ 590812 h 943878"/>
              <a:gd name="connsiteX9" fmla="*/ 4776 w 2063915"/>
              <a:gd name="connsiteY9" fmla="*/ 114139 h 943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63915" h="943878">
                <a:moveTo>
                  <a:pt x="4776" y="114139"/>
                </a:moveTo>
                <a:cubicBezTo>
                  <a:pt x="-2722" y="47594"/>
                  <a:pt x="-10943" y="-5603"/>
                  <a:pt x="60887" y="473"/>
                </a:cubicBezTo>
                <a:cubicBezTo>
                  <a:pt x="132717" y="6549"/>
                  <a:pt x="191888" y="65689"/>
                  <a:pt x="495736" y="123302"/>
                </a:cubicBezTo>
                <a:lnTo>
                  <a:pt x="2063915" y="359799"/>
                </a:lnTo>
                <a:lnTo>
                  <a:pt x="1994508" y="604459"/>
                </a:lnTo>
                <a:cubicBezTo>
                  <a:pt x="1875595" y="646929"/>
                  <a:pt x="2072569" y="924552"/>
                  <a:pt x="1920240" y="942168"/>
                </a:cubicBezTo>
                <a:cubicBezTo>
                  <a:pt x="1767911" y="959784"/>
                  <a:pt x="1255473" y="835261"/>
                  <a:pt x="1140513" y="846634"/>
                </a:cubicBezTo>
                <a:cubicBezTo>
                  <a:pt x="975570" y="805691"/>
                  <a:pt x="795633" y="805690"/>
                  <a:pt x="630690" y="764747"/>
                </a:cubicBezTo>
                <a:cubicBezTo>
                  <a:pt x="480744" y="765908"/>
                  <a:pt x="330796" y="685185"/>
                  <a:pt x="225834" y="590812"/>
                </a:cubicBezTo>
                <a:lnTo>
                  <a:pt x="4776" y="11413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 rot="20653819">
            <a:off x="1455149" y="6203844"/>
            <a:ext cx="2759073" cy="820337"/>
          </a:xfrm>
          <a:custGeom>
            <a:avLst/>
            <a:gdLst>
              <a:gd name="connsiteX0" fmla="*/ 0 w 2495479"/>
              <a:gd name="connsiteY0" fmla="*/ 0 h 715718"/>
              <a:gd name="connsiteX1" fmla="*/ 2495479 w 2495479"/>
              <a:gd name="connsiteY1" fmla="*/ 0 h 715718"/>
              <a:gd name="connsiteX2" fmla="*/ 2495479 w 2495479"/>
              <a:gd name="connsiteY2" fmla="*/ 715718 h 715718"/>
              <a:gd name="connsiteX3" fmla="*/ 0 w 2495479"/>
              <a:gd name="connsiteY3" fmla="*/ 715718 h 715718"/>
              <a:gd name="connsiteX4" fmla="*/ 0 w 2495479"/>
              <a:gd name="connsiteY4" fmla="*/ 0 h 715718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27783 h 917953"/>
              <a:gd name="connsiteX1" fmla="*/ 1836189 w 2495479"/>
              <a:gd name="connsiteY1" fmla="*/ 249487 h 917953"/>
              <a:gd name="connsiteX2" fmla="*/ 2495479 w 2495479"/>
              <a:gd name="connsiteY2" fmla="*/ 202235 h 917953"/>
              <a:gd name="connsiteX3" fmla="*/ 2495479 w 2495479"/>
              <a:gd name="connsiteY3" fmla="*/ 917953 h 917953"/>
              <a:gd name="connsiteX4" fmla="*/ 0 w 2495479"/>
              <a:gd name="connsiteY4" fmla="*/ 917953 h 917953"/>
              <a:gd name="connsiteX5" fmla="*/ 35084 w 2495479"/>
              <a:gd name="connsiteY5" fmla="*/ 27783 h 917953"/>
              <a:gd name="connsiteX0" fmla="*/ 35084 w 2495479"/>
              <a:gd name="connsiteY0" fmla="*/ 47657 h 937827"/>
              <a:gd name="connsiteX1" fmla="*/ 859159 w 2495479"/>
              <a:gd name="connsiteY1" fmla="*/ 163627 h 937827"/>
              <a:gd name="connsiteX2" fmla="*/ 1836189 w 2495479"/>
              <a:gd name="connsiteY2" fmla="*/ 269361 h 937827"/>
              <a:gd name="connsiteX3" fmla="*/ 2495479 w 2495479"/>
              <a:gd name="connsiteY3" fmla="*/ 222109 h 937827"/>
              <a:gd name="connsiteX4" fmla="*/ 2495479 w 2495479"/>
              <a:gd name="connsiteY4" fmla="*/ 937827 h 937827"/>
              <a:gd name="connsiteX5" fmla="*/ 0 w 2495479"/>
              <a:gd name="connsiteY5" fmla="*/ 937827 h 937827"/>
              <a:gd name="connsiteX6" fmla="*/ 35084 w 2495479"/>
              <a:gd name="connsiteY6" fmla="*/ 47657 h 937827"/>
              <a:gd name="connsiteX0" fmla="*/ 35084 w 2495479"/>
              <a:gd name="connsiteY0" fmla="*/ 67069 h 957239"/>
              <a:gd name="connsiteX1" fmla="*/ 275848 w 2495479"/>
              <a:gd name="connsiteY1" fmla="*/ 89220 h 957239"/>
              <a:gd name="connsiteX2" fmla="*/ 859159 w 2495479"/>
              <a:gd name="connsiteY2" fmla="*/ 183039 h 957239"/>
              <a:gd name="connsiteX3" fmla="*/ 1836189 w 2495479"/>
              <a:gd name="connsiteY3" fmla="*/ 288773 h 957239"/>
              <a:gd name="connsiteX4" fmla="*/ 2495479 w 2495479"/>
              <a:gd name="connsiteY4" fmla="*/ 241521 h 957239"/>
              <a:gd name="connsiteX5" fmla="*/ 2495479 w 2495479"/>
              <a:gd name="connsiteY5" fmla="*/ 957239 h 957239"/>
              <a:gd name="connsiteX6" fmla="*/ 0 w 2495479"/>
              <a:gd name="connsiteY6" fmla="*/ 957239 h 957239"/>
              <a:gd name="connsiteX7" fmla="*/ 35084 w 2495479"/>
              <a:gd name="connsiteY7" fmla="*/ 67069 h 957239"/>
              <a:gd name="connsiteX0" fmla="*/ 129343 w 2589738"/>
              <a:gd name="connsiteY0" fmla="*/ 67069 h 957239"/>
              <a:gd name="connsiteX1" fmla="*/ 370107 w 2589738"/>
              <a:gd name="connsiteY1" fmla="*/ 89220 h 957239"/>
              <a:gd name="connsiteX2" fmla="*/ 953418 w 2589738"/>
              <a:gd name="connsiteY2" fmla="*/ 183039 h 957239"/>
              <a:gd name="connsiteX3" fmla="*/ 1930448 w 2589738"/>
              <a:gd name="connsiteY3" fmla="*/ 288773 h 957239"/>
              <a:gd name="connsiteX4" fmla="*/ 2589738 w 2589738"/>
              <a:gd name="connsiteY4" fmla="*/ 241521 h 957239"/>
              <a:gd name="connsiteX5" fmla="*/ 2589738 w 2589738"/>
              <a:gd name="connsiteY5" fmla="*/ 957239 h 957239"/>
              <a:gd name="connsiteX6" fmla="*/ 94259 w 2589738"/>
              <a:gd name="connsiteY6" fmla="*/ 957239 h 957239"/>
              <a:gd name="connsiteX7" fmla="*/ 167 w 2589738"/>
              <a:gd name="connsiteY7" fmla="*/ 495284 h 957239"/>
              <a:gd name="connsiteX8" fmla="*/ 129343 w 2589738"/>
              <a:gd name="connsiteY8" fmla="*/ 67069 h 957239"/>
              <a:gd name="connsiteX0" fmla="*/ 141070 w 2601465"/>
              <a:gd name="connsiteY0" fmla="*/ 67069 h 957239"/>
              <a:gd name="connsiteX1" fmla="*/ 381834 w 2601465"/>
              <a:gd name="connsiteY1" fmla="*/ 89220 h 957239"/>
              <a:gd name="connsiteX2" fmla="*/ 965145 w 2601465"/>
              <a:gd name="connsiteY2" fmla="*/ 183039 h 957239"/>
              <a:gd name="connsiteX3" fmla="*/ 1942175 w 2601465"/>
              <a:gd name="connsiteY3" fmla="*/ 288773 h 957239"/>
              <a:gd name="connsiteX4" fmla="*/ 2601465 w 2601465"/>
              <a:gd name="connsiteY4" fmla="*/ 241521 h 957239"/>
              <a:gd name="connsiteX5" fmla="*/ 2601465 w 2601465"/>
              <a:gd name="connsiteY5" fmla="*/ 957239 h 957239"/>
              <a:gd name="connsiteX6" fmla="*/ 0 w 2601465"/>
              <a:gd name="connsiteY6" fmla="*/ 629496 h 957239"/>
              <a:gd name="connsiteX7" fmla="*/ 11894 w 2601465"/>
              <a:gd name="connsiteY7" fmla="*/ 495284 h 957239"/>
              <a:gd name="connsiteX8" fmla="*/ 141070 w 2601465"/>
              <a:gd name="connsiteY8" fmla="*/ 67069 h 957239"/>
              <a:gd name="connsiteX0" fmla="*/ 141070 w 2601465"/>
              <a:gd name="connsiteY0" fmla="*/ 67069 h 853690"/>
              <a:gd name="connsiteX1" fmla="*/ 381834 w 2601465"/>
              <a:gd name="connsiteY1" fmla="*/ 89220 h 853690"/>
              <a:gd name="connsiteX2" fmla="*/ 965145 w 2601465"/>
              <a:gd name="connsiteY2" fmla="*/ 183039 h 853690"/>
              <a:gd name="connsiteX3" fmla="*/ 1942175 w 2601465"/>
              <a:gd name="connsiteY3" fmla="*/ 288773 h 853690"/>
              <a:gd name="connsiteX4" fmla="*/ 2601465 w 2601465"/>
              <a:gd name="connsiteY4" fmla="*/ 241521 h 853690"/>
              <a:gd name="connsiteX5" fmla="*/ 2134355 w 2601465"/>
              <a:gd name="connsiteY5" fmla="*/ 853690 h 853690"/>
              <a:gd name="connsiteX6" fmla="*/ 0 w 2601465"/>
              <a:gd name="connsiteY6" fmla="*/ 629496 h 853690"/>
              <a:gd name="connsiteX7" fmla="*/ 11894 w 2601465"/>
              <a:gd name="connsiteY7" fmla="*/ 495284 h 853690"/>
              <a:gd name="connsiteX8" fmla="*/ 141070 w 2601465"/>
              <a:gd name="connsiteY8" fmla="*/ 67069 h 853690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42175 w 2601465"/>
              <a:gd name="connsiteY3" fmla="*/ 288773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53302 w 2601465"/>
              <a:gd name="connsiteY3" fmla="*/ 249370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715962"/>
              <a:gd name="connsiteY0" fmla="*/ 67069 h 805167"/>
              <a:gd name="connsiteX1" fmla="*/ 381834 w 2715962"/>
              <a:gd name="connsiteY1" fmla="*/ 89220 h 805167"/>
              <a:gd name="connsiteX2" fmla="*/ 965145 w 2715962"/>
              <a:gd name="connsiteY2" fmla="*/ 183039 h 805167"/>
              <a:gd name="connsiteX3" fmla="*/ 1953302 w 2715962"/>
              <a:gd name="connsiteY3" fmla="*/ 249370 h 805167"/>
              <a:gd name="connsiteX4" fmla="*/ 2715962 w 2715962"/>
              <a:gd name="connsiteY4" fmla="*/ 288037 h 805167"/>
              <a:gd name="connsiteX5" fmla="*/ 2062970 w 2715962"/>
              <a:gd name="connsiteY5" fmla="*/ 805167 h 805167"/>
              <a:gd name="connsiteX6" fmla="*/ 0 w 2715962"/>
              <a:gd name="connsiteY6" fmla="*/ 629496 h 805167"/>
              <a:gd name="connsiteX7" fmla="*/ 11894 w 2715962"/>
              <a:gd name="connsiteY7" fmla="*/ 495284 h 805167"/>
              <a:gd name="connsiteX8" fmla="*/ 141070 w 2715962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106081 w 2759073"/>
              <a:gd name="connsiteY5" fmla="*/ 805167 h 805167"/>
              <a:gd name="connsiteX6" fmla="*/ 0 w 2759073"/>
              <a:gd name="connsiteY6" fmla="*/ 631503 h 805167"/>
              <a:gd name="connsiteX7" fmla="*/ 55005 w 2759073"/>
              <a:gd name="connsiteY7" fmla="*/ 495284 h 805167"/>
              <a:gd name="connsiteX8" fmla="*/ 184181 w 2759073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434461 w 2759073"/>
              <a:gd name="connsiteY5" fmla="*/ 656707 h 805167"/>
              <a:gd name="connsiteX6" fmla="*/ 2106081 w 2759073"/>
              <a:gd name="connsiteY6" fmla="*/ 805167 h 805167"/>
              <a:gd name="connsiteX7" fmla="*/ 0 w 2759073"/>
              <a:gd name="connsiteY7" fmla="*/ 631503 h 805167"/>
              <a:gd name="connsiteX8" fmla="*/ 55005 w 2759073"/>
              <a:gd name="connsiteY8" fmla="*/ 495284 h 805167"/>
              <a:gd name="connsiteX9" fmla="*/ 184181 w 2759073"/>
              <a:gd name="connsiteY9" fmla="*/ 67069 h 805167"/>
              <a:gd name="connsiteX0" fmla="*/ 184181 w 2759073"/>
              <a:gd name="connsiteY0" fmla="*/ 67069 h 820337"/>
              <a:gd name="connsiteX1" fmla="*/ 424945 w 2759073"/>
              <a:gd name="connsiteY1" fmla="*/ 89220 h 820337"/>
              <a:gd name="connsiteX2" fmla="*/ 1008256 w 2759073"/>
              <a:gd name="connsiteY2" fmla="*/ 183039 h 820337"/>
              <a:gd name="connsiteX3" fmla="*/ 1996413 w 2759073"/>
              <a:gd name="connsiteY3" fmla="*/ 249370 h 820337"/>
              <a:gd name="connsiteX4" fmla="*/ 2759073 w 2759073"/>
              <a:gd name="connsiteY4" fmla="*/ 288037 h 820337"/>
              <a:gd name="connsiteX5" fmla="*/ 2434461 w 2759073"/>
              <a:gd name="connsiteY5" fmla="*/ 656707 h 820337"/>
              <a:gd name="connsiteX6" fmla="*/ 2260619 w 2759073"/>
              <a:gd name="connsiteY6" fmla="*/ 820337 h 820337"/>
              <a:gd name="connsiteX7" fmla="*/ 2106081 w 2759073"/>
              <a:gd name="connsiteY7" fmla="*/ 805167 h 820337"/>
              <a:gd name="connsiteX8" fmla="*/ 0 w 2759073"/>
              <a:gd name="connsiteY8" fmla="*/ 631503 h 820337"/>
              <a:gd name="connsiteX9" fmla="*/ 55005 w 2759073"/>
              <a:gd name="connsiteY9" fmla="*/ 495284 h 820337"/>
              <a:gd name="connsiteX10" fmla="*/ 184181 w 2759073"/>
              <a:gd name="connsiteY10" fmla="*/ 67069 h 820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59073" h="820337">
                <a:moveTo>
                  <a:pt x="184181" y="67069"/>
                </a:moveTo>
                <a:cubicBezTo>
                  <a:pt x="230439" y="-86975"/>
                  <a:pt x="287599" y="69892"/>
                  <a:pt x="424945" y="89220"/>
                </a:cubicBezTo>
                <a:cubicBezTo>
                  <a:pt x="562291" y="108548"/>
                  <a:pt x="748483" y="140406"/>
                  <a:pt x="1008256" y="183039"/>
                </a:cubicBezTo>
                <a:cubicBezTo>
                  <a:pt x="1268029" y="225672"/>
                  <a:pt x="1723024" y="225253"/>
                  <a:pt x="1996413" y="249370"/>
                </a:cubicBezTo>
                <a:cubicBezTo>
                  <a:pt x="2269802" y="273488"/>
                  <a:pt x="2698915" y="233231"/>
                  <a:pt x="2759073" y="288037"/>
                </a:cubicBezTo>
                <a:cubicBezTo>
                  <a:pt x="2625168" y="384760"/>
                  <a:pt x="2568366" y="559984"/>
                  <a:pt x="2434461" y="656707"/>
                </a:cubicBezTo>
                <a:cubicBezTo>
                  <a:pt x="2368325" y="690029"/>
                  <a:pt x="2326755" y="787015"/>
                  <a:pt x="2260619" y="820337"/>
                </a:cubicBezTo>
                <a:lnTo>
                  <a:pt x="2106081" y="805167"/>
                </a:lnTo>
                <a:lnTo>
                  <a:pt x="0" y="631503"/>
                </a:lnTo>
                <a:cubicBezTo>
                  <a:pt x="4897" y="483031"/>
                  <a:pt x="50108" y="643756"/>
                  <a:pt x="55005" y="495284"/>
                </a:cubicBezTo>
                <a:lnTo>
                  <a:pt x="184181" y="6706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69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1" grpId="0" animBg="1"/>
      <p:bldP spid="2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ack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5589240"/>
            <a:ext cx="4464496" cy="367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Krychle 26"/>
          <p:cNvSpPr/>
          <p:nvPr/>
        </p:nvSpPr>
        <p:spPr>
          <a:xfrm>
            <a:off x="3216659" y="3693603"/>
            <a:ext cx="1152128" cy="1080120"/>
          </a:xfrm>
          <a:prstGeom prst="cub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Krychle 20"/>
          <p:cNvSpPr/>
          <p:nvPr/>
        </p:nvSpPr>
        <p:spPr>
          <a:xfrm>
            <a:off x="4062828" y="3693603"/>
            <a:ext cx="1152128" cy="1080120"/>
          </a:xfrm>
          <a:prstGeom prst="cube">
            <a:avLst/>
          </a:prstGeom>
          <a:solidFill>
            <a:srgbClr val="FF00FF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Krychle 23"/>
          <p:cNvSpPr/>
          <p:nvPr/>
        </p:nvSpPr>
        <p:spPr>
          <a:xfrm>
            <a:off x="4950078" y="3693603"/>
            <a:ext cx="1152128" cy="1080120"/>
          </a:xfrm>
          <a:prstGeom prst="cube">
            <a:avLst/>
          </a:prstGeom>
          <a:solidFill>
            <a:srgbClr val="FF99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8" name="Picture 2" descr="Sack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00"/>
          <a:stretch/>
        </p:blipFill>
        <p:spPr bwMode="auto">
          <a:xfrm>
            <a:off x="-352233" y="6541263"/>
            <a:ext cx="4464496" cy="272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ovéPole 34"/>
          <p:cNvSpPr txBox="1"/>
          <p:nvPr/>
        </p:nvSpPr>
        <p:spPr>
          <a:xfrm>
            <a:off x="3419872" y="6506290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Obr.01</a:t>
            </a:r>
          </a:p>
        </p:txBody>
      </p:sp>
      <p:grpSp>
        <p:nvGrpSpPr>
          <p:cNvPr id="2048" name="Skupina 2047"/>
          <p:cNvGrpSpPr/>
          <p:nvPr/>
        </p:nvGrpSpPr>
        <p:grpSpPr>
          <a:xfrm>
            <a:off x="6732240" y="476672"/>
            <a:ext cx="1903090" cy="2828925"/>
            <a:chOff x="6732240" y="476672"/>
            <a:chExt cx="1903090" cy="2828925"/>
          </a:xfrm>
        </p:grpSpPr>
        <p:pic>
          <p:nvPicPr>
            <p:cNvPr id="3076" name="Picture 4" descr="Blue Worker Clip A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40" y="476672"/>
              <a:ext cx="1543050" cy="2828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ovéPole 35"/>
            <p:cNvSpPr txBox="1"/>
            <p:nvPr/>
          </p:nvSpPr>
          <p:spPr>
            <a:xfrm>
              <a:off x="7915250" y="2564904"/>
              <a:ext cx="72008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Obr.02</a:t>
              </a:r>
            </a:p>
          </p:txBody>
        </p:sp>
      </p:grpSp>
      <p:sp>
        <p:nvSpPr>
          <p:cNvPr id="38" name="TextovéPole 37"/>
          <p:cNvSpPr txBox="1"/>
          <p:nvPr/>
        </p:nvSpPr>
        <p:spPr>
          <a:xfrm>
            <a:off x="1276362" y="184284"/>
            <a:ext cx="5743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POSTAV STAVBU Z KOSTEK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Krychle 14"/>
          <p:cNvSpPr/>
          <p:nvPr/>
        </p:nvSpPr>
        <p:spPr>
          <a:xfrm>
            <a:off x="4062828" y="2866161"/>
            <a:ext cx="1152128" cy="1080120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Krychle 31"/>
          <p:cNvSpPr/>
          <p:nvPr/>
        </p:nvSpPr>
        <p:spPr>
          <a:xfrm>
            <a:off x="4063901" y="2039429"/>
            <a:ext cx="1152128" cy="1080120"/>
          </a:xfrm>
          <a:prstGeom prst="cube">
            <a:avLst/>
          </a:prstGeom>
          <a:solidFill>
            <a:srgbClr val="FFFF0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Krychle 32"/>
          <p:cNvSpPr/>
          <p:nvPr/>
        </p:nvSpPr>
        <p:spPr>
          <a:xfrm>
            <a:off x="2946864" y="3972826"/>
            <a:ext cx="1152128" cy="1080120"/>
          </a:xfrm>
          <a:prstGeom prst="cub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9" name="Skupina 8"/>
          <p:cNvGrpSpPr/>
          <p:nvPr/>
        </p:nvGrpSpPr>
        <p:grpSpPr>
          <a:xfrm>
            <a:off x="561229" y="756737"/>
            <a:ext cx="2612509" cy="1584176"/>
            <a:chOff x="1373223" y="1247341"/>
            <a:chExt cx="2612509" cy="1584176"/>
          </a:xfrm>
        </p:grpSpPr>
        <p:sp>
          <p:nvSpPr>
            <p:cNvPr id="34" name="Obdélník 33"/>
            <p:cNvSpPr/>
            <p:nvPr/>
          </p:nvSpPr>
          <p:spPr>
            <a:xfrm>
              <a:off x="1373223" y="2039429"/>
              <a:ext cx="864096" cy="7920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Obdélník 36"/>
            <p:cNvSpPr/>
            <p:nvPr/>
          </p:nvSpPr>
          <p:spPr>
            <a:xfrm>
              <a:off x="3121636" y="2039429"/>
              <a:ext cx="864096" cy="7920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" name="Skupina 4"/>
            <p:cNvGrpSpPr/>
            <p:nvPr/>
          </p:nvGrpSpPr>
          <p:grpSpPr>
            <a:xfrm>
              <a:off x="1373223" y="1247341"/>
              <a:ext cx="2609776" cy="1212531"/>
              <a:chOff x="1373223" y="1247341"/>
              <a:chExt cx="2609776" cy="1212531"/>
            </a:xfrm>
          </p:grpSpPr>
          <p:grpSp>
            <p:nvGrpSpPr>
              <p:cNvPr id="8" name="Skupina 7"/>
              <p:cNvGrpSpPr/>
              <p:nvPr/>
            </p:nvGrpSpPr>
            <p:grpSpPr>
              <a:xfrm>
                <a:off x="1373223" y="1247341"/>
                <a:ext cx="2609776" cy="792088"/>
                <a:chOff x="1970589" y="1268760"/>
                <a:chExt cx="2609776" cy="792088"/>
              </a:xfrm>
              <a:solidFill>
                <a:schemeClr val="accent1">
                  <a:lumMod val="40000"/>
                  <a:lumOff val="60000"/>
                </a:schemeClr>
              </a:solidFill>
            </p:grpSpPr>
            <p:grpSp>
              <p:nvGrpSpPr>
                <p:cNvPr id="6" name="Skupina 5"/>
                <p:cNvGrpSpPr/>
                <p:nvPr/>
              </p:nvGrpSpPr>
              <p:grpSpPr>
                <a:xfrm>
                  <a:off x="1970589" y="1268760"/>
                  <a:ext cx="1728192" cy="792088"/>
                  <a:chOff x="683568" y="1202717"/>
                  <a:chExt cx="1728192" cy="792088"/>
                </a:xfrm>
                <a:grpFill/>
              </p:grpSpPr>
              <p:sp>
                <p:nvSpPr>
                  <p:cNvPr id="2" name="Obdélník 1"/>
                  <p:cNvSpPr/>
                  <p:nvPr/>
                </p:nvSpPr>
                <p:spPr>
                  <a:xfrm>
                    <a:off x="683568" y="1202717"/>
                    <a:ext cx="864096" cy="792088"/>
                  </a:xfrm>
                  <a:prstGeom prst="rect">
                    <a:avLst/>
                  </a:prstGeom>
                  <a:grpFill/>
                  <a:ln>
                    <a:solidFill>
                      <a:schemeClr val="tx2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3" name="Obdélník 2"/>
                  <p:cNvSpPr/>
                  <p:nvPr/>
                </p:nvSpPr>
                <p:spPr>
                  <a:xfrm>
                    <a:off x="1547664" y="1202717"/>
                    <a:ext cx="864096" cy="792088"/>
                  </a:xfrm>
                  <a:prstGeom prst="rect">
                    <a:avLst/>
                  </a:prstGeom>
                  <a:grpFill/>
                  <a:ln>
                    <a:solidFill>
                      <a:schemeClr val="tx2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  <p:sp>
              <p:nvSpPr>
                <p:cNvPr id="31" name="Obdélník 30"/>
                <p:cNvSpPr/>
                <p:nvPr/>
              </p:nvSpPr>
              <p:spPr>
                <a:xfrm>
                  <a:off x="3716269" y="1268760"/>
                  <a:ext cx="864096" cy="792088"/>
                </a:xfrm>
                <a:prstGeom prst="rect">
                  <a:avLst/>
                </a:prstGeom>
                <a:grpFill/>
                <a:ln>
                  <a:solidFill>
                    <a:schemeClr val="tx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4" name="Vývojový diagram: spojnice 3"/>
              <p:cNvSpPr/>
              <p:nvPr/>
            </p:nvSpPr>
            <p:spPr>
              <a:xfrm>
                <a:off x="1799561" y="1621074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" name="Vývojový diagram: spojnice 6"/>
              <p:cNvSpPr/>
              <p:nvPr/>
            </p:nvSpPr>
            <p:spPr>
              <a:xfrm>
                <a:off x="2839847" y="1845415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2" name="Vývojový diagram: spojnice 21"/>
              <p:cNvSpPr/>
              <p:nvPr/>
            </p:nvSpPr>
            <p:spPr>
              <a:xfrm>
                <a:off x="2492855" y="1444419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" name="Vývojový diagram: spojnice 24"/>
              <p:cNvSpPr/>
              <p:nvPr/>
            </p:nvSpPr>
            <p:spPr>
              <a:xfrm>
                <a:off x="3507965" y="1621074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" name="Vývojový diagram: spojnice 38"/>
              <p:cNvSpPr/>
              <p:nvPr/>
            </p:nvSpPr>
            <p:spPr>
              <a:xfrm>
                <a:off x="1799561" y="2389754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0" name="Vývojový diagram: spojnice 39"/>
              <p:cNvSpPr/>
              <p:nvPr/>
            </p:nvSpPr>
            <p:spPr>
              <a:xfrm>
                <a:off x="3550951" y="2414153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1" name="Vývojový diagram: spojnice 40"/>
              <p:cNvSpPr/>
              <p:nvPr/>
            </p:nvSpPr>
            <p:spPr>
              <a:xfrm>
                <a:off x="2678909" y="1647974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26" name="Krychle 25"/>
          <p:cNvSpPr/>
          <p:nvPr/>
        </p:nvSpPr>
        <p:spPr>
          <a:xfrm>
            <a:off x="4667699" y="3972826"/>
            <a:ext cx="1152128" cy="1080120"/>
          </a:xfrm>
          <a:prstGeom prst="cube">
            <a:avLst/>
          </a:prstGeom>
          <a:solidFill>
            <a:srgbClr val="66FF66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 rot="20653819">
            <a:off x="1455149" y="6203844"/>
            <a:ext cx="2759073" cy="820337"/>
          </a:xfrm>
          <a:custGeom>
            <a:avLst/>
            <a:gdLst>
              <a:gd name="connsiteX0" fmla="*/ 0 w 2495479"/>
              <a:gd name="connsiteY0" fmla="*/ 0 h 715718"/>
              <a:gd name="connsiteX1" fmla="*/ 2495479 w 2495479"/>
              <a:gd name="connsiteY1" fmla="*/ 0 h 715718"/>
              <a:gd name="connsiteX2" fmla="*/ 2495479 w 2495479"/>
              <a:gd name="connsiteY2" fmla="*/ 715718 h 715718"/>
              <a:gd name="connsiteX3" fmla="*/ 0 w 2495479"/>
              <a:gd name="connsiteY3" fmla="*/ 715718 h 715718"/>
              <a:gd name="connsiteX4" fmla="*/ 0 w 2495479"/>
              <a:gd name="connsiteY4" fmla="*/ 0 h 715718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27783 h 917953"/>
              <a:gd name="connsiteX1" fmla="*/ 1836189 w 2495479"/>
              <a:gd name="connsiteY1" fmla="*/ 249487 h 917953"/>
              <a:gd name="connsiteX2" fmla="*/ 2495479 w 2495479"/>
              <a:gd name="connsiteY2" fmla="*/ 202235 h 917953"/>
              <a:gd name="connsiteX3" fmla="*/ 2495479 w 2495479"/>
              <a:gd name="connsiteY3" fmla="*/ 917953 h 917953"/>
              <a:gd name="connsiteX4" fmla="*/ 0 w 2495479"/>
              <a:gd name="connsiteY4" fmla="*/ 917953 h 917953"/>
              <a:gd name="connsiteX5" fmla="*/ 35084 w 2495479"/>
              <a:gd name="connsiteY5" fmla="*/ 27783 h 917953"/>
              <a:gd name="connsiteX0" fmla="*/ 35084 w 2495479"/>
              <a:gd name="connsiteY0" fmla="*/ 47657 h 937827"/>
              <a:gd name="connsiteX1" fmla="*/ 859159 w 2495479"/>
              <a:gd name="connsiteY1" fmla="*/ 163627 h 937827"/>
              <a:gd name="connsiteX2" fmla="*/ 1836189 w 2495479"/>
              <a:gd name="connsiteY2" fmla="*/ 269361 h 937827"/>
              <a:gd name="connsiteX3" fmla="*/ 2495479 w 2495479"/>
              <a:gd name="connsiteY3" fmla="*/ 222109 h 937827"/>
              <a:gd name="connsiteX4" fmla="*/ 2495479 w 2495479"/>
              <a:gd name="connsiteY4" fmla="*/ 937827 h 937827"/>
              <a:gd name="connsiteX5" fmla="*/ 0 w 2495479"/>
              <a:gd name="connsiteY5" fmla="*/ 937827 h 937827"/>
              <a:gd name="connsiteX6" fmla="*/ 35084 w 2495479"/>
              <a:gd name="connsiteY6" fmla="*/ 47657 h 937827"/>
              <a:gd name="connsiteX0" fmla="*/ 35084 w 2495479"/>
              <a:gd name="connsiteY0" fmla="*/ 67069 h 957239"/>
              <a:gd name="connsiteX1" fmla="*/ 275848 w 2495479"/>
              <a:gd name="connsiteY1" fmla="*/ 89220 h 957239"/>
              <a:gd name="connsiteX2" fmla="*/ 859159 w 2495479"/>
              <a:gd name="connsiteY2" fmla="*/ 183039 h 957239"/>
              <a:gd name="connsiteX3" fmla="*/ 1836189 w 2495479"/>
              <a:gd name="connsiteY3" fmla="*/ 288773 h 957239"/>
              <a:gd name="connsiteX4" fmla="*/ 2495479 w 2495479"/>
              <a:gd name="connsiteY4" fmla="*/ 241521 h 957239"/>
              <a:gd name="connsiteX5" fmla="*/ 2495479 w 2495479"/>
              <a:gd name="connsiteY5" fmla="*/ 957239 h 957239"/>
              <a:gd name="connsiteX6" fmla="*/ 0 w 2495479"/>
              <a:gd name="connsiteY6" fmla="*/ 957239 h 957239"/>
              <a:gd name="connsiteX7" fmla="*/ 35084 w 2495479"/>
              <a:gd name="connsiteY7" fmla="*/ 67069 h 957239"/>
              <a:gd name="connsiteX0" fmla="*/ 129343 w 2589738"/>
              <a:gd name="connsiteY0" fmla="*/ 67069 h 957239"/>
              <a:gd name="connsiteX1" fmla="*/ 370107 w 2589738"/>
              <a:gd name="connsiteY1" fmla="*/ 89220 h 957239"/>
              <a:gd name="connsiteX2" fmla="*/ 953418 w 2589738"/>
              <a:gd name="connsiteY2" fmla="*/ 183039 h 957239"/>
              <a:gd name="connsiteX3" fmla="*/ 1930448 w 2589738"/>
              <a:gd name="connsiteY3" fmla="*/ 288773 h 957239"/>
              <a:gd name="connsiteX4" fmla="*/ 2589738 w 2589738"/>
              <a:gd name="connsiteY4" fmla="*/ 241521 h 957239"/>
              <a:gd name="connsiteX5" fmla="*/ 2589738 w 2589738"/>
              <a:gd name="connsiteY5" fmla="*/ 957239 h 957239"/>
              <a:gd name="connsiteX6" fmla="*/ 94259 w 2589738"/>
              <a:gd name="connsiteY6" fmla="*/ 957239 h 957239"/>
              <a:gd name="connsiteX7" fmla="*/ 167 w 2589738"/>
              <a:gd name="connsiteY7" fmla="*/ 495284 h 957239"/>
              <a:gd name="connsiteX8" fmla="*/ 129343 w 2589738"/>
              <a:gd name="connsiteY8" fmla="*/ 67069 h 957239"/>
              <a:gd name="connsiteX0" fmla="*/ 141070 w 2601465"/>
              <a:gd name="connsiteY0" fmla="*/ 67069 h 957239"/>
              <a:gd name="connsiteX1" fmla="*/ 381834 w 2601465"/>
              <a:gd name="connsiteY1" fmla="*/ 89220 h 957239"/>
              <a:gd name="connsiteX2" fmla="*/ 965145 w 2601465"/>
              <a:gd name="connsiteY2" fmla="*/ 183039 h 957239"/>
              <a:gd name="connsiteX3" fmla="*/ 1942175 w 2601465"/>
              <a:gd name="connsiteY3" fmla="*/ 288773 h 957239"/>
              <a:gd name="connsiteX4" fmla="*/ 2601465 w 2601465"/>
              <a:gd name="connsiteY4" fmla="*/ 241521 h 957239"/>
              <a:gd name="connsiteX5" fmla="*/ 2601465 w 2601465"/>
              <a:gd name="connsiteY5" fmla="*/ 957239 h 957239"/>
              <a:gd name="connsiteX6" fmla="*/ 0 w 2601465"/>
              <a:gd name="connsiteY6" fmla="*/ 629496 h 957239"/>
              <a:gd name="connsiteX7" fmla="*/ 11894 w 2601465"/>
              <a:gd name="connsiteY7" fmla="*/ 495284 h 957239"/>
              <a:gd name="connsiteX8" fmla="*/ 141070 w 2601465"/>
              <a:gd name="connsiteY8" fmla="*/ 67069 h 957239"/>
              <a:gd name="connsiteX0" fmla="*/ 141070 w 2601465"/>
              <a:gd name="connsiteY0" fmla="*/ 67069 h 853690"/>
              <a:gd name="connsiteX1" fmla="*/ 381834 w 2601465"/>
              <a:gd name="connsiteY1" fmla="*/ 89220 h 853690"/>
              <a:gd name="connsiteX2" fmla="*/ 965145 w 2601465"/>
              <a:gd name="connsiteY2" fmla="*/ 183039 h 853690"/>
              <a:gd name="connsiteX3" fmla="*/ 1942175 w 2601465"/>
              <a:gd name="connsiteY3" fmla="*/ 288773 h 853690"/>
              <a:gd name="connsiteX4" fmla="*/ 2601465 w 2601465"/>
              <a:gd name="connsiteY4" fmla="*/ 241521 h 853690"/>
              <a:gd name="connsiteX5" fmla="*/ 2134355 w 2601465"/>
              <a:gd name="connsiteY5" fmla="*/ 853690 h 853690"/>
              <a:gd name="connsiteX6" fmla="*/ 0 w 2601465"/>
              <a:gd name="connsiteY6" fmla="*/ 629496 h 853690"/>
              <a:gd name="connsiteX7" fmla="*/ 11894 w 2601465"/>
              <a:gd name="connsiteY7" fmla="*/ 495284 h 853690"/>
              <a:gd name="connsiteX8" fmla="*/ 141070 w 2601465"/>
              <a:gd name="connsiteY8" fmla="*/ 67069 h 853690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42175 w 2601465"/>
              <a:gd name="connsiteY3" fmla="*/ 288773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53302 w 2601465"/>
              <a:gd name="connsiteY3" fmla="*/ 249370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715962"/>
              <a:gd name="connsiteY0" fmla="*/ 67069 h 805167"/>
              <a:gd name="connsiteX1" fmla="*/ 381834 w 2715962"/>
              <a:gd name="connsiteY1" fmla="*/ 89220 h 805167"/>
              <a:gd name="connsiteX2" fmla="*/ 965145 w 2715962"/>
              <a:gd name="connsiteY2" fmla="*/ 183039 h 805167"/>
              <a:gd name="connsiteX3" fmla="*/ 1953302 w 2715962"/>
              <a:gd name="connsiteY3" fmla="*/ 249370 h 805167"/>
              <a:gd name="connsiteX4" fmla="*/ 2715962 w 2715962"/>
              <a:gd name="connsiteY4" fmla="*/ 288037 h 805167"/>
              <a:gd name="connsiteX5" fmla="*/ 2062970 w 2715962"/>
              <a:gd name="connsiteY5" fmla="*/ 805167 h 805167"/>
              <a:gd name="connsiteX6" fmla="*/ 0 w 2715962"/>
              <a:gd name="connsiteY6" fmla="*/ 629496 h 805167"/>
              <a:gd name="connsiteX7" fmla="*/ 11894 w 2715962"/>
              <a:gd name="connsiteY7" fmla="*/ 495284 h 805167"/>
              <a:gd name="connsiteX8" fmla="*/ 141070 w 2715962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106081 w 2759073"/>
              <a:gd name="connsiteY5" fmla="*/ 805167 h 805167"/>
              <a:gd name="connsiteX6" fmla="*/ 0 w 2759073"/>
              <a:gd name="connsiteY6" fmla="*/ 631503 h 805167"/>
              <a:gd name="connsiteX7" fmla="*/ 55005 w 2759073"/>
              <a:gd name="connsiteY7" fmla="*/ 495284 h 805167"/>
              <a:gd name="connsiteX8" fmla="*/ 184181 w 2759073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434461 w 2759073"/>
              <a:gd name="connsiteY5" fmla="*/ 656707 h 805167"/>
              <a:gd name="connsiteX6" fmla="*/ 2106081 w 2759073"/>
              <a:gd name="connsiteY6" fmla="*/ 805167 h 805167"/>
              <a:gd name="connsiteX7" fmla="*/ 0 w 2759073"/>
              <a:gd name="connsiteY7" fmla="*/ 631503 h 805167"/>
              <a:gd name="connsiteX8" fmla="*/ 55005 w 2759073"/>
              <a:gd name="connsiteY8" fmla="*/ 495284 h 805167"/>
              <a:gd name="connsiteX9" fmla="*/ 184181 w 2759073"/>
              <a:gd name="connsiteY9" fmla="*/ 67069 h 805167"/>
              <a:gd name="connsiteX0" fmla="*/ 184181 w 2759073"/>
              <a:gd name="connsiteY0" fmla="*/ 67069 h 820337"/>
              <a:gd name="connsiteX1" fmla="*/ 424945 w 2759073"/>
              <a:gd name="connsiteY1" fmla="*/ 89220 h 820337"/>
              <a:gd name="connsiteX2" fmla="*/ 1008256 w 2759073"/>
              <a:gd name="connsiteY2" fmla="*/ 183039 h 820337"/>
              <a:gd name="connsiteX3" fmla="*/ 1996413 w 2759073"/>
              <a:gd name="connsiteY3" fmla="*/ 249370 h 820337"/>
              <a:gd name="connsiteX4" fmla="*/ 2759073 w 2759073"/>
              <a:gd name="connsiteY4" fmla="*/ 288037 h 820337"/>
              <a:gd name="connsiteX5" fmla="*/ 2434461 w 2759073"/>
              <a:gd name="connsiteY5" fmla="*/ 656707 h 820337"/>
              <a:gd name="connsiteX6" fmla="*/ 2260619 w 2759073"/>
              <a:gd name="connsiteY6" fmla="*/ 820337 h 820337"/>
              <a:gd name="connsiteX7" fmla="*/ 2106081 w 2759073"/>
              <a:gd name="connsiteY7" fmla="*/ 805167 h 820337"/>
              <a:gd name="connsiteX8" fmla="*/ 0 w 2759073"/>
              <a:gd name="connsiteY8" fmla="*/ 631503 h 820337"/>
              <a:gd name="connsiteX9" fmla="*/ 55005 w 2759073"/>
              <a:gd name="connsiteY9" fmla="*/ 495284 h 820337"/>
              <a:gd name="connsiteX10" fmla="*/ 184181 w 2759073"/>
              <a:gd name="connsiteY10" fmla="*/ 67069 h 820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59073" h="820337">
                <a:moveTo>
                  <a:pt x="184181" y="67069"/>
                </a:moveTo>
                <a:cubicBezTo>
                  <a:pt x="230439" y="-86975"/>
                  <a:pt x="287599" y="69892"/>
                  <a:pt x="424945" y="89220"/>
                </a:cubicBezTo>
                <a:cubicBezTo>
                  <a:pt x="562291" y="108548"/>
                  <a:pt x="748483" y="140406"/>
                  <a:pt x="1008256" y="183039"/>
                </a:cubicBezTo>
                <a:cubicBezTo>
                  <a:pt x="1268029" y="225672"/>
                  <a:pt x="1723024" y="225253"/>
                  <a:pt x="1996413" y="249370"/>
                </a:cubicBezTo>
                <a:cubicBezTo>
                  <a:pt x="2269802" y="273488"/>
                  <a:pt x="2698915" y="233231"/>
                  <a:pt x="2759073" y="288037"/>
                </a:cubicBezTo>
                <a:cubicBezTo>
                  <a:pt x="2625168" y="384760"/>
                  <a:pt x="2568366" y="559984"/>
                  <a:pt x="2434461" y="656707"/>
                </a:cubicBezTo>
                <a:cubicBezTo>
                  <a:pt x="2368325" y="690029"/>
                  <a:pt x="2326755" y="787015"/>
                  <a:pt x="2260619" y="820337"/>
                </a:cubicBezTo>
                <a:lnTo>
                  <a:pt x="2106081" y="805167"/>
                </a:lnTo>
                <a:lnTo>
                  <a:pt x="0" y="631503"/>
                </a:lnTo>
                <a:cubicBezTo>
                  <a:pt x="4897" y="483031"/>
                  <a:pt x="50108" y="643756"/>
                  <a:pt x="55005" y="495284"/>
                </a:cubicBezTo>
                <a:lnTo>
                  <a:pt x="184181" y="6706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-246488" y="6195612"/>
            <a:ext cx="1878509" cy="943878"/>
          </a:xfrm>
          <a:custGeom>
            <a:avLst/>
            <a:gdLst>
              <a:gd name="connsiteX0" fmla="*/ 0 w 2160240"/>
              <a:gd name="connsiteY0" fmla="*/ 0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0 w 2160240"/>
              <a:gd name="connsiteY4" fmla="*/ 0 h 558558"/>
              <a:gd name="connsiteX0" fmla="*/ 95534 w 2160240"/>
              <a:gd name="connsiteY0" fmla="*/ 40943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95534 w 2160240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95534 w 2064706"/>
              <a:gd name="connsiteY3" fmla="*/ 490319 h 558558"/>
              <a:gd name="connsiteX4" fmla="*/ 0 w 2064706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191068 w 2064706"/>
              <a:gd name="connsiteY3" fmla="*/ 449376 h 558558"/>
              <a:gd name="connsiteX4" fmla="*/ 0 w 2064706"/>
              <a:gd name="connsiteY4" fmla="*/ 40943 h 558558"/>
              <a:gd name="connsiteX0" fmla="*/ 0 w 2064706"/>
              <a:gd name="connsiteY0" fmla="*/ 0 h 517615"/>
              <a:gd name="connsiteX1" fmla="*/ 1969171 w 2064706"/>
              <a:gd name="connsiteY1" fmla="*/ 354842 h 517615"/>
              <a:gd name="connsiteX2" fmla="*/ 2064706 w 2064706"/>
              <a:gd name="connsiteY2" fmla="*/ 517615 h 517615"/>
              <a:gd name="connsiteX3" fmla="*/ 191068 w 2064706"/>
              <a:gd name="connsiteY3" fmla="*/ 408433 h 517615"/>
              <a:gd name="connsiteX4" fmla="*/ 0 w 2064706"/>
              <a:gd name="connsiteY4" fmla="*/ 0 h 517615"/>
              <a:gd name="connsiteX0" fmla="*/ 0 w 2064706"/>
              <a:gd name="connsiteY0" fmla="*/ 0 h 517615"/>
              <a:gd name="connsiteX1" fmla="*/ 430981 w 2064706"/>
              <a:gd name="connsiteY1" fmla="*/ 36458 h 517615"/>
              <a:gd name="connsiteX2" fmla="*/ 1969171 w 2064706"/>
              <a:gd name="connsiteY2" fmla="*/ 354842 h 517615"/>
              <a:gd name="connsiteX3" fmla="*/ 2064706 w 2064706"/>
              <a:gd name="connsiteY3" fmla="*/ 517615 h 517615"/>
              <a:gd name="connsiteX4" fmla="*/ 191068 w 2064706"/>
              <a:gd name="connsiteY4" fmla="*/ 408433 h 517615"/>
              <a:gd name="connsiteX5" fmla="*/ 0 w 2064706"/>
              <a:gd name="connsiteY5" fmla="*/ 0 h 517615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191548 w 2065186"/>
              <a:gd name="connsiteY5" fmla="*/ 451568 h 560750"/>
              <a:gd name="connsiteX6" fmla="*/ 480 w 2065186"/>
              <a:gd name="connsiteY6" fmla="*/ 43135 h 560750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251528 w 2065186"/>
              <a:gd name="connsiteY5" fmla="*/ 437920 h 560750"/>
              <a:gd name="connsiteX6" fmla="*/ 480 w 2065186"/>
              <a:gd name="connsiteY6" fmla="*/ 43135 h 560750"/>
              <a:gd name="connsiteX0" fmla="*/ 480 w 1969651"/>
              <a:gd name="connsiteY0" fmla="*/ 43135 h 560750"/>
              <a:gd name="connsiteX1" fmla="*/ 146561 w 1969651"/>
              <a:gd name="connsiteY1" fmla="*/ 11355 h 560750"/>
              <a:gd name="connsiteX2" fmla="*/ 431461 w 1969651"/>
              <a:gd name="connsiteY2" fmla="*/ 79593 h 560750"/>
              <a:gd name="connsiteX3" fmla="*/ 1969651 w 1969651"/>
              <a:gd name="connsiteY3" fmla="*/ 397977 h 560750"/>
              <a:gd name="connsiteX4" fmla="*/ 1930233 w 1969651"/>
              <a:gd name="connsiteY4" fmla="*/ 560750 h 560750"/>
              <a:gd name="connsiteX5" fmla="*/ 251528 w 1969651"/>
              <a:gd name="connsiteY5" fmla="*/ 437920 h 560750"/>
              <a:gd name="connsiteX6" fmla="*/ 480 w 1969651"/>
              <a:gd name="connsiteY6" fmla="*/ 43135 h 560750"/>
              <a:gd name="connsiteX0" fmla="*/ 480 w 1969651"/>
              <a:gd name="connsiteY0" fmla="*/ 43135 h 668984"/>
              <a:gd name="connsiteX1" fmla="*/ 146561 w 1969651"/>
              <a:gd name="connsiteY1" fmla="*/ 11355 h 668984"/>
              <a:gd name="connsiteX2" fmla="*/ 431461 w 1969651"/>
              <a:gd name="connsiteY2" fmla="*/ 79593 h 668984"/>
              <a:gd name="connsiteX3" fmla="*/ 1969651 w 1969651"/>
              <a:gd name="connsiteY3" fmla="*/ 397977 h 668984"/>
              <a:gd name="connsiteX4" fmla="*/ 1930233 w 1969651"/>
              <a:gd name="connsiteY4" fmla="*/ 560750 h 668984"/>
              <a:gd name="connsiteX5" fmla="*/ 1016259 w 1969651"/>
              <a:gd name="connsiteY5" fmla="*/ 666447 h 668984"/>
              <a:gd name="connsiteX6" fmla="*/ 251528 w 1969651"/>
              <a:gd name="connsiteY6" fmla="*/ 437920 h 668984"/>
              <a:gd name="connsiteX7" fmla="*/ 480 w 1969651"/>
              <a:gd name="connsiteY7" fmla="*/ 43135 h 668984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36826"/>
              <a:gd name="connsiteX1" fmla="*/ 146561 w 1969651"/>
              <a:gd name="connsiteY1" fmla="*/ 11355 h 736826"/>
              <a:gd name="connsiteX2" fmla="*/ 431461 w 1969651"/>
              <a:gd name="connsiteY2" fmla="*/ 79593 h 736826"/>
              <a:gd name="connsiteX3" fmla="*/ 1969651 w 1969651"/>
              <a:gd name="connsiteY3" fmla="*/ 397977 h 736826"/>
              <a:gd name="connsiteX4" fmla="*/ 1930233 w 1969651"/>
              <a:gd name="connsiteY4" fmla="*/ 560750 h 736826"/>
              <a:gd name="connsiteX5" fmla="*/ 1376133 w 1969651"/>
              <a:gd name="connsiteY5" fmla="*/ 734686 h 736826"/>
              <a:gd name="connsiteX6" fmla="*/ 1016259 w 1969651"/>
              <a:gd name="connsiteY6" fmla="*/ 666447 h 736826"/>
              <a:gd name="connsiteX7" fmla="*/ 566415 w 1969651"/>
              <a:gd name="connsiteY7" fmla="*/ 721038 h 736826"/>
              <a:gd name="connsiteX8" fmla="*/ 251528 w 1969651"/>
              <a:gd name="connsiteY8" fmla="*/ 437920 h 736826"/>
              <a:gd name="connsiteX9" fmla="*/ 480 w 1969651"/>
              <a:gd name="connsiteY9" fmla="*/ 43135 h 736826"/>
              <a:gd name="connsiteX0" fmla="*/ 480 w 1969651"/>
              <a:gd name="connsiteY0" fmla="*/ 43135 h 789277"/>
              <a:gd name="connsiteX1" fmla="*/ 146561 w 1969651"/>
              <a:gd name="connsiteY1" fmla="*/ 11355 h 789277"/>
              <a:gd name="connsiteX2" fmla="*/ 431461 w 1969651"/>
              <a:gd name="connsiteY2" fmla="*/ 79593 h 789277"/>
              <a:gd name="connsiteX3" fmla="*/ 1969651 w 1969651"/>
              <a:gd name="connsiteY3" fmla="*/ 397977 h 789277"/>
              <a:gd name="connsiteX4" fmla="*/ 1930233 w 1969651"/>
              <a:gd name="connsiteY4" fmla="*/ 560750 h 789277"/>
              <a:gd name="connsiteX5" fmla="*/ 1376133 w 1969651"/>
              <a:gd name="connsiteY5" fmla="*/ 734686 h 789277"/>
              <a:gd name="connsiteX6" fmla="*/ 1001264 w 1969651"/>
              <a:gd name="connsiteY6" fmla="*/ 789277 h 789277"/>
              <a:gd name="connsiteX7" fmla="*/ 566415 w 1969651"/>
              <a:gd name="connsiteY7" fmla="*/ 721038 h 789277"/>
              <a:gd name="connsiteX8" fmla="*/ 251528 w 1969651"/>
              <a:gd name="connsiteY8" fmla="*/ 437920 h 789277"/>
              <a:gd name="connsiteX9" fmla="*/ 480 w 1969651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251528 w 1999640"/>
              <a:gd name="connsiteY8" fmla="*/ 437920 h 789277"/>
              <a:gd name="connsiteX9" fmla="*/ 480 w 1999640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161559 w 1999640"/>
              <a:gd name="connsiteY8" fmla="*/ 547103 h 789277"/>
              <a:gd name="connsiteX9" fmla="*/ 480 w 1999640"/>
              <a:gd name="connsiteY9" fmla="*/ 43135 h 789277"/>
              <a:gd name="connsiteX0" fmla="*/ 286 w 2059425"/>
              <a:gd name="connsiteY0" fmla="*/ 61768 h 780615"/>
              <a:gd name="connsiteX1" fmla="*/ 206346 w 2059425"/>
              <a:gd name="connsiteY1" fmla="*/ 2693 h 780615"/>
              <a:gd name="connsiteX2" fmla="*/ 491246 w 2059425"/>
              <a:gd name="connsiteY2" fmla="*/ 70931 h 780615"/>
              <a:gd name="connsiteX3" fmla="*/ 2059425 w 2059425"/>
              <a:gd name="connsiteY3" fmla="*/ 307428 h 780615"/>
              <a:gd name="connsiteX4" fmla="*/ 1990018 w 2059425"/>
              <a:gd name="connsiteY4" fmla="*/ 552088 h 780615"/>
              <a:gd name="connsiteX5" fmla="*/ 1435918 w 2059425"/>
              <a:gd name="connsiteY5" fmla="*/ 726024 h 780615"/>
              <a:gd name="connsiteX6" fmla="*/ 1061049 w 2059425"/>
              <a:gd name="connsiteY6" fmla="*/ 780615 h 780615"/>
              <a:gd name="connsiteX7" fmla="*/ 626200 w 2059425"/>
              <a:gd name="connsiteY7" fmla="*/ 712376 h 780615"/>
              <a:gd name="connsiteX8" fmla="*/ 221344 w 2059425"/>
              <a:gd name="connsiteY8" fmla="*/ 538441 h 780615"/>
              <a:gd name="connsiteX9" fmla="*/ 286 w 2059425"/>
              <a:gd name="connsiteY9" fmla="*/ 61768 h 780615"/>
              <a:gd name="connsiteX0" fmla="*/ 4776 w 2063915"/>
              <a:gd name="connsiteY0" fmla="*/ 114139 h 832986"/>
              <a:gd name="connsiteX1" fmla="*/ 60887 w 2063915"/>
              <a:gd name="connsiteY1" fmla="*/ 473 h 832986"/>
              <a:gd name="connsiteX2" fmla="*/ 495736 w 2063915"/>
              <a:gd name="connsiteY2" fmla="*/ 123302 h 832986"/>
              <a:gd name="connsiteX3" fmla="*/ 2063915 w 2063915"/>
              <a:gd name="connsiteY3" fmla="*/ 359799 h 832986"/>
              <a:gd name="connsiteX4" fmla="*/ 1994508 w 2063915"/>
              <a:gd name="connsiteY4" fmla="*/ 604459 h 832986"/>
              <a:gd name="connsiteX5" fmla="*/ 1440408 w 2063915"/>
              <a:gd name="connsiteY5" fmla="*/ 778395 h 832986"/>
              <a:gd name="connsiteX6" fmla="*/ 1065539 w 2063915"/>
              <a:gd name="connsiteY6" fmla="*/ 832986 h 832986"/>
              <a:gd name="connsiteX7" fmla="*/ 630690 w 2063915"/>
              <a:gd name="connsiteY7" fmla="*/ 764747 h 832986"/>
              <a:gd name="connsiteX8" fmla="*/ 225834 w 2063915"/>
              <a:gd name="connsiteY8" fmla="*/ 590812 h 832986"/>
              <a:gd name="connsiteX9" fmla="*/ 4776 w 2063915"/>
              <a:gd name="connsiteY9" fmla="*/ 114139 h 832986"/>
              <a:gd name="connsiteX0" fmla="*/ 4776 w 2063915"/>
              <a:gd name="connsiteY0" fmla="*/ 114139 h 943722"/>
              <a:gd name="connsiteX1" fmla="*/ 60887 w 2063915"/>
              <a:gd name="connsiteY1" fmla="*/ 473 h 943722"/>
              <a:gd name="connsiteX2" fmla="*/ 495736 w 2063915"/>
              <a:gd name="connsiteY2" fmla="*/ 123302 h 943722"/>
              <a:gd name="connsiteX3" fmla="*/ 2063915 w 2063915"/>
              <a:gd name="connsiteY3" fmla="*/ 359799 h 943722"/>
              <a:gd name="connsiteX4" fmla="*/ 1994508 w 2063915"/>
              <a:gd name="connsiteY4" fmla="*/ 604459 h 943722"/>
              <a:gd name="connsiteX5" fmla="*/ 1920240 w 2063915"/>
              <a:gd name="connsiteY5" fmla="*/ 942168 h 943722"/>
              <a:gd name="connsiteX6" fmla="*/ 1065539 w 2063915"/>
              <a:gd name="connsiteY6" fmla="*/ 832986 h 943722"/>
              <a:gd name="connsiteX7" fmla="*/ 630690 w 2063915"/>
              <a:gd name="connsiteY7" fmla="*/ 764747 h 943722"/>
              <a:gd name="connsiteX8" fmla="*/ 225834 w 2063915"/>
              <a:gd name="connsiteY8" fmla="*/ 590812 h 943722"/>
              <a:gd name="connsiteX9" fmla="*/ 4776 w 2063915"/>
              <a:gd name="connsiteY9" fmla="*/ 114139 h 943722"/>
              <a:gd name="connsiteX0" fmla="*/ 4776 w 2063915"/>
              <a:gd name="connsiteY0" fmla="*/ 114139 h 943878"/>
              <a:gd name="connsiteX1" fmla="*/ 60887 w 2063915"/>
              <a:gd name="connsiteY1" fmla="*/ 473 h 943878"/>
              <a:gd name="connsiteX2" fmla="*/ 495736 w 2063915"/>
              <a:gd name="connsiteY2" fmla="*/ 123302 h 943878"/>
              <a:gd name="connsiteX3" fmla="*/ 2063915 w 2063915"/>
              <a:gd name="connsiteY3" fmla="*/ 359799 h 943878"/>
              <a:gd name="connsiteX4" fmla="*/ 1994508 w 2063915"/>
              <a:gd name="connsiteY4" fmla="*/ 604459 h 943878"/>
              <a:gd name="connsiteX5" fmla="*/ 1920240 w 2063915"/>
              <a:gd name="connsiteY5" fmla="*/ 942168 h 943878"/>
              <a:gd name="connsiteX6" fmla="*/ 1140513 w 2063915"/>
              <a:gd name="connsiteY6" fmla="*/ 846634 h 943878"/>
              <a:gd name="connsiteX7" fmla="*/ 630690 w 2063915"/>
              <a:gd name="connsiteY7" fmla="*/ 764747 h 943878"/>
              <a:gd name="connsiteX8" fmla="*/ 225834 w 2063915"/>
              <a:gd name="connsiteY8" fmla="*/ 590812 h 943878"/>
              <a:gd name="connsiteX9" fmla="*/ 4776 w 2063915"/>
              <a:gd name="connsiteY9" fmla="*/ 114139 h 943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63915" h="943878">
                <a:moveTo>
                  <a:pt x="4776" y="114139"/>
                </a:moveTo>
                <a:cubicBezTo>
                  <a:pt x="-2722" y="47594"/>
                  <a:pt x="-10943" y="-5603"/>
                  <a:pt x="60887" y="473"/>
                </a:cubicBezTo>
                <a:cubicBezTo>
                  <a:pt x="132717" y="6549"/>
                  <a:pt x="191888" y="65689"/>
                  <a:pt x="495736" y="123302"/>
                </a:cubicBezTo>
                <a:lnTo>
                  <a:pt x="2063915" y="359799"/>
                </a:lnTo>
                <a:lnTo>
                  <a:pt x="1994508" y="604459"/>
                </a:lnTo>
                <a:cubicBezTo>
                  <a:pt x="1875595" y="646929"/>
                  <a:pt x="2072569" y="924552"/>
                  <a:pt x="1920240" y="942168"/>
                </a:cubicBezTo>
                <a:cubicBezTo>
                  <a:pt x="1767911" y="959784"/>
                  <a:pt x="1255473" y="835261"/>
                  <a:pt x="1140513" y="846634"/>
                </a:cubicBezTo>
                <a:cubicBezTo>
                  <a:pt x="975570" y="805691"/>
                  <a:pt x="795633" y="805690"/>
                  <a:pt x="630690" y="764747"/>
                </a:cubicBezTo>
                <a:cubicBezTo>
                  <a:pt x="480744" y="765908"/>
                  <a:pt x="330796" y="685185"/>
                  <a:pt x="225834" y="590812"/>
                </a:cubicBezTo>
                <a:lnTo>
                  <a:pt x="4776" y="11413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7598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1" grpId="0" animBg="1"/>
      <p:bldP spid="24" grpId="0" animBg="1"/>
      <p:bldP spid="15" grpId="0" animBg="1"/>
      <p:bldP spid="32" grpId="0" animBg="1"/>
      <p:bldP spid="33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ack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5589240"/>
            <a:ext cx="4464496" cy="367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Krychle 26"/>
          <p:cNvSpPr/>
          <p:nvPr/>
        </p:nvSpPr>
        <p:spPr>
          <a:xfrm>
            <a:off x="3216659" y="3693603"/>
            <a:ext cx="1152128" cy="1080120"/>
          </a:xfrm>
          <a:prstGeom prst="cube">
            <a:avLst/>
          </a:prstGeom>
          <a:solidFill>
            <a:srgbClr val="00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Krychle 20"/>
          <p:cNvSpPr/>
          <p:nvPr/>
        </p:nvSpPr>
        <p:spPr>
          <a:xfrm>
            <a:off x="4062828" y="3693603"/>
            <a:ext cx="1152128" cy="1080120"/>
          </a:xfrm>
          <a:prstGeom prst="cube">
            <a:avLst/>
          </a:prstGeom>
          <a:solidFill>
            <a:srgbClr val="00FFFF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Krychle 23"/>
          <p:cNvSpPr/>
          <p:nvPr/>
        </p:nvSpPr>
        <p:spPr>
          <a:xfrm>
            <a:off x="4950078" y="3693603"/>
            <a:ext cx="1152128" cy="1080120"/>
          </a:xfrm>
          <a:prstGeom prst="cub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8" name="Picture 2" descr="Sack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00"/>
          <a:stretch/>
        </p:blipFill>
        <p:spPr bwMode="auto">
          <a:xfrm>
            <a:off x="-352233" y="6541263"/>
            <a:ext cx="4464496" cy="272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ovéPole 34"/>
          <p:cNvSpPr txBox="1"/>
          <p:nvPr/>
        </p:nvSpPr>
        <p:spPr>
          <a:xfrm>
            <a:off x="3419872" y="6506290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Obr.01</a:t>
            </a:r>
          </a:p>
        </p:txBody>
      </p:sp>
      <p:grpSp>
        <p:nvGrpSpPr>
          <p:cNvPr id="2048" name="Skupina 2047"/>
          <p:cNvGrpSpPr/>
          <p:nvPr/>
        </p:nvGrpSpPr>
        <p:grpSpPr>
          <a:xfrm>
            <a:off x="6732240" y="476672"/>
            <a:ext cx="1903090" cy="2828925"/>
            <a:chOff x="6732240" y="476672"/>
            <a:chExt cx="1903090" cy="2828925"/>
          </a:xfrm>
        </p:grpSpPr>
        <p:pic>
          <p:nvPicPr>
            <p:cNvPr id="3076" name="Picture 4" descr="Blue Worker Clip A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40" y="476672"/>
              <a:ext cx="1543050" cy="2828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ovéPole 35"/>
            <p:cNvSpPr txBox="1"/>
            <p:nvPr/>
          </p:nvSpPr>
          <p:spPr>
            <a:xfrm>
              <a:off x="7915250" y="2564904"/>
              <a:ext cx="72008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Obr.02</a:t>
              </a:r>
            </a:p>
          </p:txBody>
        </p:sp>
      </p:grpSp>
      <p:sp>
        <p:nvSpPr>
          <p:cNvPr id="38" name="TextovéPole 37"/>
          <p:cNvSpPr txBox="1"/>
          <p:nvPr/>
        </p:nvSpPr>
        <p:spPr>
          <a:xfrm>
            <a:off x="1276362" y="184284"/>
            <a:ext cx="5743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POSTAV STAVBU Z KOSTEK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547593" y="748460"/>
            <a:ext cx="2614321" cy="2385847"/>
            <a:chOff x="1003828" y="1237758"/>
            <a:chExt cx="2614321" cy="2385847"/>
          </a:xfrm>
        </p:grpSpPr>
        <p:grpSp>
          <p:nvGrpSpPr>
            <p:cNvPr id="13" name="Skupina 12"/>
            <p:cNvGrpSpPr/>
            <p:nvPr/>
          </p:nvGrpSpPr>
          <p:grpSpPr>
            <a:xfrm>
              <a:off x="1003828" y="2831517"/>
              <a:ext cx="864096" cy="792088"/>
              <a:chOff x="2195736" y="1099046"/>
              <a:chExt cx="864096" cy="792088"/>
            </a:xfrm>
          </p:grpSpPr>
          <p:sp>
            <p:nvSpPr>
              <p:cNvPr id="34" name="Obdélník 33"/>
              <p:cNvSpPr/>
              <p:nvPr/>
            </p:nvSpPr>
            <p:spPr>
              <a:xfrm>
                <a:off x="2195736" y="1099046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" name="Vývojový diagram: spojnice 38"/>
              <p:cNvSpPr/>
              <p:nvPr/>
            </p:nvSpPr>
            <p:spPr>
              <a:xfrm>
                <a:off x="2780342" y="1449371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2" name="Vývojový diagram: spojnice 41"/>
              <p:cNvSpPr/>
              <p:nvPr/>
            </p:nvSpPr>
            <p:spPr>
              <a:xfrm>
                <a:off x="2411760" y="1449371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43" name="Skupina 42"/>
            <p:cNvGrpSpPr/>
            <p:nvPr/>
          </p:nvGrpSpPr>
          <p:grpSpPr>
            <a:xfrm>
              <a:off x="2754053" y="1237758"/>
              <a:ext cx="864096" cy="792088"/>
              <a:chOff x="2195736" y="1099046"/>
              <a:chExt cx="864096" cy="792088"/>
            </a:xfrm>
          </p:grpSpPr>
          <p:sp>
            <p:nvSpPr>
              <p:cNvPr id="44" name="Obdélník 43"/>
              <p:cNvSpPr/>
              <p:nvPr/>
            </p:nvSpPr>
            <p:spPr>
              <a:xfrm>
                <a:off x="2195736" y="1099046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5" name="Vývojový diagram: spojnice 44"/>
              <p:cNvSpPr/>
              <p:nvPr/>
            </p:nvSpPr>
            <p:spPr>
              <a:xfrm>
                <a:off x="2780342" y="1449371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6" name="Vývojový diagram: spojnice 45"/>
              <p:cNvSpPr/>
              <p:nvPr/>
            </p:nvSpPr>
            <p:spPr>
              <a:xfrm>
                <a:off x="2411760" y="1449371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1880989" y="1237758"/>
              <a:ext cx="864096" cy="792088"/>
              <a:chOff x="2761817" y="905032"/>
              <a:chExt cx="864096" cy="792088"/>
            </a:xfrm>
          </p:grpSpPr>
          <p:sp>
            <p:nvSpPr>
              <p:cNvPr id="52" name="Obdélník 51"/>
              <p:cNvSpPr/>
              <p:nvPr/>
            </p:nvSpPr>
            <p:spPr>
              <a:xfrm>
                <a:off x="2761817" y="905032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3" name="Vývojový diagram: spojnice 52"/>
              <p:cNvSpPr/>
              <p:nvPr/>
            </p:nvSpPr>
            <p:spPr>
              <a:xfrm>
                <a:off x="3171006" y="1278765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1003828" y="2039429"/>
              <a:ext cx="864096" cy="792088"/>
              <a:chOff x="2761817" y="905032"/>
              <a:chExt cx="864096" cy="792088"/>
            </a:xfrm>
          </p:grpSpPr>
          <p:sp>
            <p:nvSpPr>
              <p:cNvPr id="55" name="Obdélník 54"/>
              <p:cNvSpPr/>
              <p:nvPr/>
            </p:nvSpPr>
            <p:spPr>
              <a:xfrm>
                <a:off x="2761817" y="905032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6" name="Vývojový diagram: spojnice 55"/>
              <p:cNvSpPr/>
              <p:nvPr/>
            </p:nvSpPr>
            <p:spPr>
              <a:xfrm>
                <a:off x="3171006" y="1278765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1003828" y="1241627"/>
              <a:ext cx="864096" cy="792088"/>
              <a:chOff x="1978641" y="905032"/>
              <a:chExt cx="864096" cy="792088"/>
            </a:xfrm>
          </p:grpSpPr>
          <p:sp>
            <p:nvSpPr>
              <p:cNvPr id="58" name="Obdélník 57"/>
              <p:cNvSpPr/>
              <p:nvPr/>
            </p:nvSpPr>
            <p:spPr>
              <a:xfrm>
                <a:off x="1978641" y="905032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9" name="Vývojový diagram: spojnice 58"/>
              <p:cNvSpPr/>
              <p:nvPr/>
            </p:nvSpPr>
            <p:spPr>
              <a:xfrm>
                <a:off x="2387830" y="1503106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0" name="Vývojový diagram: spojnice 59"/>
              <p:cNvSpPr/>
              <p:nvPr/>
            </p:nvSpPr>
            <p:spPr>
              <a:xfrm>
                <a:off x="2387830" y="1102110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1" name="Vývojový diagram: spojnice 60"/>
              <p:cNvSpPr/>
              <p:nvPr/>
            </p:nvSpPr>
            <p:spPr>
              <a:xfrm>
                <a:off x="2387830" y="1305665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63" name="Krychle 62"/>
          <p:cNvSpPr/>
          <p:nvPr/>
        </p:nvSpPr>
        <p:spPr>
          <a:xfrm>
            <a:off x="2910700" y="3972826"/>
            <a:ext cx="1152128" cy="1080120"/>
          </a:xfrm>
          <a:prstGeom prst="cub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Krychle 32"/>
          <p:cNvSpPr/>
          <p:nvPr/>
        </p:nvSpPr>
        <p:spPr>
          <a:xfrm>
            <a:off x="2640595" y="4233663"/>
            <a:ext cx="1152128" cy="1080120"/>
          </a:xfrm>
          <a:prstGeom prst="cube">
            <a:avLst/>
          </a:prstGeom>
          <a:solidFill>
            <a:srgbClr val="00FF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Krychle 31"/>
          <p:cNvSpPr/>
          <p:nvPr/>
        </p:nvSpPr>
        <p:spPr>
          <a:xfrm>
            <a:off x="3216659" y="2866161"/>
            <a:ext cx="1152128" cy="1080120"/>
          </a:xfrm>
          <a:prstGeom prst="cube">
            <a:avLst/>
          </a:prstGeom>
          <a:solidFill>
            <a:srgbClr val="FFFF0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Krychle 25"/>
          <p:cNvSpPr/>
          <p:nvPr/>
        </p:nvSpPr>
        <p:spPr>
          <a:xfrm>
            <a:off x="3216659" y="2039429"/>
            <a:ext cx="1152128" cy="1080120"/>
          </a:xfrm>
          <a:prstGeom prst="cube">
            <a:avLst/>
          </a:prstGeom>
          <a:solidFill>
            <a:srgbClr val="66FF66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Krychle 61"/>
          <p:cNvSpPr/>
          <p:nvPr/>
        </p:nvSpPr>
        <p:spPr>
          <a:xfrm>
            <a:off x="2631866" y="3432766"/>
            <a:ext cx="1152128" cy="1080120"/>
          </a:xfrm>
          <a:prstGeom prst="cube">
            <a:avLst/>
          </a:prstGeom>
          <a:solidFill>
            <a:schemeClr val="accent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Krychle 14"/>
          <p:cNvSpPr/>
          <p:nvPr/>
        </p:nvSpPr>
        <p:spPr>
          <a:xfrm>
            <a:off x="4950078" y="2892706"/>
            <a:ext cx="1152128" cy="1080120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-246488" y="6195612"/>
            <a:ext cx="1878509" cy="943878"/>
          </a:xfrm>
          <a:custGeom>
            <a:avLst/>
            <a:gdLst>
              <a:gd name="connsiteX0" fmla="*/ 0 w 2160240"/>
              <a:gd name="connsiteY0" fmla="*/ 0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0 w 2160240"/>
              <a:gd name="connsiteY4" fmla="*/ 0 h 558558"/>
              <a:gd name="connsiteX0" fmla="*/ 95534 w 2160240"/>
              <a:gd name="connsiteY0" fmla="*/ 40943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95534 w 2160240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95534 w 2064706"/>
              <a:gd name="connsiteY3" fmla="*/ 490319 h 558558"/>
              <a:gd name="connsiteX4" fmla="*/ 0 w 2064706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191068 w 2064706"/>
              <a:gd name="connsiteY3" fmla="*/ 449376 h 558558"/>
              <a:gd name="connsiteX4" fmla="*/ 0 w 2064706"/>
              <a:gd name="connsiteY4" fmla="*/ 40943 h 558558"/>
              <a:gd name="connsiteX0" fmla="*/ 0 w 2064706"/>
              <a:gd name="connsiteY0" fmla="*/ 0 h 517615"/>
              <a:gd name="connsiteX1" fmla="*/ 1969171 w 2064706"/>
              <a:gd name="connsiteY1" fmla="*/ 354842 h 517615"/>
              <a:gd name="connsiteX2" fmla="*/ 2064706 w 2064706"/>
              <a:gd name="connsiteY2" fmla="*/ 517615 h 517615"/>
              <a:gd name="connsiteX3" fmla="*/ 191068 w 2064706"/>
              <a:gd name="connsiteY3" fmla="*/ 408433 h 517615"/>
              <a:gd name="connsiteX4" fmla="*/ 0 w 2064706"/>
              <a:gd name="connsiteY4" fmla="*/ 0 h 517615"/>
              <a:gd name="connsiteX0" fmla="*/ 0 w 2064706"/>
              <a:gd name="connsiteY0" fmla="*/ 0 h 517615"/>
              <a:gd name="connsiteX1" fmla="*/ 430981 w 2064706"/>
              <a:gd name="connsiteY1" fmla="*/ 36458 h 517615"/>
              <a:gd name="connsiteX2" fmla="*/ 1969171 w 2064706"/>
              <a:gd name="connsiteY2" fmla="*/ 354842 h 517615"/>
              <a:gd name="connsiteX3" fmla="*/ 2064706 w 2064706"/>
              <a:gd name="connsiteY3" fmla="*/ 517615 h 517615"/>
              <a:gd name="connsiteX4" fmla="*/ 191068 w 2064706"/>
              <a:gd name="connsiteY4" fmla="*/ 408433 h 517615"/>
              <a:gd name="connsiteX5" fmla="*/ 0 w 2064706"/>
              <a:gd name="connsiteY5" fmla="*/ 0 h 517615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191548 w 2065186"/>
              <a:gd name="connsiteY5" fmla="*/ 451568 h 560750"/>
              <a:gd name="connsiteX6" fmla="*/ 480 w 2065186"/>
              <a:gd name="connsiteY6" fmla="*/ 43135 h 560750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251528 w 2065186"/>
              <a:gd name="connsiteY5" fmla="*/ 437920 h 560750"/>
              <a:gd name="connsiteX6" fmla="*/ 480 w 2065186"/>
              <a:gd name="connsiteY6" fmla="*/ 43135 h 560750"/>
              <a:gd name="connsiteX0" fmla="*/ 480 w 1969651"/>
              <a:gd name="connsiteY0" fmla="*/ 43135 h 560750"/>
              <a:gd name="connsiteX1" fmla="*/ 146561 w 1969651"/>
              <a:gd name="connsiteY1" fmla="*/ 11355 h 560750"/>
              <a:gd name="connsiteX2" fmla="*/ 431461 w 1969651"/>
              <a:gd name="connsiteY2" fmla="*/ 79593 h 560750"/>
              <a:gd name="connsiteX3" fmla="*/ 1969651 w 1969651"/>
              <a:gd name="connsiteY3" fmla="*/ 397977 h 560750"/>
              <a:gd name="connsiteX4" fmla="*/ 1930233 w 1969651"/>
              <a:gd name="connsiteY4" fmla="*/ 560750 h 560750"/>
              <a:gd name="connsiteX5" fmla="*/ 251528 w 1969651"/>
              <a:gd name="connsiteY5" fmla="*/ 437920 h 560750"/>
              <a:gd name="connsiteX6" fmla="*/ 480 w 1969651"/>
              <a:gd name="connsiteY6" fmla="*/ 43135 h 560750"/>
              <a:gd name="connsiteX0" fmla="*/ 480 w 1969651"/>
              <a:gd name="connsiteY0" fmla="*/ 43135 h 668984"/>
              <a:gd name="connsiteX1" fmla="*/ 146561 w 1969651"/>
              <a:gd name="connsiteY1" fmla="*/ 11355 h 668984"/>
              <a:gd name="connsiteX2" fmla="*/ 431461 w 1969651"/>
              <a:gd name="connsiteY2" fmla="*/ 79593 h 668984"/>
              <a:gd name="connsiteX3" fmla="*/ 1969651 w 1969651"/>
              <a:gd name="connsiteY3" fmla="*/ 397977 h 668984"/>
              <a:gd name="connsiteX4" fmla="*/ 1930233 w 1969651"/>
              <a:gd name="connsiteY4" fmla="*/ 560750 h 668984"/>
              <a:gd name="connsiteX5" fmla="*/ 1016259 w 1969651"/>
              <a:gd name="connsiteY5" fmla="*/ 666447 h 668984"/>
              <a:gd name="connsiteX6" fmla="*/ 251528 w 1969651"/>
              <a:gd name="connsiteY6" fmla="*/ 437920 h 668984"/>
              <a:gd name="connsiteX7" fmla="*/ 480 w 1969651"/>
              <a:gd name="connsiteY7" fmla="*/ 43135 h 668984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36826"/>
              <a:gd name="connsiteX1" fmla="*/ 146561 w 1969651"/>
              <a:gd name="connsiteY1" fmla="*/ 11355 h 736826"/>
              <a:gd name="connsiteX2" fmla="*/ 431461 w 1969651"/>
              <a:gd name="connsiteY2" fmla="*/ 79593 h 736826"/>
              <a:gd name="connsiteX3" fmla="*/ 1969651 w 1969651"/>
              <a:gd name="connsiteY3" fmla="*/ 397977 h 736826"/>
              <a:gd name="connsiteX4" fmla="*/ 1930233 w 1969651"/>
              <a:gd name="connsiteY4" fmla="*/ 560750 h 736826"/>
              <a:gd name="connsiteX5" fmla="*/ 1376133 w 1969651"/>
              <a:gd name="connsiteY5" fmla="*/ 734686 h 736826"/>
              <a:gd name="connsiteX6" fmla="*/ 1016259 w 1969651"/>
              <a:gd name="connsiteY6" fmla="*/ 666447 h 736826"/>
              <a:gd name="connsiteX7" fmla="*/ 566415 w 1969651"/>
              <a:gd name="connsiteY7" fmla="*/ 721038 h 736826"/>
              <a:gd name="connsiteX8" fmla="*/ 251528 w 1969651"/>
              <a:gd name="connsiteY8" fmla="*/ 437920 h 736826"/>
              <a:gd name="connsiteX9" fmla="*/ 480 w 1969651"/>
              <a:gd name="connsiteY9" fmla="*/ 43135 h 736826"/>
              <a:gd name="connsiteX0" fmla="*/ 480 w 1969651"/>
              <a:gd name="connsiteY0" fmla="*/ 43135 h 789277"/>
              <a:gd name="connsiteX1" fmla="*/ 146561 w 1969651"/>
              <a:gd name="connsiteY1" fmla="*/ 11355 h 789277"/>
              <a:gd name="connsiteX2" fmla="*/ 431461 w 1969651"/>
              <a:gd name="connsiteY2" fmla="*/ 79593 h 789277"/>
              <a:gd name="connsiteX3" fmla="*/ 1969651 w 1969651"/>
              <a:gd name="connsiteY3" fmla="*/ 397977 h 789277"/>
              <a:gd name="connsiteX4" fmla="*/ 1930233 w 1969651"/>
              <a:gd name="connsiteY4" fmla="*/ 560750 h 789277"/>
              <a:gd name="connsiteX5" fmla="*/ 1376133 w 1969651"/>
              <a:gd name="connsiteY5" fmla="*/ 734686 h 789277"/>
              <a:gd name="connsiteX6" fmla="*/ 1001264 w 1969651"/>
              <a:gd name="connsiteY6" fmla="*/ 789277 h 789277"/>
              <a:gd name="connsiteX7" fmla="*/ 566415 w 1969651"/>
              <a:gd name="connsiteY7" fmla="*/ 721038 h 789277"/>
              <a:gd name="connsiteX8" fmla="*/ 251528 w 1969651"/>
              <a:gd name="connsiteY8" fmla="*/ 437920 h 789277"/>
              <a:gd name="connsiteX9" fmla="*/ 480 w 1969651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251528 w 1999640"/>
              <a:gd name="connsiteY8" fmla="*/ 437920 h 789277"/>
              <a:gd name="connsiteX9" fmla="*/ 480 w 1999640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161559 w 1999640"/>
              <a:gd name="connsiteY8" fmla="*/ 547103 h 789277"/>
              <a:gd name="connsiteX9" fmla="*/ 480 w 1999640"/>
              <a:gd name="connsiteY9" fmla="*/ 43135 h 789277"/>
              <a:gd name="connsiteX0" fmla="*/ 286 w 2059425"/>
              <a:gd name="connsiteY0" fmla="*/ 61768 h 780615"/>
              <a:gd name="connsiteX1" fmla="*/ 206346 w 2059425"/>
              <a:gd name="connsiteY1" fmla="*/ 2693 h 780615"/>
              <a:gd name="connsiteX2" fmla="*/ 491246 w 2059425"/>
              <a:gd name="connsiteY2" fmla="*/ 70931 h 780615"/>
              <a:gd name="connsiteX3" fmla="*/ 2059425 w 2059425"/>
              <a:gd name="connsiteY3" fmla="*/ 307428 h 780615"/>
              <a:gd name="connsiteX4" fmla="*/ 1990018 w 2059425"/>
              <a:gd name="connsiteY4" fmla="*/ 552088 h 780615"/>
              <a:gd name="connsiteX5" fmla="*/ 1435918 w 2059425"/>
              <a:gd name="connsiteY5" fmla="*/ 726024 h 780615"/>
              <a:gd name="connsiteX6" fmla="*/ 1061049 w 2059425"/>
              <a:gd name="connsiteY6" fmla="*/ 780615 h 780615"/>
              <a:gd name="connsiteX7" fmla="*/ 626200 w 2059425"/>
              <a:gd name="connsiteY7" fmla="*/ 712376 h 780615"/>
              <a:gd name="connsiteX8" fmla="*/ 221344 w 2059425"/>
              <a:gd name="connsiteY8" fmla="*/ 538441 h 780615"/>
              <a:gd name="connsiteX9" fmla="*/ 286 w 2059425"/>
              <a:gd name="connsiteY9" fmla="*/ 61768 h 780615"/>
              <a:gd name="connsiteX0" fmla="*/ 4776 w 2063915"/>
              <a:gd name="connsiteY0" fmla="*/ 114139 h 832986"/>
              <a:gd name="connsiteX1" fmla="*/ 60887 w 2063915"/>
              <a:gd name="connsiteY1" fmla="*/ 473 h 832986"/>
              <a:gd name="connsiteX2" fmla="*/ 495736 w 2063915"/>
              <a:gd name="connsiteY2" fmla="*/ 123302 h 832986"/>
              <a:gd name="connsiteX3" fmla="*/ 2063915 w 2063915"/>
              <a:gd name="connsiteY3" fmla="*/ 359799 h 832986"/>
              <a:gd name="connsiteX4" fmla="*/ 1994508 w 2063915"/>
              <a:gd name="connsiteY4" fmla="*/ 604459 h 832986"/>
              <a:gd name="connsiteX5" fmla="*/ 1440408 w 2063915"/>
              <a:gd name="connsiteY5" fmla="*/ 778395 h 832986"/>
              <a:gd name="connsiteX6" fmla="*/ 1065539 w 2063915"/>
              <a:gd name="connsiteY6" fmla="*/ 832986 h 832986"/>
              <a:gd name="connsiteX7" fmla="*/ 630690 w 2063915"/>
              <a:gd name="connsiteY7" fmla="*/ 764747 h 832986"/>
              <a:gd name="connsiteX8" fmla="*/ 225834 w 2063915"/>
              <a:gd name="connsiteY8" fmla="*/ 590812 h 832986"/>
              <a:gd name="connsiteX9" fmla="*/ 4776 w 2063915"/>
              <a:gd name="connsiteY9" fmla="*/ 114139 h 832986"/>
              <a:gd name="connsiteX0" fmla="*/ 4776 w 2063915"/>
              <a:gd name="connsiteY0" fmla="*/ 114139 h 943722"/>
              <a:gd name="connsiteX1" fmla="*/ 60887 w 2063915"/>
              <a:gd name="connsiteY1" fmla="*/ 473 h 943722"/>
              <a:gd name="connsiteX2" fmla="*/ 495736 w 2063915"/>
              <a:gd name="connsiteY2" fmla="*/ 123302 h 943722"/>
              <a:gd name="connsiteX3" fmla="*/ 2063915 w 2063915"/>
              <a:gd name="connsiteY3" fmla="*/ 359799 h 943722"/>
              <a:gd name="connsiteX4" fmla="*/ 1994508 w 2063915"/>
              <a:gd name="connsiteY4" fmla="*/ 604459 h 943722"/>
              <a:gd name="connsiteX5" fmla="*/ 1920240 w 2063915"/>
              <a:gd name="connsiteY5" fmla="*/ 942168 h 943722"/>
              <a:gd name="connsiteX6" fmla="*/ 1065539 w 2063915"/>
              <a:gd name="connsiteY6" fmla="*/ 832986 h 943722"/>
              <a:gd name="connsiteX7" fmla="*/ 630690 w 2063915"/>
              <a:gd name="connsiteY7" fmla="*/ 764747 h 943722"/>
              <a:gd name="connsiteX8" fmla="*/ 225834 w 2063915"/>
              <a:gd name="connsiteY8" fmla="*/ 590812 h 943722"/>
              <a:gd name="connsiteX9" fmla="*/ 4776 w 2063915"/>
              <a:gd name="connsiteY9" fmla="*/ 114139 h 943722"/>
              <a:gd name="connsiteX0" fmla="*/ 4776 w 2063915"/>
              <a:gd name="connsiteY0" fmla="*/ 114139 h 943878"/>
              <a:gd name="connsiteX1" fmla="*/ 60887 w 2063915"/>
              <a:gd name="connsiteY1" fmla="*/ 473 h 943878"/>
              <a:gd name="connsiteX2" fmla="*/ 495736 w 2063915"/>
              <a:gd name="connsiteY2" fmla="*/ 123302 h 943878"/>
              <a:gd name="connsiteX3" fmla="*/ 2063915 w 2063915"/>
              <a:gd name="connsiteY3" fmla="*/ 359799 h 943878"/>
              <a:gd name="connsiteX4" fmla="*/ 1994508 w 2063915"/>
              <a:gd name="connsiteY4" fmla="*/ 604459 h 943878"/>
              <a:gd name="connsiteX5" fmla="*/ 1920240 w 2063915"/>
              <a:gd name="connsiteY5" fmla="*/ 942168 h 943878"/>
              <a:gd name="connsiteX6" fmla="*/ 1140513 w 2063915"/>
              <a:gd name="connsiteY6" fmla="*/ 846634 h 943878"/>
              <a:gd name="connsiteX7" fmla="*/ 630690 w 2063915"/>
              <a:gd name="connsiteY7" fmla="*/ 764747 h 943878"/>
              <a:gd name="connsiteX8" fmla="*/ 225834 w 2063915"/>
              <a:gd name="connsiteY8" fmla="*/ 590812 h 943878"/>
              <a:gd name="connsiteX9" fmla="*/ 4776 w 2063915"/>
              <a:gd name="connsiteY9" fmla="*/ 114139 h 943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63915" h="943878">
                <a:moveTo>
                  <a:pt x="4776" y="114139"/>
                </a:moveTo>
                <a:cubicBezTo>
                  <a:pt x="-2722" y="47594"/>
                  <a:pt x="-10943" y="-5603"/>
                  <a:pt x="60887" y="473"/>
                </a:cubicBezTo>
                <a:cubicBezTo>
                  <a:pt x="132717" y="6549"/>
                  <a:pt x="191888" y="65689"/>
                  <a:pt x="495736" y="123302"/>
                </a:cubicBezTo>
                <a:lnTo>
                  <a:pt x="2063915" y="359799"/>
                </a:lnTo>
                <a:lnTo>
                  <a:pt x="1994508" y="604459"/>
                </a:lnTo>
                <a:cubicBezTo>
                  <a:pt x="1875595" y="646929"/>
                  <a:pt x="2072569" y="924552"/>
                  <a:pt x="1920240" y="942168"/>
                </a:cubicBezTo>
                <a:cubicBezTo>
                  <a:pt x="1767911" y="959784"/>
                  <a:pt x="1255473" y="835261"/>
                  <a:pt x="1140513" y="846634"/>
                </a:cubicBezTo>
                <a:cubicBezTo>
                  <a:pt x="975570" y="805691"/>
                  <a:pt x="795633" y="805690"/>
                  <a:pt x="630690" y="764747"/>
                </a:cubicBezTo>
                <a:cubicBezTo>
                  <a:pt x="480744" y="765908"/>
                  <a:pt x="330796" y="685185"/>
                  <a:pt x="225834" y="590812"/>
                </a:cubicBezTo>
                <a:lnTo>
                  <a:pt x="4776" y="11413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 rot="20653819">
            <a:off x="1455149" y="6203844"/>
            <a:ext cx="2759073" cy="820337"/>
          </a:xfrm>
          <a:custGeom>
            <a:avLst/>
            <a:gdLst>
              <a:gd name="connsiteX0" fmla="*/ 0 w 2495479"/>
              <a:gd name="connsiteY0" fmla="*/ 0 h 715718"/>
              <a:gd name="connsiteX1" fmla="*/ 2495479 w 2495479"/>
              <a:gd name="connsiteY1" fmla="*/ 0 h 715718"/>
              <a:gd name="connsiteX2" fmla="*/ 2495479 w 2495479"/>
              <a:gd name="connsiteY2" fmla="*/ 715718 h 715718"/>
              <a:gd name="connsiteX3" fmla="*/ 0 w 2495479"/>
              <a:gd name="connsiteY3" fmla="*/ 715718 h 715718"/>
              <a:gd name="connsiteX4" fmla="*/ 0 w 2495479"/>
              <a:gd name="connsiteY4" fmla="*/ 0 h 715718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27783 h 917953"/>
              <a:gd name="connsiteX1" fmla="*/ 1836189 w 2495479"/>
              <a:gd name="connsiteY1" fmla="*/ 249487 h 917953"/>
              <a:gd name="connsiteX2" fmla="*/ 2495479 w 2495479"/>
              <a:gd name="connsiteY2" fmla="*/ 202235 h 917953"/>
              <a:gd name="connsiteX3" fmla="*/ 2495479 w 2495479"/>
              <a:gd name="connsiteY3" fmla="*/ 917953 h 917953"/>
              <a:gd name="connsiteX4" fmla="*/ 0 w 2495479"/>
              <a:gd name="connsiteY4" fmla="*/ 917953 h 917953"/>
              <a:gd name="connsiteX5" fmla="*/ 35084 w 2495479"/>
              <a:gd name="connsiteY5" fmla="*/ 27783 h 917953"/>
              <a:gd name="connsiteX0" fmla="*/ 35084 w 2495479"/>
              <a:gd name="connsiteY0" fmla="*/ 47657 h 937827"/>
              <a:gd name="connsiteX1" fmla="*/ 859159 w 2495479"/>
              <a:gd name="connsiteY1" fmla="*/ 163627 h 937827"/>
              <a:gd name="connsiteX2" fmla="*/ 1836189 w 2495479"/>
              <a:gd name="connsiteY2" fmla="*/ 269361 h 937827"/>
              <a:gd name="connsiteX3" fmla="*/ 2495479 w 2495479"/>
              <a:gd name="connsiteY3" fmla="*/ 222109 h 937827"/>
              <a:gd name="connsiteX4" fmla="*/ 2495479 w 2495479"/>
              <a:gd name="connsiteY4" fmla="*/ 937827 h 937827"/>
              <a:gd name="connsiteX5" fmla="*/ 0 w 2495479"/>
              <a:gd name="connsiteY5" fmla="*/ 937827 h 937827"/>
              <a:gd name="connsiteX6" fmla="*/ 35084 w 2495479"/>
              <a:gd name="connsiteY6" fmla="*/ 47657 h 937827"/>
              <a:gd name="connsiteX0" fmla="*/ 35084 w 2495479"/>
              <a:gd name="connsiteY0" fmla="*/ 67069 h 957239"/>
              <a:gd name="connsiteX1" fmla="*/ 275848 w 2495479"/>
              <a:gd name="connsiteY1" fmla="*/ 89220 h 957239"/>
              <a:gd name="connsiteX2" fmla="*/ 859159 w 2495479"/>
              <a:gd name="connsiteY2" fmla="*/ 183039 h 957239"/>
              <a:gd name="connsiteX3" fmla="*/ 1836189 w 2495479"/>
              <a:gd name="connsiteY3" fmla="*/ 288773 h 957239"/>
              <a:gd name="connsiteX4" fmla="*/ 2495479 w 2495479"/>
              <a:gd name="connsiteY4" fmla="*/ 241521 h 957239"/>
              <a:gd name="connsiteX5" fmla="*/ 2495479 w 2495479"/>
              <a:gd name="connsiteY5" fmla="*/ 957239 h 957239"/>
              <a:gd name="connsiteX6" fmla="*/ 0 w 2495479"/>
              <a:gd name="connsiteY6" fmla="*/ 957239 h 957239"/>
              <a:gd name="connsiteX7" fmla="*/ 35084 w 2495479"/>
              <a:gd name="connsiteY7" fmla="*/ 67069 h 957239"/>
              <a:gd name="connsiteX0" fmla="*/ 129343 w 2589738"/>
              <a:gd name="connsiteY0" fmla="*/ 67069 h 957239"/>
              <a:gd name="connsiteX1" fmla="*/ 370107 w 2589738"/>
              <a:gd name="connsiteY1" fmla="*/ 89220 h 957239"/>
              <a:gd name="connsiteX2" fmla="*/ 953418 w 2589738"/>
              <a:gd name="connsiteY2" fmla="*/ 183039 h 957239"/>
              <a:gd name="connsiteX3" fmla="*/ 1930448 w 2589738"/>
              <a:gd name="connsiteY3" fmla="*/ 288773 h 957239"/>
              <a:gd name="connsiteX4" fmla="*/ 2589738 w 2589738"/>
              <a:gd name="connsiteY4" fmla="*/ 241521 h 957239"/>
              <a:gd name="connsiteX5" fmla="*/ 2589738 w 2589738"/>
              <a:gd name="connsiteY5" fmla="*/ 957239 h 957239"/>
              <a:gd name="connsiteX6" fmla="*/ 94259 w 2589738"/>
              <a:gd name="connsiteY6" fmla="*/ 957239 h 957239"/>
              <a:gd name="connsiteX7" fmla="*/ 167 w 2589738"/>
              <a:gd name="connsiteY7" fmla="*/ 495284 h 957239"/>
              <a:gd name="connsiteX8" fmla="*/ 129343 w 2589738"/>
              <a:gd name="connsiteY8" fmla="*/ 67069 h 957239"/>
              <a:gd name="connsiteX0" fmla="*/ 141070 w 2601465"/>
              <a:gd name="connsiteY0" fmla="*/ 67069 h 957239"/>
              <a:gd name="connsiteX1" fmla="*/ 381834 w 2601465"/>
              <a:gd name="connsiteY1" fmla="*/ 89220 h 957239"/>
              <a:gd name="connsiteX2" fmla="*/ 965145 w 2601465"/>
              <a:gd name="connsiteY2" fmla="*/ 183039 h 957239"/>
              <a:gd name="connsiteX3" fmla="*/ 1942175 w 2601465"/>
              <a:gd name="connsiteY3" fmla="*/ 288773 h 957239"/>
              <a:gd name="connsiteX4" fmla="*/ 2601465 w 2601465"/>
              <a:gd name="connsiteY4" fmla="*/ 241521 h 957239"/>
              <a:gd name="connsiteX5" fmla="*/ 2601465 w 2601465"/>
              <a:gd name="connsiteY5" fmla="*/ 957239 h 957239"/>
              <a:gd name="connsiteX6" fmla="*/ 0 w 2601465"/>
              <a:gd name="connsiteY6" fmla="*/ 629496 h 957239"/>
              <a:gd name="connsiteX7" fmla="*/ 11894 w 2601465"/>
              <a:gd name="connsiteY7" fmla="*/ 495284 h 957239"/>
              <a:gd name="connsiteX8" fmla="*/ 141070 w 2601465"/>
              <a:gd name="connsiteY8" fmla="*/ 67069 h 957239"/>
              <a:gd name="connsiteX0" fmla="*/ 141070 w 2601465"/>
              <a:gd name="connsiteY0" fmla="*/ 67069 h 853690"/>
              <a:gd name="connsiteX1" fmla="*/ 381834 w 2601465"/>
              <a:gd name="connsiteY1" fmla="*/ 89220 h 853690"/>
              <a:gd name="connsiteX2" fmla="*/ 965145 w 2601465"/>
              <a:gd name="connsiteY2" fmla="*/ 183039 h 853690"/>
              <a:gd name="connsiteX3" fmla="*/ 1942175 w 2601465"/>
              <a:gd name="connsiteY3" fmla="*/ 288773 h 853690"/>
              <a:gd name="connsiteX4" fmla="*/ 2601465 w 2601465"/>
              <a:gd name="connsiteY4" fmla="*/ 241521 h 853690"/>
              <a:gd name="connsiteX5" fmla="*/ 2134355 w 2601465"/>
              <a:gd name="connsiteY5" fmla="*/ 853690 h 853690"/>
              <a:gd name="connsiteX6" fmla="*/ 0 w 2601465"/>
              <a:gd name="connsiteY6" fmla="*/ 629496 h 853690"/>
              <a:gd name="connsiteX7" fmla="*/ 11894 w 2601465"/>
              <a:gd name="connsiteY7" fmla="*/ 495284 h 853690"/>
              <a:gd name="connsiteX8" fmla="*/ 141070 w 2601465"/>
              <a:gd name="connsiteY8" fmla="*/ 67069 h 853690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42175 w 2601465"/>
              <a:gd name="connsiteY3" fmla="*/ 288773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53302 w 2601465"/>
              <a:gd name="connsiteY3" fmla="*/ 249370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715962"/>
              <a:gd name="connsiteY0" fmla="*/ 67069 h 805167"/>
              <a:gd name="connsiteX1" fmla="*/ 381834 w 2715962"/>
              <a:gd name="connsiteY1" fmla="*/ 89220 h 805167"/>
              <a:gd name="connsiteX2" fmla="*/ 965145 w 2715962"/>
              <a:gd name="connsiteY2" fmla="*/ 183039 h 805167"/>
              <a:gd name="connsiteX3" fmla="*/ 1953302 w 2715962"/>
              <a:gd name="connsiteY3" fmla="*/ 249370 h 805167"/>
              <a:gd name="connsiteX4" fmla="*/ 2715962 w 2715962"/>
              <a:gd name="connsiteY4" fmla="*/ 288037 h 805167"/>
              <a:gd name="connsiteX5" fmla="*/ 2062970 w 2715962"/>
              <a:gd name="connsiteY5" fmla="*/ 805167 h 805167"/>
              <a:gd name="connsiteX6" fmla="*/ 0 w 2715962"/>
              <a:gd name="connsiteY6" fmla="*/ 629496 h 805167"/>
              <a:gd name="connsiteX7" fmla="*/ 11894 w 2715962"/>
              <a:gd name="connsiteY7" fmla="*/ 495284 h 805167"/>
              <a:gd name="connsiteX8" fmla="*/ 141070 w 2715962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106081 w 2759073"/>
              <a:gd name="connsiteY5" fmla="*/ 805167 h 805167"/>
              <a:gd name="connsiteX6" fmla="*/ 0 w 2759073"/>
              <a:gd name="connsiteY6" fmla="*/ 631503 h 805167"/>
              <a:gd name="connsiteX7" fmla="*/ 55005 w 2759073"/>
              <a:gd name="connsiteY7" fmla="*/ 495284 h 805167"/>
              <a:gd name="connsiteX8" fmla="*/ 184181 w 2759073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434461 w 2759073"/>
              <a:gd name="connsiteY5" fmla="*/ 656707 h 805167"/>
              <a:gd name="connsiteX6" fmla="*/ 2106081 w 2759073"/>
              <a:gd name="connsiteY6" fmla="*/ 805167 h 805167"/>
              <a:gd name="connsiteX7" fmla="*/ 0 w 2759073"/>
              <a:gd name="connsiteY7" fmla="*/ 631503 h 805167"/>
              <a:gd name="connsiteX8" fmla="*/ 55005 w 2759073"/>
              <a:gd name="connsiteY8" fmla="*/ 495284 h 805167"/>
              <a:gd name="connsiteX9" fmla="*/ 184181 w 2759073"/>
              <a:gd name="connsiteY9" fmla="*/ 67069 h 805167"/>
              <a:gd name="connsiteX0" fmla="*/ 184181 w 2759073"/>
              <a:gd name="connsiteY0" fmla="*/ 67069 h 820337"/>
              <a:gd name="connsiteX1" fmla="*/ 424945 w 2759073"/>
              <a:gd name="connsiteY1" fmla="*/ 89220 h 820337"/>
              <a:gd name="connsiteX2" fmla="*/ 1008256 w 2759073"/>
              <a:gd name="connsiteY2" fmla="*/ 183039 h 820337"/>
              <a:gd name="connsiteX3" fmla="*/ 1996413 w 2759073"/>
              <a:gd name="connsiteY3" fmla="*/ 249370 h 820337"/>
              <a:gd name="connsiteX4" fmla="*/ 2759073 w 2759073"/>
              <a:gd name="connsiteY4" fmla="*/ 288037 h 820337"/>
              <a:gd name="connsiteX5" fmla="*/ 2434461 w 2759073"/>
              <a:gd name="connsiteY5" fmla="*/ 656707 h 820337"/>
              <a:gd name="connsiteX6" fmla="*/ 2260619 w 2759073"/>
              <a:gd name="connsiteY6" fmla="*/ 820337 h 820337"/>
              <a:gd name="connsiteX7" fmla="*/ 2106081 w 2759073"/>
              <a:gd name="connsiteY7" fmla="*/ 805167 h 820337"/>
              <a:gd name="connsiteX8" fmla="*/ 0 w 2759073"/>
              <a:gd name="connsiteY8" fmla="*/ 631503 h 820337"/>
              <a:gd name="connsiteX9" fmla="*/ 55005 w 2759073"/>
              <a:gd name="connsiteY9" fmla="*/ 495284 h 820337"/>
              <a:gd name="connsiteX10" fmla="*/ 184181 w 2759073"/>
              <a:gd name="connsiteY10" fmla="*/ 67069 h 820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59073" h="820337">
                <a:moveTo>
                  <a:pt x="184181" y="67069"/>
                </a:moveTo>
                <a:cubicBezTo>
                  <a:pt x="230439" y="-86975"/>
                  <a:pt x="287599" y="69892"/>
                  <a:pt x="424945" y="89220"/>
                </a:cubicBezTo>
                <a:cubicBezTo>
                  <a:pt x="562291" y="108548"/>
                  <a:pt x="748483" y="140406"/>
                  <a:pt x="1008256" y="183039"/>
                </a:cubicBezTo>
                <a:cubicBezTo>
                  <a:pt x="1268029" y="225672"/>
                  <a:pt x="1723024" y="225253"/>
                  <a:pt x="1996413" y="249370"/>
                </a:cubicBezTo>
                <a:cubicBezTo>
                  <a:pt x="2269802" y="273488"/>
                  <a:pt x="2698915" y="233231"/>
                  <a:pt x="2759073" y="288037"/>
                </a:cubicBezTo>
                <a:cubicBezTo>
                  <a:pt x="2625168" y="384760"/>
                  <a:pt x="2568366" y="559984"/>
                  <a:pt x="2434461" y="656707"/>
                </a:cubicBezTo>
                <a:cubicBezTo>
                  <a:pt x="2368325" y="690029"/>
                  <a:pt x="2326755" y="787015"/>
                  <a:pt x="2260619" y="820337"/>
                </a:cubicBezTo>
                <a:lnTo>
                  <a:pt x="2106081" y="805167"/>
                </a:lnTo>
                <a:lnTo>
                  <a:pt x="0" y="631503"/>
                </a:lnTo>
                <a:cubicBezTo>
                  <a:pt x="4897" y="483031"/>
                  <a:pt x="50108" y="643756"/>
                  <a:pt x="55005" y="495284"/>
                </a:cubicBezTo>
                <a:lnTo>
                  <a:pt x="184181" y="6706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192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1" grpId="0" animBg="1"/>
      <p:bldP spid="24" grpId="0" animBg="1"/>
      <p:bldP spid="63" grpId="0" animBg="1"/>
      <p:bldP spid="33" grpId="0" animBg="1"/>
      <p:bldP spid="32" grpId="0" animBg="1"/>
      <p:bldP spid="26" grpId="0" animBg="1"/>
      <p:bldP spid="62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ack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5589240"/>
            <a:ext cx="4464496" cy="367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Krychle 20"/>
          <p:cNvSpPr/>
          <p:nvPr/>
        </p:nvSpPr>
        <p:spPr>
          <a:xfrm>
            <a:off x="3203848" y="3655517"/>
            <a:ext cx="1152128" cy="1080120"/>
          </a:xfrm>
          <a:prstGeom prst="cube">
            <a:avLst/>
          </a:prstGeom>
          <a:solidFill>
            <a:srgbClr val="FF330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Krychle 23"/>
          <p:cNvSpPr/>
          <p:nvPr/>
        </p:nvSpPr>
        <p:spPr>
          <a:xfrm>
            <a:off x="4091098" y="3655517"/>
            <a:ext cx="1152128" cy="1080120"/>
          </a:xfrm>
          <a:prstGeom prst="cube">
            <a:avLst/>
          </a:prstGeom>
          <a:solidFill>
            <a:srgbClr val="FFCCFF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8" name="Picture 2" descr="Sack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00"/>
          <a:stretch/>
        </p:blipFill>
        <p:spPr bwMode="auto">
          <a:xfrm>
            <a:off x="-352233" y="6541263"/>
            <a:ext cx="4464496" cy="272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ovéPole 34"/>
          <p:cNvSpPr txBox="1"/>
          <p:nvPr/>
        </p:nvSpPr>
        <p:spPr>
          <a:xfrm>
            <a:off x="3419872" y="6506290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Obr.01</a:t>
            </a:r>
          </a:p>
        </p:txBody>
      </p:sp>
      <p:grpSp>
        <p:nvGrpSpPr>
          <p:cNvPr id="2048" name="Skupina 2047"/>
          <p:cNvGrpSpPr/>
          <p:nvPr/>
        </p:nvGrpSpPr>
        <p:grpSpPr>
          <a:xfrm>
            <a:off x="6732240" y="476672"/>
            <a:ext cx="1903090" cy="2828925"/>
            <a:chOff x="6732240" y="476672"/>
            <a:chExt cx="1903090" cy="2828925"/>
          </a:xfrm>
        </p:grpSpPr>
        <p:pic>
          <p:nvPicPr>
            <p:cNvPr id="3076" name="Picture 4" descr="Blue Worker Clip A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40" y="476672"/>
              <a:ext cx="1543050" cy="2828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ovéPole 35"/>
            <p:cNvSpPr txBox="1"/>
            <p:nvPr/>
          </p:nvSpPr>
          <p:spPr>
            <a:xfrm>
              <a:off x="7915250" y="2564904"/>
              <a:ext cx="72008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Obr.02</a:t>
              </a:r>
            </a:p>
          </p:txBody>
        </p:sp>
      </p:grpSp>
      <p:sp>
        <p:nvSpPr>
          <p:cNvPr id="38" name="TextovéPole 37"/>
          <p:cNvSpPr txBox="1"/>
          <p:nvPr/>
        </p:nvSpPr>
        <p:spPr>
          <a:xfrm>
            <a:off x="1276362" y="184284"/>
            <a:ext cx="5743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POSTAV STAVBU Z KOSTEK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Krychle 14"/>
          <p:cNvSpPr/>
          <p:nvPr/>
        </p:nvSpPr>
        <p:spPr>
          <a:xfrm>
            <a:off x="3203848" y="2828075"/>
            <a:ext cx="1152128" cy="1080120"/>
          </a:xfrm>
          <a:prstGeom prst="cube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Krychle 31"/>
          <p:cNvSpPr/>
          <p:nvPr/>
        </p:nvSpPr>
        <p:spPr>
          <a:xfrm>
            <a:off x="3204921" y="2033873"/>
            <a:ext cx="1152128" cy="1080120"/>
          </a:xfrm>
          <a:prstGeom prst="cub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-246488" y="6195612"/>
            <a:ext cx="1878509" cy="943878"/>
          </a:xfrm>
          <a:custGeom>
            <a:avLst/>
            <a:gdLst>
              <a:gd name="connsiteX0" fmla="*/ 0 w 2160240"/>
              <a:gd name="connsiteY0" fmla="*/ 0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0 w 2160240"/>
              <a:gd name="connsiteY4" fmla="*/ 0 h 558558"/>
              <a:gd name="connsiteX0" fmla="*/ 95534 w 2160240"/>
              <a:gd name="connsiteY0" fmla="*/ 40943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95534 w 2160240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95534 w 2064706"/>
              <a:gd name="connsiteY3" fmla="*/ 490319 h 558558"/>
              <a:gd name="connsiteX4" fmla="*/ 0 w 2064706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191068 w 2064706"/>
              <a:gd name="connsiteY3" fmla="*/ 449376 h 558558"/>
              <a:gd name="connsiteX4" fmla="*/ 0 w 2064706"/>
              <a:gd name="connsiteY4" fmla="*/ 40943 h 558558"/>
              <a:gd name="connsiteX0" fmla="*/ 0 w 2064706"/>
              <a:gd name="connsiteY0" fmla="*/ 0 h 517615"/>
              <a:gd name="connsiteX1" fmla="*/ 1969171 w 2064706"/>
              <a:gd name="connsiteY1" fmla="*/ 354842 h 517615"/>
              <a:gd name="connsiteX2" fmla="*/ 2064706 w 2064706"/>
              <a:gd name="connsiteY2" fmla="*/ 517615 h 517615"/>
              <a:gd name="connsiteX3" fmla="*/ 191068 w 2064706"/>
              <a:gd name="connsiteY3" fmla="*/ 408433 h 517615"/>
              <a:gd name="connsiteX4" fmla="*/ 0 w 2064706"/>
              <a:gd name="connsiteY4" fmla="*/ 0 h 517615"/>
              <a:gd name="connsiteX0" fmla="*/ 0 w 2064706"/>
              <a:gd name="connsiteY0" fmla="*/ 0 h 517615"/>
              <a:gd name="connsiteX1" fmla="*/ 430981 w 2064706"/>
              <a:gd name="connsiteY1" fmla="*/ 36458 h 517615"/>
              <a:gd name="connsiteX2" fmla="*/ 1969171 w 2064706"/>
              <a:gd name="connsiteY2" fmla="*/ 354842 h 517615"/>
              <a:gd name="connsiteX3" fmla="*/ 2064706 w 2064706"/>
              <a:gd name="connsiteY3" fmla="*/ 517615 h 517615"/>
              <a:gd name="connsiteX4" fmla="*/ 191068 w 2064706"/>
              <a:gd name="connsiteY4" fmla="*/ 408433 h 517615"/>
              <a:gd name="connsiteX5" fmla="*/ 0 w 2064706"/>
              <a:gd name="connsiteY5" fmla="*/ 0 h 517615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191548 w 2065186"/>
              <a:gd name="connsiteY5" fmla="*/ 451568 h 560750"/>
              <a:gd name="connsiteX6" fmla="*/ 480 w 2065186"/>
              <a:gd name="connsiteY6" fmla="*/ 43135 h 560750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251528 w 2065186"/>
              <a:gd name="connsiteY5" fmla="*/ 437920 h 560750"/>
              <a:gd name="connsiteX6" fmla="*/ 480 w 2065186"/>
              <a:gd name="connsiteY6" fmla="*/ 43135 h 560750"/>
              <a:gd name="connsiteX0" fmla="*/ 480 w 1969651"/>
              <a:gd name="connsiteY0" fmla="*/ 43135 h 560750"/>
              <a:gd name="connsiteX1" fmla="*/ 146561 w 1969651"/>
              <a:gd name="connsiteY1" fmla="*/ 11355 h 560750"/>
              <a:gd name="connsiteX2" fmla="*/ 431461 w 1969651"/>
              <a:gd name="connsiteY2" fmla="*/ 79593 h 560750"/>
              <a:gd name="connsiteX3" fmla="*/ 1969651 w 1969651"/>
              <a:gd name="connsiteY3" fmla="*/ 397977 h 560750"/>
              <a:gd name="connsiteX4" fmla="*/ 1930233 w 1969651"/>
              <a:gd name="connsiteY4" fmla="*/ 560750 h 560750"/>
              <a:gd name="connsiteX5" fmla="*/ 251528 w 1969651"/>
              <a:gd name="connsiteY5" fmla="*/ 437920 h 560750"/>
              <a:gd name="connsiteX6" fmla="*/ 480 w 1969651"/>
              <a:gd name="connsiteY6" fmla="*/ 43135 h 560750"/>
              <a:gd name="connsiteX0" fmla="*/ 480 w 1969651"/>
              <a:gd name="connsiteY0" fmla="*/ 43135 h 668984"/>
              <a:gd name="connsiteX1" fmla="*/ 146561 w 1969651"/>
              <a:gd name="connsiteY1" fmla="*/ 11355 h 668984"/>
              <a:gd name="connsiteX2" fmla="*/ 431461 w 1969651"/>
              <a:gd name="connsiteY2" fmla="*/ 79593 h 668984"/>
              <a:gd name="connsiteX3" fmla="*/ 1969651 w 1969651"/>
              <a:gd name="connsiteY3" fmla="*/ 397977 h 668984"/>
              <a:gd name="connsiteX4" fmla="*/ 1930233 w 1969651"/>
              <a:gd name="connsiteY4" fmla="*/ 560750 h 668984"/>
              <a:gd name="connsiteX5" fmla="*/ 1016259 w 1969651"/>
              <a:gd name="connsiteY5" fmla="*/ 666447 h 668984"/>
              <a:gd name="connsiteX6" fmla="*/ 251528 w 1969651"/>
              <a:gd name="connsiteY6" fmla="*/ 437920 h 668984"/>
              <a:gd name="connsiteX7" fmla="*/ 480 w 1969651"/>
              <a:gd name="connsiteY7" fmla="*/ 43135 h 668984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36826"/>
              <a:gd name="connsiteX1" fmla="*/ 146561 w 1969651"/>
              <a:gd name="connsiteY1" fmla="*/ 11355 h 736826"/>
              <a:gd name="connsiteX2" fmla="*/ 431461 w 1969651"/>
              <a:gd name="connsiteY2" fmla="*/ 79593 h 736826"/>
              <a:gd name="connsiteX3" fmla="*/ 1969651 w 1969651"/>
              <a:gd name="connsiteY3" fmla="*/ 397977 h 736826"/>
              <a:gd name="connsiteX4" fmla="*/ 1930233 w 1969651"/>
              <a:gd name="connsiteY4" fmla="*/ 560750 h 736826"/>
              <a:gd name="connsiteX5" fmla="*/ 1376133 w 1969651"/>
              <a:gd name="connsiteY5" fmla="*/ 734686 h 736826"/>
              <a:gd name="connsiteX6" fmla="*/ 1016259 w 1969651"/>
              <a:gd name="connsiteY6" fmla="*/ 666447 h 736826"/>
              <a:gd name="connsiteX7" fmla="*/ 566415 w 1969651"/>
              <a:gd name="connsiteY7" fmla="*/ 721038 h 736826"/>
              <a:gd name="connsiteX8" fmla="*/ 251528 w 1969651"/>
              <a:gd name="connsiteY8" fmla="*/ 437920 h 736826"/>
              <a:gd name="connsiteX9" fmla="*/ 480 w 1969651"/>
              <a:gd name="connsiteY9" fmla="*/ 43135 h 736826"/>
              <a:gd name="connsiteX0" fmla="*/ 480 w 1969651"/>
              <a:gd name="connsiteY0" fmla="*/ 43135 h 789277"/>
              <a:gd name="connsiteX1" fmla="*/ 146561 w 1969651"/>
              <a:gd name="connsiteY1" fmla="*/ 11355 h 789277"/>
              <a:gd name="connsiteX2" fmla="*/ 431461 w 1969651"/>
              <a:gd name="connsiteY2" fmla="*/ 79593 h 789277"/>
              <a:gd name="connsiteX3" fmla="*/ 1969651 w 1969651"/>
              <a:gd name="connsiteY3" fmla="*/ 397977 h 789277"/>
              <a:gd name="connsiteX4" fmla="*/ 1930233 w 1969651"/>
              <a:gd name="connsiteY4" fmla="*/ 560750 h 789277"/>
              <a:gd name="connsiteX5" fmla="*/ 1376133 w 1969651"/>
              <a:gd name="connsiteY5" fmla="*/ 734686 h 789277"/>
              <a:gd name="connsiteX6" fmla="*/ 1001264 w 1969651"/>
              <a:gd name="connsiteY6" fmla="*/ 789277 h 789277"/>
              <a:gd name="connsiteX7" fmla="*/ 566415 w 1969651"/>
              <a:gd name="connsiteY7" fmla="*/ 721038 h 789277"/>
              <a:gd name="connsiteX8" fmla="*/ 251528 w 1969651"/>
              <a:gd name="connsiteY8" fmla="*/ 437920 h 789277"/>
              <a:gd name="connsiteX9" fmla="*/ 480 w 1969651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251528 w 1999640"/>
              <a:gd name="connsiteY8" fmla="*/ 437920 h 789277"/>
              <a:gd name="connsiteX9" fmla="*/ 480 w 1999640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161559 w 1999640"/>
              <a:gd name="connsiteY8" fmla="*/ 547103 h 789277"/>
              <a:gd name="connsiteX9" fmla="*/ 480 w 1999640"/>
              <a:gd name="connsiteY9" fmla="*/ 43135 h 789277"/>
              <a:gd name="connsiteX0" fmla="*/ 286 w 2059425"/>
              <a:gd name="connsiteY0" fmla="*/ 61768 h 780615"/>
              <a:gd name="connsiteX1" fmla="*/ 206346 w 2059425"/>
              <a:gd name="connsiteY1" fmla="*/ 2693 h 780615"/>
              <a:gd name="connsiteX2" fmla="*/ 491246 w 2059425"/>
              <a:gd name="connsiteY2" fmla="*/ 70931 h 780615"/>
              <a:gd name="connsiteX3" fmla="*/ 2059425 w 2059425"/>
              <a:gd name="connsiteY3" fmla="*/ 307428 h 780615"/>
              <a:gd name="connsiteX4" fmla="*/ 1990018 w 2059425"/>
              <a:gd name="connsiteY4" fmla="*/ 552088 h 780615"/>
              <a:gd name="connsiteX5" fmla="*/ 1435918 w 2059425"/>
              <a:gd name="connsiteY5" fmla="*/ 726024 h 780615"/>
              <a:gd name="connsiteX6" fmla="*/ 1061049 w 2059425"/>
              <a:gd name="connsiteY6" fmla="*/ 780615 h 780615"/>
              <a:gd name="connsiteX7" fmla="*/ 626200 w 2059425"/>
              <a:gd name="connsiteY7" fmla="*/ 712376 h 780615"/>
              <a:gd name="connsiteX8" fmla="*/ 221344 w 2059425"/>
              <a:gd name="connsiteY8" fmla="*/ 538441 h 780615"/>
              <a:gd name="connsiteX9" fmla="*/ 286 w 2059425"/>
              <a:gd name="connsiteY9" fmla="*/ 61768 h 780615"/>
              <a:gd name="connsiteX0" fmla="*/ 4776 w 2063915"/>
              <a:gd name="connsiteY0" fmla="*/ 114139 h 832986"/>
              <a:gd name="connsiteX1" fmla="*/ 60887 w 2063915"/>
              <a:gd name="connsiteY1" fmla="*/ 473 h 832986"/>
              <a:gd name="connsiteX2" fmla="*/ 495736 w 2063915"/>
              <a:gd name="connsiteY2" fmla="*/ 123302 h 832986"/>
              <a:gd name="connsiteX3" fmla="*/ 2063915 w 2063915"/>
              <a:gd name="connsiteY3" fmla="*/ 359799 h 832986"/>
              <a:gd name="connsiteX4" fmla="*/ 1994508 w 2063915"/>
              <a:gd name="connsiteY4" fmla="*/ 604459 h 832986"/>
              <a:gd name="connsiteX5" fmla="*/ 1440408 w 2063915"/>
              <a:gd name="connsiteY5" fmla="*/ 778395 h 832986"/>
              <a:gd name="connsiteX6" fmla="*/ 1065539 w 2063915"/>
              <a:gd name="connsiteY6" fmla="*/ 832986 h 832986"/>
              <a:gd name="connsiteX7" fmla="*/ 630690 w 2063915"/>
              <a:gd name="connsiteY7" fmla="*/ 764747 h 832986"/>
              <a:gd name="connsiteX8" fmla="*/ 225834 w 2063915"/>
              <a:gd name="connsiteY8" fmla="*/ 590812 h 832986"/>
              <a:gd name="connsiteX9" fmla="*/ 4776 w 2063915"/>
              <a:gd name="connsiteY9" fmla="*/ 114139 h 832986"/>
              <a:gd name="connsiteX0" fmla="*/ 4776 w 2063915"/>
              <a:gd name="connsiteY0" fmla="*/ 114139 h 943722"/>
              <a:gd name="connsiteX1" fmla="*/ 60887 w 2063915"/>
              <a:gd name="connsiteY1" fmla="*/ 473 h 943722"/>
              <a:gd name="connsiteX2" fmla="*/ 495736 w 2063915"/>
              <a:gd name="connsiteY2" fmla="*/ 123302 h 943722"/>
              <a:gd name="connsiteX3" fmla="*/ 2063915 w 2063915"/>
              <a:gd name="connsiteY3" fmla="*/ 359799 h 943722"/>
              <a:gd name="connsiteX4" fmla="*/ 1994508 w 2063915"/>
              <a:gd name="connsiteY4" fmla="*/ 604459 h 943722"/>
              <a:gd name="connsiteX5" fmla="*/ 1920240 w 2063915"/>
              <a:gd name="connsiteY5" fmla="*/ 942168 h 943722"/>
              <a:gd name="connsiteX6" fmla="*/ 1065539 w 2063915"/>
              <a:gd name="connsiteY6" fmla="*/ 832986 h 943722"/>
              <a:gd name="connsiteX7" fmla="*/ 630690 w 2063915"/>
              <a:gd name="connsiteY7" fmla="*/ 764747 h 943722"/>
              <a:gd name="connsiteX8" fmla="*/ 225834 w 2063915"/>
              <a:gd name="connsiteY8" fmla="*/ 590812 h 943722"/>
              <a:gd name="connsiteX9" fmla="*/ 4776 w 2063915"/>
              <a:gd name="connsiteY9" fmla="*/ 114139 h 943722"/>
              <a:gd name="connsiteX0" fmla="*/ 4776 w 2063915"/>
              <a:gd name="connsiteY0" fmla="*/ 114139 h 943878"/>
              <a:gd name="connsiteX1" fmla="*/ 60887 w 2063915"/>
              <a:gd name="connsiteY1" fmla="*/ 473 h 943878"/>
              <a:gd name="connsiteX2" fmla="*/ 495736 w 2063915"/>
              <a:gd name="connsiteY2" fmla="*/ 123302 h 943878"/>
              <a:gd name="connsiteX3" fmla="*/ 2063915 w 2063915"/>
              <a:gd name="connsiteY3" fmla="*/ 359799 h 943878"/>
              <a:gd name="connsiteX4" fmla="*/ 1994508 w 2063915"/>
              <a:gd name="connsiteY4" fmla="*/ 604459 h 943878"/>
              <a:gd name="connsiteX5" fmla="*/ 1920240 w 2063915"/>
              <a:gd name="connsiteY5" fmla="*/ 942168 h 943878"/>
              <a:gd name="connsiteX6" fmla="*/ 1140513 w 2063915"/>
              <a:gd name="connsiteY6" fmla="*/ 846634 h 943878"/>
              <a:gd name="connsiteX7" fmla="*/ 630690 w 2063915"/>
              <a:gd name="connsiteY7" fmla="*/ 764747 h 943878"/>
              <a:gd name="connsiteX8" fmla="*/ 225834 w 2063915"/>
              <a:gd name="connsiteY8" fmla="*/ 590812 h 943878"/>
              <a:gd name="connsiteX9" fmla="*/ 4776 w 2063915"/>
              <a:gd name="connsiteY9" fmla="*/ 114139 h 943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63915" h="943878">
                <a:moveTo>
                  <a:pt x="4776" y="114139"/>
                </a:moveTo>
                <a:cubicBezTo>
                  <a:pt x="-2722" y="47594"/>
                  <a:pt x="-10943" y="-5603"/>
                  <a:pt x="60887" y="473"/>
                </a:cubicBezTo>
                <a:cubicBezTo>
                  <a:pt x="132717" y="6549"/>
                  <a:pt x="191888" y="65689"/>
                  <a:pt x="495736" y="123302"/>
                </a:cubicBezTo>
                <a:lnTo>
                  <a:pt x="2063915" y="359799"/>
                </a:lnTo>
                <a:lnTo>
                  <a:pt x="1994508" y="604459"/>
                </a:lnTo>
                <a:cubicBezTo>
                  <a:pt x="1875595" y="646929"/>
                  <a:pt x="2072569" y="924552"/>
                  <a:pt x="1920240" y="942168"/>
                </a:cubicBezTo>
                <a:cubicBezTo>
                  <a:pt x="1767911" y="959784"/>
                  <a:pt x="1255473" y="835261"/>
                  <a:pt x="1140513" y="846634"/>
                </a:cubicBezTo>
                <a:cubicBezTo>
                  <a:pt x="975570" y="805691"/>
                  <a:pt x="795633" y="805690"/>
                  <a:pt x="630690" y="764747"/>
                </a:cubicBezTo>
                <a:cubicBezTo>
                  <a:pt x="480744" y="765908"/>
                  <a:pt x="330796" y="685185"/>
                  <a:pt x="225834" y="590812"/>
                </a:cubicBezTo>
                <a:lnTo>
                  <a:pt x="4776" y="11413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 rot="20653819">
            <a:off x="1455149" y="6203844"/>
            <a:ext cx="2759073" cy="820337"/>
          </a:xfrm>
          <a:custGeom>
            <a:avLst/>
            <a:gdLst>
              <a:gd name="connsiteX0" fmla="*/ 0 w 2495479"/>
              <a:gd name="connsiteY0" fmla="*/ 0 h 715718"/>
              <a:gd name="connsiteX1" fmla="*/ 2495479 w 2495479"/>
              <a:gd name="connsiteY1" fmla="*/ 0 h 715718"/>
              <a:gd name="connsiteX2" fmla="*/ 2495479 w 2495479"/>
              <a:gd name="connsiteY2" fmla="*/ 715718 h 715718"/>
              <a:gd name="connsiteX3" fmla="*/ 0 w 2495479"/>
              <a:gd name="connsiteY3" fmla="*/ 715718 h 715718"/>
              <a:gd name="connsiteX4" fmla="*/ 0 w 2495479"/>
              <a:gd name="connsiteY4" fmla="*/ 0 h 715718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27783 h 917953"/>
              <a:gd name="connsiteX1" fmla="*/ 1836189 w 2495479"/>
              <a:gd name="connsiteY1" fmla="*/ 249487 h 917953"/>
              <a:gd name="connsiteX2" fmla="*/ 2495479 w 2495479"/>
              <a:gd name="connsiteY2" fmla="*/ 202235 h 917953"/>
              <a:gd name="connsiteX3" fmla="*/ 2495479 w 2495479"/>
              <a:gd name="connsiteY3" fmla="*/ 917953 h 917953"/>
              <a:gd name="connsiteX4" fmla="*/ 0 w 2495479"/>
              <a:gd name="connsiteY4" fmla="*/ 917953 h 917953"/>
              <a:gd name="connsiteX5" fmla="*/ 35084 w 2495479"/>
              <a:gd name="connsiteY5" fmla="*/ 27783 h 917953"/>
              <a:gd name="connsiteX0" fmla="*/ 35084 w 2495479"/>
              <a:gd name="connsiteY0" fmla="*/ 47657 h 937827"/>
              <a:gd name="connsiteX1" fmla="*/ 859159 w 2495479"/>
              <a:gd name="connsiteY1" fmla="*/ 163627 h 937827"/>
              <a:gd name="connsiteX2" fmla="*/ 1836189 w 2495479"/>
              <a:gd name="connsiteY2" fmla="*/ 269361 h 937827"/>
              <a:gd name="connsiteX3" fmla="*/ 2495479 w 2495479"/>
              <a:gd name="connsiteY3" fmla="*/ 222109 h 937827"/>
              <a:gd name="connsiteX4" fmla="*/ 2495479 w 2495479"/>
              <a:gd name="connsiteY4" fmla="*/ 937827 h 937827"/>
              <a:gd name="connsiteX5" fmla="*/ 0 w 2495479"/>
              <a:gd name="connsiteY5" fmla="*/ 937827 h 937827"/>
              <a:gd name="connsiteX6" fmla="*/ 35084 w 2495479"/>
              <a:gd name="connsiteY6" fmla="*/ 47657 h 937827"/>
              <a:gd name="connsiteX0" fmla="*/ 35084 w 2495479"/>
              <a:gd name="connsiteY0" fmla="*/ 67069 h 957239"/>
              <a:gd name="connsiteX1" fmla="*/ 275848 w 2495479"/>
              <a:gd name="connsiteY1" fmla="*/ 89220 h 957239"/>
              <a:gd name="connsiteX2" fmla="*/ 859159 w 2495479"/>
              <a:gd name="connsiteY2" fmla="*/ 183039 h 957239"/>
              <a:gd name="connsiteX3" fmla="*/ 1836189 w 2495479"/>
              <a:gd name="connsiteY3" fmla="*/ 288773 h 957239"/>
              <a:gd name="connsiteX4" fmla="*/ 2495479 w 2495479"/>
              <a:gd name="connsiteY4" fmla="*/ 241521 h 957239"/>
              <a:gd name="connsiteX5" fmla="*/ 2495479 w 2495479"/>
              <a:gd name="connsiteY5" fmla="*/ 957239 h 957239"/>
              <a:gd name="connsiteX6" fmla="*/ 0 w 2495479"/>
              <a:gd name="connsiteY6" fmla="*/ 957239 h 957239"/>
              <a:gd name="connsiteX7" fmla="*/ 35084 w 2495479"/>
              <a:gd name="connsiteY7" fmla="*/ 67069 h 957239"/>
              <a:gd name="connsiteX0" fmla="*/ 129343 w 2589738"/>
              <a:gd name="connsiteY0" fmla="*/ 67069 h 957239"/>
              <a:gd name="connsiteX1" fmla="*/ 370107 w 2589738"/>
              <a:gd name="connsiteY1" fmla="*/ 89220 h 957239"/>
              <a:gd name="connsiteX2" fmla="*/ 953418 w 2589738"/>
              <a:gd name="connsiteY2" fmla="*/ 183039 h 957239"/>
              <a:gd name="connsiteX3" fmla="*/ 1930448 w 2589738"/>
              <a:gd name="connsiteY3" fmla="*/ 288773 h 957239"/>
              <a:gd name="connsiteX4" fmla="*/ 2589738 w 2589738"/>
              <a:gd name="connsiteY4" fmla="*/ 241521 h 957239"/>
              <a:gd name="connsiteX5" fmla="*/ 2589738 w 2589738"/>
              <a:gd name="connsiteY5" fmla="*/ 957239 h 957239"/>
              <a:gd name="connsiteX6" fmla="*/ 94259 w 2589738"/>
              <a:gd name="connsiteY6" fmla="*/ 957239 h 957239"/>
              <a:gd name="connsiteX7" fmla="*/ 167 w 2589738"/>
              <a:gd name="connsiteY7" fmla="*/ 495284 h 957239"/>
              <a:gd name="connsiteX8" fmla="*/ 129343 w 2589738"/>
              <a:gd name="connsiteY8" fmla="*/ 67069 h 957239"/>
              <a:gd name="connsiteX0" fmla="*/ 141070 w 2601465"/>
              <a:gd name="connsiteY0" fmla="*/ 67069 h 957239"/>
              <a:gd name="connsiteX1" fmla="*/ 381834 w 2601465"/>
              <a:gd name="connsiteY1" fmla="*/ 89220 h 957239"/>
              <a:gd name="connsiteX2" fmla="*/ 965145 w 2601465"/>
              <a:gd name="connsiteY2" fmla="*/ 183039 h 957239"/>
              <a:gd name="connsiteX3" fmla="*/ 1942175 w 2601465"/>
              <a:gd name="connsiteY3" fmla="*/ 288773 h 957239"/>
              <a:gd name="connsiteX4" fmla="*/ 2601465 w 2601465"/>
              <a:gd name="connsiteY4" fmla="*/ 241521 h 957239"/>
              <a:gd name="connsiteX5" fmla="*/ 2601465 w 2601465"/>
              <a:gd name="connsiteY5" fmla="*/ 957239 h 957239"/>
              <a:gd name="connsiteX6" fmla="*/ 0 w 2601465"/>
              <a:gd name="connsiteY6" fmla="*/ 629496 h 957239"/>
              <a:gd name="connsiteX7" fmla="*/ 11894 w 2601465"/>
              <a:gd name="connsiteY7" fmla="*/ 495284 h 957239"/>
              <a:gd name="connsiteX8" fmla="*/ 141070 w 2601465"/>
              <a:gd name="connsiteY8" fmla="*/ 67069 h 957239"/>
              <a:gd name="connsiteX0" fmla="*/ 141070 w 2601465"/>
              <a:gd name="connsiteY0" fmla="*/ 67069 h 853690"/>
              <a:gd name="connsiteX1" fmla="*/ 381834 w 2601465"/>
              <a:gd name="connsiteY1" fmla="*/ 89220 h 853690"/>
              <a:gd name="connsiteX2" fmla="*/ 965145 w 2601465"/>
              <a:gd name="connsiteY2" fmla="*/ 183039 h 853690"/>
              <a:gd name="connsiteX3" fmla="*/ 1942175 w 2601465"/>
              <a:gd name="connsiteY3" fmla="*/ 288773 h 853690"/>
              <a:gd name="connsiteX4" fmla="*/ 2601465 w 2601465"/>
              <a:gd name="connsiteY4" fmla="*/ 241521 h 853690"/>
              <a:gd name="connsiteX5" fmla="*/ 2134355 w 2601465"/>
              <a:gd name="connsiteY5" fmla="*/ 853690 h 853690"/>
              <a:gd name="connsiteX6" fmla="*/ 0 w 2601465"/>
              <a:gd name="connsiteY6" fmla="*/ 629496 h 853690"/>
              <a:gd name="connsiteX7" fmla="*/ 11894 w 2601465"/>
              <a:gd name="connsiteY7" fmla="*/ 495284 h 853690"/>
              <a:gd name="connsiteX8" fmla="*/ 141070 w 2601465"/>
              <a:gd name="connsiteY8" fmla="*/ 67069 h 853690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42175 w 2601465"/>
              <a:gd name="connsiteY3" fmla="*/ 288773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53302 w 2601465"/>
              <a:gd name="connsiteY3" fmla="*/ 249370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715962"/>
              <a:gd name="connsiteY0" fmla="*/ 67069 h 805167"/>
              <a:gd name="connsiteX1" fmla="*/ 381834 w 2715962"/>
              <a:gd name="connsiteY1" fmla="*/ 89220 h 805167"/>
              <a:gd name="connsiteX2" fmla="*/ 965145 w 2715962"/>
              <a:gd name="connsiteY2" fmla="*/ 183039 h 805167"/>
              <a:gd name="connsiteX3" fmla="*/ 1953302 w 2715962"/>
              <a:gd name="connsiteY3" fmla="*/ 249370 h 805167"/>
              <a:gd name="connsiteX4" fmla="*/ 2715962 w 2715962"/>
              <a:gd name="connsiteY4" fmla="*/ 288037 h 805167"/>
              <a:gd name="connsiteX5" fmla="*/ 2062970 w 2715962"/>
              <a:gd name="connsiteY5" fmla="*/ 805167 h 805167"/>
              <a:gd name="connsiteX6" fmla="*/ 0 w 2715962"/>
              <a:gd name="connsiteY6" fmla="*/ 629496 h 805167"/>
              <a:gd name="connsiteX7" fmla="*/ 11894 w 2715962"/>
              <a:gd name="connsiteY7" fmla="*/ 495284 h 805167"/>
              <a:gd name="connsiteX8" fmla="*/ 141070 w 2715962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106081 w 2759073"/>
              <a:gd name="connsiteY5" fmla="*/ 805167 h 805167"/>
              <a:gd name="connsiteX6" fmla="*/ 0 w 2759073"/>
              <a:gd name="connsiteY6" fmla="*/ 631503 h 805167"/>
              <a:gd name="connsiteX7" fmla="*/ 55005 w 2759073"/>
              <a:gd name="connsiteY7" fmla="*/ 495284 h 805167"/>
              <a:gd name="connsiteX8" fmla="*/ 184181 w 2759073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434461 w 2759073"/>
              <a:gd name="connsiteY5" fmla="*/ 656707 h 805167"/>
              <a:gd name="connsiteX6" fmla="*/ 2106081 w 2759073"/>
              <a:gd name="connsiteY6" fmla="*/ 805167 h 805167"/>
              <a:gd name="connsiteX7" fmla="*/ 0 w 2759073"/>
              <a:gd name="connsiteY7" fmla="*/ 631503 h 805167"/>
              <a:gd name="connsiteX8" fmla="*/ 55005 w 2759073"/>
              <a:gd name="connsiteY8" fmla="*/ 495284 h 805167"/>
              <a:gd name="connsiteX9" fmla="*/ 184181 w 2759073"/>
              <a:gd name="connsiteY9" fmla="*/ 67069 h 805167"/>
              <a:gd name="connsiteX0" fmla="*/ 184181 w 2759073"/>
              <a:gd name="connsiteY0" fmla="*/ 67069 h 820337"/>
              <a:gd name="connsiteX1" fmla="*/ 424945 w 2759073"/>
              <a:gd name="connsiteY1" fmla="*/ 89220 h 820337"/>
              <a:gd name="connsiteX2" fmla="*/ 1008256 w 2759073"/>
              <a:gd name="connsiteY2" fmla="*/ 183039 h 820337"/>
              <a:gd name="connsiteX3" fmla="*/ 1996413 w 2759073"/>
              <a:gd name="connsiteY3" fmla="*/ 249370 h 820337"/>
              <a:gd name="connsiteX4" fmla="*/ 2759073 w 2759073"/>
              <a:gd name="connsiteY4" fmla="*/ 288037 h 820337"/>
              <a:gd name="connsiteX5" fmla="*/ 2434461 w 2759073"/>
              <a:gd name="connsiteY5" fmla="*/ 656707 h 820337"/>
              <a:gd name="connsiteX6" fmla="*/ 2260619 w 2759073"/>
              <a:gd name="connsiteY6" fmla="*/ 820337 h 820337"/>
              <a:gd name="connsiteX7" fmla="*/ 2106081 w 2759073"/>
              <a:gd name="connsiteY7" fmla="*/ 805167 h 820337"/>
              <a:gd name="connsiteX8" fmla="*/ 0 w 2759073"/>
              <a:gd name="connsiteY8" fmla="*/ 631503 h 820337"/>
              <a:gd name="connsiteX9" fmla="*/ 55005 w 2759073"/>
              <a:gd name="connsiteY9" fmla="*/ 495284 h 820337"/>
              <a:gd name="connsiteX10" fmla="*/ 184181 w 2759073"/>
              <a:gd name="connsiteY10" fmla="*/ 67069 h 820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59073" h="820337">
                <a:moveTo>
                  <a:pt x="184181" y="67069"/>
                </a:moveTo>
                <a:cubicBezTo>
                  <a:pt x="230439" y="-86975"/>
                  <a:pt x="287599" y="69892"/>
                  <a:pt x="424945" y="89220"/>
                </a:cubicBezTo>
                <a:cubicBezTo>
                  <a:pt x="562291" y="108548"/>
                  <a:pt x="748483" y="140406"/>
                  <a:pt x="1008256" y="183039"/>
                </a:cubicBezTo>
                <a:cubicBezTo>
                  <a:pt x="1268029" y="225672"/>
                  <a:pt x="1723024" y="225253"/>
                  <a:pt x="1996413" y="249370"/>
                </a:cubicBezTo>
                <a:cubicBezTo>
                  <a:pt x="2269802" y="273488"/>
                  <a:pt x="2698915" y="233231"/>
                  <a:pt x="2759073" y="288037"/>
                </a:cubicBezTo>
                <a:cubicBezTo>
                  <a:pt x="2625168" y="384760"/>
                  <a:pt x="2568366" y="559984"/>
                  <a:pt x="2434461" y="656707"/>
                </a:cubicBezTo>
                <a:cubicBezTo>
                  <a:pt x="2368325" y="690029"/>
                  <a:pt x="2326755" y="787015"/>
                  <a:pt x="2260619" y="820337"/>
                </a:cubicBezTo>
                <a:lnTo>
                  <a:pt x="2106081" y="805167"/>
                </a:lnTo>
                <a:lnTo>
                  <a:pt x="0" y="631503"/>
                </a:lnTo>
                <a:cubicBezTo>
                  <a:pt x="4897" y="483031"/>
                  <a:pt x="50108" y="643756"/>
                  <a:pt x="55005" y="495284"/>
                </a:cubicBezTo>
                <a:lnTo>
                  <a:pt x="184181" y="6706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712332" y="1042661"/>
            <a:ext cx="1743260" cy="792088"/>
            <a:chOff x="1003828" y="1241627"/>
            <a:chExt cx="1743260" cy="792088"/>
          </a:xfrm>
        </p:grpSpPr>
        <p:grpSp>
          <p:nvGrpSpPr>
            <p:cNvPr id="54" name="Skupina 53"/>
            <p:cNvGrpSpPr/>
            <p:nvPr/>
          </p:nvGrpSpPr>
          <p:grpSpPr>
            <a:xfrm>
              <a:off x="1882992" y="1241627"/>
              <a:ext cx="864096" cy="792088"/>
              <a:chOff x="2761817" y="905032"/>
              <a:chExt cx="864096" cy="792088"/>
            </a:xfrm>
          </p:grpSpPr>
          <p:sp>
            <p:nvSpPr>
              <p:cNvPr id="55" name="Obdélník 54"/>
              <p:cNvSpPr/>
              <p:nvPr/>
            </p:nvSpPr>
            <p:spPr>
              <a:xfrm>
                <a:off x="2761817" y="905032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6" name="Vývojový diagram: spojnice 55"/>
              <p:cNvSpPr/>
              <p:nvPr/>
            </p:nvSpPr>
            <p:spPr>
              <a:xfrm>
                <a:off x="3171006" y="1278765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1003828" y="1241627"/>
              <a:ext cx="864096" cy="792088"/>
              <a:chOff x="1978641" y="905032"/>
              <a:chExt cx="864096" cy="792088"/>
            </a:xfrm>
          </p:grpSpPr>
          <p:sp>
            <p:nvSpPr>
              <p:cNvPr id="58" name="Obdélník 57"/>
              <p:cNvSpPr/>
              <p:nvPr/>
            </p:nvSpPr>
            <p:spPr>
              <a:xfrm>
                <a:off x="1978641" y="905032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9" name="Vývojový diagram: spojnice 58"/>
              <p:cNvSpPr/>
              <p:nvPr/>
            </p:nvSpPr>
            <p:spPr>
              <a:xfrm>
                <a:off x="2387830" y="1503106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0" name="Vývojový diagram: spojnice 59"/>
              <p:cNvSpPr/>
              <p:nvPr/>
            </p:nvSpPr>
            <p:spPr>
              <a:xfrm>
                <a:off x="2387830" y="1102110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1" name="Vývojový diagram: spojnice 60"/>
              <p:cNvSpPr/>
              <p:nvPr/>
            </p:nvSpPr>
            <p:spPr>
              <a:xfrm>
                <a:off x="2387830" y="1305665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2517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4" grpId="0" animBg="1"/>
      <p:bldP spid="15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ack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5589240"/>
            <a:ext cx="4464496" cy="367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Krychle 26"/>
          <p:cNvSpPr/>
          <p:nvPr/>
        </p:nvSpPr>
        <p:spPr>
          <a:xfrm>
            <a:off x="3216659" y="3693603"/>
            <a:ext cx="1152128" cy="1080120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Krychle 20"/>
          <p:cNvSpPr/>
          <p:nvPr/>
        </p:nvSpPr>
        <p:spPr>
          <a:xfrm>
            <a:off x="4062828" y="3693603"/>
            <a:ext cx="1152128" cy="1080120"/>
          </a:xfrm>
          <a:prstGeom prst="cube">
            <a:avLst/>
          </a:prstGeom>
          <a:solidFill>
            <a:srgbClr val="FFFF0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Krychle 23"/>
          <p:cNvSpPr/>
          <p:nvPr/>
        </p:nvSpPr>
        <p:spPr>
          <a:xfrm>
            <a:off x="4932040" y="3693603"/>
            <a:ext cx="1152128" cy="1080120"/>
          </a:xfrm>
          <a:prstGeom prst="cube">
            <a:avLst/>
          </a:prstGeom>
          <a:solidFill>
            <a:srgbClr val="FFC00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8" name="Picture 2" descr="Sack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00"/>
          <a:stretch/>
        </p:blipFill>
        <p:spPr bwMode="auto">
          <a:xfrm>
            <a:off x="-352233" y="6541263"/>
            <a:ext cx="4464496" cy="272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ovéPole 34"/>
          <p:cNvSpPr txBox="1"/>
          <p:nvPr/>
        </p:nvSpPr>
        <p:spPr>
          <a:xfrm>
            <a:off x="3419872" y="6506290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Obr.01</a:t>
            </a:r>
          </a:p>
        </p:txBody>
      </p:sp>
      <p:grpSp>
        <p:nvGrpSpPr>
          <p:cNvPr id="2048" name="Skupina 2047"/>
          <p:cNvGrpSpPr/>
          <p:nvPr/>
        </p:nvGrpSpPr>
        <p:grpSpPr>
          <a:xfrm>
            <a:off x="6732240" y="476672"/>
            <a:ext cx="1903090" cy="2828925"/>
            <a:chOff x="6732240" y="476672"/>
            <a:chExt cx="1903090" cy="2828925"/>
          </a:xfrm>
        </p:grpSpPr>
        <p:pic>
          <p:nvPicPr>
            <p:cNvPr id="3076" name="Picture 4" descr="Blue Worker Clip A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40" y="476672"/>
              <a:ext cx="1543050" cy="2828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ovéPole 35"/>
            <p:cNvSpPr txBox="1"/>
            <p:nvPr/>
          </p:nvSpPr>
          <p:spPr>
            <a:xfrm>
              <a:off x="7915250" y="2564904"/>
              <a:ext cx="72008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Obr.02</a:t>
              </a:r>
            </a:p>
          </p:txBody>
        </p:sp>
      </p:grpSp>
      <p:sp>
        <p:nvSpPr>
          <p:cNvPr id="38" name="TextovéPole 37"/>
          <p:cNvSpPr txBox="1"/>
          <p:nvPr/>
        </p:nvSpPr>
        <p:spPr>
          <a:xfrm>
            <a:off x="1276362" y="184284"/>
            <a:ext cx="5743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POSTAV STAVBU Z KOSTEK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Krychle 32"/>
          <p:cNvSpPr/>
          <p:nvPr/>
        </p:nvSpPr>
        <p:spPr>
          <a:xfrm>
            <a:off x="3226862" y="2868432"/>
            <a:ext cx="1152128" cy="1080120"/>
          </a:xfrm>
          <a:prstGeom prst="cub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6" name="Skupina 15"/>
          <p:cNvGrpSpPr/>
          <p:nvPr/>
        </p:nvGrpSpPr>
        <p:grpSpPr>
          <a:xfrm>
            <a:off x="466241" y="707504"/>
            <a:ext cx="2603255" cy="1591587"/>
            <a:chOff x="1012018" y="1074651"/>
            <a:chExt cx="2603255" cy="1591587"/>
          </a:xfrm>
        </p:grpSpPr>
        <p:grpSp>
          <p:nvGrpSpPr>
            <p:cNvPr id="11" name="Skupina 10"/>
            <p:cNvGrpSpPr/>
            <p:nvPr/>
          </p:nvGrpSpPr>
          <p:grpSpPr>
            <a:xfrm>
              <a:off x="2742160" y="1874150"/>
              <a:ext cx="864096" cy="792088"/>
              <a:chOff x="2761817" y="905032"/>
              <a:chExt cx="864096" cy="792088"/>
            </a:xfrm>
          </p:grpSpPr>
          <p:sp>
            <p:nvSpPr>
              <p:cNvPr id="31" name="Obdélník 30"/>
              <p:cNvSpPr/>
              <p:nvPr/>
            </p:nvSpPr>
            <p:spPr>
              <a:xfrm>
                <a:off x="2761817" y="905032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" name="Vývojový diagram: spojnice 24"/>
              <p:cNvSpPr/>
              <p:nvPr/>
            </p:nvSpPr>
            <p:spPr>
              <a:xfrm>
                <a:off x="3171006" y="1278765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3" name="Skupina 12"/>
            <p:cNvGrpSpPr/>
            <p:nvPr/>
          </p:nvGrpSpPr>
          <p:grpSpPr>
            <a:xfrm>
              <a:off x="1878064" y="1079959"/>
              <a:ext cx="864096" cy="792088"/>
              <a:chOff x="2195736" y="1099046"/>
              <a:chExt cx="864096" cy="792088"/>
            </a:xfrm>
          </p:grpSpPr>
          <p:sp>
            <p:nvSpPr>
              <p:cNvPr id="34" name="Obdélník 33"/>
              <p:cNvSpPr/>
              <p:nvPr/>
            </p:nvSpPr>
            <p:spPr>
              <a:xfrm>
                <a:off x="2195736" y="1099046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" name="Vývojový diagram: spojnice 38"/>
              <p:cNvSpPr/>
              <p:nvPr/>
            </p:nvSpPr>
            <p:spPr>
              <a:xfrm>
                <a:off x="2780342" y="1449371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2" name="Vývojový diagram: spojnice 41"/>
              <p:cNvSpPr/>
              <p:nvPr/>
            </p:nvSpPr>
            <p:spPr>
              <a:xfrm>
                <a:off x="2411760" y="1449371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43" name="Skupina 42"/>
            <p:cNvGrpSpPr/>
            <p:nvPr/>
          </p:nvGrpSpPr>
          <p:grpSpPr>
            <a:xfrm>
              <a:off x="2751177" y="1074651"/>
              <a:ext cx="864096" cy="792088"/>
              <a:chOff x="2195736" y="1099046"/>
              <a:chExt cx="864096" cy="792088"/>
            </a:xfrm>
          </p:grpSpPr>
          <p:sp>
            <p:nvSpPr>
              <p:cNvPr id="44" name="Obdélník 43"/>
              <p:cNvSpPr/>
              <p:nvPr/>
            </p:nvSpPr>
            <p:spPr>
              <a:xfrm>
                <a:off x="2195736" y="1099046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5" name="Vývojový diagram: spojnice 44"/>
              <p:cNvSpPr/>
              <p:nvPr/>
            </p:nvSpPr>
            <p:spPr>
              <a:xfrm>
                <a:off x="2780342" y="1449371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6" name="Vývojový diagram: spojnice 45"/>
              <p:cNvSpPr/>
              <p:nvPr/>
            </p:nvSpPr>
            <p:spPr>
              <a:xfrm>
                <a:off x="2411760" y="1449371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47" name="Skupina 46"/>
            <p:cNvGrpSpPr/>
            <p:nvPr/>
          </p:nvGrpSpPr>
          <p:grpSpPr>
            <a:xfrm>
              <a:off x="1878064" y="1874150"/>
              <a:ext cx="864096" cy="792088"/>
              <a:chOff x="2195736" y="1099046"/>
              <a:chExt cx="864096" cy="792088"/>
            </a:xfrm>
          </p:grpSpPr>
          <p:sp>
            <p:nvSpPr>
              <p:cNvPr id="48" name="Obdélník 47"/>
              <p:cNvSpPr/>
              <p:nvPr/>
            </p:nvSpPr>
            <p:spPr>
              <a:xfrm>
                <a:off x="2195736" y="1099046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9" name="Vývojový diagram: spojnice 48"/>
              <p:cNvSpPr/>
              <p:nvPr/>
            </p:nvSpPr>
            <p:spPr>
              <a:xfrm>
                <a:off x="2780342" y="1449371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0" name="Vývojový diagram: spojnice 49"/>
              <p:cNvSpPr/>
              <p:nvPr/>
            </p:nvSpPr>
            <p:spPr>
              <a:xfrm>
                <a:off x="2411760" y="1449371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1012018" y="1075674"/>
              <a:ext cx="864096" cy="792088"/>
              <a:chOff x="1978641" y="905032"/>
              <a:chExt cx="864096" cy="792088"/>
            </a:xfrm>
          </p:grpSpPr>
          <p:sp>
            <p:nvSpPr>
              <p:cNvPr id="58" name="Obdélník 57"/>
              <p:cNvSpPr/>
              <p:nvPr/>
            </p:nvSpPr>
            <p:spPr>
              <a:xfrm>
                <a:off x="1978641" y="905032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9" name="Vývojový diagram: spojnice 58"/>
              <p:cNvSpPr/>
              <p:nvPr/>
            </p:nvSpPr>
            <p:spPr>
              <a:xfrm>
                <a:off x="2387830" y="1503106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0" name="Vývojový diagram: spojnice 59"/>
              <p:cNvSpPr/>
              <p:nvPr/>
            </p:nvSpPr>
            <p:spPr>
              <a:xfrm>
                <a:off x="2387830" y="1102110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1" name="Vývojový diagram: spojnice 60"/>
              <p:cNvSpPr/>
              <p:nvPr/>
            </p:nvSpPr>
            <p:spPr>
              <a:xfrm>
                <a:off x="2387830" y="1305665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66" name="Skupina 65"/>
            <p:cNvGrpSpPr/>
            <p:nvPr/>
          </p:nvGrpSpPr>
          <p:grpSpPr>
            <a:xfrm>
              <a:off x="1012018" y="1874150"/>
              <a:ext cx="864096" cy="792088"/>
              <a:chOff x="2761817" y="905032"/>
              <a:chExt cx="864096" cy="792088"/>
            </a:xfrm>
          </p:grpSpPr>
          <p:sp>
            <p:nvSpPr>
              <p:cNvPr id="67" name="Obdélník 66"/>
              <p:cNvSpPr/>
              <p:nvPr/>
            </p:nvSpPr>
            <p:spPr>
              <a:xfrm>
                <a:off x="2761817" y="905032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8" name="Vývojový diagram: spojnice 67"/>
              <p:cNvSpPr/>
              <p:nvPr/>
            </p:nvSpPr>
            <p:spPr>
              <a:xfrm>
                <a:off x="3171006" y="1278765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26" name="Krychle 25"/>
          <p:cNvSpPr/>
          <p:nvPr/>
        </p:nvSpPr>
        <p:spPr>
          <a:xfrm>
            <a:off x="4055731" y="2868432"/>
            <a:ext cx="1152128" cy="1080120"/>
          </a:xfrm>
          <a:prstGeom prst="cube">
            <a:avLst/>
          </a:prstGeom>
          <a:solidFill>
            <a:srgbClr val="66FF66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Krychle 68"/>
          <p:cNvSpPr/>
          <p:nvPr/>
        </p:nvSpPr>
        <p:spPr>
          <a:xfrm>
            <a:off x="4932040" y="2868432"/>
            <a:ext cx="1152128" cy="1080120"/>
          </a:xfrm>
          <a:prstGeom prst="cub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Krychle 69"/>
          <p:cNvSpPr/>
          <p:nvPr/>
        </p:nvSpPr>
        <p:spPr>
          <a:xfrm>
            <a:off x="2921213" y="3948552"/>
            <a:ext cx="1152128" cy="1080120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Krychle 70"/>
          <p:cNvSpPr/>
          <p:nvPr/>
        </p:nvSpPr>
        <p:spPr>
          <a:xfrm>
            <a:off x="3779912" y="3961728"/>
            <a:ext cx="1152128" cy="1080120"/>
          </a:xfrm>
          <a:prstGeom prst="cube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Krychle 31"/>
          <p:cNvSpPr/>
          <p:nvPr/>
        </p:nvSpPr>
        <p:spPr>
          <a:xfrm>
            <a:off x="3203848" y="2037617"/>
            <a:ext cx="1152128" cy="1080120"/>
          </a:xfrm>
          <a:prstGeom prst="cube">
            <a:avLst/>
          </a:prstGeom>
          <a:solidFill>
            <a:srgbClr val="FFFF0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Krychle 14"/>
          <p:cNvSpPr/>
          <p:nvPr/>
        </p:nvSpPr>
        <p:spPr>
          <a:xfrm>
            <a:off x="3769521" y="3121614"/>
            <a:ext cx="1152128" cy="1080120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-246488" y="6195612"/>
            <a:ext cx="1878509" cy="943878"/>
          </a:xfrm>
          <a:custGeom>
            <a:avLst/>
            <a:gdLst>
              <a:gd name="connsiteX0" fmla="*/ 0 w 2160240"/>
              <a:gd name="connsiteY0" fmla="*/ 0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0 w 2160240"/>
              <a:gd name="connsiteY4" fmla="*/ 0 h 558558"/>
              <a:gd name="connsiteX0" fmla="*/ 95534 w 2160240"/>
              <a:gd name="connsiteY0" fmla="*/ 40943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95534 w 2160240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95534 w 2064706"/>
              <a:gd name="connsiteY3" fmla="*/ 490319 h 558558"/>
              <a:gd name="connsiteX4" fmla="*/ 0 w 2064706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191068 w 2064706"/>
              <a:gd name="connsiteY3" fmla="*/ 449376 h 558558"/>
              <a:gd name="connsiteX4" fmla="*/ 0 w 2064706"/>
              <a:gd name="connsiteY4" fmla="*/ 40943 h 558558"/>
              <a:gd name="connsiteX0" fmla="*/ 0 w 2064706"/>
              <a:gd name="connsiteY0" fmla="*/ 0 h 517615"/>
              <a:gd name="connsiteX1" fmla="*/ 1969171 w 2064706"/>
              <a:gd name="connsiteY1" fmla="*/ 354842 h 517615"/>
              <a:gd name="connsiteX2" fmla="*/ 2064706 w 2064706"/>
              <a:gd name="connsiteY2" fmla="*/ 517615 h 517615"/>
              <a:gd name="connsiteX3" fmla="*/ 191068 w 2064706"/>
              <a:gd name="connsiteY3" fmla="*/ 408433 h 517615"/>
              <a:gd name="connsiteX4" fmla="*/ 0 w 2064706"/>
              <a:gd name="connsiteY4" fmla="*/ 0 h 517615"/>
              <a:gd name="connsiteX0" fmla="*/ 0 w 2064706"/>
              <a:gd name="connsiteY0" fmla="*/ 0 h 517615"/>
              <a:gd name="connsiteX1" fmla="*/ 430981 w 2064706"/>
              <a:gd name="connsiteY1" fmla="*/ 36458 h 517615"/>
              <a:gd name="connsiteX2" fmla="*/ 1969171 w 2064706"/>
              <a:gd name="connsiteY2" fmla="*/ 354842 h 517615"/>
              <a:gd name="connsiteX3" fmla="*/ 2064706 w 2064706"/>
              <a:gd name="connsiteY3" fmla="*/ 517615 h 517615"/>
              <a:gd name="connsiteX4" fmla="*/ 191068 w 2064706"/>
              <a:gd name="connsiteY4" fmla="*/ 408433 h 517615"/>
              <a:gd name="connsiteX5" fmla="*/ 0 w 2064706"/>
              <a:gd name="connsiteY5" fmla="*/ 0 h 517615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191548 w 2065186"/>
              <a:gd name="connsiteY5" fmla="*/ 451568 h 560750"/>
              <a:gd name="connsiteX6" fmla="*/ 480 w 2065186"/>
              <a:gd name="connsiteY6" fmla="*/ 43135 h 560750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251528 w 2065186"/>
              <a:gd name="connsiteY5" fmla="*/ 437920 h 560750"/>
              <a:gd name="connsiteX6" fmla="*/ 480 w 2065186"/>
              <a:gd name="connsiteY6" fmla="*/ 43135 h 560750"/>
              <a:gd name="connsiteX0" fmla="*/ 480 w 1969651"/>
              <a:gd name="connsiteY0" fmla="*/ 43135 h 560750"/>
              <a:gd name="connsiteX1" fmla="*/ 146561 w 1969651"/>
              <a:gd name="connsiteY1" fmla="*/ 11355 h 560750"/>
              <a:gd name="connsiteX2" fmla="*/ 431461 w 1969651"/>
              <a:gd name="connsiteY2" fmla="*/ 79593 h 560750"/>
              <a:gd name="connsiteX3" fmla="*/ 1969651 w 1969651"/>
              <a:gd name="connsiteY3" fmla="*/ 397977 h 560750"/>
              <a:gd name="connsiteX4" fmla="*/ 1930233 w 1969651"/>
              <a:gd name="connsiteY4" fmla="*/ 560750 h 560750"/>
              <a:gd name="connsiteX5" fmla="*/ 251528 w 1969651"/>
              <a:gd name="connsiteY5" fmla="*/ 437920 h 560750"/>
              <a:gd name="connsiteX6" fmla="*/ 480 w 1969651"/>
              <a:gd name="connsiteY6" fmla="*/ 43135 h 560750"/>
              <a:gd name="connsiteX0" fmla="*/ 480 w 1969651"/>
              <a:gd name="connsiteY0" fmla="*/ 43135 h 668984"/>
              <a:gd name="connsiteX1" fmla="*/ 146561 w 1969651"/>
              <a:gd name="connsiteY1" fmla="*/ 11355 h 668984"/>
              <a:gd name="connsiteX2" fmla="*/ 431461 w 1969651"/>
              <a:gd name="connsiteY2" fmla="*/ 79593 h 668984"/>
              <a:gd name="connsiteX3" fmla="*/ 1969651 w 1969651"/>
              <a:gd name="connsiteY3" fmla="*/ 397977 h 668984"/>
              <a:gd name="connsiteX4" fmla="*/ 1930233 w 1969651"/>
              <a:gd name="connsiteY4" fmla="*/ 560750 h 668984"/>
              <a:gd name="connsiteX5" fmla="*/ 1016259 w 1969651"/>
              <a:gd name="connsiteY5" fmla="*/ 666447 h 668984"/>
              <a:gd name="connsiteX6" fmla="*/ 251528 w 1969651"/>
              <a:gd name="connsiteY6" fmla="*/ 437920 h 668984"/>
              <a:gd name="connsiteX7" fmla="*/ 480 w 1969651"/>
              <a:gd name="connsiteY7" fmla="*/ 43135 h 668984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36826"/>
              <a:gd name="connsiteX1" fmla="*/ 146561 w 1969651"/>
              <a:gd name="connsiteY1" fmla="*/ 11355 h 736826"/>
              <a:gd name="connsiteX2" fmla="*/ 431461 w 1969651"/>
              <a:gd name="connsiteY2" fmla="*/ 79593 h 736826"/>
              <a:gd name="connsiteX3" fmla="*/ 1969651 w 1969651"/>
              <a:gd name="connsiteY3" fmla="*/ 397977 h 736826"/>
              <a:gd name="connsiteX4" fmla="*/ 1930233 w 1969651"/>
              <a:gd name="connsiteY4" fmla="*/ 560750 h 736826"/>
              <a:gd name="connsiteX5" fmla="*/ 1376133 w 1969651"/>
              <a:gd name="connsiteY5" fmla="*/ 734686 h 736826"/>
              <a:gd name="connsiteX6" fmla="*/ 1016259 w 1969651"/>
              <a:gd name="connsiteY6" fmla="*/ 666447 h 736826"/>
              <a:gd name="connsiteX7" fmla="*/ 566415 w 1969651"/>
              <a:gd name="connsiteY7" fmla="*/ 721038 h 736826"/>
              <a:gd name="connsiteX8" fmla="*/ 251528 w 1969651"/>
              <a:gd name="connsiteY8" fmla="*/ 437920 h 736826"/>
              <a:gd name="connsiteX9" fmla="*/ 480 w 1969651"/>
              <a:gd name="connsiteY9" fmla="*/ 43135 h 736826"/>
              <a:gd name="connsiteX0" fmla="*/ 480 w 1969651"/>
              <a:gd name="connsiteY0" fmla="*/ 43135 h 789277"/>
              <a:gd name="connsiteX1" fmla="*/ 146561 w 1969651"/>
              <a:gd name="connsiteY1" fmla="*/ 11355 h 789277"/>
              <a:gd name="connsiteX2" fmla="*/ 431461 w 1969651"/>
              <a:gd name="connsiteY2" fmla="*/ 79593 h 789277"/>
              <a:gd name="connsiteX3" fmla="*/ 1969651 w 1969651"/>
              <a:gd name="connsiteY3" fmla="*/ 397977 h 789277"/>
              <a:gd name="connsiteX4" fmla="*/ 1930233 w 1969651"/>
              <a:gd name="connsiteY4" fmla="*/ 560750 h 789277"/>
              <a:gd name="connsiteX5" fmla="*/ 1376133 w 1969651"/>
              <a:gd name="connsiteY5" fmla="*/ 734686 h 789277"/>
              <a:gd name="connsiteX6" fmla="*/ 1001264 w 1969651"/>
              <a:gd name="connsiteY6" fmla="*/ 789277 h 789277"/>
              <a:gd name="connsiteX7" fmla="*/ 566415 w 1969651"/>
              <a:gd name="connsiteY7" fmla="*/ 721038 h 789277"/>
              <a:gd name="connsiteX8" fmla="*/ 251528 w 1969651"/>
              <a:gd name="connsiteY8" fmla="*/ 437920 h 789277"/>
              <a:gd name="connsiteX9" fmla="*/ 480 w 1969651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251528 w 1999640"/>
              <a:gd name="connsiteY8" fmla="*/ 437920 h 789277"/>
              <a:gd name="connsiteX9" fmla="*/ 480 w 1999640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161559 w 1999640"/>
              <a:gd name="connsiteY8" fmla="*/ 547103 h 789277"/>
              <a:gd name="connsiteX9" fmla="*/ 480 w 1999640"/>
              <a:gd name="connsiteY9" fmla="*/ 43135 h 789277"/>
              <a:gd name="connsiteX0" fmla="*/ 286 w 2059425"/>
              <a:gd name="connsiteY0" fmla="*/ 61768 h 780615"/>
              <a:gd name="connsiteX1" fmla="*/ 206346 w 2059425"/>
              <a:gd name="connsiteY1" fmla="*/ 2693 h 780615"/>
              <a:gd name="connsiteX2" fmla="*/ 491246 w 2059425"/>
              <a:gd name="connsiteY2" fmla="*/ 70931 h 780615"/>
              <a:gd name="connsiteX3" fmla="*/ 2059425 w 2059425"/>
              <a:gd name="connsiteY3" fmla="*/ 307428 h 780615"/>
              <a:gd name="connsiteX4" fmla="*/ 1990018 w 2059425"/>
              <a:gd name="connsiteY4" fmla="*/ 552088 h 780615"/>
              <a:gd name="connsiteX5" fmla="*/ 1435918 w 2059425"/>
              <a:gd name="connsiteY5" fmla="*/ 726024 h 780615"/>
              <a:gd name="connsiteX6" fmla="*/ 1061049 w 2059425"/>
              <a:gd name="connsiteY6" fmla="*/ 780615 h 780615"/>
              <a:gd name="connsiteX7" fmla="*/ 626200 w 2059425"/>
              <a:gd name="connsiteY7" fmla="*/ 712376 h 780615"/>
              <a:gd name="connsiteX8" fmla="*/ 221344 w 2059425"/>
              <a:gd name="connsiteY8" fmla="*/ 538441 h 780615"/>
              <a:gd name="connsiteX9" fmla="*/ 286 w 2059425"/>
              <a:gd name="connsiteY9" fmla="*/ 61768 h 780615"/>
              <a:gd name="connsiteX0" fmla="*/ 4776 w 2063915"/>
              <a:gd name="connsiteY0" fmla="*/ 114139 h 832986"/>
              <a:gd name="connsiteX1" fmla="*/ 60887 w 2063915"/>
              <a:gd name="connsiteY1" fmla="*/ 473 h 832986"/>
              <a:gd name="connsiteX2" fmla="*/ 495736 w 2063915"/>
              <a:gd name="connsiteY2" fmla="*/ 123302 h 832986"/>
              <a:gd name="connsiteX3" fmla="*/ 2063915 w 2063915"/>
              <a:gd name="connsiteY3" fmla="*/ 359799 h 832986"/>
              <a:gd name="connsiteX4" fmla="*/ 1994508 w 2063915"/>
              <a:gd name="connsiteY4" fmla="*/ 604459 h 832986"/>
              <a:gd name="connsiteX5" fmla="*/ 1440408 w 2063915"/>
              <a:gd name="connsiteY5" fmla="*/ 778395 h 832986"/>
              <a:gd name="connsiteX6" fmla="*/ 1065539 w 2063915"/>
              <a:gd name="connsiteY6" fmla="*/ 832986 h 832986"/>
              <a:gd name="connsiteX7" fmla="*/ 630690 w 2063915"/>
              <a:gd name="connsiteY7" fmla="*/ 764747 h 832986"/>
              <a:gd name="connsiteX8" fmla="*/ 225834 w 2063915"/>
              <a:gd name="connsiteY8" fmla="*/ 590812 h 832986"/>
              <a:gd name="connsiteX9" fmla="*/ 4776 w 2063915"/>
              <a:gd name="connsiteY9" fmla="*/ 114139 h 832986"/>
              <a:gd name="connsiteX0" fmla="*/ 4776 w 2063915"/>
              <a:gd name="connsiteY0" fmla="*/ 114139 h 943722"/>
              <a:gd name="connsiteX1" fmla="*/ 60887 w 2063915"/>
              <a:gd name="connsiteY1" fmla="*/ 473 h 943722"/>
              <a:gd name="connsiteX2" fmla="*/ 495736 w 2063915"/>
              <a:gd name="connsiteY2" fmla="*/ 123302 h 943722"/>
              <a:gd name="connsiteX3" fmla="*/ 2063915 w 2063915"/>
              <a:gd name="connsiteY3" fmla="*/ 359799 h 943722"/>
              <a:gd name="connsiteX4" fmla="*/ 1994508 w 2063915"/>
              <a:gd name="connsiteY4" fmla="*/ 604459 h 943722"/>
              <a:gd name="connsiteX5" fmla="*/ 1920240 w 2063915"/>
              <a:gd name="connsiteY5" fmla="*/ 942168 h 943722"/>
              <a:gd name="connsiteX6" fmla="*/ 1065539 w 2063915"/>
              <a:gd name="connsiteY6" fmla="*/ 832986 h 943722"/>
              <a:gd name="connsiteX7" fmla="*/ 630690 w 2063915"/>
              <a:gd name="connsiteY7" fmla="*/ 764747 h 943722"/>
              <a:gd name="connsiteX8" fmla="*/ 225834 w 2063915"/>
              <a:gd name="connsiteY8" fmla="*/ 590812 h 943722"/>
              <a:gd name="connsiteX9" fmla="*/ 4776 w 2063915"/>
              <a:gd name="connsiteY9" fmla="*/ 114139 h 943722"/>
              <a:gd name="connsiteX0" fmla="*/ 4776 w 2063915"/>
              <a:gd name="connsiteY0" fmla="*/ 114139 h 943878"/>
              <a:gd name="connsiteX1" fmla="*/ 60887 w 2063915"/>
              <a:gd name="connsiteY1" fmla="*/ 473 h 943878"/>
              <a:gd name="connsiteX2" fmla="*/ 495736 w 2063915"/>
              <a:gd name="connsiteY2" fmla="*/ 123302 h 943878"/>
              <a:gd name="connsiteX3" fmla="*/ 2063915 w 2063915"/>
              <a:gd name="connsiteY3" fmla="*/ 359799 h 943878"/>
              <a:gd name="connsiteX4" fmla="*/ 1994508 w 2063915"/>
              <a:gd name="connsiteY4" fmla="*/ 604459 h 943878"/>
              <a:gd name="connsiteX5" fmla="*/ 1920240 w 2063915"/>
              <a:gd name="connsiteY5" fmla="*/ 942168 h 943878"/>
              <a:gd name="connsiteX6" fmla="*/ 1140513 w 2063915"/>
              <a:gd name="connsiteY6" fmla="*/ 846634 h 943878"/>
              <a:gd name="connsiteX7" fmla="*/ 630690 w 2063915"/>
              <a:gd name="connsiteY7" fmla="*/ 764747 h 943878"/>
              <a:gd name="connsiteX8" fmla="*/ 225834 w 2063915"/>
              <a:gd name="connsiteY8" fmla="*/ 590812 h 943878"/>
              <a:gd name="connsiteX9" fmla="*/ 4776 w 2063915"/>
              <a:gd name="connsiteY9" fmla="*/ 114139 h 943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63915" h="943878">
                <a:moveTo>
                  <a:pt x="4776" y="114139"/>
                </a:moveTo>
                <a:cubicBezTo>
                  <a:pt x="-2722" y="47594"/>
                  <a:pt x="-10943" y="-5603"/>
                  <a:pt x="60887" y="473"/>
                </a:cubicBezTo>
                <a:cubicBezTo>
                  <a:pt x="132717" y="6549"/>
                  <a:pt x="191888" y="65689"/>
                  <a:pt x="495736" y="123302"/>
                </a:cubicBezTo>
                <a:lnTo>
                  <a:pt x="2063915" y="359799"/>
                </a:lnTo>
                <a:lnTo>
                  <a:pt x="1994508" y="604459"/>
                </a:lnTo>
                <a:cubicBezTo>
                  <a:pt x="1875595" y="646929"/>
                  <a:pt x="2072569" y="924552"/>
                  <a:pt x="1920240" y="942168"/>
                </a:cubicBezTo>
                <a:cubicBezTo>
                  <a:pt x="1767911" y="959784"/>
                  <a:pt x="1255473" y="835261"/>
                  <a:pt x="1140513" y="846634"/>
                </a:cubicBezTo>
                <a:cubicBezTo>
                  <a:pt x="975570" y="805691"/>
                  <a:pt x="795633" y="805690"/>
                  <a:pt x="630690" y="764747"/>
                </a:cubicBezTo>
                <a:cubicBezTo>
                  <a:pt x="480744" y="765908"/>
                  <a:pt x="330796" y="685185"/>
                  <a:pt x="225834" y="590812"/>
                </a:cubicBezTo>
                <a:lnTo>
                  <a:pt x="4776" y="11413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 rot="20653819">
            <a:off x="1455149" y="6203844"/>
            <a:ext cx="2759073" cy="820337"/>
          </a:xfrm>
          <a:custGeom>
            <a:avLst/>
            <a:gdLst>
              <a:gd name="connsiteX0" fmla="*/ 0 w 2495479"/>
              <a:gd name="connsiteY0" fmla="*/ 0 h 715718"/>
              <a:gd name="connsiteX1" fmla="*/ 2495479 w 2495479"/>
              <a:gd name="connsiteY1" fmla="*/ 0 h 715718"/>
              <a:gd name="connsiteX2" fmla="*/ 2495479 w 2495479"/>
              <a:gd name="connsiteY2" fmla="*/ 715718 h 715718"/>
              <a:gd name="connsiteX3" fmla="*/ 0 w 2495479"/>
              <a:gd name="connsiteY3" fmla="*/ 715718 h 715718"/>
              <a:gd name="connsiteX4" fmla="*/ 0 w 2495479"/>
              <a:gd name="connsiteY4" fmla="*/ 0 h 715718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27783 h 917953"/>
              <a:gd name="connsiteX1" fmla="*/ 1836189 w 2495479"/>
              <a:gd name="connsiteY1" fmla="*/ 249487 h 917953"/>
              <a:gd name="connsiteX2" fmla="*/ 2495479 w 2495479"/>
              <a:gd name="connsiteY2" fmla="*/ 202235 h 917953"/>
              <a:gd name="connsiteX3" fmla="*/ 2495479 w 2495479"/>
              <a:gd name="connsiteY3" fmla="*/ 917953 h 917953"/>
              <a:gd name="connsiteX4" fmla="*/ 0 w 2495479"/>
              <a:gd name="connsiteY4" fmla="*/ 917953 h 917953"/>
              <a:gd name="connsiteX5" fmla="*/ 35084 w 2495479"/>
              <a:gd name="connsiteY5" fmla="*/ 27783 h 917953"/>
              <a:gd name="connsiteX0" fmla="*/ 35084 w 2495479"/>
              <a:gd name="connsiteY0" fmla="*/ 47657 h 937827"/>
              <a:gd name="connsiteX1" fmla="*/ 859159 w 2495479"/>
              <a:gd name="connsiteY1" fmla="*/ 163627 h 937827"/>
              <a:gd name="connsiteX2" fmla="*/ 1836189 w 2495479"/>
              <a:gd name="connsiteY2" fmla="*/ 269361 h 937827"/>
              <a:gd name="connsiteX3" fmla="*/ 2495479 w 2495479"/>
              <a:gd name="connsiteY3" fmla="*/ 222109 h 937827"/>
              <a:gd name="connsiteX4" fmla="*/ 2495479 w 2495479"/>
              <a:gd name="connsiteY4" fmla="*/ 937827 h 937827"/>
              <a:gd name="connsiteX5" fmla="*/ 0 w 2495479"/>
              <a:gd name="connsiteY5" fmla="*/ 937827 h 937827"/>
              <a:gd name="connsiteX6" fmla="*/ 35084 w 2495479"/>
              <a:gd name="connsiteY6" fmla="*/ 47657 h 937827"/>
              <a:gd name="connsiteX0" fmla="*/ 35084 w 2495479"/>
              <a:gd name="connsiteY0" fmla="*/ 67069 h 957239"/>
              <a:gd name="connsiteX1" fmla="*/ 275848 w 2495479"/>
              <a:gd name="connsiteY1" fmla="*/ 89220 h 957239"/>
              <a:gd name="connsiteX2" fmla="*/ 859159 w 2495479"/>
              <a:gd name="connsiteY2" fmla="*/ 183039 h 957239"/>
              <a:gd name="connsiteX3" fmla="*/ 1836189 w 2495479"/>
              <a:gd name="connsiteY3" fmla="*/ 288773 h 957239"/>
              <a:gd name="connsiteX4" fmla="*/ 2495479 w 2495479"/>
              <a:gd name="connsiteY4" fmla="*/ 241521 h 957239"/>
              <a:gd name="connsiteX5" fmla="*/ 2495479 w 2495479"/>
              <a:gd name="connsiteY5" fmla="*/ 957239 h 957239"/>
              <a:gd name="connsiteX6" fmla="*/ 0 w 2495479"/>
              <a:gd name="connsiteY6" fmla="*/ 957239 h 957239"/>
              <a:gd name="connsiteX7" fmla="*/ 35084 w 2495479"/>
              <a:gd name="connsiteY7" fmla="*/ 67069 h 957239"/>
              <a:gd name="connsiteX0" fmla="*/ 129343 w 2589738"/>
              <a:gd name="connsiteY0" fmla="*/ 67069 h 957239"/>
              <a:gd name="connsiteX1" fmla="*/ 370107 w 2589738"/>
              <a:gd name="connsiteY1" fmla="*/ 89220 h 957239"/>
              <a:gd name="connsiteX2" fmla="*/ 953418 w 2589738"/>
              <a:gd name="connsiteY2" fmla="*/ 183039 h 957239"/>
              <a:gd name="connsiteX3" fmla="*/ 1930448 w 2589738"/>
              <a:gd name="connsiteY3" fmla="*/ 288773 h 957239"/>
              <a:gd name="connsiteX4" fmla="*/ 2589738 w 2589738"/>
              <a:gd name="connsiteY4" fmla="*/ 241521 h 957239"/>
              <a:gd name="connsiteX5" fmla="*/ 2589738 w 2589738"/>
              <a:gd name="connsiteY5" fmla="*/ 957239 h 957239"/>
              <a:gd name="connsiteX6" fmla="*/ 94259 w 2589738"/>
              <a:gd name="connsiteY6" fmla="*/ 957239 h 957239"/>
              <a:gd name="connsiteX7" fmla="*/ 167 w 2589738"/>
              <a:gd name="connsiteY7" fmla="*/ 495284 h 957239"/>
              <a:gd name="connsiteX8" fmla="*/ 129343 w 2589738"/>
              <a:gd name="connsiteY8" fmla="*/ 67069 h 957239"/>
              <a:gd name="connsiteX0" fmla="*/ 141070 w 2601465"/>
              <a:gd name="connsiteY0" fmla="*/ 67069 h 957239"/>
              <a:gd name="connsiteX1" fmla="*/ 381834 w 2601465"/>
              <a:gd name="connsiteY1" fmla="*/ 89220 h 957239"/>
              <a:gd name="connsiteX2" fmla="*/ 965145 w 2601465"/>
              <a:gd name="connsiteY2" fmla="*/ 183039 h 957239"/>
              <a:gd name="connsiteX3" fmla="*/ 1942175 w 2601465"/>
              <a:gd name="connsiteY3" fmla="*/ 288773 h 957239"/>
              <a:gd name="connsiteX4" fmla="*/ 2601465 w 2601465"/>
              <a:gd name="connsiteY4" fmla="*/ 241521 h 957239"/>
              <a:gd name="connsiteX5" fmla="*/ 2601465 w 2601465"/>
              <a:gd name="connsiteY5" fmla="*/ 957239 h 957239"/>
              <a:gd name="connsiteX6" fmla="*/ 0 w 2601465"/>
              <a:gd name="connsiteY6" fmla="*/ 629496 h 957239"/>
              <a:gd name="connsiteX7" fmla="*/ 11894 w 2601465"/>
              <a:gd name="connsiteY7" fmla="*/ 495284 h 957239"/>
              <a:gd name="connsiteX8" fmla="*/ 141070 w 2601465"/>
              <a:gd name="connsiteY8" fmla="*/ 67069 h 957239"/>
              <a:gd name="connsiteX0" fmla="*/ 141070 w 2601465"/>
              <a:gd name="connsiteY0" fmla="*/ 67069 h 853690"/>
              <a:gd name="connsiteX1" fmla="*/ 381834 w 2601465"/>
              <a:gd name="connsiteY1" fmla="*/ 89220 h 853690"/>
              <a:gd name="connsiteX2" fmla="*/ 965145 w 2601465"/>
              <a:gd name="connsiteY2" fmla="*/ 183039 h 853690"/>
              <a:gd name="connsiteX3" fmla="*/ 1942175 w 2601465"/>
              <a:gd name="connsiteY3" fmla="*/ 288773 h 853690"/>
              <a:gd name="connsiteX4" fmla="*/ 2601465 w 2601465"/>
              <a:gd name="connsiteY4" fmla="*/ 241521 h 853690"/>
              <a:gd name="connsiteX5" fmla="*/ 2134355 w 2601465"/>
              <a:gd name="connsiteY5" fmla="*/ 853690 h 853690"/>
              <a:gd name="connsiteX6" fmla="*/ 0 w 2601465"/>
              <a:gd name="connsiteY6" fmla="*/ 629496 h 853690"/>
              <a:gd name="connsiteX7" fmla="*/ 11894 w 2601465"/>
              <a:gd name="connsiteY7" fmla="*/ 495284 h 853690"/>
              <a:gd name="connsiteX8" fmla="*/ 141070 w 2601465"/>
              <a:gd name="connsiteY8" fmla="*/ 67069 h 853690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42175 w 2601465"/>
              <a:gd name="connsiteY3" fmla="*/ 288773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53302 w 2601465"/>
              <a:gd name="connsiteY3" fmla="*/ 249370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715962"/>
              <a:gd name="connsiteY0" fmla="*/ 67069 h 805167"/>
              <a:gd name="connsiteX1" fmla="*/ 381834 w 2715962"/>
              <a:gd name="connsiteY1" fmla="*/ 89220 h 805167"/>
              <a:gd name="connsiteX2" fmla="*/ 965145 w 2715962"/>
              <a:gd name="connsiteY2" fmla="*/ 183039 h 805167"/>
              <a:gd name="connsiteX3" fmla="*/ 1953302 w 2715962"/>
              <a:gd name="connsiteY3" fmla="*/ 249370 h 805167"/>
              <a:gd name="connsiteX4" fmla="*/ 2715962 w 2715962"/>
              <a:gd name="connsiteY4" fmla="*/ 288037 h 805167"/>
              <a:gd name="connsiteX5" fmla="*/ 2062970 w 2715962"/>
              <a:gd name="connsiteY5" fmla="*/ 805167 h 805167"/>
              <a:gd name="connsiteX6" fmla="*/ 0 w 2715962"/>
              <a:gd name="connsiteY6" fmla="*/ 629496 h 805167"/>
              <a:gd name="connsiteX7" fmla="*/ 11894 w 2715962"/>
              <a:gd name="connsiteY7" fmla="*/ 495284 h 805167"/>
              <a:gd name="connsiteX8" fmla="*/ 141070 w 2715962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106081 w 2759073"/>
              <a:gd name="connsiteY5" fmla="*/ 805167 h 805167"/>
              <a:gd name="connsiteX6" fmla="*/ 0 w 2759073"/>
              <a:gd name="connsiteY6" fmla="*/ 631503 h 805167"/>
              <a:gd name="connsiteX7" fmla="*/ 55005 w 2759073"/>
              <a:gd name="connsiteY7" fmla="*/ 495284 h 805167"/>
              <a:gd name="connsiteX8" fmla="*/ 184181 w 2759073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434461 w 2759073"/>
              <a:gd name="connsiteY5" fmla="*/ 656707 h 805167"/>
              <a:gd name="connsiteX6" fmla="*/ 2106081 w 2759073"/>
              <a:gd name="connsiteY6" fmla="*/ 805167 h 805167"/>
              <a:gd name="connsiteX7" fmla="*/ 0 w 2759073"/>
              <a:gd name="connsiteY7" fmla="*/ 631503 h 805167"/>
              <a:gd name="connsiteX8" fmla="*/ 55005 w 2759073"/>
              <a:gd name="connsiteY8" fmla="*/ 495284 h 805167"/>
              <a:gd name="connsiteX9" fmla="*/ 184181 w 2759073"/>
              <a:gd name="connsiteY9" fmla="*/ 67069 h 805167"/>
              <a:gd name="connsiteX0" fmla="*/ 184181 w 2759073"/>
              <a:gd name="connsiteY0" fmla="*/ 67069 h 820337"/>
              <a:gd name="connsiteX1" fmla="*/ 424945 w 2759073"/>
              <a:gd name="connsiteY1" fmla="*/ 89220 h 820337"/>
              <a:gd name="connsiteX2" fmla="*/ 1008256 w 2759073"/>
              <a:gd name="connsiteY2" fmla="*/ 183039 h 820337"/>
              <a:gd name="connsiteX3" fmla="*/ 1996413 w 2759073"/>
              <a:gd name="connsiteY3" fmla="*/ 249370 h 820337"/>
              <a:gd name="connsiteX4" fmla="*/ 2759073 w 2759073"/>
              <a:gd name="connsiteY4" fmla="*/ 288037 h 820337"/>
              <a:gd name="connsiteX5" fmla="*/ 2434461 w 2759073"/>
              <a:gd name="connsiteY5" fmla="*/ 656707 h 820337"/>
              <a:gd name="connsiteX6" fmla="*/ 2260619 w 2759073"/>
              <a:gd name="connsiteY6" fmla="*/ 820337 h 820337"/>
              <a:gd name="connsiteX7" fmla="*/ 2106081 w 2759073"/>
              <a:gd name="connsiteY7" fmla="*/ 805167 h 820337"/>
              <a:gd name="connsiteX8" fmla="*/ 0 w 2759073"/>
              <a:gd name="connsiteY8" fmla="*/ 631503 h 820337"/>
              <a:gd name="connsiteX9" fmla="*/ 55005 w 2759073"/>
              <a:gd name="connsiteY9" fmla="*/ 495284 h 820337"/>
              <a:gd name="connsiteX10" fmla="*/ 184181 w 2759073"/>
              <a:gd name="connsiteY10" fmla="*/ 67069 h 820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59073" h="820337">
                <a:moveTo>
                  <a:pt x="184181" y="67069"/>
                </a:moveTo>
                <a:cubicBezTo>
                  <a:pt x="230439" y="-86975"/>
                  <a:pt x="287599" y="69892"/>
                  <a:pt x="424945" y="89220"/>
                </a:cubicBezTo>
                <a:cubicBezTo>
                  <a:pt x="562291" y="108548"/>
                  <a:pt x="748483" y="140406"/>
                  <a:pt x="1008256" y="183039"/>
                </a:cubicBezTo>
                <a:cubicBezTo>
                  <a:pt x="1268029" y="225672"/>
                  <a:pt x="1723024" y="225253"/>
                  <a:pt x="1996413" y="249370"/>
                </a:cubicBezTo>
                <a:cubicBezTo>
                  <a:pt x="2269802" y="273488"/>
                  <a:pt x="2698915" y="233231"/>
                  <a:pt x="2759073" y="288037"/>
                </a:cubicBezTo>
                <a:cubicBezTo>
                  <a:pt x="2625168" y="384760"/>
                  <a:pt x="2568366" y="559984"/>
                  <a:pt x="2434461" y="656707"/>
                </a:cubicBezTo>
                <a:cubicBezTo>
                  <a:pt x="2368325" y="690029"/>
                  <a:pt x="2326755" y="787015"/>
                  <a:pt x="2260619" y="820337"/>
                </a:cubicBezTo>
                <a:lnTo>
                  <a:pt x="2106081" y="805167"/>
                </a:lnTo>
                <a:lnTo>
                  <a:pt x="0" y="631503"/>
                </a:lnTo>
                <a:cubicBezTo>
                  <a:pt x="4897" y="483031"/>
                  <a:pt x="50108" y="643756"/>
                  <a:pt x="55005" y="495284"/>
                </a:cubicBezTo>
                <a:lnTo>
                  <a:pt x="184181" y="6706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0671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1" grpId="0" animBg="1"/>
      <p:bldP spid="24" grpId="0" animBg="1"/>
      <p:bldP spid="33" grpId="0" animBg="1"/>
      <p:bldP spid="26" grpId="0" animBg="1"/>
      <p:bldP spid="69" grpId="0" animBg="1"/>
      <p:bldP spid="70" grpId="0" animBg="1"/>
      <p:bldP spid="71" grpId="0" animBg="1"/>
      <p:bldP spid="32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ack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5589240"/>
            <a:ext cx="4464496" cy="367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Krychle 20"/>
          <p:cNvSpPr/>
          <p:nvPr/>
        </p:nvSpPr>
        <p:spPr>
          <a:xfrm>
            <a:off x="4265640" y="3421668"/>
            <a:ext cx="1152128" cy="1080120"/>
          </a:xfrm>
          <a:prstGeom prst="cube">
            <a:avLst/>
          </a:prstGeom>
          <a:solidFill>
            <a:schemeClr val="accent5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8" name="Picture 2" descr="Sack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00"/>
          <a:stretch/>
        </p:blipFill>
        <p:spPr bwMode="auto">
          <a:xfrm>
            <a:off x="-352233" y="6541263"/>
            <a:ext cx="4464496" cy="272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ovéPole 34"/>
          <p:cNvSpPr txBox="1"/>
          <p:nvPr/>
        </p:nvSpPr>
        <p:spPr>
          <a:xfrm>
            <a:off x="3419872" y="6506290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Obr.01</a:t>
            </a:r>
          </a:p>
        </p:txBody>
      </p:sp>
      <p:grpSp>
        <p:nvGrpSpPr>
          <p:cNvPr id="2048" name="Skupina 2047"/>
          <p:cNvGrpSpPr/>
          <p:nvPr/>
        </p:nvGrpSpPr>
        <p:grpSpPr>
          <a:xfrm>
            <a:off x="6712628" y="592743"/>
            <a:ext cx="1903090" cy="2828925"/>
            <a:chOff x="6732240" y="476672"/>
            <a:chExt cx="1903090" cy="2828925"/>
          </a:xfrm>
        </p:grpSpPr>
        <p:pic>
          <p:nvPicPr>
            <p:cNvPr id="3076" name="Picture 4" descr="Blue Worker Clip A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40" y="476672"/>
              <a:ext cx="1543050" cy="2828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ovéPole 35"/>
            <p:cNvSpPr txBox="1"/>
            <p:nvPr/>
          </p:nvSpPr>
          <p:spPr>
            <a:xfrm>
              <a:off x="7915250" y="2564904"/>
              <a:ext cx="72008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Obr.02</a:t>
              </a:r>
            </a:p>
          </p:txBody>
        </p:sp>
      </p:grpSp>
      <p:sp>
        <p:nvSpPr>
          <p:cNvPr id="38" name="TextovéPole 37"/>
          <p:cNvSpPr txBox="1"/>
          <p:nvPr/>
        </p:nvSpPr>
        <p:spPr>
          <a:xfrm>
            <a:off x="1276362" y="184284"/>
            <a:ext cx="5743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POSTAV STAVBU Z KOSTEK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Krychle 26"/>
          <p:cNvSpPr/>
          <p:nvPr/>
        </p:nvSpPr>
        <p:spPr>
          <a:xfrm>
            <a:off x="3121643" y="3709636"/>
            <a:ext cx="1152128" cy="1080120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Krychle 70"/>
          <p:cNvSpPr/>
          <p:nvPr/>
        </p:nvSpPr>
        <p:spPr>
          <a:xfrm>
            <a:off x="3995936" y="3709636"/>
            <a:ext cx="1152128" cy="1080120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Krychle 23"/>
          <p:cNvSpPr/>
          <p:nvPr/>
        </p:nvSpPr>
        <p:spPr>
          <a:xfrm>
            <a:off x="4862956" y="3714878"/>
            <a:ext cx="1152128" cy="1080120"/>
          </a:xfrm>
          <a:prstGeom prst="cub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Krychle 31"/>
          <p:cNvSpPr/>
          <p:nvPr/>
        </p:nvSpPr>
        <p:spPr>
          <a:xfrm>
            <a:off x="3738212" y="3987077"/>
            <a:ext cx="1152128" cy="1080120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Krychle 32"/>
          <p:cNvSpPr/>
          <p:nvPr/>
        </p:nvSpPr>
        <p:spPr>
          <a:xfrm>
            <a:off x="3995936" y="2906957"/>
            <a:ext cx="1152128" cy="1080120"/>
          </a:xfrm>
          <a:prstGeom prst="cub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Krychle 25"/>
          <p:cNvSpPr/>
          <p:nvPr/>
        </p:nvSpPr>
        <p:spPr>
          <a:xfrm>
            <a:off x="3995936" y="2132566"/>
            <a:ext cx="1152128" cy="1080120"/>
          </a:xfrm>
          <a:prstGeom prst="cub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242397" y="707504"/>
            <a:ext cx="2592288" cy="2384223"/>
            <a:chOff x="466241" y="707504"/>
            <a:chExt cx="2592288" cy="2384223"/>
          </a:xfrm>
        </p:grpSpPr>
        <p:grpSp>
          <p:nvGrpSpPr>
            <p:cNvPr id="11" name="Skupina 10"/>
            <p:cNvGrpSpPr/>
            <p:nvPr/>
          </p:nvGrpSpPr>
          <p:grpSpPr>
            <a:xfrm>
              <a:off x="1330337" y="707504"/>
              <a:ext cx="864096" cy="792088"/>
              <a:chOff x="2761817" y="905032"/>
              <a:chExt cx="864096" cy="792088"/>
            </a:xfrm>
          </p:grpSpPr>
          <p:sp>
            <p:nvSpPr>
              <p:cNvPr id="31" name="Obdélník 30"/>
              <p:cNvSpPr/>
              <p:nvPr/>
            </p:nvSpPr>
            <p:spPr>
              <a:xfrm>
                <a:off x="2761817" y="905032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" name="Vývojový diagram: spojnice 24"/>
              <p:cNvSpPr/>
              <p:nvPr/>
            </p:nvSpPr>
            <p:spPr>
              <a:xfrm>
                <a:off x="3171006" y="1278765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1330337" y="1507551"/>
              <a:ext cx="864096" cy="792088"/>
              <a:chOff x="1978641" y="905032"/>
              <a:chExt cx="864096" cy="792088"/>
            </a:xfrm>
          </p:grpSpPr>
          <p:sp>
            <p:nvSpPr>
              <p:cNvPr id="58" name="Obdélník 57"/>
              <p:cNvSpPr/>
              <p:nvPr/>
            </p:nvSpPr>
            <p:spPr>
              <a:xfrm>
                <a:off x="1978641" y="905032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9" name="Vývojový diagram: spojnice 58"/>
              <p:cNvSpPr/>
              <p:nvPr/>
            </p:nvSpPr>
            <p:spPr>
              <a:xfrm>
                <a:off x="2387830" y="1503106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0" name="Vývojový diagram: spojnice 59"/>
              <p:cNvSpPr/>
              <p:nvPr/>
            </p:nvSpPr>
            <p:spPr>
              <a:xfrm>
                <a:off x="2387830" y="1102110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1" name="Vývojový diagram: spojnice 60"/>
              <p:cNvSpPr/>
              <p:nvPr/>
            </p:nvSpPr>
            <p:spPr>
              <a:xfrm>
                <a:off x="2387830" y="1305665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66" name="Skupina 65"/>
            <p:cNvGrpSpPr/>
            <p:nvPr/>
          </p:nvGrpSpPr>
          <p:grpSpPr>
            <a:xfrm>
              <a:off x="466241" y="1507003"/>
              <a:ext cx="864096" cy="792088"/>
              <a:chOff x="2761817" y="905032"/>
              <a:chExt cx="864096" cy="792088"/>
            </a:xfrm>
          </p:grpSpPr>
          <p:sp>
            <p:nvSpPr>
              <p:cNvPr id="67" name="Obdélník 66"/>
              <p:cNvSpPr/>
              <p:nvPr/>
            </p:nvSpPr>
            <p:spPr>
              <a:xfrm>
                <a:off x="2761817" y="905032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8" name="Vývojový diagram: spojnice 67"/>
              <p:cNvSpPr/>
              <p:nvPr/>
            </p:nvSpPr>
            <p:spPr>
              <a:xfrm>
                <a:off x="3171006" y="1278765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1330337" y="2299639"/>
              <a:ext cx="864096" cy="792088"/>
              <a:chOff x="2761817" y="905032"/>
              <a:chExt cx="864096" cy="792088"/>
            </a:xfrm>
          </p:grpSpPr>
          <p:sp>
            <p:nvSpPr>
              <p:cNvPr id="52" name="Obdélník 51"/>
              <p:cNvSpPr/>
              <p:nvPr/>
            </p:nvSpPr>
            <p:spPr>
              <a:xfrm>
                <a:off x="2761817" y="905032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3" name="Vývojový diagram: spojnice 52"/>
              <p:cNvSpPr/>
              <p:nvPr/>
            </p:nvSpPr>
            <p:spPr>
              <a:xfrm>
                <a:off x="3171006" y="1278765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2194433" y="1507003"/>
              <a:ext cx="864096" cy="792088"/>
              <a:chOff x="2761817" y="905032"/>
              <a:chExt cx="864096" cy="792088"/>
            </a:xfrm>
          </p:grpSpPr>
          <p:sp>
            <p:nvSpPr>
              <p:cNvPr id="55" name="Obdélník 54"/>
              <p:cNvSpPr/>
              <p:nvPr/>
            </p:nvSpPr>
            <p:spPr>
              <a:xfrm>
                <a:off x="2761817" y="905032"/>
                <a:ext cx="864096" cy="79208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6" name="Vývojový diagram: spojnice 55"/>
              <p:cNvSpPr/>
              <p:nvPr/>
            </p:nvSpPr>
            <p:spPr>
              <a:xfrm>
                <a:off x="3171006" y="1278765"/>
                <a:ext cx="45719" cy="45719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29" name="Obdélník 28"/>
          <p:cNvSpPr/>
          <p:nvPr/>
        </p:nvSpPr>
        <p:spPr>
          <a:xfrm>
            <a:off x="-246488" y="6195612"/>
            <a:ext cx="1878509" cy="943878"/>
          </a:xfrm>
          <a:custGeom>
            <a:avLst/>
            <a:gdLst>
              <a:gd name="connsiteX0" fmla="*/ 0 w 2160240"/>
              <a:gd name="connsiteY0" fmla="*/ 0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0 w 2160240"/>
              <a:gd name="connsiteY4" fmla="*/ 0 h 558558"/>
              <a:gd name="connsiteX0" fmla="*/ 95534 w 2160240"/>
              <a:gd name="connsiteY0" fmla="*/ 40943 h 558558"/>
              <a:gd name="connsiteX1" fmla="*/ 2160240 w 2160240"/>
              <a:gd name="connsiteY1" fmla="*/ 0 h 558558"/>
              <a:gd name="connsiteX2" fmla="*/ 2160240 w 2160240"/>
              <a:gd name="connsiteY2" fmla="*/ 558558 h 558558"/>
              <a:gd name="connsiteX3" fmla="*/ 0 w 2160240"/>
              <a:gd name="connsiteY3" fmla="*/ 558558 h 558558"/>
              <a:gd name="connsiteX4" fmla="*/ 95534 w 2160240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95534 w 2064706"/>
              <a:gd name="connsiteY3" fmla="*/ 490319 h 558558"/>
              <a:gd name="connsiteX4" fmla="*/ 0 w 2064706"/>
              <a:gd name="connsiteY4" fmla="*/ 40943 h 558558"/>
              <a:gd name="connsiteX0" fmla="*/ 0 w 2064706"/>
              <a:gd name="connsiteY0" fmla="*/ 40943 h 558558"/>
              <a:gd name="connsiteX1" fmla="*/ 2064706 w 2064706"/>
              <a:gd name="connsiteY1" fmla="*/ 0 h 558558"/>
              <a:gd name="connsiteX2" fmla="*/ 2064706 w 2064706"/>
              <a:gd name="connsiteY2" fmla="*/ 558558 h 558558"/>
              <a:gd name="connsiteX3" fmla="*/ 191068 w 2064706"/>
              <a:gd name="connsiteY3" fmla="*/ 449376 h 558558"/>
              <a:gd name="connsiteX4" fmla="*/ 0 w 2064706"/>
              <a:gd name="connsiteY4" fmla="*/ 40943 h 558558"/>
              <a:gd name="connsiteX0" fmla="*/ 0 w 2064706"/>
              <a:gd name="connsiteY0" fmla="*/ 0 h 517615"/>
              <a:gd name="connsiteX1" fmla="*/ 1969171 w 2064706"/>
              <a:gd name="connsiteY1" fmla="*/ 354842 h 517615"/>
              <a:gd name="connsiteX2" fmla="*/ 2064706 w 2064706"/>
              <a:gd name="connsiteY2" fmla="*/ 517615 h 517615"/>
              <a:gd name="connsiteX3" fmla="*/ 191068 w 2064706"/>
              <a:gd name="connsiteY3" fmla="*/ 408433 h 517615"/>
              <a:gd name="connsiteX4" fmla="*/ 0 w 2064706"/>
              <a:gd name="connsiteY4" fmla="*/ 0 h 517615"/>
              <a:gd name="connsiteX0" fmla="*/ 0 w 2064706"/>
              <a:gd name="connsiteY0" fmla="*/ 0 h 517615"/>
              <a:gd name="connsiteX1" fmla="*/ 430981 w 2064706"/>
              <a:gd name="connsiteY1" fmla="*/ 36458 h 517615"/>
              <a:gd name="connsiteX2" fmla="*/ 1969171 w 2064706"/>
              <a:gd name="connsiteY2" fmla="*/ 354842 h 517615"/>
              <a:gd name="connsiteX3" fmla="*/ 2064706 w 2064706"/>
              <a:gd name="connsiteY3" fmla="*/ 517615 h 517615"/>
              <a:gd name="connsiteX4" fmla="*/ 191068 w 2064706"/>
              <a:gd name="connsiteY4" fmla="*/ 408433 h 517615"/>
              <a:gd name="connsiteX5" fmla="*/ 0 w 2064706"/>
              <a:gd name="connsiteY5" fmla="*/ 0 h 517615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191548 w 2065186"/>
              <a:gd name="connsiteY5" fmla="*/ 451568 h 560750"/>
              <a:gd name="connsiteX6" fmla="*/ 480 w 2065186"/>
              <a:gd name="connsiteY6" fmla="*/ 43135 h 560750"/>
              <a:gd name="connsiteX0" fmla="*/ 480 w 2065186"/>
              <a:gd name="connsiteY0" fmla="*/ 43135 h 560750"/>
              <a:gd name="connsiteX1" fmla="*/ 146561 w 2065186"/>
              <a:gd name="connsiteY1" fmla="*/ 11355 h 560750"/>
              <a:gd name="connsiteX2" fmla="*/ 431461 w 2065186"/>
              <a:gd name="connsiteY2" fmla="*/ 79593 h 560750"/>
              <a:gd name="connsiteX3" fmla="*/ 1969651 w 2065186"/>
              <a:gd name="connsiteY3" fmla="*/ 397977 h 560750"/>
              <a:gd name="connsiteX4" fmla="*/ 2065186 w 2065186"/>
              <a:gd name="connsiteY4" fmla="*/ 560750 h 560750"/>
              <a:gd name="connsiteX5" fmla="*/ 251528 w 2065186"/>
              <a:gd name="connsiteY5" fmla="*/ 437920 h 560750"/>
              <a:gd name="connsiteX6" fmla="*/ 480 w 2065186"/>
              <a:gd name="connsiteY6" fmla="*/ 43135 h 560750"/>
              <a:gd name="connsiteX0" fmla="*/ 480 w 1969651"/>
              <a:gd name="connsiteY0" fmla="*/ 43135 h 560750"/>
              <a:gd name="connsiteX1" fmla="*/ 146561 w 1969651"/>
              <a:gd name="connsiteY1" fmla="*/ 11355 h 560750"/>
              <a:gd name="connsiteX2" fmla="*/ 431461 w 1969651"/>
              <a:gd name="connsiteY2" fmla="*/ 79593 h 560750"/>
              <a:gd name="connsiteX3" fmla="*/ 1969651 w 1969651"/>
              <a:gd name="connsiteY3" fmla="*/ 397977 h 560750"/>
              <a:gd name="connsiteX4" fmla="*/ 1930233 w 1969651"/>
              <a:gd name="connsiteY4" fmla="*/ 560750 h 560750"/>
              <a:gd name="connsiteX5" fmla="*/ 251528 w 1969651"/>
              <a:gd name="connsiteY5" fmla="*/ 437920 h 560750"/>
              <a:gd name="connsiteX6" fmla="*/ 480 w 1969651"/>
              <a:gd name="connsiteY6" fmla="*/ 43135 h 560750"/>
              <a:gd name="connsiteX0" fmla="*/ 480 w 1969651"/>
              <a:gd name="connsiteY0" fmla="*/ 43135 h 668984"/>
              <a:gd name="connsiteX1" fmla="*/ 146561 w 1969651"/>
              <a:gd name="connsiteY1" fmla="*/ 11355 h 668984"/>
              <a:gd name="connsiteX2" fmla="*/ 431461 w 1969651"/>
              <a:gd name="connsiteY2" fmla="*/ 79593 h 668984"/>
              <a:gd name="connsiteX3" fmla="*/ 1969651 w 1969651"/>
              <a:gd name="connsiteY3" fmla="*/ 397977 h 668984"/>
              <a:gd name="connsiteX4" fmla="*/ 1930233 w 1969651"/>
              <a:gd name="connsiteY4" fmla="*/ 560750 h 668984"/>
              <a:gd name="connsiteX5" fmla="*/ 1016259 w 1969651"/>
              <a:gd name="connsiteY5" fmla="*/ 666447 h 668984"/>
              <a:gd name="connsiteX6" fmla="*/ 251528 w 1969651"/>
              <a:gd name="connsiteY6" fmla="*/ 437920 h 668984"/>
              <a:gd name="connsiteX7" fmla="*/ 480 w 1969651"/>
              <a:gd name="connsiteY7" fmla="*/ 43135 h 668984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28793"/>
              <a:gd name="connsiteX1" fmla="*/ 146561 w 1969651"/>
              <a:gd name="connsiteY1" fmla="*/ 11355 h 728793"/>
              <a:gd name="connsiteX2" fmla="*/ 431461 w 1969651"/>
              <a:gd name="connsiteY2" fmla="*/ 79593 h 728793"/>
              <a:gd name="connsiteX3" fmla="*/ 1969651 w 1969651"/>
              <a:gd name="connsiteY3" fmla="*/ 397977 h 728793"/>
              <a:gd name="connsiteX4" fmla="*/ 1930233 w 1969651"/>
              <a:gd name="connsiteY4" fmla="*/ 560750 h 728793"/>
              <a:gd name="connsiteX5" fmla="*/ 1016259 w 1969651"/>
              <a:gd name="connsiteY5" fmla="*/ 666447 h 728793"/>
              <a:gd name="connsiteX6" fmla="*/ 566415 w 1969651"/>
              <a:gd name="connsiteY6" fmla="*/ 721038 h 728793"/>
              <a:gd name="connsiteX7" fmla="*/ 251528 w 1969651"/>
              <a:gd name="connsiteY7" fmla="*/ 437920 h 728793"/>
              <a:gd name="connsiteX8" fmla="*/ 480 w 1969651"/>
              <a:gd name="connsiteY8" fmla="*/ 43135 h 728793"/>
              <a:gd name="connsiteX0" fmla="*/ 480 w 1969651"/>
              <a:gd name="connsiteY0" fmla="*/ 43135 h 736826"/>
              <a:gd name="connsiteX1" fmla="*/ 146561 w 1969651"/>
              <a:gd name="connsiteY1" fmla="*/ 11355 h 736826"/>
              <a:gd name="connsiteX2" fmla="*/ 431461 w 1969651"/>
              <a:gd name="connsiteY2" fmla="*/ 79593 h 736826"/>
              <a:gd name="connsiteX3" fmla="*/ 1969651 w 1969651"/>
              <a:gd name="connsiteY3" fmla="*/ 397977 h 736826"/>
              <a:gd name="connsiteX4" fmla="*/ 1930233 w 1969651"/>
              <a:gd name="connsiteY4" fmla="*/ 560750 h 736826"/>
              <a:gd name="connsiteX5" fmla="*/ 1376133 w 1969651"/>
              <a:gd name="connsiteY5" fmla="*/ 734686 h 736826"/>
              <a:gd name="connsiteX6" fmla="*/ 1016259 w 1969651"/>
              <a:gd name="connsiteY6" fmla="*/ 666447 h 736826"/>
              <a:gd name="connsiteX7" fmla="*/ 566415 w 1969651"/>
              <a:gd name="connsiteY7" fmla="*/ 721038 h 736826"/>
              <a:gd name="connsiteX8" fmla="*/ 251528 w 1969651"/>
              <a:gd name="connsiteY8" fmla="*/ 437920 h 736826"/>
              <a:gd name="connsiteX9" fmla="*/ 480 w 1969651"/>
              <a:gd name="connsiteY9" fmla="*/ 43135 h 736826"/>
              <a:gd name="connsiteX0" fmla="*/ 480 w 1969651"/>
              <a:gd name="connsiteY0" fmla="*/ 43135 h 789277"/>
              <a:gd name="connsiteX1" fmla="*/ 146561 w 1969651"/>
              <a:gd name="connsiteY1" fmla="*/ 11355 h 789277"/>
              <a:gd name="connsiteX2" fmla="*/ 431461 w 1969651"/>
              <a:gd name="connsiteY2" fmla="*/ 79593 h 789277"/>
              <a:gd name="connsiteX3" fmla="*/ 1969651 w 1969651"/>
              <a:gd name="connsiteY3" fmla="*/ 397977 h 789277"/>
              <a:gd name="connsiteX4" fmla="*/ 1930233 w 1969651"/>
              <a:gd name="connsiteY4" fmla="*/ 560750 h 789277"/>
              <a:gd name="connsiteX5" fmla="*/ 1376133 w 1969651"/>
              <a:gd name="connsiteY5" fmla="*/ 734686 h 789277"/>
              <a:gd name="connsiteX6" fmla="*/ 1001264 w 1969651"/>
              <a:gd name="connsiteY6" fmla="*/ 789277 h 789277"/>
              <a:gd name="connsiteX7" fmla="*/ 566415 w 1969651"/>
              <a:gd name="connsiteY7" fmla="*/ 721038 h 789277"/>
              <a:gd name="connsiteX8" fmla="*/ 251528 w 1969651"/>
              <a:gd name="connsiteY8" fmla="*/ 437920 h 789277"/>
              <a:gd name="connsiteX9" fmla="*/ 480 w 1969651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251528 w 1999640"/>
              <a:gd name="connsiteY8" fmla="*/ 437920 h 789277"/>
              <a:gd name="connsiteX9" fmla="*/ 480 w 1999640"/>
              <a:gd name="connsiteY9" fmla="*/ 43135 h 789277"/>
              <a:gd name="connsiteX0" fmla="*/ 480 w 1999640"/>
              <a:gd name="connsiteY0" fmla="*/ 43135 h 789277"/>
              <a:gd name="connsiteX1" fmla="*/ 146561 w 1999640"/>
              <a:gd name="connsiteY1" fmla="*/ 11355 h 789277"/>
              <a:gd name="connsiteX2" fmla="*/ 431461 w 1999640"/>
              <a:gd name="connsiteY2" fmla="*/ 79593 h 789277"/>
              <a:gd name="connsiteX3" fmla="*/ 1999640 w 1999640"/>
              <a:gd name="connsiteY3" fmla="*/ 316090 h 789277"/>
              <a:gd name="connsiteX4" fmla="*/ 1930233 w 1999640"/>
              <a:gd name="connsiteY4" fmla="*/ 560750 h 789277"/>
              <a:gd name="connsiteX5" fmla="*/ 1376133 w 1999640"/>
              <a:gd name="connsiteY5" fmla="*/ 734686 h 789277"/>
              <a:gd name="connsiteX6" fmla="*/ 1001264 w 1999640"/>
              <a:gd name="connsiteY6" fmla="*/ 789277 h 789277"/>
              <a:gd name="connsiteX7" fmla="*/ 566415 w 1999640"/>
              <a:gd name="connsiteY7" fmla="*/ 721038 h 789277"/>
              <a:gd name="connsiteX8" fmla="*/ 161559 w 1999640"/>
              <a:gd name="connsiteY8" fmla="*/ 547103 h 789277"/>
              <a:gd name="connsiteX9" fmla="*/ 480 w 1999640"/>
              <a:gd name="connsiteY9" fmla="*/ 43135 h 789277"/>
              <a:gd name="connsiteX0" fmla="*/ 286 w 2059425"/>
              <a:gd name="connsiteY0" fmla="*/ 61768 h 780615"/>
              <a:gd name="connsiteX1" fmla="*/ 206346 w 2059425"/>
              <a:gd name="connsiteY1" fmla="*/ 2693 h 780615"/>
              <a:gd name="connsiteX2" fmla="*/ 491246 w 2059425"/>
              <a:gd name="connsiteY2" fmla="*/ 70931 h 780615"/>
              <a:gd name="connsiteX3" fmla="*/ 2059425 w 2059425"/>
              <a:gd name="connsiteY3" fmla="*/ 307428 h 780615"/>
              <a:gd name="connsiteX4" fmla="*/ 1990018 w 2059425"/>
              <a:gd name="connsiteY4" fmla="*/ 552088 h 780615"/>
              <a:gd name="connsiteX5" fmla="*/ 1435918 w 2059425"/>
              <a:gd name="connsiteY5" fmla="*/ 726024 h 780615"/>
              <a:gd name="connsiteX6" fmla="*/ 1061049 w 2059425"/>
              <a:gd name="connsiteY6" fmla="*/ 780615 h 780615"/>
              <a:gd name="connsiteX7" fmla="*/ 626200 w 2059425"/>
              <a:gd name="connsiteY7" fmla="*/ 712376 h 780615"/>
              <a:gd name="connsiteX8" fmla="*/ 221344 w 2059425"/>
              <a:gd name="connsiteY8" fmla="*/ 538441 h 780615"/>
              <a:gd name="connsiteX9" fmla="*/ 286 w 2059425"/>
              <a:gd name="connsiteY9" fmla="*/ 61768 h 780615"/>
              <a:gd name="connsiteX0" fmla="*/ 4776 w 2063915"/>
              <a:gd name="connsiteY0" fmla="*/ 114139 h 832986"/>
              <a:gd name="connsiteX1" fmla="*/ 60887 w 2063915"/>
              <a:gd name="connsiteY1" fmla="*/ 473 h 832986"/>
              <a:gd name="connsiteX2" fmla="*/ 495736 w 2063915"/>
              <a:gd name="connsiteY2" fmla="*/ 123302 h 832986"/>
              <a:gd name="connsiteX3" fmla="*/ 2063915 w 2063915"/>
              <a:gd name="connsiteY3" fmla="*/ 359799 h 832986"/>
              <a:gd name="connsiteX4" fmla="*/ 1994508 w 2063915"/>
              <a:gd name="connsiteY4" fmla="*/ 604459 h 832986"/>
              <a:gd name="connsiteX5" fmla="*/ 1440408 w 2063915"/>
              <a:gd name="connsiteY5" fmla="*/ 778395 h 832986"/>
              <a:gd name="connsiteX6" fmla="*/ 1065539 w 2063915"/>
              <a:gd name="connsiteY6" fmla="*/ 832986 h 832986"/>
              <a:gd name="connsiteX7" fmla="*/ 630690 w 2063915"/>
              <a:gd name="connsiteY7" fmla="*/ 764747 h 832986"/>
              <a:gd name="connsiteX8" fmla="*/ 225834 w 2063915"/>
              <a:gd name="connsiteY8" fmla="*/ 590812 h 832986"/>
              <a:gd name="connsiteX9" fmla="*/ 4776 w 2063915"/>
              <a:gd name="connsiteY9" fmla="*/ 114139 h 832986"/>
              <a:gd name="connsiteX0" fmla="*/ 4776 w 2063915"/>
              <a:gd name="connsiteY0" fmla="*/ 114139 h 943722"/>
              <a:gd name="connsiteX1" fmla="*/ 60887 w 2063915"/>
              <a:gd name="connsiteY1" fmla="*/ 473 h 943722"/>
              <a:gd name="connsiteX2" fmla="*/ 495736 w 2063915"/>
              <a:gd name="connsiteY2" fmla="*/ 123302 h 943722"/>
              <a:gd name="connsiteX3" fmla="*/ 2063915 w 2063915"/>
              <a:gd name="connsiteY3" fmla="*/ 359799 h 943722"/>
              <a:gd name="connsiteX4" fmla="*/ 1994508 w 2063915"/>
              <a:gd name="connsiteY4" fmla="*/ 604459 h 943722"/>
              <a:gd name="connsiteX5" fmla="*/ 1920240 w 2063915"/>
              <a:gd name="connsiteY5" fmla="*/ 942168 h 943722"/>
              <a:gd name="connsiteX6" fmla="*/ 1065539 w 2063915"/>
              <a:gd name="connsiteY6" fmla="*/ 832986 h 943722"/>
              <a:gd name="connsiteX7" fmla="*/ 630690 w 2063915"/>
              <a:gd name="connsiteY7" fmla="*/ 764747 h 943722"/>
              <a:gd name="connsiteX8" fmla="*/ 225834 w 2063915"/>
              <a:gd name="connsiteY8" fmla="*/ 590812 h 943722"/>
              <a:gd name="connsiteX9" fmla="*/ 4776 w 2063915"/>
              <a:gd name="connsiteY9" fmla="*/ 114139 h 943722"/>
              <a:gd name="connsiteX0" fmla="*/ 4776 w 2063915"/>
              <a:gd name="connsiteY0" fmla="*/ 114139 h 943878"/>
              <a:gd name="connsiteX1" fmla="*/ 60887 w 2063915"/>
              <a:gd name="connsiteY1" fmla="*/ 473 h 943878"/>
              <a:gd name="connsiteX2" fmla="*/ 495736 w 2063915"/>
              <a:gd name="connsiteY2" fmla="*/ 123302 h 943878"/>
              <a:gd name="connsiteX3" fmla="*/ 2063915 w 2063915"/>
              <a:gd name="connsiteY3" fmla="*/ 359799 h 943878"/>
              <a:gd name="connsiteX4" fmla="*/ 1994508 w 2063915"/>
              <a:gd name="connsiteY4" fmla="*/ 604459 h 943878"/>
              <a:gd name="connsiteX5" fmla="*/ 1920240 w 2063915"/>
              <a:gd name="connsiteY5" fmla="*/ 942168 h 943878"/>
              <a:gd name="connsiteX6" fmla="*/ 1140513 w 2063915"/>
              <a:gd name="connsiteY6" fmla="*/ 846634 h 943878"/>
              <a:gd name="connsiteX7" fmla="*/ 630690 w 2063915"/>
              <a:gd name="connsiteY7" fmla="*/ 764747 h 943878"/>
              <a:gd name="connsiteX8" fmla="*/ 225834 w 2063915"/>
              <a:gd name="connsiteY8" fmla="*/ 590812 h 943878"/>
              <a:gd name="connsiteX9" fmla="*/ 4776 w 2063915"/>
              <a:gd name="connsiteY9" fmla="*/ 114139 h 943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63915" h="943878">
                <a:moveTo>
                  <a:pt x="4776" y="114139"/>
                </a:moveTo>
                <a:cubicBezTo>
                  <a:pt x="-2722" y="47594"/>
                  <a:pt x="-10943" y="-5603"/>
                  <a:pt x="60887" y="473"/>
                </a:cubicBezTo>
                <a:cubicBezTo>
                  <a:pt x="132717" y="6549"/>
                  <a:pt x="191888" y="65689"/>
                  <a:pt x="495736" y="123302"/>
                </a:cubicBezTo>
                <a:lnTo>
                  <a:pt x="2063915" y="359799"/>
                </a:lnTo>
                <a:lnTo>
                  <a:pt x="1994508" y="604459"/>
                </a:lnTo>
                <a:cubicBezTo>
                  <a:pt x="1875595" y="646929"/>
                  <a:pt x="2072569" y="924552"/>
                  <a:pt x="1920240" y="942168"/>
                </a:cubicBezTo>
                <a:cubicBezTo>
                  <a:pt x="1767911" y="959784"/>
                  <a:pt x="1255473" y="835261"/>
                  <a:pt x="1140513" y="846634"/>
                </a:cubicBezTo>
                <a:cubicBezTo>
                  <a:pt x="975570" y="805691"/>
                  <a:pt x="795633" y="805690"/>
                  <a:pt x="630690" y="764747"/>
                </a:cubicBezTo>
                <a:cubicBezTo>
                  <a:pt x="480744" y="765908"/>
                  <a:pt x="330796" y="685185"/>
                  <a:pt x="225834" y="590812"/>
                </a:cubicBezTo>
                <a:lnTo>
                  <a:pt x="4776" y="11413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 rot="20653819">
            <a:off x="1455149" y="6203844"/>
            <a:ext cx="2759073" cy="820337"/>
          </a:xfrm>
          <a:custGeom>
            <a:avLst/>
            <a:gdLst>
              <a:gd name="connsiteX0" fmla="*/ 0 w 2495479"/>
              <a:gd name="connsiteY0" fmla="*/ 0 h 715718"/>
              <a:gd name="connsiteX1" fmla="*/ 2495479 w 2495479"/>
              <a:gd name="connsiteY1" fmla="*/ 0 h 715718"/>
              <a:gd name="connsiteX2" fmla="*/ 2495479 w 2495479"/>
              <a:gd name="connsiteY2" fmla="*/ 715718 h 715718"/>
              <a:gd name="connsiteX3" fmla="*/ 0 w 2495479"/>
              <a:gd name="connsiteY3" fmla="*/ 715718 h 715718"/>
              <a:gd name="connsiteX4" fmla="*/ 0 w 2495479"/>
              <a:gd name="connsiteY4" fmla="*/ 0 h 715718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0 h 890170"/>
              <a:gd name="connsiteX1" fmla="*/ 2495479 w 2495479"/>
              <a:gd name="connsiteY1" fmla="*/ 174452 h 890170"/>
              <a:gd name="connsiteX2" fmla="*/ 2495479 w 2495479"/>
              <a:gd name="connsiteY2" fmla="*/ 890170 h 890170"/>
              <a:gd name="connsiteX3" fmla="*/ 0 w 2495479"/>
              <a:gd name="connsiteY3" fmla="*/ 890170 h 890170"/>
              <a:gd name="connsiteX4" fmla="*/ 35084 w 2495479"/>
              <a:gd name="connsiteY4" fmla="*/ 0 h 890170"/>
              <a:gd name="connsiteX0" fmla="*/ 35084 w 2495479"/>
              <a:gd name="connsiteY0" fmla="*/ 27783 h 917953"/>
              <a:gd name="connsiteX1" fmla="*/ 1836189 w 2495479"/>
              <a:gd name="connsiteY1" fmla="*/ 249487 h 917953"/>
              <a:gd name="connsiteX2" fmla="*/ 2495479 w 2495479"/>
              <a:gd name="connsiteY2" fmla="*/ 202235 h 917953"/>
              <a:gd name="connsiteX3" fmla="*/ 2495479 w 2495479"/>
              <a:gd name="connsiteY3" fmla="*/ 917953 h 917953"/>
              <a:gd name="connsiteX4" fmla="*/ 0 w 2495479"/>
              <a:gd name="connsiteY4" fmla="*/ 917953 h 917953"/>
              <a:gd name="connsiteX5" fmla="*/ 35084 w 2495479"/>
              <a:gd name="connsiteY5" fmla="*/ 27783 h 917953"/>
              <a:gd name="connsiteX0" fmla="*/ 35084 w 2495479"/>
              <a:gd name="connsiteY0" fmla="*/ 47657 h 937827"/>
              <a:gd name="connsiteX1" fmla="*/ 859159 w 2495479"/>
              <a:gd name="connsiteY1" fmla="*/ 163627 h 937827"/>
              <a:gd name="connsiteX2" fmla="*/ 1836189 w 2495479"/>
              <a:gd name="connsiteY2" fmla="*/ 269361 h 937827"/>
              <a:gd name="connsiteX3" fmla="*/ 2495479 w 2495479"/>
              <a:gd name="connsiteY3" fmla="*/ 222109 h 937827"/>
              <a:gd name="connsiteX4" fmla="*/ 2495479 w 2495479"/>
              <a:gd name="connsiteY4" fmla="*/ 937827 h 937827"/>
              <a:gd name="connsiteX5" fmla="*/ 0 w 2495479"/>
              <a:gd name="connsiteY5" fmla="*/ 937827 h 937827"/>
              <a:gd name="connsiteX6" fmla="*/ 35084 w 2495479"/>
              <a:gd name="connsiteY6" fmla="*/ 47657 h 937827"/>
              <a:gd name="connsiteX0" fmla="*/ 35084 w 2495479"/>
              <a:gd name="connsiteY0" fmla="*/ 67069 h 957239"/>
              <a:gd name="connsiteX1" fmla="*/ 275848 w 2495479"/>
              <a:gd name="connsiteY1" fmla="*/ 89220 h 957239"/>
              <a:gd name="connsiteX2" fmla="*/ 859159 w 2495479"/>
              <a:gd name="connsiteY2" fmla="*/ 183039 h 957239"/>
              <a:gd name="connsiteX3" fmla="*/ 1836189 w 2495479"/>
              <a:gd name="connsiteY3" fmla="*/ 288773 h 957239"/>
              <a:gd name="connsiteX4" fmla="*/ 2495479 w 2495479"/>
              <a:gd name="connsiteY4" fmla="*/ 241521 h 957239"/>
              <a:gd name="connsiteX5" fmla="*/ 2495479 w 2495479"/>
              <a:gd name="connsiteY5" fmla="*/ 957239 h 957239"/>
              <a:gd name="connsiteX6" fmla="*/ 0 w 2495479"/>
              <a:gd name="connsiteY6" fmla="*/ 957239 h 957239"/>
              <a:gd name="connsiteX7" fmla="*/ 35084 w 2495479"/>
              <a:gd name="connsiteY7" fmla="*/ 67069 h 957239"/>
              <a:gd name="connsiteX0" fmla="*/ 129343 w 2589738"/>
              <a:gd name="connsiteY0" fmla="*/ 67069 h 957239"/>
              <a:gd name="connsiteX1" fmla="*/ 370107 w 2589738"/>
              <a:gd name="connsiteY1" fmla="*/ 89220 h 957239"/>
              <a:gd name="connsiteX2" fmla="*/ 953418 w 2589738"/>
              <a:gd name="connsiteY2" fmla="*/ 183039 h 957239"/>
              <a:gd name="connsiteX3" fmla="*/ 1930448 w 2589738"/>
              <a:gd name="connsiteY3" fmla="*/ 288773 h 957239"/>
              <a:gd name="connsiteX4" fmla="*/ 2589738 w 2589738"/>
              <a:gd name="connsiteY4" fmla="*/ 241521 h 957239"/>
              <a:gd name="connsiteX5" fmla="*/ 2589738 w 2589738"/>
              <a:gd name="connsiteY5" fmla="*/ 957239 h 957239"/>
              <a:gd name="connsiteX6" fmla="*/ 94259 w 2589738"/>
              <a:gd name="connsiteY6" fmla="*/ 957239 h 957239"/>
              <a:gd name="connsiteX7" fmla="*/ 167 w 2589738"/>
              <a:gd name="connsiteY7" fmla="*/ 495284 h 957239"/>
              <a:gd name="connsiteX8" fmla="*/ 129343 w 2589738"/>
              <a:gd name="connsiteY8" fmla="*/ 67069 h 957239"/>
              <a:gd name="connsiteX0" fmla="*/ 141070 w 2601465"/>
              <a:gd name="connsiteY0" fmla="*/ 67069 h 957239"/>
              <a:gd name="connsiteX1" fmla="*/ 381834 w 2601465"/>
              <a:gd name="connsiteY1" fmla="*/ 89220 h 957239"/>
              <a:gd name="connsiteX2" fmla="*/ 965145 w 2601465"/>
              <a:gd name="connsiteY2" fmla="*/ 183039 h 957239"/>
              <a:gd name="connsiteX3" fmla="*/ 1942175 w 2601465"/>
              <a:gd name="connsiteY3" fmla="*/ 288773 h 957239"/>
              <a:gd name="connsiteX4" fmla="*/ 2601465 w 2601465"/>
              <a:gd name="connsiteY4" fmla="*/ 241521 h 957239"/>
              <a:gd name="connsiteX5" fmla="*/ 2601465 w 2601465"/>
              <a:gd name="connsiteY5" fmla="*/ 957239 h 957239"/>
              <a:gd name="connsiteX6" fmla="*/ 0 w 2601465"/>
              <a:gd name="connsiteY6" fmla="*/ 629496 h 957239"/>
              <a:gd name="connsiteX7" fmla="*/ 11894 w 2601465"/>
              <a:gd name="connsiteY7" fmla="*/ 495284 h 957239"/>
              <a:gd name="connsiteX8" fmla="*/ 141070 w 2601465"/>
              <a:gd name="connsiteY8" fmla="*/ 67069 h 957239"/>
              <a:gd name="connsiteX0" fmla="*/ 141070 w 2601465"/>
              <a:gd name="connsiteY0" fmla="*/ 67069 h 853690"/>
              <a:gd name="connsiteX1" fmla="*/ 381834 w 2601465"/>
              <a:gd name="connsiteY1" fmla="*/ 89220 h 853690"/>
              <a:gd name="connsiteX2" fmla="*/ 965145 w 2601465"/>
              <a:gd name="connsiteY2" fmla="*/ 183039 h 853690"/>
              <a:gd name="connsiteX3" fmla="*/ 1942175 w 2601465"/>
              <a:gd name="connsiteY3" fmla="*/ 288773 h 853690"/>
              <a:gd name="connsiteX4" fmla="*/ 2601465 w 2601465"/>
              <a:gd name="connsiteY4" fmla="*/ 241521 h 853690"/>
              <a:gd name="connsiteX5" fmla="*/ 2134355 w 2601465"/>
              <a:gd name="connsiteY5" fmla="*/ 853690 h 853690"/>
              <a:gd name="connsiteX6" fmla="*/ 0 w 2601465"/>
              <a:gd name="connsiteY6" fmla="*/ 629496 h 853690"/>
              <a:gd name="connsiteX7" fmla="*/ 11894 w 2601465"/>
              <a:gd name="connsiteY7" fmla="*/ 495284 h 853690"/>
              <a:gd name="connsiteX8" fmla="*/ 141070 w 2601465"/>
              <a:gd name="connsiteY8" fmla="*/ 67069 h 853690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42175 w 2601465"/>
              <a:gd name="connsiteY3" fmla="*/ 288773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601465"/>
              <a:gd name="connsiteY0" fmla="*/ 67069 h 805167"/>
              <a:gd name="connsiteX1" fmla="*/ 381834 w 2601465"/>
              <a:gd name="connsiteY1" fmla="*/ 89220 h 805167"/>
              <a:gd name="connsiteX2" fmla="*/ 965145 w 2601465"/>
              <a:gd name="connsiteY2" fmla="*/ 183039 h 805167"/>
              <a:gd name="connsiteX3" fmla="*/ 1953302 w 2601465"/>
              <a:gd name="connsiteY3" fmla="*/ 249370 h 805167"/>
              <a:gd name="connsiteX4" fmla="*/ 2601465 w 2601465"/>
              <a:gd name="connsiteY4" fmla="*/ 241521 h 805167"/>
              <a:gd name="connsiteX5" fmla="*/ 2062970 w 2601465"/>
              <a:gd name="connsiteY5" fmla="*/ 805167 h 805167"/>
              <a:gd name="connsiteX6" fmla="*/ 0 w 2601465"/>
              <a:gd name="connsiteY6" fmla="*/ 629496 h 805167"/>
              <a:gd name="connsiteX7" fmla="*/ 11894 w 2601465"/>
              <a:gd name="connsiteY7" fmla="*/ 495284 h 805167"/>
              <a:gd name="connsiteX8" fmla="*/ 141070 w 2601465"/>
              <a:gd name="connsiteY8" fmla="*/ 67069 h 805167"/>
              <a:gd name="connsiteX0" fmla="*/ 141070 w 2715962"/>
              <a:gd name="connsiteY0" fmla="*/ 67069 h 805167"/>
              <a:gd name="connsiteX1" fmla="*/ 381834 w 2715962"/>
              <a:gd name="connsiteY1" fmla="*/ 89220 h 805167"/>
              <a:gd name="connsiteX2" fmla="*/ 965145 w 2715962"/>
              <a:gd name="connsiteY2" fmla="*/ 183039 h 805167"/>
              <a:gd name="connsiteX3" fmla="*/ 1953302 w 2715962"/>
              <a:gd name="connsiteY3" fmla="*/ 249370 h 805167"/>
              <a:gd name="connsiteX4" fmla="*/ 2715962 w 2715962"/>
              <a:gd name="connsiteY4" fmla="*/ 288037 h 805167"/>
              <a:gd name="connsiteX5" fmla="*/ 2062970 w 2715962"/>
              <a:gd name="connsiteY5" fmla="*/ 805167 h 805167"/>
              <a:gd name="connsiteX6" fmla="*/ 0 w 2715962"/>
              <a:gd name="connsiteY6" fmla="*/ 629496 h 805167"/>
              <a:gd name="connsiteX7" fmla="*/ 11894 w 2715962"/>
              <a:gd name="connsiteY7" fmla="*/ 495284 h 805167"/>
              <a:gd name="connsiteX8" fmla="*/ 141070 w 2715962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106081 w 2759073"/>
              <a:gd name="connsiteY5" fmla="*/ 805167 h 805167"/>
              <a:gd name="connsiteX6" fmla="*/ 0 w 2759073"/>
              <a:gd name="connsiteY6" fmla="*/ 631503 h 805167"/>
              <a:gd name="connsiteX7" fmla="*/ 55005 w 2759073"/>
              <a:gd name="connsiteY7" fmla="*/ 495284 h 805167"/>
              <a:gd name="connsiteX8" fmla="*/ 184181 w 2759073"/>
              <a:gd name="connsiteY8" fmla="*/ 67069 h 805167"/>
              <a:gd name="connsiteX0" fmla="*/ 184181 w 2759073"/>
              <a:gd name="connsiteY0" fmla="*/ 67069 h 805167"/>
              <a:gd name="connsiteX1" fmla="*/ 424945 w 2759073"/>
              <a:gd name="connsiteY1" fmla="*/ 89220 h 805167"/>
              <a:gd name="connsiteX2" fmla="*/ 1008256 w 2759073"/>
              <a:gd name="connsiteY2" fmla="*/ 183039 h 805167"/>
              <a:gd name="connsiteX3" fmla="*/ 1996413 w 2759073"/>
              <a:gd name="connsiteY3" fmla="*/ 249370 h 805167"/>
              <a:gd name="connsiteX4" fmla="*/ 2759073 w 2759073"/>
              <a:gd name="connsiteY4" fmla="*/ 288037 h 805167"/>
              <a:gd name="connsiteX5" fmla="*/ 2434461 w 2759073"/>
              <a:gd name="connsiteY5" fmla="*/ 656707 h 805167"/>
              <a:gd name="connsiteX6" fmla="*/ 2106081 w 2759073"/>
              <a:gd name="connsiteY6" fmla="*/ 805167 h 805167"/>
              <a:gd name="connsiteX7" fmla="*/ 0 w 2759073"/>
              <a:gd name="connsiteY7" fmla="*/ 631503 h 805167"/>
              <a:gd name="connsiteX8" fmla="*/ 55005 w 2759073"/>
              <a:gd name="connsiteY8" fmla="*/ 495284 h 805167"/>
              <a:gd name="connsiteX9" fmla="*/ 184181 w 2759073"/>
              <a:gd name="connsiteY9" fmla="*/ 67069 h 805167"/>
              <a:gd name="connsiteX0" fmla="*/ 184181 w 2759073"/>
              <a:gd name="connsiteY0" fmla="*/ 67069 h 820337"/>
              <a:gd name="connsiteX1" fmla="*/ 424945 w 2759073"/>
              <a:gd name="connsiteY1" fmla="*/ 89220 h 820337"/>
              <a:gd name="connsiteX2" fmla="*/ 1008256 w 2759073"/>
              <a:gd name="connsiteY2" fmla="*/ 183039 h 820337"/>
              <a:gd name="connsiteX3" fmla="*/ 1996413 w 2759073"/>
              <a:gd name="connsiteY3" fmla="*/ 249370 h 820337"/>
              <a:gd name="connsiteX4" fmla="*/ 2759073 w 2759073"/>
              <a:gd name="connsiteY4" fmla="*/ 288037 h 820337"/>
              <a:gd name="connsiteX5" fmla="*/ 2434461 w 2759073"/>
              <a:gd name="connsiteY5" fmla="*/ 656707 h 820337"/>
              <a:gd name="connsiteX6" fmla="*/ 2260619 w 2759073"/>
              <a:gd name="connsiteY6" fmla="*/ 820337 h 820337"/>
              <a:gd name="connsiteX7" fmla="*/ 2106081 w 2759073"/>
              <a:gd name="connsiteY7" fmla="*/ 805167 h 820337"/>
              <a:gd name="connsiteX8" fmla="*/ 0 w 2759073"/>
              <a:gd name="connsiteY8" fmla="*/ 631503 h 820337"/>
              <a:gd name="connsiteX9" fmla="*/ 55005 w 2759073"/>
              <a:gd name="connsiteY9" fmla="*/ 495284 h 820337"/>
              <a:gd name="connsiteX10" fmla="*/ 184181 w 2759073"/>
              <a:gd name="connsiteY10" fmla="*/ 67069 h 820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59073" h="820337">
                <a:moveTo>
                  <a:pt x="184181" y="67069"/>
                </a:moveTo>
                <a:cubicBezTo>
                  <a:pt x="230439" y="-86975"/>
                  <a:pt x="287599" y="69892"/>
                  <a:pt x="424945" y="89220"/>
                </a:cubicBezTo>
                <a:cubicBezTo>
                  <a:pt x="562291" y="108548"/>
                  <a:pt x="748483" y="140406"/>
                  <a:pt x="1008256" y="183039"/>
                </a:cubicBezTo>
                <a:cubicBezTo>
                  <a:pt x="1268029" y="225672"/>
                  <a:pt x="1723024" y="225253"/>
                  <a:pt x="1996413" y="249370"/>
                </a:cubicBezTo>
                <a:cubicBezTo>
                  <a:pt x="2269802" y="273488"/>
                  <a:pt x="2698915" y="233231"/>
                  <a:pt x="2759073" y="288037"/>
                </a:cubicBezTo>
                <a:cubicBezTo>
                  <a:pt x="2625168" y="384760"/>
                  <a:pt x="2568366" y="559984"/>
                  <a:pt x="2434461" y="656707"/>
                </a:cubicBezTo>
                <a:cubicBezTo>
                  <a:pt x="2368325" y="690029"/>
                  <a:pt x="2326755" y="787015"/>
                  <a:pt x="2260619" y="820337"/>
                </a:cubicBezTo>
                <a:lnTo>
                  <a:pt x="2106081" y="805167"/>
                </a:lnTo>
                <a:lnTo>
                  <a:pt x="0" y="631503"/>
                </a:lnTo>
                <a:cubicBezTo>
                  <a:pt x="4897" y="483031"/>
                  <a:pt x="50108" y="643756"/>
                  <a:pt x="55005" y="495284"/>
                </a:cubicBezTo>
                <a:lnTo>
                  <a:pt x="184181" y="67069"/>
                </a:lnTo>
                <a:close/>
              </a:path>
            </a:pathLst>
          </a:custGeom>
          <a:solidFill>
            <a:srgbClr val="996633"/>
          </a:solidFill>
          <a:ln w="762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3241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7" grpId="0" animBg="1"/>
      <p:bldP spid="71" grpId="0" animBg="1"/>
      <p:bldP spid="24" grpId="0" animBg="1"/>
      <p:bldP spid="32" grpId="0" animBg="1"/>
      <p:bldP spid="33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02578"/>
            <a:ext cx="84969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01: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OCAL.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,</a:t>
            </a:r>
            <a:r>
              <a:rPr lang="en-US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>
                <a:latin typeface="Arial" pitchFamily="34" charset="0"/>
                <a:cs typeface="Arial" pitchFamily="34" charset="0"/>
              </a:rPr>
              <a:t>Sack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>
                <a:latin typeface="Arial" pitchFamily="34" charset="0"/>
                <a:cs typeface="Arial" pitchFamily="34" charset="0"/>
              </a:rPr>
              <a:t>clip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art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].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07-12-08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2012-08-15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Dostupný pod licencí Public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http://www.clker.com/clipart-14581.html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02: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OCAL.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,</a:t>
            </a:r>
            <a:r>
              <a:rPr lang="en-US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Blue </a:t>
            </a:r>
            <a:r>
              <a:rPr lang="cs-CZ" sz="1600" i="1" dirty="0" err="1">
                <a:latin typeface="Arial" pitchFamily="34" charset="0"/>
                <a:cs typeface="Arial" pitchFamily="34" charset="0"/>
              </a:rPr>
              <a:t>Worker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>
                <a:latin typeface="Arial" pitchFamily="34" charset="0"/>
                <a:cs typeface="Arial" pitchFamily="34" charset="0"/>
              </a:rPr>
              <a:t>clip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art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].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10-12-16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2012-08-15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Dostupný pod licencí Public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na WWW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http://www.clker.com/clipart-blue-worker.html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1600" dirty="0" smtClean="0"/>
          </a:p>
          <a:p>
            <a:endParaRPr lang="cs-CZ" sz="1600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1483</TotalTime>
  <Words>253</Words>
  <Application>Microsoft Office PowerPoint</Application>
  <PresentationFormat>Předvádění na obrazovce (4:3)</PresentationFormat>
  <Paragraphs>39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Slunovrat</vt:lpstr>
      <vt:lpstr>Acrobat Document</vt:lpstr>
      <vt:lpstr>Název školy: Svobodná základní škola,o.p.s. Autor: Karolína Bryczová Vasková Název materiálu: VY_32_INOVACE_02_MATEMATIKA _KRYCHLOVÉ STAVBY Název: KRYCHLOVÉ STAVBY Číslo projektu: CZ.1.07/1.4.00/21.0929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Svobodná základní škola,o.p.s. Autor: Karolína Bryczová Vasková Název materiálu: VY_32_INOVACE_02_ANGLIČTINA_numbers Název: numbers Číslo projektu: ………</dc:title>
  <dc:creator>Pavel Brycz</dc:creator>
  <cp:lastModifiedBy>pc</cp:lastModifiedBy>
  <cp:revision>240</cp:revision>
  <dcterms:created xsi:type="dcterms:W3CDTF">2012-03-31T12:09:58Z</dcterms:created>
  <dcterms:modified xsi:type="dcterms:W3CDTF">2012-08-16T16:09:23Z</dcterms:modified>
</cp:coreProperties>
</file>