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4F340-1CA3-41C6-80C3-B5400C130003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5F112-1355-4D98-8432-4AE6DE9237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38312" y="1667669"/>
            <a:ext cx="5667375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285728"/>
            <a:ext cx="5762625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Geogebra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86124"/>
            <a:ext cx="6400800" cy="2352676"/>
          </a:xfrm>
        </p:spPr>
        <p:txBody>
          <a:bodyPr/>
          <a:lstStyle/>
          <a:p>
            <a:r>
              <a:rPr lang="cs-CZ" dirty="0" smtClean="0"/>
              <a:t>Sestroj trojúhelník ABC je-li dáno:</a:t>
            </a:r>
          </a:p>
          <a:p>
            <a:r>
              <a:rPr lang="cs-CZ" dirty="0" smtClean="0"/>
              <a:t>a =</a:t>
            </a:r>
            <a:r>
              <a:rPr lang="en-US" dirty="0" smtClean="0"/>
              <a:t>|BC|</a:t>
            </a:r>
            <a:r>
              <a:rPr lang="cs-CZ" dirty="0" smtClean="0"/>
              <a:t>= 3cm</a:t>
            </a:r>
          </a:p>
          <a:p>
            <a:r>
              <a:rPr lang="cs-CZ" dirty="0" smtClean="0"/>
              <a:t>b </a:t>
            </a:r>
            <a:r>
              <a:rPr lang="en-US" dirty="0" smtClean="0"/>
              <a:t>=|AC|</a:t>
            </a:r>
            <a:r>
              <a:rPr lang="cs-CZ" dirty="0" smtClean="0"/>
              <a:t>= 4cm</a:t>
            </a:r>
          </a:p>
          <a:p>
            <a:r>
              <a:rPr lang="cs-CZ" dirty="0" smtClean="0"/>
              <a:t>c </a:t>
            </a:r>
            <a:r>
              <a:rPr lang="en-US" dirty="0" smtClean="0"/>
              <a:t>=|AB|</a:t>
            </a:r>
            <a:r>
              <a:rPr lang="cs-CZ" dirty="0" smtClean="0"/>
              <a:t>= 5cm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eogebra 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eogebra 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geogebra 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eogebra 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753600" cy="731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eogebra 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geogebra 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eogebra 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geogebra 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462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eogebra 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eogebra 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eogebra 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eogebra 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Geogebra.org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Vytvořeno autorem pomocí programu GeoGebra.</a:t>
            </a:r>
            <a:endParaRPr lang="cs-CZ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34</Words>
  <Application>Microsoft Office PowerPoint</Application>
  <PresentationFormat>Předvádění na obrazovce (4:3)</PresentationFormat>
  <Paragraphs>8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</vt:lpstr>
      <vt:lpstr>Geogebra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Geogebra.org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martin</dc:creator>
  <cp:lastModifiedBy>martin</cp:lastModifiedBy>
  <cp:revision>4</cp:revision>
  <dcterms:created xsi:type="dcterms:W3CDTF">2012-08-16T13:47:58Z</dcterms:created>
  <dcterms:modified xsi:type="dcterms:W3CDTF">2012-08-16T21:00:52Z</dcterms:modified>
</cp:coreProperties>
</file>