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71" r:id="rId2"/>
    <p:sldId id="263" r:id="rId3"/>
    <p:sldId id="259" r:id="rId4"/>
    <p:sldId id="267" r:id="rId5"/>
    <p:sldId id="265" r:id="rId6"/>
    <p:sldId id="270" r:id="rId7"/>
    <p:sldId id="269" r:id="rId8"/>
  </p:sldIdLst>
  <p:sldSz cx="9144000" cy="6858000" type="screen4x3"/>
  <p:notesSz cx="7099300" cy="102346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9898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050" autoAdjust="0"/>
    <p:restoredTop sz="94660"/>
  </p:normalViewPr>
  <p:slideViewPr>
    <p:cSldViewPr>
      <p:cViewPr>
        <p:scale>
          <a:sx n="100" d="100"/>
          <a:sy n="100" d="100"/>
        </p:scale>
        <p:origin x="-58" y="19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l">
              <a:defRPr sz="13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4021294" y="0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r">
              <a:defRPr sz="1300"/>
            </a:lvl1pPr>
          </a:lstStyle>
          <a:p>
            <a:fld id="{59A3E9E2-2ADC-4EC2-A515-59F9F8011BD4}" type="datetimeFigureOut">
              <a:rPr lang="cs-CZ" smtClean="0"/>
              <a:pPr/>
              <a:t>17.8.2012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48" tIns="49524" rIns="99048" bIns="49524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709930" y="4861441"/>
            <a:ext cx="5679440" cy="4605576"/>
          </a:xfrm>
          <a:prstGeom prst="rect">
            <a:avLst/>
          </a:prstGeom>
        </p:spPr>
        <p:txBody>
          <a:bodyPr vert="horz" lIns="99048" tIns="49524" rIns="99048" bIns="49524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721106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l">
              <a:defRPr sz="13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4021294" y="9721106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r">
              <a:defRPr sz="1300"/>
            </a:lvl1pPr>
          </a:lstStyle>
          <a:p>
            <a:fld id="{08EDB13B-3234-489D-84AA-027F74A2568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46310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EDB13B-3234-489D-84AA-027F74A25688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743380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EDB13B-3234-489D-84AA-027F74A25688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defTabSz="990478">
              <a:defRPr/>
            </a:pPr>
            <a:r>
              <a:rPr lang="cs-CZ" dirty="0" smtClean="0"/>
              <a:t>Na slepé mapě katastru obce přiřaď správně vrcholy a jejich nadmořskou výšku. Pracuj s nástěnnou nebo příruční mapou. 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EDB13B-3234-489D-84AA-027F74A25688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Pracujte při zapnuté prezentaci, kdy čarou spojíte</a:t>
            </a:r>
            <a:r>
              <a:rPr lang="cs-CZ" baseline="0" dirty="0" smtClean="0"/>
              <a:t> název vrcholu s nadmořskou výškou.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530043-AB24-45C3-ABEB-0071FDAE395D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Vypněte</a:t>
            </a:r>
            <a:r>
              <a:rPr lang="cs-CZ" baseline="0" dirty="0" smtClean="0"/>
              <a:t> prezentaci a tažením přesunete objekt.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530043-AB24-45C3-ABEB-0071FDAE395D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Zapněte prezentaci.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530043-AB24-45C3-ABEB-0071FDAE395D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07226-9E40-43F7-A30E-F24D754578F3}" type="datetimeFigureOut">
              <a:rPr lang="cs-CZ" smtClean="0"/>
              <a:pPr/>
              <a:t>17.8.2012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FD35F-3A02-4F43-B6DF-173DA5E3EAA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07226-9E40-43F7-A30E-F24D754578F3}" type="datetimeFigureOut">
              <a:rPr lang="cs-CZ" smtClean="0"/>
              <a:pPr/>
              <a:t>17.8.2012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FD35F-3A02-4F43-B6DF-173DA5E3EAA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07226-9E40-43F7-A30E-F24D754578F3}" type="datetimeFigureOut">
              <a:rPr lang="cs-CZ" smtClean="0"/>
              <a:pPr/>
              <a:t>17.8.2012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FD35F-3A02-4F43-B6DF-173DA5E3EAA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07226-9E40-43F7-A30E-F24D754578F3}" type="datetimeFigureOut">
              <a:rPr lang="cs-CZ" smtClean="0"/>
              <a:pPr/>
              <a:t>17.8.2012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FD35F-3A02-4F43-B6DF-173DA5E3EAA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07226-9E40-43F7-A30E-F24D754578F3}" type="datetimeFigureOut">
              <a:rPr lang="cs-CZ" smtClean="0"/>
              <a:pPr/>
              <a:t>17.8.2012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FD35F-3A02-4F43-B6DF-173DA5E3EAA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07226-9E40-43F7-A30E-F24D754578F3}" type="datetimeFigureOut">
              <a:rPr lang="cs-CZ" smtClean="0"/>
              <a:pPr/>
              <a:t>17.8.2012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FD35F-3A02-4F43-B6DF-173DA5E3EAA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07226-9E40-43F7-A30E-F24D754578F3}" type="datetimeFigureOut">
              <a:rPr lang="cs-CZ" smtClean="0"/>
              <a:pPr/>
              <a:t>17.8.2012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FD35F-3A02-4F43-B6DF-173DA5E3EAA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07226-9E40-43F7-A30E-F24D754578F3}" type="datetimeFigureOut">
              <a:rPr lang="cs-CZ" smtClean="0"/>
              <a:pPr/>
              <a:t>17.8.2012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FD35F-3A02-4F43-B6DF-173DA5E3EAA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07226-9E40-43F7-A30E-F24D754578F3}" type="datetimeFigureOut">
              <a:rPr lang="cs-CZ" smtClean="0"/>
              <a:pPr/>
              <a:t>17.8.2012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FD35F-3A02-4F43-B6DF-173DA5E3EAA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07226-9E40-43F7-A30E-F24D754578F3}" type="datetimeFigureOut">
              <a:rPr lang="cs-CZ" smtClean="0"/>
              <a:pPr/>
              <a:t>17.8.2012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FD35F-3A02-4F43-B6DF-173DA5E3EAA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007226-9E40-43F7-A30E-F24D754578F3}" type="datetimeFigureOut">
              <a:rPr lang="cs-CZ" smtClean="0"/>
              <a:pPr/>
              <a:t>17.8.2012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FD35F-3A02-4F43-B6DF-173DA5E3EAA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007226-9E40-43F7-A30E-F24D754578F3}" type="datetimeFigureOut">
              <a:rPr lang="cs-CZ" smtClean="0"/>
              <a:pPr/>
              <a:t>17.8.2012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7FD35F-3A02-4F43-B6DF-173DA5E3EAA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9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0.png"/><Relationship Id="rId7" Type="http://schemas.openxmlformats.org/officeDocument/2006/relationships/image" Target="../media/image1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7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0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7.png"/><Relationship Id="rId4" Type="http://schemas.openxmlformats.org/officeDocument/2006/relationships/image" Target="../media/image11.png"/><Relationship Id="rId9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51694" y="3068960"/>
            <a:ext cx="6400800" cy="1752600"/>
          </a:xfrm>
        </p:spPr>
        <p:txBody>
          <a:bodyPr rtlCol="0">
            <a:no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dirty="0" smtClean="0">
                <a:solidFill>
                  <a:schemeClr val="tx1"/>
                </a:solidFill>
              </a:rPr>
              <a:t>ZŠ a MŠ </a:t>
            </a:r>
            <a:r>
              <a:rPr lang="cs-CZ" sz="2000" dirty="0" err="1" smtClean="0">
                <a:solidFill>
                  <a:schemeClr val="tx1"/>
                </a:solidFill>
              </a:rPr>
              <a:t>Kateřinice</a:t>
            </a:r>
            <a:r>
              <a:rPr lang="cs-CZ" sz="2000" dirty="0" smtClean="0">
                <a:solidFill>
                  <a:schemeClr val="tx1"/>
                </a:solidFill>
              </a:rPr>
              <a:t>, okres Vsetín </a:t>
            </a:r>
          </a:p>
          <a:p>
            <a:pPr>
              <a:defRPr/>
            </a:pPr>
            <a:r>
              <a:rPr lang="cs-CZ" sz="2000" dirty="0" smtClean="0">
                <a:solidFill>
                  <a:schemeClr val="tx1"/>
                </a:solidFill>
              </a:rPr>
              <a:t>projekt č. CZ.1.07/1.4.00/21.1314</a:t>
            </a:r>
          </a:p>
          <a:p>
            <a:pPr>
              <a:defRPr/>
            </a:pPr>
            <a:r>
              <a:rPr lang="cs-CZ" sz="2000" b="1" dirty="0" smtClean="0">
                <a:solidFill>
                  <a:schemeClr val="tx1"/>
                </a:solidFill>
              </a:rPr>
              <a:t>Č. </a:t>
            </a:r>
            <a:r>
              <a:rPr lang="cs-CZ" sz="2000" b="1" dirty="0" err="1" smtClean="0">
                <a:solidFill>
                  <a:schemeClr val="tx1"/>
                </a:solidFill>
              </a:rPr>
              <a:t>DUMu</a:t>
            </a:r>
            <a:r>
              <a:rPr lang="cs-CZ" sz="2000" b="1" dirty="0" smtClean="0">
                <a:solidFill>
                  <a:schemeClr val="tx1"/>
                </a:solidFill>
              </a:rPr>
              <a:t>: VY_32_INOVACE_01_08_Náš kraj</a:t>
            </a:r>
          </a:p>
          <a:p>
            <a:pPr>
              <a:defRPr/>
            </a:pPr>
            <a:r>
              <a:rPr lang="cs-CZ" sz="2000" dirty="0">
                <a:solidFill>
                  <a:schemeClr val="tx1"/>
                </a:solidFill>
              </a:rPr>
              <a:t>Vzdělávací oblast: Člověk a jeho svět - </a:t>
            </a:r>
            <a:r>
              <a:rPr lang="cs-CZ" sz="2000" dirty="0" smtClean="0">
                <a:solidFill>
                  <a:schemeClr val="tx1"/>
                </a:solidFill>
              </a:rPr>
              <a:t>2. - 3. ročník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dirty="0" smtClean="0">
                <a:solidFill>
                  <a:schemeClr val="tx1"/>
                </a:solidFill>
              </a:rPr>
              <a:t>Tematický celek: Náš kraj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cs-CZ" sz="2000" dirty="0">
              <a:solidFill>
                <a:schemeClr val="tx1"/>
              </a:solidFill>
            </a:endParaRPr>
          </a:p>
        </p:txBody>
      </p:sp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404813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627784" y="2099350"/>
            <a:ext cx="40489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Místní vrcholy v okolí obce</a:t>
            </a:r>
            <a:endParaRPr lang="cs-CZ" sz="2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404755" y="5229200"/>
            <a:ext cx="6143990" cy="1152128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cs-CZ" dirty="0"/>
              <a:t>Autor: Mgr. Bronislava </a:t>
            </a:r>
            <a:r>
              <a:rPr lang="cs-CZ" dirty="0" err="1" smtClean="0"/>
              <a:t>Uličníková</a:t>
            </a:r>
            <a:endParaRPr lang="cs-CZ" dirty="0" smtClean="0"/>
          </a:p>
          <a:p>
            <a:pPr algn="ctr"/>
            <a:r>
              <a:rPr lang="cs-CZ" dirty="0" smtClean="0"/>
              <a:t>Anotace: Výkladová prezentace v kombinaci s pracovním listem</a:t>
            </a:r>
            <a:r>
              <a:rPr lang="cs-CZ" dirty="0" smtClean="0"/>
              <a:t>. </a:t>
            </a:r>
            <a:r>
              <a:rPr lang="cs-CZ" dirty="0"/>
              <a:t>P</a:t>
            </a:r>
            <a:r>
              <a:rPr lang="cs-CZ" dirty="0" smtClean="0"/>
              <a:t>ráce s mapou, s</a:t>
            </a:r>
            <a:r>
              <a:rPr lang="cs-CZ" dirty="0" smtClean="0"/>
              <a:t>pojování </a:t>
            </a:r>
            <a:r>
              <a:rPr lang="cs-CZ" dirty="0"/>
              <a:t>a přiřazování správných pojmů.</a:t>
            </a:r>
          </a:p>
          <a:p>
            <a:endParaRPr lang="cs-CZ" dirty="0"/>
          </a:p>
          <a:p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755576" y="404664"/>
            <a:ext cx="7840288" cy="61200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">
              <a:avLst/>
            </a:prstTxWarp>
            <a:spAutoFit/>
          </a:bodyPr>
          <a:lstStyle/>
          <a:p>
            <a:pPr algn="ctr"/>
            <a:r>
              <a:rPr lang="cs-CZ" sz="8800" b="1" dirty="0" smtClean="0">
                <a:solidFill>
                  <a:schemeClr val="accent3">
                    <a:lumMod val="50000"/>
                  </a:schemeClr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Místní vrcholy v okolí obce</a:t>
            </a:r>
            <a:endParaRPr lang="cs-CZ" sz="8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glow rad="63500">
                  <a:schemeClr val="accent3">
                    <a:satMod val="175000"/>
                    <a:alpha val="40000"/>
                  </a:schemeClr>
                </a:glow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grpSp>
        <p:nvGrpSpPr>
          <p:cNvPr id="2" name="Skupina 10"/>
          <p:cNvGrpSpPr/>
          <p:nvPr/>
        </p:nvGrpSpPr>
        <p:grpSpPr>
          <a:xfrm>
            <a:off x="1043608" y="1530000"/>
            <a:ext cx="7056000" cy="5328000"/>
            <a:chOff x="1700213" y="1143000"/>
            <a:chExt cx="6382217" cy="5081784"/>
          </a:xfrm>
        </p:grpSpPr>
        <p:pic>
          <p:nvPicPr>
            <p:cNvPr id="12" name="Picture 4" descr="H:\slepá mapa Kateřinic, potok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700213" y="1143000"/>
              <a:ext cx="6382217" cy="5081784"/>
            </a:xfrm>
            <a:prstGeom prst="rect">
              <a:avLst/>
            </a:prstGeom>
            <a:noFill/>
          </p:spPr>
        </p:pic>
        <p:sp>
          <p:nvSpPr>
            <p:cNvPr id="13" name="Elipsa 12"/>
            <p:cNvSpPr/>
            <p:nvPr/>
          </p:nvSpPr>
          <p:spPr>
            <a:xfrm>
              <a:off x="3635896" y="1268760"/>
              <a:ext cx="72008" cy="72008"/>
            </a:xfrm>
            <a:prstGeom prst="ellipse">
              <a:avLst/>
            </a:prstGeom>
            <a:solidFill>
              <a:schemeClr val="bg2">
                <a:lumMod val="10000"/>
              </a:schemeClr>
            </a:solidFill>
            <a:ln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" name="Elipsa 13"/>
            <p:cNvSpPr/>
            <p:nvPr/>
          </p:nvSpPr>
          <p:spPr>
            <a:xfrm>
              <a:off x="2627784" y="2852936"/>
              <a:ext cx="72008" cy="72008"/>
            </a:xfrm>
            <a:prstGeom prst="ellipse">
              <a:avLst/>
            </a:prstGeom>
            <a:solidFill>
              <a:schemeClr val="bg2">
                <a:lumMod val="10000"/>
              </a:schemeClr>
            </a:solidFill>
            <a:ln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5" name="Elipsa 14"/>
            <p:cNvSpPr/>
            <p:nvPr/>
          </p:nvSpPr>
          <p:spPr>
            <a:xfrm>
              <a:off x="4283968" y="1988840"/>
              <a:ext cx="72008" cy="72008"/>
            </a:xfrm>
            <a:prstGeom prst="ellipse">
              <a:avLst/>
            </a:prstGeom>
            <a:solidFill>
              <a:schemeClr val="bg2">
                <a:lumMod val="10000"/>
              </a:schemeClr>
            </a:solidFill>
            <a:ln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6" name="Elipsa 15"/>
            <p:cNvSpPr/>
            <p:nvPr/>
          </p:nvSpPr>
          <p:spPr>
            <a:xfrm>
              <a:off x="5292080" y="2348880"/>
              <a:ext cx="72008" cy="72008"/>
            </a:xfrm>
            <a:prstGeom prst="ellipse">
              <a:avLst/>
            </a:prstGeom>
            <a:solidFill>
              <a:schemeClr val="bg2">
                <a:lumMod val="10000"/>
              </a:schemeClr>
            </a:solidFill>
            <a:ln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7" name="Elipsa 16"/>
            <p:cNvSpPr/>
            <p:nvPr/>
          </p:nvSpPr>
          <p:spPr>
            <a:xfrm>
              <a:off x="3923928" y="3717032"/>
              <a:ext cx="72008" cy="72008"/>
            </a:xfrm>
            <a:prstGeom prst="ellipse">
              <a:avLst/>
            </a:prstGeom>
            <a:solidFill>
              <a:schemeClr val="bg2">
                <a:lumMod val="10000"/>
              </a:schemeClr>
            </a:solidFill>
            <a:ln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4" cstate="print"/>
          <a:srcRect l="24060" t="84650" r="51575" b="5901"/>
          <a:stretch>
            <a:fillRect/>
          </a:stretch>
        </p:blipFill>
        <p:spPr bwMode="auto">
          <a:xfrm>
            <a:off x="4211960" y="1700808"/>
            <a:ext cx="2103992" cy="61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5" cstate="print"/>
          <a:srcRect l="23225" t="84650" r="51575" b="5900"/>
          <a:stretch>
            <a:fillRect/>
          </a:stretch>
        </p:blipFill>
        <p:spPr bwMode="auto">
          <a:xfrm>
            <a:off x="1907704" y="980728"/>
            <a:ext cx="2176000" cy="61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6" cstate="print"/>
          <a:srcRect l="10625" t="66800" r="64175" b="23750"/>
          <a:stretch>
            <a:fillRect/>
          </a:stretch>
        </p:blipFill>
        <p:spPr bwMode="auto">
          <a:xfrm>
            <a:off x="3635896" y="3789040"/>
            <a:ext cx="2176000" cy="61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7" cstate="print"/>
          <a:srcRect l="26375" t="88850" r="48608" b="2256"/>
          <a:stretch>
            <a:fillRect/>
          </a:stretch>
        </p:blipFill>
        <p:spPr bwMode="auto">
          <a:xfrm>
            <a:off x="179512" y="2564904"/>
            <a:ext cx="2160240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10" descr="K:\MOJE VYTVOŘENÉ DUMY\m.png"/>
          <p:cNvPicPr>
            <a:picLocks noChangeAspect="1" noChangeArrowheads="1"/>
          </p:cNvPicPr>
          <p:nvPr/>
        </p:nvPicPr>
        <p:blipFill>
          <a:blip r:embed="rId8" cstate="print"/>
          <a:srcRect l="25663" t="36475" r="67336" b="60024"/>
          <a:stretch>
            <a:fillRect/>
          </a:stretch>
        </p:blipFill>
        <p:spPr bwMode="auto">
          <a:xfrm>
            <a:off x="4644008" y="2924944"/>
            <a:ext cx="960000" cy="360000"/>
          </a:xfrm>
          <a:prstGeom prst="rect">
            <a:avLst/>
          </a:prstGeom>
          <a:noFill/>
        </p:spPr>
      </p:pic>
      <p:pic>
        <p:nvPicPr>
          <p:cNvPr id="22" name="Picture 11" descr="K:\MOJE VYTVOŘENÉ DUMY\m.png"/>
          <p:cNvPicPr>
            <a:picLocks noChangeAspect="1" noChangeArrowheads="1"/>
          </p:cNvPicPr>
          <p:nvPr/>
        </p:nvPicPr>
        <p:blipFill>
          <a:blip r:embed="rId8" cstate="print"/>
          <a:srcRect l="25679" t="42777" r="67319" b="53722"/>
          <a:stretch>
            <a:fillRect/>
          </a:stretch>
        </p:blipFill>
        <p:spPr bwMode="auto">
          <a:xfrm>
            <a:off x="3131840" y="4365104"/>
            <a:ext cx="960000" cy="360000"/>
          </a:xfrm>
          <a:prstGeom prst="rect">
            <a:avLst/>
          </a:prstGeom>
          <a:noFill/>
        </p:spPr>
      </p:pic>
      <p:pic>
        <p:nvPicPr>
          <p:cNvPr id="24" name="Picture 13" descr="K:\MOJE VYTVOŘENÉ DUMY\m.png"/>
          <p:cNvPicPr>
            <a:picLocks noChangeAspect="1" noChangeArrowheads="1"/>
          </p:cNvPicPr>
          <p:nvPr/>
        </p:nvPicPr>
        <p:blipFill>
          <a:blip r:embed="rId8" cstate="print"/>
          <a:srcRect l="24804" t="54212" r="66532" b="41587"/>
          <a:stretch>
            <a:fillRect/>
          </a:stretch>
        </p:blipFill>
        <p:spPr bwMode="auto">
          <a:xfrm>
            <a:off x="2555776" y="1772816"/>
            <a:ext cx="1344149" cy="432048"/>
          </a:xfrm>
          <a:prstGeom prst="rect">
            <a:avLst/>
          </a:prstGeom>
          <a:noFill/>
        </p:spPr>
      </p:pic>
      <p:pic>
        <p:nvPicPr>
          <p:cNvPr id="20" name="Picture 9" descr="K:\MOJE VYTVOŘENÉ DUMY\m.png"/>
          <p:cNvPicPr>
            <a:picLocks noChangeAspect="1" noChangeArrowheads="1"/>
          </p:cNvPicPr>
          <p:nvPr/>
        </p:nvPicPr>
        <p:blipFill>
          <a:blip r:embed="rId8" cstate="print"/>
          <a:srcRect l="25665" t="60705" r="67031" b="36430"/>
          <a:stretch>
            <a:fillRect/>
          </a:stretch>
        </p:blipFill>
        <p:spPr bwMode="auto">
          <a:xfrm>
            <a:off x="3275856" y="2564904"/>
            <a:ext cx="1101600" cy="324000"/>
          </a:xfrm>
          <a:prstGeom prst="rect">
            <a:avLst/>
          </a:prstGeom>
          <a:noFill/>
        </p:spPr>
      </p:pic>
      <p:sp>
        <p:nvSpPr>
          <p:cNvPr id="28" name="Obdélník 27"/>
          <p:cNvSpPr/>
          <p:nvPr/>
        </p:nvSpPr>
        <p:spPr>
          <a:xfrm>
            <a:off x="467544" y="4437112"/>
            <a:ext cx="1368152" cy="2880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600" dirty="0">
              <a:solidFill>
                <a:schemeClr val="tx1"/>
              </a:solidFill>
            </a:endParaRPr>
          </a:p>
        </p:txBody>
      </p:sp>
      <p:sp>
        <p:nvSpPr>
          <p:cNvPr id="29" name="Obdélník 28"/>
          <p:cNvSpPr/>
          <p:nvPr/>
        </p:nvSpPr>
        <p:spPr>
          <a:xfrm>
            <a:off x="539552" y="3501008"/>
            <a:ext cx="1368152" cy="2880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600" dirty="0">
              <a:solidFill>
                <a:schemeClr val="tx1"/>
              </a:solidFill>
            </a:endParaRPr>
          </a:p>
        </p:txBody>
      </p:sp>
      <p:pic>
        <p:nvPicPr>
          <p:cNvPr id="23" name="Picture 12" descr="K:\MOJE VYTVOŘENÉ DUMY\m.png"/>
          <p:cNvPicPr>
            <a:picLocks noChangeAspect="1" noChangeArrowheads="1"/>
          </p:cNvPicPr>
          <p:nvPr/>
        </p:nvPicPr>
        <p:blipFill>
          <a:blip r:embed="rId8" cstate="print"/>
          <a:srcRect l="25608" t="48878" r="67518" b="47887"/>
          <a:stretch>
            <a:fillRect/>
          </a:stretch>
        </p:blipFill>
        <p:spPr bwMode="auto">
          <a:xfrm>
            <a:off x="1619672" y="3429000"/>
            <a:ext cx="1020000" cy="360000"/>
          </a:xfrm>
          <a:prstGeom prst="rect">
            <a:avLst/>
          </a:prstGeom>
          <a:noFill/>
        </p:spPr>
      </p:pic>
      <p:pic>
        <p:nvPicPr>
          <p:cNvPr id="4098" name="Picture 2" descr="C:\Documents and Settings\User\Dokumenty\MOJE DUMY\Chladná.png"/>
          <p:cNvPicPr>
            <a:picLocks noChangeAspect="1" noChangeArrowheads="1"/>
          </p:cNvPicPr>
          <p:nvPr/>
        </p:nvPicPr>
        <p:blipFill>
          <a:blip r:embed="rId9" cstate="print"/>
          <a:srcRect l="1175" t="88870" r="73620" b="1678"/>
          <a:stretch>
            <a:fillRect/>
          </a:stretch>
        </p:blipFill>
        <p:spPr bwMode="auto">
          <a:xfrm>
            <a:off x="5220072" y="2420888"/>
            <a:ext cx="2176000" cy="6120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1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0"/>
                            </p:stCondLst>
                            <p:childTnLst>
                              <p:par>
                                <p:cTn id="33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755576" y="404664"/>
            <a:ext cx="7840288" cy="61200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">
              <a:avLst/>
            </a:prstTxWarp>
            <a:spAutoFit/>
          </a:bodyPr>
          <a:lstStyle/>
          <a:p>
            <a:pPr algn="ctr"/>
            <a:r>
              <a:rPr lang="cs-CZ" sz="8800" b="1" dirty="0" smtClean="0">
                <a:solidFill>
                  <a:schemeClr val="accent3">
                    <a:lumMod val="50000"/>
                  </a:schemeClr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</a:rPr>
              <a:t>Místní vrcholy v okolí obce</a:t>
            </a:r>
            <a:endParaRPr lang="cs-CZ" sz="8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glow rad="63500">
                  <a:schemeClr val="accent3">
                    <a:satMod val="175000"/>
                    <a:alpha val="40000"/>
                  </a:schemeClr>
                </a:glow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grpSp>
        <p:nvGrpSpPr>
          <p:cNvPr id="11" name="Skupina 10"/>
          <p:cNvGrpSpPr/>
          <p:nvPr/>
        </p:nvGrpSpPr>
        <p:grpSpPr>
          <a:xfrm>
            <a:off x="1187624" y="1268760"/>
            <a:ext cx="6948000" cy="5436000"/>
            <a:chOff x="1700213" y="1143000"/>
            <a:chExt cx="6284531" cy="5004000"/>
          </a:xfrm>
        </p:grpSpPr>
        <p:pic>
          <p:nvPicPr>
            <p:cNvPr id="12" name="Picture 4" descr="H:\slepá mapa Kateřinic, potok.jpg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700213" y="1143000"/>
              <a:ext cx="6284531" cy="5004000"/>
            </a:xfrm>
            <a:prstGeom prst="rect">
              <a:avLst/>
            </a:prstGeom>
            <a:noFill/>
          </p:spPr>
        </p:pic>
        <p:sp>
          <p:nvSpPr>
            <p:cNvPr id="13" name="Elipsa 12"/>
            <p:cNvSpPr/>
            <p:nvPr/>
          </p:nvSpPr>
          <p:spPr>
            <a:xfrm>
              <a:off x="3635896" y="1268760"/>
              <a:ext cx="72008" cy="72008"/>
            </a:xfrm>
            <a:prstGeom prst="ellipse">
              <a:avLst/>
            </a:prstGeom>
            <a:solidFill>
              <a:schemeClr val="bg2">
                <a:lumMod val="10000"/>
              </a:schemeClr>
            </a:solidFill>
            <a:ln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4" name="Elipsa 13"/>
            <p:cNvSpPr/>
            <p:nvPr/>
          </p:nvSpPr>
          <p:spPr>
            <a:xfrm>
              <a:off x="2627784" y="2852936"/>
              <a:ext cx="72008" cy="72008"/>
            </a:xfrm>
            <a:prstGeom prst="ellipse">
              <a:avLst/>
            </a:prstGeom>
            <a:solidFill>
              <a:schemeClr val="bg2">
                <a:lumMod val="10000"/>
              </a:schemeClr>
            </a:solidFill>
            <a:ln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5" name="Elipsa 14"/>
            <p:cNvSpPr/>
            <p:nvPr/>
          </p:nvSpPr>
          <p:spPr>
            <a:xfrm>
              <a:off x="4283968" y="1988840"/>
              <a:ext cx="72008" cy="72008"/>
            </a:xfrm>
            <a:prstGeom prst="ellipse">
              <a:avLst/>
            </a:prstGeom>
            <a:solidFill>
              <a:schemeClr val="bg2">
                <a:lumMod val="10000"/>
              </a:schemeClr>
            </a:solidFill>
            <a:ln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6" name="Elipsa 15"/>
            <p:cNvSpPr/>
            <p:nvPr/>
          </p:nvSpPr>
          <p:spPr>
            <a:xfrm>
              <a:off x="5292080" y="2348880"/>
              <a:ext cx="72008" cy="72008"/>
            </a:xfrm>
            <a:prstGeom prst="ellipse">
              <a:avLst/>
            </a:prstGeom>
            <a:solidFill>
              <a:schemeClr val="bg2">
                <a:lumMod val="10000"/>
              </a:schemeClr>
            </a:solidFill>
            <a:ln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7" name="Elipsa 16"/>
            <p:cNvSpPr/>
            <p:nvPr/>
          </p:nvSpPr>
          <p:spPr>
            <a:xfrm>
              <a:off x="3923928" y="3717032"/>
              <a:ext cx="72008" cy="72008"/>
            </a:xfrm>
            <a:prstGeom prst="ellipse">
              <a:avLst/>
            </a:prstGeom>
            <a:solidFill>
              <a:schemeClr val="bg2">
                <a:lumMod val="10000"/>
              </a:schemeClr>
            </a:solidFill>
            <a:ln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4" cstate="print"/>
          <a:srcRect l="24060" t="84650" r="51575" b="5901"/>
          <a:stretch>
            <a:fillRect/>
          </a:stretch>
        </p:blipFill>
        <p:spPr bwMode="auto">
          <a:xfrm>
            <a:off x="5148064" y="1844824"/>
            <a:ext cx="2103992" cy="61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5" cstate="print"/>
          <a:srcRect l="23225" t="84650" r="51575" b="5900"/>
          <a:stretch>
            <a:fillRect/>
          </a:stretch>
        </p:blipFill>
        <p:spPr bwMode="auto">
          <a:xfrm>
            <a:off x="251520" y="3861048"/>
            <a:ext cx="2176000" cy="61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6" cstate="print"/>
          <a:srcRect l="10625" t="66800" r="64175" b="23750"/>
          <a:stretch>
            <a:fillRect/>
          </a:stretch>
        </p:blipFill>
        <p:spPr bwMode="auto">
          <a:xfrm>
            <a:off x="1547664" y="5877272"/>
            <a:ext cx="2176000" cy="61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7" cstate="print"/>
          <a:srcRect l="26375" t="88850" r="48608" b="2256"/>
          <a:stretch>
            <a:fillRect/>
          </a:stretch>
        </p:blipFill>
        <p:spPr bwMode="auto">
          <a:xfrm>
            <a:off x="6983760" y="3284984"/>
            <a:ext cx="2160240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8" name="Picture 2" descr="C:\Documents and Settings\User\Dokumenty\MOJE DUMY\Chladná.png"/>
          <p:cNvPicPr>
            <a:picLocks noChangeAspect="1" noChangeArrowheads="1"/>
          </p:cNvPicPr>
          <p:nvPr/>
        </p:nvPicPr>
        <p:blipFill>
          <a:blip r:embed="rId8" cstate="print"/>
          <a:srcRect l="1175" t="88870" r="73620" b="1678"/>
          <a:stretch>
            <a:fillRect/>
          </a:stretch>
        </p:blipFill>
        <p:spPr bwMode="auto">
          <a:xfrm>
            <a:off x="179512" y="1772816"/>
            <a:ext cx="2176000" cy="612000"/>
          </a:xfrm>
          <a:prstGeom prst="rect">
            <a:avLst/>
          </a:prstGeom>
          <a:noFill/>
        </p:spPr>
      </p:pic>
      <p:pic>
        <p:nvPicPr>
          <p:cNvPr id="21" name="Picture 10" descr="K:\MOJE VYTVOŘENÉ DUMY\m.png"/>
          <p:cNvPicPr>
            <a:picLocks noChangeAspect="1" noChangeArrowheads="1"/>
          </p:cNvPicPr>
          <p:nvPr/>
        </p:nvPicPr>
        <p:blipFill>
          <a:blip r:embed="rId9" cstate="print"/>
          <a:srcRect l="25663" t="36475" r="67336" b="60024"/>
          <a:stretch>
            <a:fillRect/>
          </a:stretch>
        </p:blipFill>
        <p:spPr bwMode="auto">
          <a:xfrm>
            <a:off x="7524328" y="4581128"/>
            <a:ext cx="960000" cy="360000"/>
          </a:xfrm>
          <a:prstGeom prst="rect">
            <a:avLst/>
          </a:prstGeom>
          <a:noFill/>
        </p:spPr>
      </p:pic>
      <p:pic>
        <p:nvPicPr>
          <p:cNvPr id="22" name="Picture 11" descr="K:\MOJE VYTVOŘENÉ DUMY\m.png"/>
          <p:cNvPicPr>
            <a:picLocks noChangeAspect="1" noChangeArrowheads="1"/>
          </p:cNvPicPr>
          <p:nvPr/>
        </p:nvPicPr>
        <p:blipFill>
          <a:blip r:embed="rId9" cstate="print"/>
          <a:srcRect l="25679" t="42777" r="67319" b="53722"/>
          <a:stretch>
            <a:fillRect/>
          </a:stretch>
        </p:blipFill>
        <p:spPr bwMode="auto">
          <a:xfrm>
            <a:off x="7380312" y="5733256"/>
            <a:ext cx="960000" cy="360000"/>
          </a:xfrm>
          <a:prstGeom prst="rect">
            <a:avLst/>
          </a:prstGeom>
          <a:noFill/>
        </p:spPr>
      </p:pic>
      <p:pic>
        <p:nvPicPr>
          <p:cNvPr id="23" name="Picture 12" descr="K:\MOJE VYTVOŘENÉ DUMY\m.png"/>
          <p:cNvPicPr>
            <a:picLocks noChangeAspect="1" noChangeArrowheads="1"/>
          </p:cNvPicPr>
          <p:nvPr/>
        </p:nvPicPr>
        <p:blipFill>
          <a:blip r:embed="rId9" cstate="print"/>
          <a:srcRect l="25608" t="48878" r="67518" b="47887"/>
          <a:stretch>
            <a:fillRect/>
          </a:stretch>
        </p:blipFill>
        <p:spPr bwMode="auto">
          <a:xfrm>
            <a:off x="6948264" y="1412776"/>
            <a:ext cx="1020000" cy="360000"/>
          </a:xfrm>
          <a:prstGeom prst="rect">
            <a:avLst/>
          </a:prstGeom>
          <a:noFill/>
        </p:spPr>
      </p:pic>
      <p:pic>
        <p:nvPicPr>
          <p:cNvPr id="24" name="Picture 13" descr="K:\MOJE VYTVOŘENÉ DUMY\m.png"/>
          <p:cNvPicPr>
            <a:picLocks noChangeAspect="1" noChangeArrowheads="1"/>
          </p:cNvPicPr>
          <p:nvPr/>
        </p:nvPicPr>
        <p:blipFill>
          <a:blip r:embed="rId9" cstate="print"/>
          <a:srcRect l="24804" t="54212" r="66532" b="41587"/>
          <a:stretch>
            <a:fillRect/>
          </a:stretch>
        </p:blipFill>
        <p:spPr bwMode="auto">
          <a:xfrm>
            <a:off x="179512" y="5877272"/>
            <a:ext cx="1344149" cy="432048"/>
          </a:xfrm>
          <a:prstGeom prst="rect">
            <a:avLst/>
          </a:prstGeom>
          <a:noFill/>
        </p:spPr>
      </p:pic>
      <p:pic>
        <p:nvPicPr>
          <p:cNvPr id="20" name="Picture 9" descr="K:\MOJE VYTVOŘENÉ DUMY\m.png"/>
          <p:cNvPicPr>
            <a:picLocks noChangeAspect="1" noChangeArrowheads="1"/>
          </p:cNvPicPr>
          <p:nvPr/>
        </p:nvPicPr>
        <p:blipFill>
          <a:blip r:embed="rId9" cstate="print"/>
          <a:srcRect l="25665" t="60705" r="67031" b="36430"/>
          <a:stretch>
            <a:fillRect/>
          </a:stretch>
        </p:blipFill>
        <p:spPr bwMode="auto">
          <a:xfrm>
            <a:off x="323528" y="2996952"/>
            <a:ext cx="1101600" cy="324000"/>
          </a:xfrm>
          <a:prstGeom prst="rect">
            <a:avLst/>
          </a:prstGeom>
          <a:noFill/>
        </p:spPr>
      </p:pic>
      <p:sp>
        <p:nvSpPr>
          <p:cNvPr id="29" name="Obdélník 28"/>
          <p:cNvSpPr/>
          <p:nvPr/>
        </p:nvSpPr>
        <p:spPr>
          <a:xfrm>
            <a:off x="539552" y="3501008"/>
            <a:ext cx="1368152" cy="2880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323528" y="404664"/>
            <a:ext cx="8599213" cy="70788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2">
              <a:avLst/>
            </a:prstTxWarp>
            <a:spAutoFit/>
          </a:bodyPr>
          <a:lstStyle/>
          <a:p>
            <a:pPr algn="ctr"/>
            <a:r>
              <a:rPr lang="cs-CZ" sz="4000" dirty="0" smtClean="0">
                <a:solidFill>
                  <a:schemeClr val="accent2">
                    <a:lumMod val="50000"/>
                  </a:schemeClr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Spoj názvy vrcholů s nadmořskou výškou</a:t>
            </a:r>
            <a:endParaRPr lang="cs-CZ" sz="40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1" name="Picture 4" descr="K:\MOJE VYTVOŘENÉ DUMY\Čečetkov.png"/>
          <p:cNvPicPr>
            <a:picLocks noChangeAspect="1" noChangeArrowheads="1"/>
          </p:cNvPicPr>
          <p:nvPr/>
        </p:nvPicPr>
        <p:blipFill>
          <a:blip r:embed="rId3" cstate="print"/>
          <a:srcRect l="18903" t="23105" r="64558" b="70593"/>
          <a:stretch>
            <a:fillRect/>
          </a:stretch>
        </p:blipFill>
        <p:spPr bwMode="auto">
          <a:xfrm>
            <a:off x="1403648" y="2780928"/>
            <a:ext cx="1638000" cy="468000"/>
          </a:xfrm>
          <a:prstGeom prst="rect">
            <a:avLst/>
          </a:prstGeom>
          <a:noFill/>
        </p:spPr>
      </p:pic>
      <p:pic>
        <p:nvPicPr>
          <p:cNvPr id="23" name="Picture 6" descr="K:\MOJE VYTVOŘENÉ DUMY\Dubcová.png"/>
          <p:cNvPicPr>
            <a:picLocks noChangeAspect="1" noChangeArrowheads="1"/>
          </p:cNvPicPr>
          <p:nvPr/>
        </p:nvPicPr>
        <p:blipFill>
          <a:blip r:embed="rId4" cstate="print"/>
          <a:srcRect l="44894" t="48496" r="44912" b="47797"/>
          <a:stretch>
            <a:fillRect/>
          </a:stretch>
        </p:blipFill>
        <p:spPr bwMode="auto">
          <a:xfrm>
            <a:off x="1331640" y="3429000"/>
            <a:ext cx="1584176" cy="432048"/>
          </a:xfrm>
          <a:prstGeom prst="rect">
            <a:avLst/>
          </a:prstGeom>
          <a:noFill/>
        </p:spPr>
      </p:pic>
      <p:pic>
        <p:nvPicPr>
          <p:cNvPr id="3075" name="Picture 3" descr="K:\MOJE VYTVOŘENÉ DUMY\Chladná.png"/>
          <p:cNvPicPr>
            <a:picLocks noChangeAspect="1" noChangeArrowheads="1"/>
          </p:cNvPicPr>
          <p:nvPr/>
        </p:nvPicPr>
        <p:blipFill>
          <a:blip r:embed="rId5" cstate="print"/>
          <a:srcRect l="45358" t="48496" r="45375" b="47797"/>
          <a:stretch>
            <a:fillRect/>
          </a:stretch>
        </p:blipFill>
        <p:spPr bwMode="auto">
          <a:xfrm>
            <a:off x="1331640" y="4077072"/>
            <a:ext cx="1440160" cy="432048"/>
          </a:xfrm>
          <a:prstGeom prst="rect">
            <a:avLst/>
          </a:prstGeom>
          <a:noFill/>
        </p:spPr>
      </p:pic>
      <p:pic>
        <p:nvPicPr>
          <p:cNvPr id="27" name="Picture 9" descr="K:\MOJE VYTVOŘENÉ DUMY\m.png"/>
          <p:cNvPicPr>
            <a:picLocks noChangeAspect="1" noChangeArrowheads="1"/>
          </p:cNvPicPr>
          <p:nvPr/>
        </p:nvPicPr>
        <p:blipFill>
          <a:blip r:embed="rId6" cstate="print"/>
          <a:srcRect l="25665" t="60705" r="67031" b="36430"/>
          <a:stretch>
            <a:fillRect/>
          </a:stretch>
        </p:blipFill>
        <p:spPr bwMode="auto">
          <a:xfrm>
            <a:off x="6012160" y="2852936"/>
            <a:ext cx="1224136" cy="360040"/>
          </a:xfrm>
          <a:prstGeom prst="rect">
            <a:avLst/>
          </a:prstGeom>
          <a:noFill/>
        </p:spPr>
      </p:pic>
      <p:pic>
        <p:nvPicPr>
          <p:cNvPr id="28" name="Picture 10" descr="K:\MOJE VYTVOŘENÉ DUMY\m.png"/>
          <p:cNvPicPr>
            <a:picLocks noChangeAspect="1" noChangeArrowheads="1"/>
          </p:cNvPicPr>
          <p:nvPr/>
        </p:nvPicPr>
        <p:blipFill>
          <a:blip r:embed="rId6" cstate="print"/>
          <a:srcRect l="25663" t="36475" r="67336" b="60024"/>
          <a:stretch>
            <a:fillRect/>
          </a:stretch>
        </p:blipFill>
        <p:spPr bwMode="auto">
          <a:xfrm>
            <a:off x="6084168" y="5301208"/>
            <a:ext cx="1152128" cy="432048"/>
          </a:xfrm>
          <a:prstGeom prst="rect">
            <a:avLst/>
          </a:prstGeom>
          <a:noFill/>
        </p:spPr>
      </p:pic>
      <p:pic>
        <p:nvPicPr>
          <p:cNvPr id="29" name="Picture 11" descr="K:\MOJE VYTVOŘENÉ DUMY\m.png"/>
          <p:cNvPicPr>
            <a:picLocks noChangeAspect="1" noChangeArrowheads="1"/>
          </p:cNvPicPr>
          <p:nvPr/>
        </p:nvPicPr>
        <p:blipFill>
          <a:blip r:embed="rId6" cstate="print"/>
          <a:srcRect l="25679" t="42777" r="67319" b="53722"/>
          <a:stretch>
            <a:fillRect/>
          </a:stretch>
        </p:blipFill>
        <p:spPr bwMode="auto">
          <a:xfrm>
            <a:off x="6084168" y="4725144"/>
            <a:ext cx="1152128" cy="432048"/>
          </a:xfrm>
          <a:prstGeom prst="rect">
            <a:avLst/>
          </a:prstGeom>
          <a:noFill/>
        </p:spPr>
      </p:pic>
      <p:pic>
        <p:nvPicPr>
          <p:cNvPr id="30" name="Picture 12" descr="K:\MOJE VYTVOŘENÉ DUMY\m.png"/>
          <p:cNvPicPr>
            <a:picLocks noChangeAspect="1" noChangeArrowheads="1"/>
          </p:cNvPicPr>
          <p:nvPr/>
        </p:nvPicPr>
        <p:blipFill>
          <a:blip r:embed="rId6" cstate="print"/>
          <a:srcRect l="25608" t="48878" r="67518" b="47887"/>
          <a:stretch>
            <a:fillRect/>
          </a:stretch>
        </p:blipFill>
        <p:spPr bwMode="auto">
          <a:xfrm>
            <a:off x="6084168" y="3429000"/>
            <a:ext cx="1224136" cy="432048"/>
          </a:xfrm>
          <a:prstGeom prst="rect">
            <a:avLst/>
          </a:prstGeom>
          <a:noFill/>
        </p:spPr>
      </p:pic>
      <p:pic>
        <p:nvPicPr>
          <p:cNvPr id="31" name="Picture 13" descr="K:\MOJE VYTVOŘENÉ DUMY\m.png"/>
          <p:cNvPicPr>
            <a:picLocks noChangeAspect="1" noChangeArrowheads="1"/>
          </p:cNvPicPr>
          <p:nvPr/>
        </p:nvPicPr>
        <p:blipFill>
          <a:blip r:embed="rId6" cstate="print"/>
          <a:srcRect l="24804" t="54212" r="66532" b="41587"/>
          <a:stretch>
            <a:fillRect/>
          </a:stretch>
        </p:blipFill>
        <p:spPr bwMode="auto">
          <a:xfrm>
            <a:off x="5940152" y="4005064"/>
            <a:ext cx="1344149" cy="504000"/>
          </a:xfrm>
          <a:prstGeom prst="rect">
            <a:avLst/>
          </a:prstGeom>
          <a:noFill/>
        </p:spPr>
      </p:pic>
      <p:pic>
        <p:nvPicPr>
          <p:cNvPr id="32" name="Picture 7" descr="K:\MOJE VYTVOŘENÉ DUMY\Ojičná.png"/>
          <p:cNvPicPr>
            <a:picLocks noChangeAspect="1" noChangeArrowheads="1"/>
          </p:cNvPicPr>
          <p:nvPr/>
        </p:nvPicPr>
        <p:blipFill>
          <a:blip r:embed="rId7" cstate="print"/>
          <a:srcRect l="46222" t="48680" r="46053" b="47487"/>
          <a:stretch>
            <a:fillRect/>
          </a:stretch>
        </p:blipFill>
        <p:spPr bwMode="auto">
          <a:xfrm>
            <a:off x="1331640" y="5229200"/>
            <a:ext cx="1386005" cy="467984"/>
          </a:xfrm>
          <a:prstGeom prst="rect">
            <a:avLst/>
          </a:prstGeom>
          <a:noFill/>
        </p:spPr>
      </p:pic>
      <p:pic>
        <p:nvPicPr>
          <p:cNvPr id="36" name="Picture 14" descr="K:\MOJE VYTVOŘENÉ DUMY\Háje.png"/>
          <p:cNvPicPr>
            <a:picLocks noChangeAspect="1" noChangeArrowheads="1"/>
          </p:cNvPicPr>
          <p:nvPr/>
        </p:nvPicPr>
        <p:blipFill>
          <a:blip r:embed="rId8" cstate="print"/>
          <a:srcRect l="47315" t="47911" r="47196" b="47820"/>
          <a:stretch>
            <a:fillRect/>
          </a:stretch>
        </p:blipFill>
        <p:spPr bwMode="auto">
          <a:xfrm>
            <a:off x="1403648" y="4653136"/>
            <a:ext cx="864096" cy="504056"/>
          </a:xfrm>
          <a:prstGeom prst="rect">
            <a:avLst/>
          </a:prstGeom>
          <a:noFill/>
        </p:spPr>
      </p:pic>
      <p:pic>
        <p:nvPicPr>
          <p:cNvPr id="38" name="Picture 3" descr="K:\MOJE VYTVOŘENÉ DUMY\Název kopce.png"/>
          <p:cNvPicPr>
            <a:picLocks noChangeAspect="1" noChangeArrowheads="1"/>
          </p:cNvPicPr>
          <p:nvPr/>
        </p:nvPicPr>
        <p:blipFill>
          <a:blip r:embed="rId9" cstate="print"/>
          <a:srcRect l="9840" t="27957" r="63380" b="64691"/>
          <a:stretch>
            <a:fillRect/>
          </a:stretch>
        </p:blipFill>
        <p:spPr bwMode="auto">
          <a:xfrm>
            <a:off x="1259632" y="1988840"/>
            <a:ext cx="2448272" cy="504056"/>
          </a:xfrm>
          <a:prstGeom prst="rect">
            <a:avLst/>
          </a:prstGeom>
          <a:noFill/>
        </p:spPr>
      </p:pic>
      <p:pic>
        <p:nvPicPr>
          <p:cNvPr id="39" name="Picture 4" descr="K:\MOJE VYTVOŘENÉ DUMY\Název kopce.png"/>
          <p:cNvPicPr>
            <a:picLocks noChangeAspect="1" noChangeArrowheads="1"/>
          </p:cNvPicPr>
          <p:nvPr/>
        </p:nvPicPr>
        <p:blipFill>
          <a:blip r:embed="rId9" cstate="print"/>
          <a:srcRect l="50797" t="29007" r="5097" b="62591"/>
          <a:stretch>
            <a:fillRect/>
          </a:stretch>
        </p:blipFill>
        <p:spPr bwMode="auto">
          <a:xfrm>
            <a:off x="4572000" y="1988840"/>
            <a:ext cx="4032448" cy="576064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323528" y="404664"/>
            <a:ext cx="8599213" cy="70788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2">
              <a:avLst/>
            </a:prstTxWarp>
            <a:spAutoFit/>
          </a:bodyPr>
          <a:lstStyle/>
          <a:p>
            <a:pPr algn="ctr"/>
            <a:r>
              <a:rPr lang="cs-CZ" sz="4000" dirty="0" smtClean="0">
                <a:solidFill>
                  <a:schemeClr val="accent2">
                    <a:lumMod val="50000"/>
                  </a:schemeClr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Spoj názvy vrcholů s nadmořskou výškou</a:t>
            </a:r>
            <a:endParaRPr lang="cs-CZ" sz="40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1" name="Picture 4" descr="K:\MOJE VYTVOŘENÉ DUMY\Čečetkov.png"/>
          <p:cNvPicPr>
            <a:picLocks noChangeAspect="1" noChangeArrowheads="1"/>
          </p:cNvPicPr>
          <p:nvPr/>
        </p:nvPicPr>
        <p:blipFill>
          <a:blip r:embed="rId2" cstate="print"/>
          <a:srcRect l="18903" t="23105" r="64558" b="70593"/>
          <a:stretch>
            <a:fillRect/>
          </a:stretch>
        </p:blipFill>
        <p:spPr bwMode="auto">
          <a:xfrm>
            <a:off x="1403648" y="2780928"/>
            <a:ext cx="1638000" cy="468000"/>
          </a:xfrm>
          <a:prstGeom prst="rect">
            <a:avLst/>
          </a:prstGeom>
          <a:noFill/>
        </p:spPr>
      </p:pic>
      <p:pic>
        <p:nvPicPr>
          <p:cNvPr id="23" name="Picture 6" descr="K:\MOJE VYTVOŘENÉ DUMY\Dubcová.png"/>
          <p:cNvPicPr>
            <a:picLocks noChangeAspect="1" noChangeArrowheads="1"/>
          </p:cNvPicPr>
          <p:nvPr/>
        </p:nvPicPr>
        <p:blipFill>
          <a:blip r:embed="rId3" cstate="print"/>
          <a:srcRect l="44894" t="48496" r="44912" b="47797"/>
          <a:stretch>
            <a:fillRect/>
          </a:stretch>
        </p:blipFill>
        <p:spPr bwMode="auto">
          <a:xfrm>
            <a:off x="1331640" y="3429000"/>
            <a:ext cx="1584176" cy="432048"/>
          </a:xfrm>
          <a:prstGeom prst="rect">
            <a:avLst/>
          </a:prstGeom>
          <a:noFill/>
        </p:spPr>
      </p:pic>
      <p:pic>
        <p:nvPicPr>
          <p:cNvPr id="3075" name="Picture 3" descr="K:\MOJE VYTVOŘENÉ DUMY\Chladná.png"/>
          <p:cNvPicPr>
            <a:picLocks noChangeAspect="1" noChangeArrowheads="1"/>
          </p:cNvPicPr>
          <p:nvPr/>
        </p:nvPicPr>
        <p:blipFill>
          <a:blip r:embed="rId4" cstate="print"/>
          <a:srcRect l="45358" t="48496" r="45375" b="47797"/>
          <a:stretch>
            <a:fillRect/>
          </a:stretch>
        </p:blipFill>
        <p:spPr bwMode="auto">
          <a:xfrm>
            <a:off x="1331640" y="4077072"/>
            <a:ext cx="1440160" cy="432048"/>
          </a:xfrm>
          <a:prstGeom prst="rect">
            <a:avLst/>
          </a:prstGeom>
          <a:noFill/>
        </p:spPr>
      </p:pic>
      <p:pic>
        <p:nvPicPr>
          <p:cNvPr id="27" name="Picture 9" descr="K:\MOJE VYTVOŘENÉ DUMY\m.png"/>
          <p:cNvPicPr>
            <a:picLocks noChangeAspect="1" noChangeArrowheads="1"/>
          </p:cNvPicPr>
          <p:nvPr/>
        </p:nvPicPr>
        <p:blipFill>
          <a:blip r:embed="rId5" cstate="print"/>
          <a:srcRect l="25665" t="60705" r="67031" b="36430"/>
          <a:stretch>
            <a:fillRect/>
          </a:stretch>
        </p:blipFill>
        <p:spPr bwMode="auto">
          <a:xfrm>
            <a:off x="6084168" y="2852936"/>
            <a:ext cx="1224136" cy="360040"/>
          </a:xfrm>
          <a:prstGeom prst="rect">
            <a:avLst/>
          </a:prstGeom>
          <a:noFill/>
        </p:spPr>
      </p:pic>
      <p:pic>
        <p:nvPicPr>
          <p:cNvPr id="28" name="Picture 10" descr="K:\MOJE VYTVOŘENÉ DUMY\m.png"/>
          <p:cNvPicPr>
            <a:picLocks noChangeAspect="1" noChangeArrowheads="1"/>
          </p:cNvPicPr>
          <p:nvPr/>
        </p:nvPicPr>
        <p:blipFill>
          <a:blip r:embed="rId5" cstate="print"/>
          <a:srcRect l="25663" t="36475" r="67336" b="60024"/>
          <a:stretch>
            <a:fillRect/>
          </a:stretch>
        </p:blipFill>
        <p:spPr bwMode="auto">
          <a:xfrm>
            <a:off x="6084168" y="5301208"/>
            <a:ext cx="1152128" cy="432048"/>
          </a:xfrm>
          <a:prstGeom prst="rect">
            <a:avLst/>
          </a:prstGeom>
          <a:noFill/>
        </p:spPr>
      </p:pic>
      <p:pic>
        <p:nvPicPr>
          <p:cNvPr id="29" name="Picture 11" descr="K:\MOJE VYTVOŘENÉ DUMY\m.png"/>
          <p:cNvPicPr>
            <a:picLocks noChangeAspect="1" noChangeArrowheads="1"/>
          </p:cNvPicPr>
          <p:nvPr/>
        </p:nvPicPr>
        <p:blipFill>
          <a:blip r:embed="rId5" cstate="print"/>
          <a:srcRect l="25679" t="42777" r="67319" b="53722"/>
          <a:stretch>
            <a:fillRect/>
          </a:stretch>
        </p:blipFill>
        <p:spPr bwMode="auto">
          <a:xfrm>
            <a:off x="6084168" y="4725144"/>
            <a:ext cx="1152128" cy="432048"/>
          </a:xfrm>
          <a:prstGeom prst="rect">
            <a:avLst/>
          </a:prstGeom>
          <a:noFill/>
        </p:spPr>
      </p:pic>
      <p:pic>
        <p:nvPicPr>
          <p:cNvPr id="30" name="Picture 12" descr="K:\MOJE VYTVOŘENÉ DUMY\m.png"/>
          <p:cNvPicPr>
            <a:picLocks noChangeAspect="1" noChangeArrowheads="1"/>
          </p:cNvPicPr>
          <p:nvPr/>
        </p:nvPicPr>
        <p:blipFill>
          <a:blip r:embed="rId5" cstate="print"/>
          <a:srcRect l="25608" t="48878" r="67518" b="47887"/>
          <a:stretch>
            <a:fillRect/>
          </a:stretch>
        </p:blipFill>
        <p:spPr bwMode="auto">
          <a:xfrm>
            <a:off x="6084168" y="3429000"/>
            <a:ext cx="1224136" cy="432048"/>
          </a:xfrm>
          <a:prstGeom prst="rect">
            <a:avLst/>
          </a:prstGeom>
          <a:noFill/>
        </p:spPr>
      </p:pic>
      <p:pic>
        <p:nvPicPr>
          <p:cNvPr id="31" name="Picture 13" descr="K:\MOJE VYTVOŘENÉ DUMY\m.png"/>
          <p:cNvPicPr>
            <a:picLocks noChangeAspect="1" noChangeArrowheads="1"/>
          </p:cNvPicPr>
          <p:nvPr/>
        </p:nvPicPr>
        <p:blipFill>
          <a:blip r:embed="rId5" cstate="print"/>
          <a:srcRect l="24804" t="54212" r="66532" b="41587"/>
          <a:stretch>
            <a:fillRect/>
          </a:stretch>
        </p:blipFill>
        <p:spPr bwMode="auto">
          <a:xfrm>
            <a:off x="5940152" y="4005064"/>
            <a:ext cx="1344149" cy="504000"/>
          </a:xfrm>
          <a:prstGeom prst="rect">
            <a:avLst/>
          </a:prstGeom>
          <a:noFill/>
        </p:spPr>
      </p:pic>
      <p:pic>
        <p:nvPicPr>
          <p:cNvPr id="32" name="Picture 7" descr="K:\MOJE VYTVOŘENÉ DUMY\Ojičná.png"/>
          <p:cNvPicPr>
            <a:picLocks noChangeAspect="1" noChangeArrowheads="1"/>
          </p:cNvPicPr>
          <p:nvPr/>
        </p:nvPicPr>
        <p:blipFill>
          <a:blip r:embed="rId6" cstate="print"/>
          <a:srcRect l="46222" t="48680" r="46053" b="47487"/>
          <a:stretch>
            <a:fillRect/>
          </a:stretch>
        </p:blipFill>
        <p:spPr bwMode="auto">
          <a:xfrm>
            <a:off x="1331640" y="5229200"/>
            <a:ext cx="1386005" cy="467984"/>
          </a:xfrm>
          <a:prstGeom prst="rect">
            <a:avLst/>
          </a:prstGeom>
          <a:noFill/>
        </p:spPr>
      </p:pic>
      <p:pic>
        <p:nvPicPr>
          <p:cNvPr id="36" name="Picture 14" descr="K:\MOJE VYTVOŘENÉ DUMY\Háje.png"/>
          <p:cNvPicPr>
            <a:picLocks noChangeAspect="1" noChangeArrowheads="1"/>
          </p:cNvPicPr>
          <p:nvPr/>
        </p:nvPicPr>
        <p:blipFill>
          <a:blip r:embed="rId7" cstate="print"/>
          <a:srcRect l="47315" t="47911" r="47196" b="47820"/>
          <a:stretch>
            <a:fillRect/>
          </a:stretch>
        </p:blipFill>
        <p:spPr bwMode="auto">
          <a:xfrm>
            <a:off x="1403648" y="4581128"/>
            <a:ext cx="864096" cy="504056"/>
          </a:xfrm>
          <a:prstGeom prst="rect">
            <a:avLst/>
          </a:prstGeom>
          <a:noFill/>
        </p:spPr>
      </p:pic>
      <p:pic>
        <p:nvPicPr>
          <p:cNvPr id="38" name="Picture 3" descr="K:\MOJE VYTVOŘENÉ DUMY\Název kopce.png"/>
          <p:cNvPicPr>
            <a:picLocks noChangeAspect="1" noChangeArrowheads="1"/>
          </p:cNvPicPr>
          <p:nvPr/>
        </p:nvPicPr>
        <p:blipFill>
          <a:blip r:embed="rId8" cstate="print"/>
          <a:srcRect l="9840" t="27957" r="63380" b="64691"/>
          <a:stretch>
            <a:fillRect/>
          </a:stretch>
        </p:blipFill>
        <p:spPr bwMode="auto">
          <a:xfrm>
            <a:off x="1331640" y="1988840"/>
            <a:ext cx="2448272" cy="504056"/>
          </a:xfrm>
          <a:prstGeom prst="rect">
            <a:avLst/>
          </a:prstGeom>
          <a:noFill/>
        </p:spPr>
      </p:pic>
      <p:pic>
        <p:nvPicPr>
          <p:cNvPr id="39" name="Picture 4" descr="K:\MOJE VYTVOŘENÉ DUMY\Název kopce.png"/>
          <p:cNvPicPr>
            <a:picLocks noChangeAspect="1" noChangeArrowheads="1"/>
          </p:cNvPicPr>
          <p:nvPr/>
        </p:nvPicPr>
        <p:blipFill>
          <a:blip r:embed="rId8" cstate="print"/>
          <a:srcRect l="50797" t="29007" r="5097" b="62591"/>
          <a:stretch>
            <a:fillRect/>
          </a:stretch>
        </p:blipFill>
        <p:spPr bwMode="auto">
          <a:xfrm>
            <a:off x="4499992" y="1988840"/>
            <a:ext cx="4032448" cy="576064"/>
          </a:xfrm>
          <a:prstGeom prst="rect">
            <a:avLst/>
          </a:prstGeom>
          <a:noFill/>
        </p:spPr>
      </p:pic>
      <p:cxnSp>
        <p:nvCxnSpPr>
          <p:cNvPr id="16" name="Přímá spojovací šipka 15"/>
          <p:cNvCxnSpPr>
            <a:endCxn id="30" idx="1"/>
          </p:cNvCxnSpPr>
          <p:nvPr/>
        </p:nvCxnSpPr>
        <p:spPr>
          <a:xfrm>
            <a:off x="2987824" y="3140968"/>
            <a:ext cx="3096344" cy="504056"/>
          </a:xfrm>
          <a:prstGeom prst="straightConnector1">
            <a:avLst/>
          </a:prstGeom>
          <a:ln>
            <a:solidFill>
              <a:srgbClr val="9933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šipka 17"/>
          <p:cNvCxnSpPr>
            <a:stCxn id="23" idx="3"/>
          </p:cNvCxnSpPr>
          <p:nvPr/>
        </p:nvCxnSpPr>
        <p:spPr>
          <a:xfrm>
            <a:off x="2915816" y="3645024"/>
            <a:ext cx="3240360" cy="1152128"/>
          </a:xfrm>
          <a:prstGeom prst="straightConnector1">
            <a:avLst/>
          </a:prstGeom>
          <a:ln>
            <a:solidFill>
              <a:srgbClr val="9933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šipka 19"/>
          <p:cNvCxnSpPr>
            <a:endCxn id="28" idx="1"/>
          </p:cNvCxnSpPr>
          <p:nvPr/>
        </p:nvCxnSpPr>
        <p:spPr>
          <a:xfrm>
            <a:off x="2843808" y="4293096"/>
            <a:ext cx="3240360" cy="1224136"/>
          </a:xfrm>
          <a:prstGeom prst="straightConnector1">
            <a:avLst/>
          </a:prstGeom>
          <a:ln>
            <a:solidFill>
              <a:srgbClr val="9933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šipka 23"/>
          <p:cNvCxnSpPr>
            <a:stCxn id="32" idx="3"/>
          </p:cNvCxnSpPr>
          <p:nvPr/>
        </p:nvCxnSpPr>
        <p:spPr>
          <a:xfrm flipV="1">
            <a:off x="2717645" y="3140968"/>
            <a:ext cx="3438531" cy="2322224"/>
          </a:xfrm>
          <a:prstGeom prst="straightConnector1">
            <a:avLst/>
          </a:prstGeom>
          <a:ln>
            <a:solidFill>
              <a:srgbClr val="9933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Přímá spojovací šipka 33"/>
          <p:cNvCxnSpPr>
            <a:stCxn id="36" idx="3"/>
          </p:cNvCxnSpPr>
          <p:nvPr/>
        </p:nvCxnSpPr>
        <p:spPr>
          <a:xfrm flipV="1">
            <a:off x="2267744" y="4293096"/>
            <a:ext cx="3816424" cy="540060"/>
          </a:xfrm>
          <a:prstGeom prst="straightConnector1">
            <a:avLst/>
          </a:prstGeom>
          <a:ln>
            <a:solidFill>
              <a:srgbClr val="9933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ovéPole 34"/>
          <p:cNvSpPr txBox="1"/>
          <p:nvPr/>
        </p:nvSpPr>
        <p:spPr>
          <a:xfrm>
            <a:off x="3923928" y="1196752"/>
            <a:ext cx="13253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KONTROLA. </a:t>
            </a:r>
            <a:endParaRPr lang="cs-CZ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323529" y="404664"/>
            <a:ext cx="8568952" cy="70788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2">
              <a:avLst/>
            </a:prstTxWarp>
            <a:spAutoFit/>
          </a:bodyPr>
          <a:lstStyle/>
          <a:p>
            <a:pPr algn="ctr"/>
            <a:r>
              <a:rPr lang="cs-CZ" sz="4000" dirty="0" smtClean="0">
                <a:solidFill>
                  <a:schemeClr val="accent2">
                    <a:lumMod val="50000"/>
                  </a:schemeClr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Seřaď názvy vrcholů podle nadmořské výšky.</a:t>
            </a:r>
            <a:endParaRPr lang="cs-CZ" sz="40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3" name="Picture 6" descr="K:\MOJE VYTVOŘENÉ DUMY\Dubcová.png"/>
          <p:cNvPicPr>
            <a:picLocks noChangeAspect="1" noChangeArrowheads="1"/>
          </p:cNvPicPr>
          <p:nvPr/>
        </p:nvPicPr>
        <p:blipFill>
          <a:blip r:embed="rId3" cstate="print"/>
          <a:srcRect l="44894" t="48496" r="44912" b="47797"/>
          <a:stretch>
            <a:fillRect/>
          </a:stretch>
        </p:blipFill>
        <p:spPr bwMode="auto">
          <a:xfrm>
            <a:off x="1376496" y="5293964"/>
            <a:ext cx="1584176" cy="432048"/>
          </a:xfrm>
          <a:prstGeom prst="rect">
            <a:avLst/>
          </a:prstGeom>
          <a:noFill/>
        </p:spPr>
      </p:pic>
      <p:pic>
        <p:nvPicPr>
          <p:cNvPr id="3075" name="Picture 3" descr="K:\MOJE VYTVOŘENÉ DUMY\Chladná.png"/>
          <p:cNvPicPr>
            <a:picLocks noChangeAspect="1" noChangeArrowheads="1"/>
          </p:cNvPicPr>
          <p:nvPr/>
        </p:nvPicPr>
        <p:blipFill>
          <a:blip r:embed="rId4" cstate="print"/>
          <a:srcRect l="45358" t="48496" r="45375" b="47797"/>
          <a:stretch>
            <a:fillRect/>
          </a:stretch>
        </p:blipFill>
        <p:spPr bwMode="auto">
          <a:xfrm>
            <a:off x="1400672" y="3450456"/>
            <a:ext cx="1560000" cy="468000"/>
          </a:xfrm>
          <a:prstGeom prst="rect">
            <a:avLst/>
          </a:prstGeom>
          <a:noFill/>
        </p:spPr>
      </p:pic>
      <p:pic>
        <p:nvPicPr>
          <p:cNvPr id="27" name="Picture 9" descr="K:\MOJE VYTVOŘENÉ DUMY\m.png"/>
          <p:cNvPicPr>
            <a:picLocks noChangeAspect="1" noChangeArrowheads="1"/>
          </p:cNvPicPr>
          <p:nvPr/>
        </p:nvPicPr>
        <p:blipFill>
          <a:blip r:embed="rId5" cstate="print"/>
          <a:srcRect l="25665" t="60705" r="67031" b="36430"/>
          <a:stretch>
            <a:fillRect/>
          </a:stretch>
        </p:blipFill>
        <p:spPr bwMode="auto">
          <a:xfrm>
            <a:off x="6190794" y="2920380"/>
            <a:ext cx="1224136" cy="360040"/>
          </a:xfrm>
          <a:prstGeom prst="rect">
            <a:avLst/>
          </a:prstGeom>
          <a:noFill/>
        </p:spPr>
      </p:pic>
      <p:pic>
        <p:nvPicPr>
          <p:cNvPr id="28" name="Picture 10" descr="K:\MOJE VYTVOŘENÉ DUMY\m.png"/>
          <p:cNvPicPr>
            <a:picLocks noChangeAspect="1" noChangeArrowheads="1"/>
          </p:cNvPicPr>
          <p:nvPr/>
        </p:nvPicPr>
        <p:blipFill>
          <a:blip r:embed="rId5" cstate="print"/>
          <a:srcRect l="25663" t="36475" r="67336" b="60024"/>
          <a:stretch>
            <a:fillRect/>
          </a:stretch>
        </p:blipFill>
        <p:spPr bwMode="auto">
          <a:xfrm>
            <a:off x="6237560" y="4694024"/>
            <a:ext cx="1152128" cy="432048"/>
          </a:xfrm>
          <a:prstGeom prst="rect">
            <a:avLst/>
          </a:prstGeom>
          <a:noFill/>
        </p:spPr>
      </p:pic>
      <p:pic>
        <p:nvPicPr>
          <p:cNvPr id="29" name="Picture 11" descr="K:\MOJE VYTVOŘENÉ DUMY\m.png"/>
          <p:cNvPicPr>
            <a:picLocks noChangeAspect="1" noChangeArrowheads="1"/>
          </p:cNvPicPr>
          <p:nvPr/>
        </p:nvPicPr>
        <p:blipFill>
          <a:blip r:embed="rId5" cstate="print"/>
          <a:srcRect l="25679" t="42777" r="67319" b="53722"/>
          <a:stretch>
            <a:fillRect/>
          </a:stretch>
        </p:blipFill>
        <p:spPr bwMode="auto">
          <a:xfrm>
            <a:off x="6228184" y="3573016"/>
            <a:ext cx="1152128" cy="432048"/>
          </a:xfrm>
          <a:prstGeom prst="rect">
            <a:avLst/>
          </a:prstGeom>
          <a:noFill/>
        </p:spPr>
      </p:pic>
      <p:pic>
        <p:nvPicPr>
          <p:cNvPr id="30" name="Picture 12" descr="K:\MOJE VYTVOŘENÉ DUMY\m.png"/>
          <p:cNvPicPr>
            <a:picLocks noChangeAspect="1" noChangeArrowheads="1"/>
          </p:cNvPicPr>
          <p:nvPr/>
        </p:nvPicPr>
        <p:blipFill>
          <a:blip r:embed="rId5" cstate="print"/>
          <a:srcRect l="25608" t="48878" r="67518" b="47887"/>
          <a:stretch>
            <a:fillRect/>
          </a:stretch>
        </p:blipFill>
        <p:spPr bwMode="auto">
          <a:xfrm>
            <a:off x="6228184" y="5301208"/>
            <a:ext cx="1224136" cy="432048"/>
          </a:xfrm>
          <a:prstGeom prst="rect">
            <a:avLst/>
          </a:prstGeom>
          <a:noFill/>
        </p:spPr>
      </p:pic>
      <p:pic>
        <p:nvPicPr>
          <p:cNvPr id="31" name="Picture 13" descr="K:\MOJE VYTVOŘENÉ DUMY\m.png"/>
          <p:cNvPicPr>
            <a:picLocks noChangeAspect="1" noChangeArrowheads="1"/>
          </p:cNvPicPr>
          <p:nvPr/>
        </p:nvPicPr>
        <p:blipFill>
          <a:blip r:embed="rId5" cstate="print"/>
          <a:srcRect l="24804" t="54212" r="66532" b="41587"/>
          <a:stretch>
            <a:fillRect/>
          </a:stretch>
        </p:blipFill>
        <p:spPr bwMode="auto">
          <a:xfrm>
            <a:off x="6084168" y="4077072"/>
            <a:ext cx="1344149" cy="504000"/>
          </a:xfrm>
          <a:prstGeom prst="rect">
            <a:avLst/>
          </a:prstGeom>
          <a:noFill/>
        </p:spPr>
      </p:pic>
      <p:pic>
        <p:nvPicPr>
          <p:cNvPr id="32" name="Picture 7" descr="K:\MOJE VYTVOŘENÉ DUMY\Ojičná.png"/>
          <p:cNvPicPr>
            <a:picLocks noChangeAspect="1" noChangeArrowheads="1"/>
          </p:cNvPicPr>
          <p:nvPr/>
        </p:nvPicPr>
        <p:blipFill>
          <a:blip r:embed="rId6" cstate="print"/>
          <a:srcRect l="46222" t="48680" r="46053" b="47487"/>
          <a:stretch>
            <a:fillRect/>
          </a:stretch>
        </p:blipFill>
        <p:spPr bwMode="auto">
          <a:xfrm>
            <a:off x="1400672" y="4113088"/>
            <a:ext cx="1386005" cy="467984"/>
          </a:xfrm>
          <a:prstGeom prst="rect">
            <a:avLst/>
          </a:prstGeom>
          <a:noFill/>
        </p:spPr>
      </p:pic>
      <p:pic>
        <p:nvPicPr>
          <p:cNvPr id="36" name="Picture 14" descr="K:\MOJE VYTVOŘENÉ DUMY\Háje.png"/>
          <p:cNvPicPr>
            <a:picLocks noChangeAspect="1" noChangeArrowheads="1"/>
          </p:cNvPicPr>
          <p:nvPr/>
        </p:nvPicPr>
        <p:blipFill>
          <a:blip r:embed="rId7" cstate="print"/>
          <a:srcRect l="47315" t="47911" r="47196" b="47820"/>
          <a:stretch>
            <a:fillRect/>
          </a:stretch>
        </p:blipFill>
        <p:spPr bwMode="auto">
          <a:xfrm>
            <a:off x="1432820" y="2830736"/>
            <a:ext cx="864096" cy="504056"/>
          </a:xfrm>
          <a:prstGeom prst="rect">
            <a:avLst/>
          </a:prstGeom>
          <a:noFill/>
        </p:spPr>
      </p:pic>
      <p:pic>
        <p:nvPicPr>
          <p:cNvPr id="38" name="Picture 3" descr="K:\MOJE VYTVOŘENÉ DUMY\Název kopce.png"/>
          <p:cNvPicPr>
            <a:picLocks noChangeAspect="1" noChangeArrowheads="1"/>
          </p:cNvPicPr>
          <p:nvPr/>
        </p:nvPicPr>
        <p:blipFill>
          <a:blip r:embed="rId8" cstate="print"/>
          <a:srcRect l="9840" t="27957" r="63380" b="64691"/>
          <a:stretch>
            <a:fillRect/>
          </a:stretch>
        </p:blipFill>
        <p:spPr bwMode="auto">
          <a:xfrm>
            <a:off x="1187624" y="1772816"/>
            <a:ext cx="2448272" cy="504056"/>
          </a:xfrm>
          <a:prstGeom prst="rect">
            <a:avLst/>
          </a:prstGeom>
          <a:noFill/>
        </p:spPr>
      </p:pic>
      <p:pic>
        <p:nvPicPr>
          <p:cNvPr id="39" name="Picture 4" descr="K:\MOJE VYTVOŘENÉ DUMY\Název kopce.png"/>
          <p:cNvPicPr>
            <a:picLocks noChangeAspect="1" noChangeArrowheads="1"/>
          </p:cNvPicPr>
          <p:nvPr/>
        </p:nvPicPr>
        <p:blipFill>
          <a:blip r:embed="rId8" cstate="print"/>
          <a:srcRect l="50797" t="29007" r="5097" b="62591"/>
          <a:stretch>
            <a:fillRect/>
          </a:stretch>
        </p:blipFill>
        <p:spPr bwMode="auto">
          <a:xfrm>
            <a:off x="4499992" y="1772816"/>
            <a:ext cx="4032448" cy="576064"/>
          </a:xfrm>
          <a:prstGeom prst="rect">
            <a:avLst/>
          </a:prstGeom>
          <a:noFill/>
        </p:spPr>
      </p:pic>
      <p:pic>
        <p:nvPicPr>
          <p:cNvPr id="1026" name="Picture 2" descr="C:\Users\q98ew7\Obrázky\Obrázek1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5330" y="4687926"/>
            <a:ext cx="1511300" cy="433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323528" y="404664"/>
            <a:ext cx="8599213" cy="70788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2">
              <a:avLst/>
            </a:prstTxWarp>
            <a:spAutoFit/>
          </a:bodyPr>
          <a:lstStyle/>
          <a:p>
            <a:pPr algn="ctr"/>
            <a:r>
              <a:rPr lang="cs-CZ" sz="4000" dirty="0" smtClean="0">
                <a:solidFill>
                  <a:schemeClr val="accent2">
                    <a:lumMod val="50000"/>
                  </a:schemeClr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</a:rPr>
              <a:t>Seřaď názvy vrcholů podle nadmořské výšky.</a:t>
            </a:r>
            <a:endParaRPr lang="cs-CZ" sz="40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38" name="Picture 3" descr="K:\MOJE VYTVOŘENÉ DUMY\Název kopce.png"/>
          <p:cNvPicPr>
            <a:picLocks noChangeAspect="1" noChangeArrowheads="1"/>
          </p:cNvPicPr>
          <p:nvPr/>
        </p:nvPicPr>
        <p:blipFill>
          <a:blip r:embed="rId3" cstate="print"/>
          <a:srcRect l="9840" t="27957" r="63380" b="64691"/>
          <a:stretch>
            <a:fillRect/>
          </a:stretch>
        </p:blipFill>
        <p:spPr bwMode="auto">
          <a:xfrm>
            <a:off x="1187624" y="1772816"/>
            <a:ext cx="2448272" cy="504056"/>
          </a:xfrm>
          <a:prstGeom prst="rect">
            <a:avLst/>
          </a:prstGeom>
          <a:noFill/>
        </p:spPr>
      </p:pic>
      <p:pic>
        <p:nvPicPr>
          <p:cNvPr id="39" name="Picture 4" descr="K:\MOJE VYTVOŘENÉ DUMY\Název kopce.png"/>
          <p:cNvPicPr>
            <a:picLocks noChangeAspect="1" noChangeArrowheads="1"/>
          </p:cNvPicPr>
          <p:nvPr/>
        </p:nvPicPr>
        <p:blipFill>
          <a:blip r:embed="rId3" cstate="print"/>
          <a:srcRect l="50797" t="29007" r="5097" b="62591"/>
          <a:stretch>
            <a:fillRect/>
          </a:stretch>
        </p:blipFill>
        <p:spPr bwMode="auto">
          <a:xfrm>
            <a:off x="4499992" y="1772816"/>
            <a:ext cx="4032448" cy="576064"/>
          </a:xfrm>
          <a:prstGeom prst="rect">
            <a:avLst/>
          </a:prstGeom>
          <a:noFill/>
        </p:spPr>
      </p:pic>
      <p:sp>
        <p:nvSpPr>
          <p:cNvPr id="15" name="TextovéPole 14"/>
          <p:cNvSpPr txBox="1"/>
          <p:nvPr/>
        </p:nvSpPr>
        <p:spPr>
          <a:xfrm>
            <a:off x="4067944" y="1196752"/>
            <a:ext cx="12724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KONTROLA.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1691680" y="2608598"/>
            <a:ext cx="2520280" cy="42011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3000" dirty="0" err="1" smtClean="0"/>
              <a:t>Čečetkov</a:t>
            </a:r>
            <a:endParaRPr lang="cs-CZ" sz="3000" dirty="0" smtClean="0"/>
          </a:p>
          <a:p>
            <a:pPr>
              <a:lnSpc>
                <a:spcPct val="150000"/>
              </a:lnSpc>
            </a:pPr>
            <a:r>
              <a:rPr lang="cs-CZ" sz="3000" dirty="0" smtClean="0"/>
              <a:t>Háje</a:t>
            </a:r>
          </a:p>
          <a:p>
            <a:pPr>
              <a:lnSpc>
                <a:spcPct val="150000"/>
              </a:lnSpc>
            </a:pPr>
            <a:r>
              <a:rPr lang="cs-CZ" sz="3000" dirty="0" err="1" smtClean="0"/>
              <a:t>Ojičná</a:t>
            </a:r>
            <a:endParaRPr lang="cs-CZ" sz="3000" dirty="0"/>
          </a:p>
          <a:p>
            <a:pPr>
              <a:lnSpc>
                <a:spcPct val="150000"/>
              </a:lnSpc>
            </a:pPr>
            <a:r>
              <a:rPr lang="cs-CZ" sz="3000" dirty="0" smtClean="0"/>
              <a:t>Chladná</a:t>
            </a:r>
            <a:endParaRPr lang="cs-CZ" sz="3000" dirty="0"/>
          </a:p>
          <a:p>
            <a:pPr>
              <a:lnSpc>
                <a:spcPct val="150000"/>
              </a:lnSpc>
            </a:pPr>
            <a:r>
              <a:rPr lang="cs-CZ" sz="3000" dirty="0" smtClean="0"/>
              <a:t>Dubcová</a:t>
            </a:r>
            <a:endParaRPr lang="cs-CZ" sz="3000" dirty="0"/>
          </a:p>
          <a:p>
            <a:pPr>
              <a:lnSpc>
                <a:spcPct val="150000"/>
              </a:lnSpc>
            </a:pPr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5340408" y="5842337"/>
            <a:ext cx="15841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489476" y="2633113"/>
            <a:ext cx="2106860" cy="34832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3000" dirty="0" smtClean="0"/>
              <a:t>687 m</a:t>
            </a:r>
          </a:p>
          <a:p>
            <a:pPr>
              <a:lnSpc>
                <a:spcPct val="150000"/>
              </a:lnSpc>
            </a:pPr>
            <a:r>
              <a:rPr lang="cs-CZ" sz="3000" dirty="0" smtClean="0"/>
              <a:t>665 m</a:t>
            </a:r>
          </a:p>
          <a:p>
            <a:pPr>
              <a:lnSpc>
                <a:spcPct val="150000"/>
              </a:lnSpc>
            </a:pPr>
            <a:r>
              <a:rPr lang="cs-CZ" sz="3000" dirty="0" smtClean="0"/>
              <a:t>652 m</a:t>
            </a:r>
          </a:p>
          <a:p>
            <a:pPr>
              <a:lnSpc>
                <a:spcPct val="150000"/>
              </a:lnSpc>
            </a:pPr>
            <a:r>
              <a:rPr lang="cs-CZ" sz="3000" dirty="0" smtClean="0"/>
              <a:t>608 m</a:t>
            </a:r>
          </a:p>
          <a:p>
            <a:pPr>
              <a:lnSpc>
                <a:spcPct val="150000"/>
              </a:lnSpc>
            </a:pPr>
            <a:r>
              <a:rPr lang="cs-CZ" sz="3000" dirty="0" smtClean="0"/>
              <a:t>575 m</a:t>
            </a:r>
            <a:endParaRPr lang="cs-CZ" sz="30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000"/>
                            </p:stCondLst>
                            <p:childTnLst>
                              <p:par>
                                <p:cTn id="4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8000"/>
                            </p:stCondLst>
                            <p:childTnLst>
                              <p:par>
                                <p:cTn id="4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9000"/>
                            </p:stCondLst>
                            <p:childTnLst>
                              <p:par>
                                <p:cTn id="5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401</TotalTime>
  <Words>172</Words>
  <Application>Microsoft Office PowerPoint</Application>
  <PresentationFormat>Předvádění na obrazovce (4:3)</PresentationFormat>
  <Paragraphs>36</Paragraphs>
  <Slides>7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pcpc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Místní vrcholy v okolí obce</dc:title>
  <dc:creator>Pc</dc:creator>
  <cp:lastModifiedBy>q98ew7</cp:lastModifiedBy>
  <cp:revision>61</cp:revision>
  <dcterms:created xsi:type="dcterms:W3CDTF">2011-06-13T15:44:40Z</dcterms:created>
  <dcterms:modified xsi:type="dcterms:W3CDTF">2012-08-17T07:00:08Z</dcterms:modified>
</cp:coreProperties>
</file>