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7" r:id="rId2"/>
    <p:sldId id="256" r:id="rId3"/>
    <p:sldId id="265" r:id="rId4"/>
    <p:sldId id="257" r:id="rId5"/>
    <p:sldId id="273" r:id="rId6"/>
    <p:sldId id="274" r:id="rId7"/>
    <p:sldId id="275" r:id="rId8"/>
    <p:sldId id="276" r:id="rId9"/>
    <p:sldId id="261" r:id="rId10"/>
    <p:sldId id="269" r:id="rId11"/>
    <p:sldId id="263" r:id="rId12"/>
    <p:sldId id="272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F2A904A-44F0-4CA0-9D09-244A6F07690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7E5521-BFEE-4182-B6BB-FFEDB0A6E6F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www.pohadkar.cz/video/pat-a-mat-koberec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maltzlin.cz/chemicke.php" TargetMode="External"/><Relationship Id="rId13" Type="http://schemas.openxmlformats.org/officeDocument/2006/relationships/hyperlink" Target="http://www.leep.cz/images/40.png" TargetMode="External"/><Relationship Id="rId3" Type="http://schemas.openxmlformats.org/officeDocument/2006/relationships/hyperlink" Target="http://www.uklid-hudecek.cz/brno" TargetMode="External"/><Relationship Id="rId7" Type="http://schemas.openxmlformats.org/officeDocument/2006/relationships/hyperlink" Target="http://media5.picsearch.com/is?MokXE5jfW_jyEIUGbq2WmpCzHPX95lv6yrGy16ExXL8" TargetMode="External"/><Relationship Id="rId12" Type="http://schemas.openxmlformats.org/officeDocument/2006/relationships/hyperlink" Target="http://www.leep.cz/cs/hodinovy-manzel/" TargetMode="External"/><Relationship Id="rId17" Type="http://schemas.openxmlformats.org/officeDocument/2006/relationships/hyperlink" Target="http://kvalitnikose.cz/image/data/produkty/6370-001_300x450.jpg" TargetMode="External"/><Relationship Id="rId2" Type="http://schemas.openxmlformats.org/officeDocument/2006/relationships/hyperlink" Target="http://www.pohadkar.cz/" TargetMode="External"/><Relationship Id="rId16" Type="http://schemas.openxmlformats.org/officeDocument/2006/relationships/hyperlink" Target="http://www.kvalitnikose.cz/rohovy-kos-na-odpad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brazky.cz/?q=pat%20a%20mat&amp;fulltext" TargetMode="External"/><Relationship Id="rId11" Type="http://schemas.openxmlformats.org/officeDocument/2006/relationships/hyperlink" Target="http://www.uklidovaceta.cz/img/pics/sample.jpg" TargetMode="External"/><Relationship Id="rId5" Type="http://schemas.openxmlformats.org/officeDocument/2006/relationships/hyperlink" Target="http://www.jak-na-uklid.cz/clanek/jake-prostredky-pouzit-na-uklid/" TargetMode="External"/><Relationship Id="rId15" Type="http://schemas.openxmlformats.org/officeDocument/2006/relationships/hyperlink" Target="http://www.uklidmi.cz/wp-content/uploads/istock_000015972200xsmall-410x272.jpg" TargetMode="External"/><Relationship Id="rId10" Type="http://schemas.openxmlformats.org/officeDocument/2006/relationships/hyperlink" Target="http://www.uklidovaceta.cz/" TargetMode="External"/><Relationship Id="rId4" Type="http://schemas.openxmlformats.org/officeDocument/2006/relationships/hyperlink" Target="http://www.atraktivni.cz/clanek/Jak-vybrat-pani-na-uklidhttp:/www.atraktivni.cz/Files/Articles/aaaaaaaa-aaaa-aaaa-aaaa-000000001680_full.jpg" TargetMode="External"/><Relationship Id="rId9" Type="http://schemas.openxmlformats.org/officeDocument/2006/relationships/hyperlink" Target="http://www.smaltzlin.cz/img/16-03.gif" TargetMode="External"/><Relationship Id="rId14" Type="http://schemas.openxmlformats.org/officeDocument/2006/relationships/hyperlink" Target="http://www.uklidmi.cz/clanek/roboticky-vysavac-lze-opravdu-uklidit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1" y="2708476"/>
            <a:ext cx="3474720" cy="17021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SŠ, ZŠ a MŠ, Karviná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4421080"/>
            <a:ext cx="3816423" cy="1260629"/>
          </a:xfrm>
        </p:spPr>
        <p:txBody>
          <a:bodyPr>
            <a:normAutofit/>
          </a:bodyPr>
          <a:lstStyle/>
          <a:p>
            <a:r>
              <a:rPr lang="cs-CZ" sz="1600" dirty="0" smtClean="0"/>
              <a:t> Autor</a:t>
            </a:r>
            <a:r>
              <a:rPr lang="cs-CZ" sz="1600" dirty="0" smtClean="0"/>
              <a:t>: Mgr. Eva Burdová</a:t>
            </a:r>
          </a:p>
          <a:p>
            <a:r>
              <a:rPr lang="cs-CZ" sz="1600" dirty="0" smtClean="0"/>
              <a:t> Vzdělávací </a:t>
            </a:r>
            <a:r>
              <a:rPr lang="cs-CZ" sz="1600" dirty="0" smtClean="0"/>
              <a:t>oblast: Člověk a příroda</a:t>
            </a:r>
          </a:p>
          <a:p>
            <a:r>
              <a:rPr lang="cs-CZ" sz="1600" smtClean="0"/>
              <a:t> 2</a:t>
            </a:r>
            <a:r>
              <a:rPr lang="cs-CZ" sz="1600" dirty="0" smtClean="0"/>
              <a:t>. stupeň, Základní škola speciální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7133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276872"/>
            <a:ext cx="3313355" cy="1872208"/>
          </a:xfrm>
        </p:spPr>
        <p:txBody>
          <a:bodyPr>
            <a:normAutofit/>
          </a:bodyPr>
          <a:lstStyle/>
          <a:p>
            <a:r>
              <a:rPr lang="cs-CZ" b="1" dirty="0" smtClean="0"/>
              <a:t>Úklid domácnosti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sz="4400" b="1" dirty="0" smtClean="0"/>
              <a:t>aneb</a:t>
            </a:r>
          </a:p>
          <a:p>
            <a:r>
              <a:rPr lang="cs-CZ" sz="4400" b="1" dirty="0" smtClean="0"/>
              <a:t>„ Nejdřív práce, </a:t>
            </a:r>
          </a:p>
          <a:p>
            <a:r>
              <a:rPr lang="cs-CZ" sz="4400" b="1" dirty="0" smtClean="0"/>
              <a:t>   potom zábava“.</a:t>
            </a:r>
            <a:endParaRPr lang="cs-CZ" sz="4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494" y="2564904"/>
            <a:ext cx="2800350" cy="35623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90477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Komu by se líbilo žít v nepořádku!</a:t>
            </a:r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r>
              <a:rPr lang="cs-CZ" b="1" dirty="0" smtClean="0"/>
              <a:t>Naštěstí existuje řešení.</a:t>
            </a:r>
          </a:p>
          <a:p>
            <a:pPr marL="68580" indent="0">
              <a:buNone/>
            </a:pP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363" y="692696"/>
            <a:ext cx="3687686" cy="55375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2262187" cy="2873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084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1"/>
            <a:ext cx="7024744" cy="1126263"/>
          </a:xfrm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Ne všechno se udělá samo.</a:t>
            </a:r>
            <a:endParaRPr lang="cs-CZ" sz="66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348880"/>
            <a:ext cx="5760640" cy="38216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19237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225" y="4319121"/>
            <a:ext cx="2378075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96752"/>
            <a:ext cx="6736593" cy="1296144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Každý něco dovede, tak se pusťme do díla.</a:t>
            </a:r>
            <a:br>
              <a:rPr lang="cs-CZ" b="1" dirty="0"/>
            </a:b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                                             …jen to nezkazit</a:t>
            </a:r>
            <a:endParaRPr lang="cs-CZ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089" y="1988840"/>
            <a:ext cx="5986463" cy="1944687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103" y="4107903"/>
            <a:ext cx="2880320" cy="2162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087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1"/>
            <a:ext cx="2828925" cy="28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0"/>
            <a:ext cx="2822575" cy="28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031629"/>
          </a:xfrm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b="1" dirty="0" smtClean="0"/>
              <a:t>Co dělá muž?</a:t>
            </a:r>
            <a:endParaRPr lang="cs-CZ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83107"/>
            <a:ext cx="3262313" cy="432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326" y="4005064"/>
            <a:ext cx="5486400" cy="248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455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080120"/>
          </a:xfrm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b="1" dirty="0" smtClean="0"/>
              <a:t>Co dělá žena?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829" y="3503921"/>
            <a:ext cx="4140200" cy="28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4140200" cy="280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5376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b="1" dirty="0" smtClean="0"/>
              <a:t>Co děláš ty?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13604"/>
            <a:ext cx="8064896" cy="3766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13604"/>
            <a:ext cx="2292738" cy="3521270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035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33056"/>
            <a:ext cx="390525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/>
              <a:t>Jaké prostředky použít na úklid?</a:t>
            </a:r>
            <a:br>
              <a:rPr lang="cs-CZ" sz="32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1" y="1556792"/>
            <a:ext cx="3744415" cy="3779223"/>
          </a:xfrm>
        </p:spPr>
        <p:txBody>
          <a:bodyPr>
            <a:normAutofit fontScale="40000" lnSpcReduction="20000"/>
          </a:bodyPr>
          <a:lstStyle/>
          <a:p>
            <a:pPr marL="68580" indent="0">
              <a:buNone/>
            </a:pPr>
            <a:endParaRPr lang="cs-CZ" sz="5600" dirty="0" smtClean="0"/>
          </a:p>
          <a:p>
            <a:r>
              <a:rPr lang="cs-CZ" sz="5600" dirty="0" smtClean="0"/>
              <a:t>Nenechte se zmást reklamou. Pamatujte si, že výborný čistící prostředek můžete najít i mezi levným zbožím. Běžně byste doma měli mít univerzální čistící prostředek, kterým můžete podle potřeby umýt cokoliv </a:t>
            </a:r>
            <a:r>
              <a:rPr lang="cs-CZ" sz="5600" dirty="0"/>
              <a:t>.</a:t>
            </a:r>
            <a:endParaRPr lang="cs-CZ" sz="5600" dirty="0" smtClean="0"/>
          </a:p>
          <a:p>
            <a:pPr marL="68580" indent="0">
              <a:buNone/>
            </a:pPr>
            <a:endParaRPr lang="cs-CZ" sz="5600" dirty="0" smtClean="0"/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71220"/>
            <a:ext cx="3851945" cy="2565196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004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1224136"/>
          </a:xfrm>
          <a:solidFill>
            <a:schemeClr val="accent6"/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     Při výběru dobře čti!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84892" cy="3508977"/>
          </a:xfrm>
          <a:ln w="57150"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200" b="1" dirty="0" smtClean="0">
                <a:ln>
                  <a:solidFill>
                    <a:srgbClr val="FF0000"/>
                  </a:solidFill>
                </a:ln>
                <a:solidFill>
                  <a:srgbClr val="C00000"/>
                </a:solidFill>
              </a:rPr>
              <a:t>!</a:t>
            </a:r>
            <a:endParaRPr lang="cs-CZ" sz="3200" b="1" dirty="0">
              <a:ln>
                <a:solidFill>
                  <a:srgbClr val="FF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08920"/>
            <a:ext cx="171450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332" y="2762097"/>
            <a:ext cx="171450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14472"/>
            <a:ext cx="171450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3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1224136"/>
          </a:xfrm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Výsledkem je čistý domov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69336"/>
            <a:ext cx="5570281" cy="3010094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148249"/>
            <a:ext cx="3528392" cy="2116438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239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872208"/>
          </a:xfrm>
          <a:ln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Ať se ti daří lépe než těmhle dvěma. </a:t>
            </a:r>
            <a:r>
              <a:rPr lang="cs-CZ" sz="1600" dirty="0">
                <a:hlinkClick r:id="rId2"/>
              </a:rPr>
              <a:t>http://www.pohadkar.cz/video/pat-a-mat-koberec/</a:t>
            </a:r>
            <a:r>
              <a:rPr lang="cs-CZ" sz="1600" dirty="0"/>
              <a:t/>
            </a:r>
            <a:br>
              <a:rPr lang="cs-CZ" sz="1600" dirty="0"/>
            </a:br>
            <a:endParaRPr lang="cs-CZ" b="1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4991935" cy="4016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592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1200" dirty="0">
                <a:hlinkClick r:id="rId2"/>
              </a:rPr>
              <a:t>www.pohadkar.cz</a:t>
            </a:r>
            <a:endParaRPr lang="cs-CZ" sz="1200" dirty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www.uklid-hudecek.cz/brno</a:t>
            </a:r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www.uklid-hudecek.cz/img/pokoj-uklid-cisteni-kobercu-uklidova-firma-brno.jpg  cit. 14. 2. 2012</a:t>
            </a:r>
          </a:p>
          <a:p>
            <a:r>
              <a:rPr lang="cs-CZ" sz="1200" dirty="0" smtClean="0">
                <a:hlinkClick r:id="rId4"/>
              </a:rPr>
              <a:t> 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www.atraktivni.cz/clanek/Jak-vybrat-pani-na-ukli</a:t>
            </a:r>
          </a:p>
          <a:p>
            <a:r>
              <a:rPr lang="cs-CZ" sz="1200" dirty="0" smtClean="0">
                <a:hlinkClick r:id="rId4"/>
              </a:rPr>
              <a:t>dhttp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www.atraktivni.cz/Files/Articles/aaaaaaaa-aaaa-aaaa-aaaa-000000001680_full.jpg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dirty="0" smtClean="0"/>
              <a:t>cit</a:t>
            </a:r>
            <a:r>
              <a:rPr lang="cs-CZ" sz="1200" dirty="0"/>
              <a:t>. </a:t>
            </a:r>
            <a:r>
              <a:rPr lang="cs-CZ" sz="1200" dirty="0" smtClean="0"/>
              <a:t>14. </a:t>
            </a:r>
            <a:r>
              <a:rPr lang="cs-CZ" sz="1200" dirty="0"/>
              <a:t>2. </a:t>
            </a:r>
            <a:r>
              <a:rPr lang="cs-CZ" sz="1200" dirty="0" smtClean="0"/>
              <a:t>2012</a:t>
            </a:r>
            <a:endParaRPr lang="cs-CZ" sz="1200" dirty="0"/>
          </a:p>
          <a:p>
            <a:r>
              <a:rPr lang="cs-CZ" sz="1200" dirty="0" smtClean="0">
                <a:hlinkClick r:id="rId5"/>
              </a:rPr>
              <a:t> http</a:t>
            </a:r>
            <a:r>
              <a:rPr lang="cs-CZ" sz="1200" dirty="0">
                <a:hlinkClick r:id="rId5"/>
              </a:rPr>
              <a:t>://www.jak-na-uklid.cz/clanek/jake-prostredky-pouzit-na-uklid/#</a:t>
            </a:r>
            <a:r>
              <a:rPr lang="cs-CZ" sz="1200" dirty="0" smtClean="0">
                <a:hlinkClick r:id="rId5"/>
              </a:rPr>
              <a:t>more-6418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www.jak-na-uklid.cz/wp-content/uploads/8834725_m-410x272.jpg </a:t>
            </a:r>
            <a:r>
              <a:rPr lang="cs-CZ" sz="1200" dirty="0"/>
              <a:t>cit. 14. 2. 2012</a:t>
            </a:r>
            <a:endParaRPr lang="cs-CZ" sz="1200" dirty="0">
              <a:hlinkClick r:id="rId6"/>
            </a:endParaRPr>
          </a:p>
          <a:p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://www.obrazky.cz/?</a:t>
            </a:r>
            <a:r>
              <a:rPr lang="cs-CZ" sz="1200" dirty="0" smtClean="0">
                <a:hlinkClick r:id="rId6"/>
              </a:rPr>
              <a:t>q=pat%20a%20mat&amp;fulltext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media5.picsearch.com/is?MokXE5jfW_jyEIUGbq2WmpCzHPX95lv6yrGy16ExXL8</a:t>
            </a:r>
            <a:r>
              <a:rPr lang="cs-CZ" sz="1200" dirty="0"/>
              <a:t> cit. </a:t>
            </a:r>
            <a:r>
              <a:rPr lang="cs-CZ" sz="1200" dirty="0" smtClean="0"/>
              <a:t>14. </a:t>
            </a:r>
            <a:r>
              <a:rPr lang="cs-CZ" sz="1200" dirty="0"/>
              <a:t>2. 2012</a:t>
            </a:r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www.smaltzlin.cz/chemicke.php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</a:t>
            </a:r>
            <a:r>
              <a:rPr lang="cs-CZ" sz="1200" dirty="0" smtClean="0">
                <a:hlinkClick r:id="rId9"/>
              </a:rPr>
              <a:t>www.smaltzlin.cz/img/16-03.gif</a:t>
            </a:r>
            <a:r>
              <a:rPr lang="cs-CZ" sz="1200" dirty="0"/>
              <a:t> cit. </a:t>
            </a:r>
            <a:r>
              <a:rPr lang="cs-CZ" sz="1200" dirty="0" smtClean="0"/>
              <a:t>14. </a:t>
            </a:r>
            <a:r>
              <a:rPr lang="cs-CZ" sz="1200" dirty="0"/>
              <a:t>2. </a:t>
            </a:r>
            <a:r>
              <a:rPr lang="cs-CZ" sz="1200" dirty="0" smtClean="0"/>
              <a:t>2012</a:t>
            </a:r>
          </a:p>
          <a:p>
            <a:r>
              <a:rPr lang="cs-CZ" sz="1200" dirty="0">
                <a:hlinkClick r:id="rId10"/>
              </a:rPr>
              <a:t>http://www.uklidovaceta.cz</a:t>
            </a:r>
            <a:r>
              <a:rPr lang="cs-CZ" sz="1200" dirty="0" smtClean="0">
                <a:hlinkClick r:id="rId10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www.uklidovaceta.cz/img/pics/sample.jpg</a:t>
            </a:r>
            <a:r>
              <a:rPr lang="cs-CZ" sz="1200" dirty="0"/>
              <a:t> cit. </a:t>
            </a:r>
            <a:r>
              <a:rPr lang="cs-CZ" sz="1200" dirty="0" smtClean="0"/>
              <a:t>14. </a:t>
            </a:r>
            <a:r>
              <a:rPr lang="cs-CZ" sz="1200" dirty="0"/>
              <a:t>2. 2012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www.leep.cz/cs/hodinovy-manzel/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www.leep.cz/images/40.png</a:t>
            </a:r>
            <a:r>
              <a:rPr lang="cs-CZ" sz="1200" dirty="0"/>
              <a:t> cit. </a:t>
            </a:r>
            <a:r>
              <a:rPr lang="cs-CZ" sz="1200" dirty="0" smtClean="0"/>
              <a:t>14. </a:t>
            </a:r>
            <a:r>
              <a:rPr lang="cs-CZ" sz="1200" dirty="0"/>
              <a:t>2. </a:t>
            </a:r>
            <a:r>
              <a:rPr lang="cs-CZ" sz="1200" dirty="0" smtClean="0"/>
              <a:t>2012</a:t>
            </a:r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www.uklidmi.cz/clanek/roboticky-vysavac-lze-opravdu-uklidit-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www.uklidmi.cz/wp-content/uploads/istock_000015972200xsmall-410x272.jpg</a:t>
            </a:r>
            <a:r>
              <a:rPr lang="cs-CZ" sz="1200" dirty="0"/>
              <a:t> cit. </a:t>
            </a:r>
            <a:r>
              <a:rPr lang="cs-CZ" sz="1200" dirty="0" smtClean="0"/>
              <a:t>14. </a:t>
            </a:r>
            <a:r>
              <a:rPr lang="cs-CZ" sz="1200" dirty="0"/>
              <a:t>2. 2012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www.kvalitnikose.cz/rohovy-kos-na-odpadky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kvalitnikose.cz/image/data/produkty/6370-001_300x450.jpg</a:t>
            </a:r>
            <a:r>
              <a:rPr lang="cs-CZ" sz="1200" dirty="0"/>
              <a:t> cit. </a:t>
            </a:r>
            <a:r>
              <a:rPr lang="cs-CZ" sz="1200" dirty="0" smtClean="0"/>
              <a:t>14. </a:t>
            </a:r>
            <a:r>
              <a:rPr lang="cs-CZ" sz="1200" dirty="0"/>
              <a:t>2. 2012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25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299</TotalTime>
  <Words>279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SŠ, ZŠ a MŠ, Karviná</vt:lpstr>
      <vt:lpstr>Úklid domácnosti</vt:lpstr>
      <vt:lpstr>Prezentace aplikace PowerPoint</vt:lpstr>
      <vt:lpstr>Ne všechno se udělá samo.</vt:lpstr>
      <vt:lpstr>Každý něco dovede, tak se pusťme do díla. </vt:lpstr>
      <vt:lpstr>Co dělá muž?</vt:lpstr>
      <vt:lpstr>Co dělá žena?</vt:lpstr>
      <vt:lpstr>Co děláš ty?</vt:lpstr>
      <vt:lpstr>Jaké prostředky použít na úklid? </vt:lpstr>
      <vt:lpstr>     Při výběru dobře čti!</vt:lpstr>
      <vt:lpstr>Výsledkem je čistý domov</vt:lpstr>
      <vt:lpstr>Ať se ti daří lépe než těmhle dvěma. http://www.pohadkar.cz/video/pat-a-mat-koberec/ 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Burdová</cp:lastModifiedBy>
  <cp:revision>37</cp:revision>
  <dcterms:created xsi:type="dcterms:W3CDTF">2012-02-13T17:27:37Z</dcterms:created>
  <dcterms:modified xsi:type="dcterms:W3CDTF">2012-03-05T16:15:58Z</dcterms:modified>
</cp:coreProperties>
</file>