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6" r:id="rId3"/>
    <p:sldId id="283" r:id="rId4"/>
    <p:sldId id="284" r:id="rId5"/>
    <p:sldId id="285" r:id="rId6"/>
    <p:sldId id="286" r:id="rId7"/>
    <p:sldId id="288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8" y="19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1E62A-94C5-4288-A7EE-F95651C8CCC7}" type="datetimeFigureOut">
              <a:rPr lang="cs-CZ" smtClean="0"/>
              <a:pPr/>
              <a:t>17.8.2012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5406D-EDA6-4F68-B507-35B5475015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4086" y="3212976"/>
            <a:ext cx="6400800" cy="1752600"/>
          </a:xfrm>
        </p:spPr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200" dirty="0" smtClean="0">
                <a:solidFill>
                  <a:schemeClr val="tx1"/>
                </a:solidFill>
              </a:rPr>
              <a:t>ZŠ a MŠ </a:t>
            </a:r>
            <a:r>
              <a:rPr lang="cs-CZ" sz="4200" dirty="0" err="1" smtClean="0">
                <a:solidFill>
                  <a:schemeClr val="tx1"/>
                </a:solidFill>
              </a:rPr>
              <a:t>Kateřinice</a:t>
            </a:r>
            <a:r>
              <a:rPr lang="cs-CZ" sz="4200" dirty="0" smtClean="0">
                <a:solidFill>
                  <a:schemeClr val="tx1"/>
                </a:solidFill>
              </a:rPr>
              <a:t>, okres Vsetín</a:t>
            </a:r>
          </a:p>
          <a:p>
            <a:pPr>
              <a:defRPr/>
            </a:pPr>
            <a:r>
              <a:rPr lang="cs-CZ" sz="4200" dirty="0" smtClean="0">
                <a:solidFill>
                  <a:schemeClr val="tx1"/>
                </a:solidFill>
              </a:rPr>
              <a:t>projekt č. CZ.1.07/1.4.00/21.1314</a:t>
            </a:r>
          </a:p>
          <a:p>
            <a:pPr>
              <a:defRPr/>
            </a:pPr>
            <a:r>
              <a:rPr lang="cs-CZ" sz="4200" b="1" dirty="0" smtClean="0">
                <a:solidFill>
                  <a:schemeClr val="tx1"/>
                </a:solidFill>
              </a:rPr>
              <a:t>Č. </a:t>
            </a:r>
            <a:r>
              <a:rPr lang="cs-CZ" sz="4200" b="1" dirty="0" err="1" smtClean="0">
                <a:solidFill>
                  <a:schemeClr val="tx1"/>
                </a:solidFill>
              </a:rPr>
              <a:t>DUMu</a:t>
            </a:r>
            <a:r>
              <a:rPr lang="cs-CZ" sz="4200" b="1" dirty="0" smtClean="0">
                <a:solidFill>
                  <a:schemeClr val="tx1"/>
                </a:solidFill>
              </a:rPr>
              <a:t> VY_32_INOVACE_01_09_Náš kraj </a:t>
            </a:r>
          </a:p>
          <a:p>
            <a:pPr fontAlgn="ctr"/>
            <a:r>
              <a:rPr lang="cs-CZ" sz="4200" dirty="0" smtClean="0">
                <a:solidFill>
                  <a:schemeClr val="tx1"/>
                </a:solidFill>
              </a:rPr>
              <a:t>Vzdělávací oblast: Člověk a jeho svět - 2. ročník </a:t>
            </a:r>
          </a:p>
          <a:p>
            <a:pPr fontAlgn="ctr"/>
            <a:r>
              <a:rPr lang="cs-CZ" sz="4200" dirty="0" smtClean="0">
                <a:solidFill>
                  <a:schemeClr val="tx1"/>
                </a:solidFill>
              </a:rPr>
              <a:t>Tematický celek: Náš kraj</a:t>
            </a: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41482" y="5300663"/>
            <a:ext cx="68760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/>
            <a:r>
              <a:rPr lang="cs-CZ" dirty="0" smtClean="0"/>
              <a:t>Autor: Mgr. Bronislava </a:t>
            </a:r>
            <a:r>
              <a:rPr lang="cs-CZ" dirty="0" err="1" smtClean="0"/>
              <a:t>Uličníková</a:t>
            </a:r>
            <a:endParaRPr lang="cs-CZ" dirty="0" smtClean="0"/>
          </a:p>
          <a:p>
            <a:pPr algn="ctr"/>
            <a:r>
              <a:rPr lang="cs-CZ" dirty="0" smtClean="0"/>
              <a:t>Anotace</a:t>
            </a:r>
            <a:r>
              <a:rPr lang="cs-CZ" dirty="0"/>
              <a:t>: </a:t>
            </a:r>
            <a:r>
              <a:rPr lang="cs-CZ" dirty="0" smtClean="0"/>
              <a:t>Výkladová prezentace seznamuje s důležitými budovami v obci a jejich významem pro občany.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975438" y="2244235"/>
            <a:ext cx="3551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Důležité budovy v obci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60648"/>
            <a:ext cx="76858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DŮLEŽITÉ BUDOVY V OBCI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50532" y="1433157"/>
            <a:ext cx="2516523" cy="504000"/>
          </a:xfrm>
          <a:prstGeom prst="rect">
            <a:avLst/>
          </a:prstGeom>
          <a:noFill/>
        </p:spPr>
        <p:txBody>
          <a:bodyPr wrap="none" lIns="91440" tIns="45720" rIns="91440" bIns="45720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Obecní úřad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" name="Obrázek 7" descr="obecní úř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3356992"/>
            <a:ext cx="3792000" cy="2844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50532" y="2204824"/>
            <a:ext cx="2356543" cy="72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Řídí chod obce.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Je zřizovatelem školy.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982625" y="1418514"/>
            <a:ext cx="1200713" cy="504000"/>
          </a:xfrm>
          <a:prstGeom prst="rect">
            <a:avLst/>
          </a:prstGeom>
        </p:spPr>
        <p:txBody>
          <a:bodyPr wrap="none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Škola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4523" y="2204824"/>
            <a:ext cx="3668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Žáci zde získávají základní vzdělání. </a:t>
            </a:r>
            <a:endParaRPr lang="cs-CZ" dirty="0"/>
          </a:p>
        </p:txBody>
      </p:sp>
      <p:pic>
        <p:nvPicPr>
          <p:cNvPr id="13" name="Picture 2" descr="K:\upravené fotky pro DUM\ško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64523" y="3356992"/>
            <a:ext cx="3840000" cy="2880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60648"/>
            <a:ext cx="76858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DŮLEŽITÉ BUDOVY V OBCI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1340768"/>
            <a:ext cx="3071034" cy="576000"/>
          </a:xfrm>
          <a:prstGeom prst="rect">
            <a:avLst/>
          </a:prstGeom>
          <a:noFill/>
        </p:spPr>
        <p:txBody>
          <a:bodyPr wrap="none" lIns="91440" tIns="45720" rIns="91440" bIns="45720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Mateřská škola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2132856"/>
            <a:ext cx="34138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Probíhá tu příprava předškoláků.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940152" y="1340768"/>
            <a:ext cx="1359026" cy="646331"/>
          </a:xfrm>
          <a:prstGeom prst="rect">
            <a:avLst/>
          </a:prstGeom>
        </p:spPr>
        <p:txBody>
          <a:bodyPr wrap="none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Kostel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4008" y="2132856"/>
            <a:ext cx="43120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dirty="0" smtClean="0"/>
              <a:t>  Konají se tu mše, svatby, smuteční obřady.</a:t>
            </a:r>
          </a:p>
          <a:p>
            <a:r>
              <a:rPr lang="cs-CZ" dirty="0" smtClean="0"/>
              <a:t> </a:t>
            </a:r>
          </a:p>
        </p:txBody>
      </p:sp>
      <p:pic>
        <p:nvPicPr>
          <p:cNvPr id="10" name="Picture 4" descr="K:\upravené fotky pro DUM\M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96952"/>
            <a:ext cx="4032000" cy="3024000"/>
          </a:xfrm>
          <a:prstGeom prst="rect">
            <a:avLst/>
          </a:prstGeom>
          <a:noFill/>
        </p:spPr>
      </p:pic>
      <p:pic>
        <p:nvPicPr>
          <p:cNvPr id="13" name="Obrázek 12" descr="kost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2982575"/>
            <a:ext cx="3996000" cy="303837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60648"/>
            <a:ext cx="76858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DŮLEŽITÉ BUDOVY V OBCI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95805" y="1424071"/>
            <a:ext cx="2164567" cy="504000"/>
          </a:xfrm>
          <a:prstGeom prst="rect">
            <a:avLst/>
          </a:prstGeom>
          <a:noFill/>
        </p:spPr>
        <p:txBody>
          <a:bodyPr wrap="none" lIns="91440" tIns="45720" rIns="91440" bIns="45720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Tělocvična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52120" y="1424071"/>
            <a:ext cx="1980000" cy="504000"/>
          </a:xfrm>
          <a:prstGeom prst="rect">
            <a:avLst/>
          </a:prstGeom>
        </p:spPr>
        <p:txBody>
          <a:bodyPr wrap="square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Knihovna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66008" y="2091197"/>
            <a:ext cx="44661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dirty="0" smtClean="0"/>
              <a:t>  Čtenáři zde naleznou nejrůznější informace.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Mohou si půjčovat knihy.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27584" y="2095854"/>
            <a:ext cx="30494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Rozvíjení sportovních aktivit.</a:t>
            </a:r>
            <a:endParaRPr lang="cs-CZ" dirty="0"/>
          </a:p>
        </p:txBody>
      </p:sp>
      <p:pic>
        <p:nvPicPr>
          <p:cNvPr id="9" name="Obrázek 8" descr="tělocvičn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029475"/>
            <a:ext cx="4121298" cy="3024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2887" y="2993475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60648"/>
            <a:ext cx="76858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DŮLEŽITÉ BUDOVY V OBCI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1237" y="1520760"/>
            <a:ext cx="4577793" cy="504000"/>
          </a:xfrm>
          <a:prstGeom prst="rect">
            <a:avLst/>
          </a:prstGeom>
          <a:noFill/>
        </p:spPr>
        <p:txBody>
          <a:bodyPr wrap="none" lIns="91440" tIns="45720" rIns="91440" bIns="45720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Čistička odpadních vod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48064" y="1449594"/>
            <a:ext cx="3445559" cy="646331"/>
          </a:xfrm>
          <a:prstGeom prst="rect">
            <a:avLst/>
          </a:prstGeom>
        </p:spPr>
        <p:txBody>
          <a:bodyPr wrap="none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Požární zbrojnice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01321" y="2264202"/>
            <a:ext cx="35743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dirty="0" smtClean="0"/>
              <a:t>  Hasiči odsud vyjíždějí hasit požáry.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 Zachraňují životy.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02608" y="2264202"/>
            <a:ext cx="39167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 Provádí se zde čištění odpadních vod.</a:t>
            </a:r>
            <a:endParaRPr lang="cs-CZ" dirty="0"/>
          </a:p>
        </p:txBody>
      </p:sp>
      <p:pic>
        <p:nvPicPr>
          <p:cNvPr id="9" name="Picture 2" descr="K:\upravené fotky pro DUM\čistička.jpg"/>
          <p:cNvPicPr>
            <a:picLocks noChangeAspect="1" noChangeArrowheads="1"/>
          </p:cNvPicPr>
          <p:nvPr/>
        </p:nvPicPr>
        <p:blipFill>
          <a:blip r:embed="rId2" cstate="print"/>
          <a:srcRect t="9413"/>
          <a:stretch>
            <a:fillRect/>
          </a:stretch>
        </p:blipFill>
        <p:spPr bwMode="auto">
          <a:xfrm>
            <a:off x="395536" y="3230972"/>
            <a:ext cx="4133035" cy="2808000"/>
          </a:xfrm>
          <a:prstGeom prst="rect">
            <a:avLst/>
          </a:prstGeom>
          <a:noFill/>
        </p:spPr>
      </p:pic>
      <p:pic>
        <p:nvPicPr>
          <p:cNvPr id="10" name="Obrázek 9" descr="hasiči.jpg"/>
          <p:cNvPicPr>
            <a:picLocks noChangeAspect="1"/>
          </p:cNvPicPr>
          <p:nvPr/>
        </p:nvPicPr>
        <p:blipFill rotWithShape="1">
          <a:blip r:embed="rId3" cstate="print"/>
          <a:srcRect l="-1" t="2469" r="1450"/>
          <a:stretch/>
        </p:blipFill>
        <p:spPr>
          <a:xfrm>
            <a:off x="4891017" y="3212976"/>
            <a:ext cx="3831625" cy="284399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60648"/>
            <a:ext cx="76858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DŮLEŽITÉ BUDOVY V OBCI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59832" y="1268760"/>
            <a:ext cx="2706062" cy="504000"/>
          </a:xfrm>
          <a:prstGeom prst="rect">
            <a:avLst/>
          </a:prstGeom>
          <a:noFill/>
        </p:spPr>
        <p:txBody>
          <a:bodyPr wrap="none" lIns="91440" tIns="45720" rIns="91440" bIns="45720" anchor="ctr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Kulturní dům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23728" y="1988840"/>
            <a:ext cx="4679294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Konají se tu kulturní vystoupení pro veřejnost: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 výstavy,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 koncerty,</a:t>
            </a:r>
          </a:p>
          <a:p>
            <a:pPr lvl="0">
              <a:buFont typeface="Arial" pitchFamily="34" charset="0"/>
              <a:buChar char="•"/>
            </a:pPr>
            <a:r>
              <a:rPr lang="cs-CZ" dirty="0" smtClean="0"/>
              <a:t>  plesy a další společenské události.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5" name="Obrázek 14" descr="K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9965" y="3442706"/>
            <a:ext cx="3984000" cy="2988000"/>
          </a:xfrm>
          <a:prstGeom prst="rect">
            <a:avLst/>
          </a:prstGeom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35022" y="3447000"/>
            <a:ext cx="3936000" cy="2952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4231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Autor fotografií: Mgr. Bronislava </a:t>
            </a:r>
            <a:r>
              <a:rPr lang="cs-CZ" dirty="0" err="1" smtClean="0"/>
              <a:t>Uličníková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195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pcpc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BU</dc:creator>
  <cp:lastModifiedBy>q98ew7</cp:lastModifiedBy>
  <cp:revision>102</cp:revision>
  <dcterms:created xsi:type="dcterms:W3CDTF">2011-06-19T15:34:17Z</dcterms:created>
  <dcterms:modified xsi:type="dcterms:W3CDTF">2012-08-17T07:03:14Z</dcterms:modified>
  <cp:contentStatus/>
</cp:coreProperties>
</file>