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EDE9D-A351-4C39-A8EF-A0D42094EE1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EFFE0-57E8-48D7-B88F-4ACB74B3D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EDE9D-A351-4C39-A8EF-A0D42094EE1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EFFE0-57E8-48D7-B88F-4ACB74B3D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EDE9D-A351-4C39-A8EF-A0D42094EE1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EFFE0-57E8-48D7-B88F-4ACB74B3D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EDE9D-A351-4C39-A8EF-A0D42094EE1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EFFE0-57E8-48D7-B88F-4ACB74B3D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EDE9D-A351-4C39-A8EF-A0D42094EE1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EFFE0-57E8-48D7-B88F-4ACB74B3D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EDE9D-A351-4C39-A8EF-A0D42094EE1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EFFE0-57E8-48D7-B88F-4ACB74B3D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EDE9D-A351-4C39-A8EF-A0D42094EE1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EFFE0-57E8-48D7-B88F-4ACB74B3D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EDE9D-A351-4C39-A8EF-A0D42094EE1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EFFE0-57E8-48D7-B88F-4ACB74B3D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EDE9D-A351-4C39-A8EF-A0D42094EE1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EFFE0-57E8-48D7-B88F-4ACB74B3D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EDE9D-A351-4C39-A8EF-A0D42094EE1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EFFE0-57E8-48D7-B88F-4ACB74B3D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EDE9D-A351-4C39-A8EF-A0D42094EE1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EFFE0-57E8-48D7-B88F-4ACB74B3D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0EDE9D-A351-4C39-A8EF-A0D42094EE1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FEFFE0-57E8-48D7-B88F-4ACB74B3D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3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ACER\Desktop\DUM\hymna.mp3" TargetMode="Externa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emepis.com/krajecr.php" TargetMode="External"/><Relationship Id="rId13" Type="http://schemas.openxmlformats.org/officeDocument/2006/relationships/hyperlink" Target="http://web.uhk.cz/cvp/cr/stsymbcr.htm" TargetMode="External"/><Relationship Id="rId3" Type="http://schemas.openxmlformats.org/officeDocument/2006/relationships/hyperlink" Target="http://cs.wikipedia.org/wiki/Vlajka_Evropsk&#233;_unie" TargetMode="External"/><Relationship Id="rId7" Type="http://schemas.openxmlformats.org/officeDocument/2006/relationships/hyperlink" Target="http://vlast.cz/historicke-zeme-a-kraje/" TargetMode="External"/><Relationship Id="rId12" Type="http://schemas.openxmlformats.org/officeDocument/2006/relationships/hyperlink" Target="http://horicisrdce.wz.cz/praxe-stsymboly.htm" TargetMode="External"/><Relationship Id="rId2" Type="http://schemas.openxmlformats.org/officeDocument/2006/relationships/hyperlink" Target="http://www.ceskatelevize.cz/specialy/nejvetsicech/historie_15" TargetMode="External"/><Relationship Id="rId16" Type="http://schemas.openxmlformats.org/officeDocument/2006/relationships/hyperlink" Target="http://wiki.rvp.cz/Kabinet/Mapy/Mapa_&#268;R/Slep&#233;_mapy_&#268;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udocar.praha-cz.com/mapa.php" TargetMode="External"/><Relationship Id="rId11" Type="http://schemas.openxmlformats.org/officeDocument/2006/relationships/hyperlink" Target="http://www.senat.cz/zajimavosti/znaky_a_vlajky/index.php?ke_dni=&amp;O=8" TargetMode="External"/><Relationship Id="rId5" Type="http://schemas.openxmlformats.org/officeDocument/2006/relationships/hyperlink" Target="http://www.brumlik.estranky.cz/clanky/vlastiveda/5.rocnik/sousedni-staty-cr.html" TargetMode="External"/><Relationship Id="rId15" Type="http://schemas.openxmlformats.org/officeDocument/2006/relationships/hyperlink" Target="http://novaskola.napajedla.net/ostatni/testyzemepis/crpoloha/crpoloha1.htm" TargetMode="External"/><Relationship Id="rId10" Type="http://schemas.openxmlformats.org/officeDocument/2006/relationships/hyperlink" Target="http://vlast.cz/vlajka-ceske-republiky/" TargetMode="External"/><Relationship Id="rId4" Type="http://schemas.openxmlformats.org/officeDocument/2006/relationships/hyperlink" Target="http://ceska-republika.tripzone.cz/praha" TargetMode="External"/><Relationship Id="rId9" Type="http://schemas.openxmlformats.org/officeDocument/2006/relationships/hyperlink" Target="http://skramlik.blog.idnes.cz/c/85331/Moje-volby-2009-ja-mam-lepsi-nabidku.html" TargetMode="External"/><Relationship Id="rId14" Type="http://schemas.openxmlformats.org/officeDocument/2006/relationships/hyperlink" Target="http://cs.wikipedia.org/wiki/Vlajka_prezidenta_&#268;esk&#233;_republik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Česká republika - Úvod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886200"/>
            <a:ext cx="9144000" cy="199107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VY_32_INOVACE_01_ZEMĚPIS_ČESKÁ REPUBLIKA ÚVOD</a:t>
            </a:r>
          </a:p>
          <a:p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Dětský domov, Základní škola praktická, </a:t>
            </a:r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Praktická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škola, Školní jídelna a </a:t>
            </a:r>
            <a:r>
              <a:rPr lang="cs-CZ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Školní </a:t>
            </a:r>
            <a:r>
              <a:rPr lang="cs-CZ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družina </a:t>
            </a:r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Duchcov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, Školní 1, příspěvková organizace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Registrační číslo: cz.1.07/1.4.00/21.0559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Jana Hoffmannová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25900" y="304800"/>
            <a:ext cx="4727575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32656"/>
            <a:ext cx="8892480" cy="652534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Vznikla 1. ledna 1993 poté, co se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Československá republika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rozdělila na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Českou republiku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a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Slovenskou republiku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Od 1. května 2004 je členským státem Evropské unie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Hlavním městem je Praha 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908720"/>
            <a:ext cx="6707201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340768"/>
            <a:ext cx="6372708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196752"/>
            <a:ext cx="6059690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2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4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30026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Česká republika je vnitrozemský stát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Leží ve středu Evropy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Sousedí se čtyřmi státy – Polskem (Varšava)</a:t>
            </a:r>
          </a:p>
          <a:p>
            <a:pPr>
              <a:buNone/>
            </a:pPr>
            <a:r>
              <a:rPr lang="cs-CZ" sz="2800" dirty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                                   – Německem (Berlín)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                                    – Slovenskem       					       (Bratislava)</a:t>
            </a:r>
          </a:p>
          <a:p>
            <a:pPr>
              <a:buNone/>
            </a:pPr>
            <a:r>
              <a:rPr lang="cs-CZ" sz="2800" dirty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	</a:t>
            </a:r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				    – Rakouskem (Vídeň)</a:t>
            </a:r>
            <a:endParaRPr lang="cs-CZ" sz="2800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268759"/>
            <a:ext cx="4608512" cy="3794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32656"/>
            <a:ext cx="7056784" cy="623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2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30026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Území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České republiky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se už od pradávna dělí na tři části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Čechy, Morava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a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Slezsko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Tyto země byly už v dávných dobách součástí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Českého království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Dělí se na 14 samostatných krajů  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196752"/>
            <a:ext cx="7600950" cy="436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620688"/>
            <a:ext cx="8172400" cy="5448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2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395536" y="-457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 čele státu je prezident a předseda vlády</a:t>
            </a:r>
          </a:p>
          <a:p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Česká republika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je parlamentní republika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Měnou je zde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koruna česká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(Kč)</a:t>
            </a:r>
          </a:p>
          <a:p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340768"/>
            <a:ext cx="5088565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65013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83264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Výrazem samostatnosti státu jsou jeho symboly</a:t>
            </a:r>
          </a:p>
          <a:p>
            <a:pPr lvl="1"/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Státní vlajka</a:t>
            </a:r>
          </a:p>
          <a:p>
            <a:pPr lvl="1"/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Státní znak</a:t>
            </a:r>
          </a:p>
          <a:p>
            <a:pPr lvl="2"/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Velký státní znak</a:t>
            </a:r>
          </a:p>
          <a:p>
            <a:pPr lvl="2"/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Malý státní znak</a:t>
            </a:r>
          </a:p>
          <a:p>
            <a:pPr lvl="1"/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Státní hymna</a:t>
            </a:r>
          </a:p>
          <a:p>
            <a:pPr lvl="2"/>
            <a:r>
              <a:rPr lang="cs-CZ" sz="2000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Kde domov můj ( hudba: F. Škroup, text: J. K. Tyl)</a:t>
            </a:r>
          </a:p>
          <a:p>
            <a:pPr lvl="1"/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Státní pečeť</a:t>
            </a:r>
          </a:p>
          <a:p>
            <a:pPr lvl="1"/>
            <a:r>
              <a:rPr lang="cs-CZ" sz="2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Standarda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prezidenta</a:t>
            </a:r>
            <a:endParaRPr lang="cs-CZ" sz="20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4" name="hymna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9144000" y="3068960"/>
            <a:ext cx="304800" cy="304800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764704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548680"/>
            <a:ext cx="4968552" cy="58869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1268760"/>
            <a:ext cx="3888432" cy="45240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95736" y="908720"/>
            <a:ext cx="5328592" cy="5128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99792" y="1124744"/>
            <a:ext cx="4392488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28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55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7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2" dur="700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9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1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3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Otázky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457200" y="6126163"/>
            <a:ext cx="8229600" cy="255165"/>
          </a:xfrm>
        </p:spPr>
        <p:txBody>
          <a:bodyPr>
            <a:normAutofit fontScale="400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Které datum označuje vznik České republiky ??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" action="ppaction://hlinkshowjump?jump=nextslide"/>
              </a:rPr>
              <a:t>17.11 1989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" action="ppaction://hlinkshowjump?jump=nextslide"/>
              </a:rPr>
              <a:t>1.5 2004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 action="ppaction://hlinksldjump"/>
              </a:rPr>
              <a:t>1.1 1993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Ne, nedával si </a:t>
            </a:r>
            <a:r>
              <a:rPr lang="cs-CZ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pozor dostaneš domácí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úkol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157192"/>
            <a:ext cx="8229600" cy="968971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" action="ppaction://hlinkshowjump?jump=previousslide"/>
              </a:rPr>
              <a:t>Zpět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56490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Ano, správně dával jsi pozor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85184"/>
            <a:ext cx="8229600" cy="1040979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836712"/>
            <a:ext cx="6649249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Přiřaď správně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10800000" flipV="1">
            <a:off x="0" y="6165304"/>
            <a:ext cx="1475656" cy="4320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Slovensko</a:t>
            </a:r>
            <a:endParaRPr lang="cs-CZ" sz="2000" dirty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07704" y="6165304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Německo</a:t>
            </a:r>
            <a:endParaRPr lang="cs-CZ" sz="2000" dirty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6165304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Polsko</a:t>
            </a:r>
            <a:endParaRPr lang="cs-CZ" sz="2000" dirty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20072" y="616530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Rakousko</a:t>
            </a:r>
            <a:endParaRPr lang="cs-CZ" sz="2000" dirty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67736" y="6165304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Česká republika</a:t>
            </a:r>
            <a:endParaRPr lang="cs-CZ" sz="2000" dirty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052736"/>
            <a:ext cx="1259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Varšava</a:t>
            </a:r>
            <a:endParaRPr lang="cs-CZ" sz="2000" dirty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1844824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Praha</a:t>
            </a:r>
            <a:endParaRPr lang="cs-CZ" sz="2000" dirty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263691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Vídeň</a:t>
            </a:r>
            <a:endParaRPr lang="cs-CZ" sz="2000" dirty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3573016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Berlín</a:t>
            </a:r>
            <a:endParaRPr lang="cs-CZ" sz="2000" dirty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4437112"/>
            <a:ext cx="1331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Bratislava</a:t>
            </a:r>
            <a:endParaRPr lang="cs-CZ" sz="2000" dirty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340768"/>
            <a:ext cx="7308304" cy="4959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Ze kterých tří částí se skládá naše země ?? Vyjmenuj a přiřaď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6465093"/>
            <a:ext cx="1224136" cy="392907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Morava</a:t>
            </a:r>
            <a:endParaRPr lang="cs-CZ" dirty="0">
              <a:solidFill>
                <a:srgbClr val="FF000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3968" y="6427113"/>
            <a:ext cx="10801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Čechy</a:t>
            </a:r>
            <a:endParaRPr lang="cs-CZ" sz="2200" dirty="0">
              <a:solidFill>
                <a:srgbClr val="FF000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36296" y="6427113"/>
            <a:ext cx="136815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Slezsko</a:t>
            </a:r>
            <a:endParaRPr lang="cs-CZ" sz="2200" dirty="0">
              <a:solidFill>
                <a:srgbClr val="FF0000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Vyjmenuj státní symboly ČR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Státní vlajka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Státní znak</a:t>
            </a:r>
          </a:p>
          <a:p>
            <a:pPr lvl="2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Velký státní znak</a:t>
            </a:r>
          </a:p>
          <a:p>
            <a:pPr lvl="2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Malý státní znak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Státní hymna</a:t>
            </a:r>
          </a:p>
          <a:p>
            <a:pPr lvl="2"/>
            <a:r>
              <a:rPr lang="cs-CZ" sz="2000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Kde domov můj ( hudba: F. Škroup, text: J. K. Tyl)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Státní pečeť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Standarda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prezidenta</a:t>
            </a:r>
            <a:endParaRPr lang="cs-CZ" sz="20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Odkazy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/>
              </a:rPr>
              <a:t>http://www.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/>
              </a:rPr>
              <a:t>ceskatelevize.cz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/>
              </a:rPr>
              <a:t>specialy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/>
              </a:rPr>
              <a:t>nejvetsicech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/>
              </a:rPr>
              <a:t>/historie_15</a:t>
            </a:r>
            <a:endParaRPr lang="cs-CZ" sz="14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3"/>
              </a:rPr>
              <a:t>http://cs.wikipedia.org/wiki/Vlajka_Evropské_unie</a:t>
            </a:r>
            <a:endParaRPr lang="cs-CZ" sz="14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4"/>
              </a:rPr>
              <a:t>http://ceska-republika.tripzone.cz/praha</a:t>
            </a:r>
            <a:endParaRPr lang="cs-CZ" sz="14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http://www.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brumlik.estranky.cz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clanky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vlastiveda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/5.rocnik/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sousedni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-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staty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-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cr.html</a:t>
            </a:r>
            <a:endParaRPr lang="cs-CZ" sz="14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http://tudocar.praha-cz.com/mapa.php</a:t>
            </a:r>
            <a:endParaRPr lang="cs-CZ" sz="14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http://vlast.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cz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historicke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-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zeme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-a-kraje/</a:t>
            </a:r>
            <a:endParaRPr lang="cs-CZ" sz="14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8"/>
              </a:rPr>
              <a:t>http://www.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8"/>
              </a:rPr>
              <a:t>zemepis.com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8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8"/>
              </a:rPr>
              <a:t>krajecr.php</a:t>
            </a:r>
            <a:endParaRPr lang="cs-CZ" sz="14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9"/>
              </a:rPr>
              <a:t>http://skramlik.blog.idnes.cz/c/85331/Moje-volby-2009-ja-mam-lepsi-nabidku.html</a:t>
            </a:r>
            <a:endParaRPr lang="cs-CZ" sz="14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0"/>
              </a:rPr>
              <a:t>http://vlast.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0"/>
              </a:rPr>
              <a:t>cz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0"/>
              </a:rPr>
              <a:t>/vlajka-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0"/>
              </a:rPr>
              <a:t>ceske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0"/>
              </a:rPr>
              <a:t>-republiky/</a:t>
            </a:r>
            <a:endParaRPr lang="cs-CZ" sz="14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1"/>
              </a:rPr>
              <a:t>http://www.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1"/>
              </a:rPr>
              <a:t>senat.cz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1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1"/>
              </a:rPr>
              <a:t>zajimavosti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1"/>
              </a:rPr>
              <a:t>/znaky_a_vlajky/index.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1"/>
              </a:rPr>
              <a:t>php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1"/>
              </a:rPr>
              <a:t>?ke_dni=&amp;O=8</a:t>
            </a:r>
            <a:endParaRPr lang="cs-CZ" sz="14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2"/>
              </a:rPr>
              <a:t>http://horicisrdce.wz.cz/praxe-stsymboly.htm</a:t>
            </a:r>
            <a:endParaRPr lang="cs-CZ" sz="14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3"/>
              </a:rPr>
              <a:t>http://web.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3"/>
              </a:rPr>
              <a:t>uhk.cz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3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3"/>
              </a:rPr>
              <a:t>cvp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3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3"/>
              </a:rPr>
              <a:t>cr</a:t>
            </a:r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3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3"/>
              </a:rPr>
              <a:t>stsymbcr.htm</a:t>
            </a:r>
            <a:endParaRPr lang="cs-CZ" sz="14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4"/>
              </a:rPr>
              <a:t>http://cs.wikipedia.org/wiki/Vlajka_prezidenta_České_republiky</a:t>
            </a:r>
            <a:endParaRPr lang="cs-CZ" sz="14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5"/>
              </a:rPr>
              <a:t>http://novaskola.napajedla.net/ostatni/testyzemepis/crpoloha/crpoloha1.htm</a:t>
            </a:r>
            <a:endParaRPr lang="cs-CZ" sz="14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6"/>
              </a:rPr>
              <a:t>http://wiki.rvp.cz/Kabinet/Mapy/Mapa_ČR/Slepé_mapy_ČR</a:t>
            </a:r>
            <a:endParaRPr lang="cs-CZ" sz="14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Štiková, V., Tabarková, J., VLASTIVĚDA 4. Brno, Nová škola, 2003 </a:t>
            </a:r>
          </a:p>
          <a:p>
            <a:endParaRPr lang="cs-CZ" sz="1400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 spd="slow" advTm="0">
    <p:wheel spokes="3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350</Words>
  <Application>Microsoft Office PowerPoint</Application>
  <PresentationFormat>Předvádění na obrazovce (4:3)</PresentationFormat>
  <Paragraphs>81</Paragraphs>
  <Slides>14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Česká republika - Úvod</vt:lpstr>
      <vt:lpstr>Snímek 2</vt:lpstr>
      <vt:lpstr>Snímek 3</vt:lpstr>
      <vt:lpstr>Snímek 4</vt:lpstr>
      <vt:lpstr>Snímek 5</vt:lpstr>
      <vt:lpstr>Snímek 6</vt:lpstr>
      <vt:lpstr>Otázky</vt:lpstr>
      <vt:lpstr>Které datum označuje vznik České republiky ??</vt:lpstr>
      <vt:lpstr>Ne, nedával si pozor dostaneš domácí úkol</vt:lpstr>
      <vt:lpstr>Ano, správně dával jsi pozor</vt:lpstr>
      <vt:lpstr>Přiřaď správně</vt:lpstr>
      <vt:lpstr>Ze kterých tří částí se skládá naše země ?? Vyjmenuj a přiřaď</vt:lpstr>
      <vt:lpstr>Vyjmenuj státní symboly ČR</vt:lpstr>
      <vt:lpstr>Odkazy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 - Úvod</dc:title>
  <dc:creator>mh</dc:creator>
  <cp:lastModifiedBy>Dave</cp:lastModifiedBy>
  <cp:revision>17</cp:revision>
  <dcterms:created xsi:type="dcterms:W3CDTF">2011-11-13T13:58:24Z</dcterms:created>
  <dcterms:modified xsi:type="dcterms:W3CDTF">2012-06-14T14:41:57Z</dcterms:modified>
</cp:coreProperties>
</file>