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11" autoAdjust="0"/>
  </p:normalViewPr>
  <p:slideViewPr>
    <p:cSldViewPr>
      <p:cViewPr>
        <p:scale>
          <a:sx n="66" d="100"/>
          <a:sy n="66" d="100"/>
        </p:scale>
        <p:origin x="-948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8AB9F-7612-4CD0-8184-9E86D9E06A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D9CA-1DA7-427C-8912-70C44FEDC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8AB9F-7612-4CD0-8184-9E86D9E06A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D9CA-1DA7-427C-8912-70C44FEDC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8AB9F-7612-4CD0-8184-9E86D9E06A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D9CA-1DA7-427C-8912-70C44FEDC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8AB9F-7612-4CD0-8184-9E86D9E06A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D9CA-1DA7-427C-8912-70C44FEDC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8AB9F-7612-4CD0-8184-9E86D9E06A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D9CA-1DA7-427C-8912-70C44FEDC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8AB9F-7612-4CD0-8184-9E86D9E06A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D9CA-1DA7-427C-8912-70C44FEDC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8AB9F-7612-4CD0-8184-9E86D9E06A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D9CA-1DA7-427C-8912-70C44FEDC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8AB9F-7612-4CD0-8184-9E86D9E06A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D9CA-1DA7-427C-8912-70C44FEDC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8AB9F-7612-4CD0-8184-9E86D9E06A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D9CA-1DA7-427C-8912-70C44FEDC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8AB9F-7612-4CD0-8184-9E86D9E06A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D9CA-1DA7-427C-8912-70C44FEDC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8AB9F-7612-4CD0-8184-9E86D9E06A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6D9CA-1DA7-427C-8912-70C44FEDC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98AB9F-7612-4CD0-8184-9E86D9E06A14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26D9CA-1DA7-427C-8912-70C44FEDCC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amky-hrady.cz/1/melnik.htm" TargetMode="External"/><Relationship Id="rId13" Type="http://schemas.openxmlformats.org/officeDocument/2006/relationships/hyperlink" Target="http://www.turistika.cz/mista/horsky-hotel-malina" TargetMode="External"/><Relationship Id="rId18" Type="http://schemas.openxmlformats.org/officeDocument/2006/relationships/hyperlink" Target="http://www.zamky-hrady.cz/2/karlstejn.htm" TargetMode="External"/><Relationship Id="rId26" Type="http://schemas.openxmlformats.org/officeDocument/2006/relationships/hyperlink" Target="http://www.topzine.cz/kutna-hora-uchvati-navstevniky-krasou-svych-pamatek" TargetMode="External"/><Relationship Id="rId3" Type="http://schemas.openxmlformats.org/officeDocument/2006/relationships/hyperlink" Target="http://www.oblibenec.cz/show.php?filter=all&amp;kategorie=2" TargetMode="External"/><Relationship Id="rId21" Type="http://schemas.openxmlformats.org/officeDocument/2006/relationships/hyperlink" Target="http://www.hradyzamky.estranky.cz/clanky/stredocesky-kraj/cesky-sternberk.html" TargetMode="External"/><Relationship Id="rId7" Type="http://schemas.openxmlformats.org/officeDocument/2006/relationships/hyperlink" Target="http://www.zamky-hrady.eu/mesta-podebrady-detaily,31" TargetMode="External"/><Relationship Id="rId12" Type="http://schemas.openxmlformats.org/officeDocument/2006/relationships/hyperlink" Target="http://picasaweb.google.com/lh/photo/U62NvmpSBjnB-Y4le8ijaA" TargetMode="External"/><Relationship Id="rId17" Type="http://schemas.openxmlformats.org/officeDocument/2006/relationships/hyperlink" Target="http://www.kocicka.eu/0/let/index.htm" TargetMode="External"/><Relationship Id="rId25" Type="http://schemas.openxmlformats.org/officeDocument/2006/relationships/hyperlink" Target="http://turistickyatlas.cz/vse/okres/beroun.html" TargetMode="External"/><Relationship Id="rId2" Type="http://schemas.openxmlformats.org/officeDocument/2006/relationships/hyperlink" Target="http://www.velkomesta24.cz/wallpapers-praha-170" TargetMode="External"/><Relationship Id="rId16" Type="http://schemas.openxmlformats.org/officeDocument/2006/relationships/hyperlink" Target="http://www.e-chalupy.cz/stredni_cechy/slapy-zdan-ubytovani-apartman-0659.php" TargetMode="External"/><Relationship Id="rId20" Type="http://schemas.openxmlformats.org/officeDocument/2006/relationships/hyperlink" Target="http://turistickyatlas.cz/vse/misto/6265_hrad-kokorin.html" TargetMode="External"/><Relationship Id="rId29" Type="http://schemas.openxmlformats.org/officeDocument/2006/relationships/hyperlink" Target="http://www.ckvalaska.cz/poznavaci_zajezdy/praha-a-pamatky-strednich-cec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ylkir.borec.cz/pribram.htm" TargetMode="External"/><Relationship Id="rId11" Type="http://schemas.openxmlformats.org/officeDocument/2006/relationships/hyperlink" Target="http://boji-sport.rajce.idnes.cz/CESKE_STREDOHORI_kveten_2008/" TargetMode="External"/><Relationship Id="rId24" Type="http://schemas.openxmlformats.org/officeDocument/2006/relationships/hyperlink" Target="http://www.adam.cz/clanek-2007120026-pozvani-na-40-rocnik-pochodu-trikralova-okor.html" TargetMode="External"/><Relationship Id="rId5" Type="http://schemas.openxmlformats.org/officeDocument/2006/relationships/hyperlink" Target="http://www.phl.cz/vylety/kutna-hora.html" TargetMode="External"/><Relationship Id="rId15" Type="http://schemas.openxmlformats.org/officeDocument/2006/relationships/hyperlink" Target="http://www.zamky-hrady.cz/1/orlik.htm" TargetMode="External"/><Relationship Id="rId23" Type="http://schemas.openxmlformats.org/officeDocument/2006/relationships/hyperlink" Target="http://www.bydleni-lany.cz/o-projektu/projekt-bydleni-lany.htm" TargetMode="External"/><Relationship Id="rId28" Type="http://schemas.openxmlformats.org/officeDocument/2006/relationships/hyperlink" Target="http://www.trosky.cz/rajnet/web/zobraz.asp?id=186" TargetMode="External"/><Relationship Id="rId10" Type="http://schemas.openxmlformats.org/officeDocument/2006/relationships/hyperlink" Target="http://regiony.impuls.cz/zpravy/index_img.php?id=132925" TargetMode="External"/><Relationship Id="rId19" Type="http://schemas.openxmlformats.org/officeDocument/2006/relationships/hyperlink" Target="http://www.zamky-hrady.cz/2/krivoklat.htm" TargetMode="External"/><Relationship Id="rId31" Type="http://schemas.openxmlformats.org/officeDocument/2006/relationships/hyperlink" Target="http://www.infoslany.cz/cs/modul/web/turisticke-cile/287-pamatnik-lidice/" TargetMode="External"/><Relationship Id="rId4" Type="http://schemas.openxmlformats.org/officeDocument/2006/relationships/hyperlink" Target="http://www.skyscrapercity.com/showthread.php?t=1123497" TargetMode="External"/><Relationship Id="rId9" Type="http://schemas.openxmlformats.org/officeDocument/2006/relationships/hyperlink" Target="http://www.vyletnik.cz/mesta-a-obce/stredni-cechy/berounsko-a-horovicko/266-beroun/" TargetMode="External"/><Relationship Id="rId14" Type="http://schemas.openxmlformats.org/officeDocument/2006/relationships/hyperlink" Target="http://kawakawiwo.blog.cz/1105/stredoceska-pahorkatina" TargetMode="External"/><Relationship Id="rId22" Type="http://schemas.openxmlformats.org/officeDocument/2006/relationships/hyperlink" Target="http://www.zamky-hrady.cz/1/konopiste.htm" TargetMode="External"/><Relationship Id="rId27" Type="http://schemas.openxmlformats.org/officeDocument/2006/relationships/hyperlink" Target="http://zajimava-mista.golfczech.cz/stredocesky-kraj-golf-zajimave-misto-sazavsky-klaster-sazava" TargetMode="External"/><Relationship Id="rId30" Type="http://schemas.openxmlformats.org/officeDocument/2006/relationships/hyperlink" Target="http://www.zamky-hrady.cz/7/pruhonic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 – Středočeský kraj</a:t>
            </a:r>
            <a:endParaRPr lang="cs-CZ" sz="36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VY_32_INOVACE_05_ZEMĚPIS_Česká republika Středočeský kraj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Dětský domov, Základní škola, Střední škola Duchcov, Školní 1, příspěvková organizace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Registrační číslo: cz.1.07/1.4.00/21.0559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Jana Hoffmannová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25900" y="304800"/>
            <a:ext cx="4727575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údaje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Rozloha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11 014 km</a:t>
            </a:r>
            <a:r>
              <a:rPr lang="cs-CZ" baseline="30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</a:t>
            </a:r>
          </a:p>
          <a:p>
            <a:r>
              <a:rPr lang="cs-CZ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Počet obyvatel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- 1 276 550</a:t>
            </a:r>
          </a:p>
          <a:p>
            <a:r>
              <a:rPr lang="cs-CZ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Hustota zalidnění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116 obyvatel/km</a:t>
            </a:r>
            <a:r>
              <a:rPr lang="cs-CZ" baseline="30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</a:t>
            </a:r>
          </a:p>
          <a:p>
            <a:r>
              <a:rPr lang="cs-CZ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Krajské město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- Praha</a:t>
            </a:r>
            <a:endParaRPr lang="cs-CZ" u="sng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620688"/>
            <a:ext cx="7200800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Velká města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Kladno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Kolín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Kutná Hora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Příbram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Poděbrady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Mělník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Beroun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32656"/>
            <a:ext cx="7740351" cy="580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76672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692696"/>
            <a:ext cx="7344816" cy="5398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3608" y="620688"/>
            <a:ext cx="7200800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764704"/>
            <a:ext cx="7200800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836711"/>
            <a:ext cx="6768752" cy="50359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7584" y="764704"/>
            <a:ext cx="7807362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Povrch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tabule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Polabská nížina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Brdy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Středočeská pahorkatina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3" y="476672"/>
            <a:ext cx="7008779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620688"/>
            <a:ext cx="6912768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548680"/>
            <a:ext cx="7200800" cy="5409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476672"/>
            <a:ext cx="7740352" cy="5805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Vodstvo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Řeky – Labe, Vltava, Sázava</a:t>
            </a:r>
          </a:p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Přehrady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Orlík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Slapy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Štěchovice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692696"/>
            <a:ext cx="6950930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908720"/>
            <a:ext cx="6550561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Doprava</a:t>
            </a:r>
            <a:endParaRPr lang="cs-CZ" sz="44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2">
              <a:buFont typeface="Courier New" pitchFamily="49" charset="0"/>
              <a:buChar char="o"/>
            </a:pPr>
            <a:r>
              <a:rPr lang="cs-CZ" sz="35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Silniční</a:t>
            </a:r>
          </a:p>
          <a:p>
            <a:pPr lvl="2">
              <a:buFont typeface="Courier New" pitchFamily="49" charset="0"/>
              <a:buChar char="o"/>
            </a:pPr>
            <a:r>
              <a:rPr lang="cs-CZ" sz="35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Železniční</a:t>
            </a:r>
          </a:p>
          <a:p>
            <a:pPr lvl="2">
              <a:buFont typeface="Courier New" pitchFamily="49" charset="0"/>
              <a:buChar char="o"/>
            </a:pPr>
            <a:r>
              <a:rPr lang="cs-CZ" sz="35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lodní</a:t>
            </a:r>
            <a:endParaRPr lang="cs-CZ" sz="35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Zemědělství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Hlavně v nížinách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Patří k nejúrodnějším oblastem v České republice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Obilniny</a:t>
            </a:r>
          </a:p>
          <a:p>
            <a:pPr lvl="2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Pšenice</a:t>
            </a:r>
          </a:p>
          <a:p>
            <a:pPr lvl="2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Ječmen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Kukuřice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Řepa cukrovka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Zelenina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29009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640"/>
            <a:ext cx="9144000" cy="6669360"/>
          </a:xfrm>
        </p:spPr>
        <p:txBody>
          <a:bodyPr>
            <a:normAutofit lnSpcReduction="10000"/>
          </a:bodyPr>
          <a:lstStyle/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Průmysl</a:t>
            </a:r>
            <a:endParaRPr lang="cs-CZ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Potravinářské závody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Chemický průmysl – Neratovice, Kralupy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Automobilové závody – Mladá Boleslav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Těžba uhlí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Turistické oblasti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ráj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kras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Koněpruské jeskyně</a:t>
            </a: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Chráněné krajinné oblasti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</a:t>
            </a:r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Blaník, Český kras, Český ráj, </a:t>
            </a:r>
            <a:r>
              <a:rPr lang="cs-CZ" sz="2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Kokořínsko</a:t>
            </a:r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Křivoklátsko</a:t>
            </a:r>
            <a:endParaRPr lang="cs-CZ" sz="280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Lázně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</a:t>
            </a:r>
            <a:r>
              <a:rPr lang="cs-CZ" sz="28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Poděbrady (nemoci, srdce a oběhového ústrojí</a:t>
            </a:r>
            <a:endParaRPr lang="cs-CZ" sz="2800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56490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Památky a přírodní zajímavosti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457200" y="6126163"/>
            <a:ext cx="8229600" cy="255165"/>
          </a:xfrm>
        </p:spPr>
        <p:txBody>
          <a:bodyPr>
            <a:normAutofit fontScale="40000" lnSpcReduction="20000"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29009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r>
              <a:rPr lang="cs-CZ" sz="24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Karlštejn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roku 1348 ho nechal postavit Karel IV. k uložení korunovačních klenotů</a:t>
            </a:r>
          </a:p>
          <a:p>
            <a:r>
              <a:rPr lang="cs-CZ" sz="24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Křivoklát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nechal ho postavit Václav I.</a:t>
            </a:r>
          </a:p>
          <a:p>
            <a:r>
              <a:rPr lang="cs-CZ" sz="24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Kokořín</a:t>
            </a:r>
            <a:endParaRPr lang="cs-CZ" sz="240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4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Šternberk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založený roku 1241</a:t>
            </a:r>
          </a:p>
          <a:p>
            <a:r>
              <a:rPr lang="cs-CZ" sz="24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Konopiště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zámek </a:t>
            </a:r>
            <a:endParaRPr lang="cs-CZ" sz="2400" i="1" u="sng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4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Lány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oficiální letní sídlo českých prezidentů</a:t>
            </a:r>
            <a:endParaRPr lang="cs-CZ" sz="2400" i="1" u="sng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400" i="1" u="sng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Okoř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zřícenina hradu</a:t>
            </a:r>
            <a:endParaRPr lang="cs-CZ" sz="2400" i="1" u="sng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4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Kutná Hora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chrám sv. Barbory, Vlašský dvůr</a:t>
            </a:r>
            <a:endParaRPr lang="cs-CZ" sz="2400" i="1" u="sng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4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Žebrák a Točník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zřícenina </a:t>
            </a:r>
            <a:r>
              <a:rPr lang="cs-CZ" sz="240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dvojhradu</a:t>
            </a:r>
            <a:endParaRPr lang="cs-CZ" sz="2400" i="1" u="sng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4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Sázavský klášter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24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ráj</a:t>
            </a:r>
          </a:p>
          <a:p>
            <a:r>
              <a:rPr lang="cs-CZ" sz="24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Koněpruské jeskyně</a:t>
            </a:r>
          </a:p>
          <a:p>
            <a:r>
              <a:rPr lang="cs-CZ" sz="24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Průhonice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zámek známý svým rozsáhlým parkem</a:t>
            </a:r>
            <a:endParaRPr lang="cs-CZ" sz="2400" i="1" u="sng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400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Lidice</a:t>
            </a:r>
            <a:r>
              <a:rPr lang="cs-CZ" sz="24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– památník obětem druhé světové války</a:t>
            </a:r>
            <a:endParaRPr lang="cs-CZ" sz="2400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836712"/>
            <a:ext cx="6905383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620688"/>
            <a:ext cx="7600844" cy="5472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04664"/>
            <a:ext cx="7416825" cy="5649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60648"/>
            <a:ext cx="8220405" cy="6165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620688"/>
            <a:ext cx="7656023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5656" y="980728"/>
            <a:ext cx="5952661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1513" y="504825"/>
            <a:ext cx="7800975" cy="584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331640" y="836712"/>
            <a:ext cx="6624736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99592" y="548680"/>
            <a:ext cx="7110790" cy="5688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259632" y="980728"/>
            <a:ext cx="6358405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259632" y="1124744"/>
            <a:ext cx="6816757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83568" y="764704"/>
            <a:ext cx="7200800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11560" y="620688"/>
            <a:ext cx="7989360" cy="55446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9" name="Picture 15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67544" y="548680"/>
            <a:ext cx="8248650" cy="547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4" dur="500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500"/>
                                        <p:tgtEl>
                                          <p:spTgt spid="6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7" dur="5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500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5" fill="hold">
                      <p:stCondLst>
                        <p:cond delay="indefinite"/>
                      </p:stCondLst>
                      <p:childTnLst>
                        <p:par>
                          <p:cTn id="216" fill="hold">
                            <p:stCondLst>
                              <p:cond delay="0"/>
                            </p:stCondLst>
                            <p:childTnLst>
                              <p:par>
                                <p:cTn id="2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0" dur="500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1" dur="500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3" fill="hold">
                      <p:stCondLst>
                        <p:cond delay="indefinite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3" dur="500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6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6" dur="500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7" dur="500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000" fill="hold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6" fill="hold">
                      <p:stCondLst>
                        <p:cond delay="indefinite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9" dur="500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0" dur="500"/>
                                        <p:tgtEl>
                                          <p:spTgt spid="6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6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7" fill="hold">
                      <p:stCondLst>
                        <p:cond delay="indefinite"/>
                      </p:stCondLst>
                      <p:childTnLst>
                        <p:par>
                          <p:cTn id="308" fill="hold">
                            <p:stCondLst>
                              <p:cond delay="0"/>
                            </p:stCondLst>
                            <p:childTnLst>
                              <p:par>
                                <p:cTn id="30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4" dur="10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/>
          <a:lstStyle/>
          <a:p>
            <a:r>
              <a:rPr lang="cs-CZ" b="1" i="1" u="sng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Otázky</a:t>
            </a:r>
            <a:endParaRPr lang="cs-CZ" b="1" i="1" u="sng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517232"/>
            <a:ext cx="8229600" cy="608931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Vyjmenuj alespoň 3 větší města Středočeského kraje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420888"/>
            <a:ext cx="7571184" cy="370527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Kladno, Kolín, Kutná Hora, Příbram, Poděbrady, Mělník, Beroun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se jmenuje hrad kde byly uchovávány korunovační klenoty ??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348880"/>
            <a:ext cx="7211144" cy="377728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Karlštejn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 jsou to Orlík</a:t>
            </a:r>
            <a:r>
              <a:rPr lang="cs-CZ" dirty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Slapy ??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276872"/>
            <a:ext cx="7067128" cy="3849291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Přehrady </a:t>
            </a:r>
            <a:endParaRPr lang="cs-CZ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Odkazy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6021288"/>
          </a:xfrm>
        </p:spPr>
        <p:txBody>
          <a:bodyPr>
            <a:normAutofit/>
          </a:bodyPr>
          <a:lstStyle/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www.velkomesta24.cz/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wallpapers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praha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"/>
              </a:rPr>
              <a:t>-170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oblibenec.cz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/show.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php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?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filter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=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all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&amp;kategorie=2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skyscrapercity.com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showthread.php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4"/>
              </a:rPr>
              <a:t>?t=1123497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phl.cz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vylety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/kutna-hora.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5"/>
              </a:rPr>
              <a:t>html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6"/>
              </a:rPr>
              <a:t>http://fylkir.borec.cz/pribram.htm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zamky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-hrady.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eu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mesta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podebrady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7"/>
              </a:rPr>
              <a:t>-detaily,31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zamky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-hrady.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/1/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8"/>
              </a:rPr>
              <a:t>melnik.htm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vyletnik.cz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mesta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-a-obce/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stredni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-cechy/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berounsko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-a-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horovicko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/266-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beroun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9"/>
              </a:rPr>
              <a:t>/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http://regiony.impuls.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zpravy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/index_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img.php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0"/>
              </a:rPr>
              <a:t>?id=132925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http://boji-sport.rajce.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idnes.cz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/CESKE_STREDOHORI_kveten_2008/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2"/>
              </a:rPr>
              <a:t>http://picasaweb.google.com/lh/photo/U62NvmpSBjnB-Y4le8ijaA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http://boji-sport.rajce.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idnes.cz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1"/>
              </a:rPr>
              <a:t>/CESKE_STREDOHORI_kveten_2008/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http://www.turistika.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mista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horsky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3"/>
              </a:rPr>
              <a:t>-hotel-malina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4"/>
              </a:rPr>
              <a:t>http://kawakawiwo.blog.cz/1105/stredoceska-pahorkatina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zamky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-hrady.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/1/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5"/>
              </a:rPr>
              <a:t>orlik.htm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http://www.e-chalupy.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stredni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_cechy/slapy-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zdan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ubytovani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apartman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6"/>
              </a:rPr>
              <a:t>-0659.php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kocicka.eu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/0/let/index.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7"/>
              </a:rPr>
              <a:t>htm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zamky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-hrady.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/2/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8"/>
              </a:rPr>
              <a:t>karlstejn.htm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zamky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-hrady.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/2/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19"/>
              </a:rPr>
              <a:t>krivoklat.htm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0"/>
              </a:rPr>
              <a:t>http://turistickyatlas.cz/vse/misto/6265_hrad-kokorin.html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hradyzamky.estranky.cz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clanky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stredocesky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-kraj/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cesky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1"/>
              </a:rPr>
              <a:t>sternberk.html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zamky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-hrady.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/1/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2"/>
              </a:rPr>
              <a:t>konopiste.htm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http://www.bydleni-lany.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/o-projektu/projekt-bydleni-lany.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3"/>
              </a:rPr>
              <a:t>htm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adam.cz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clanek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-2007120026-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pozvani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-na-40-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rocnik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-pochodu-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trikralova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4"/>
              </a:rPr>
              <a:t>okor.html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5"/>
              </a:rPr>
              <a:t>http://turistickyatlas.cz/vse/okres/beroun.html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topzine.cz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/kutna-hora-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uchvati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navstevniky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krasou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svych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6"/>
              </a:rPr>
              <a:t>pamatek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7"/>
              </a:rPr>
              <a:t>http://zajimava-mista.golfczech.cz/stredocesky-kraj-golf-zajimave-misto-sazavsky-klaster-sazava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http://www.trosky.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rajnet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/web/zobraz.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asp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8"/>
              </a:rPr>
              <a:t>?id=186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ckvalaska.cz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poznavaci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_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zajezdy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praha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-a-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pamatky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strednich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29"/>
              </a:rPr>
              <a:t>-cech/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zamky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-hrady.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/7/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0"/>
              </a:rPr>
              <a:t>pruhonice.htm</a:t>
            </a:r>
            <a:endParaRPr lang="cs-CZ" sz="1050" dirty="0" smtClean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http://www.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infoslany.cz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cs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/modul/web/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turisticke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cile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/287-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pamatnik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-</a:t>
            </a:r>
            <a:r>
              <a:rPr lang="cs-CZ" sz="1050" dirty="0" err="1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lidice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  <a:hlinkClick r:id="rId31"/>
              </a:rPr>
              <a:t>/</a:t>
            </a:r>
            <a:r>
              <a:rPr lang="cs-CZ" sz="105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050" dirty="0">
              <a:solidFill>
                <a:schemeClr val="bg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3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88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3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8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3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8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3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8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3" dur="5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8" dur="500"/>
                                        <p:tgtEl>
                                          <p:spTgt spid="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3" dur="500"/>
                                        <p:tgtEl>
                                          <p:spTgt spid="3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8" dur="500"/>
                                        <p:tgtEl>
                                          <p:spTgt spid="3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3" dur="500"/>
                                        <p:tgtEl>
                                          <p:spTgt spid="3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8" dur="500"/>
                                        <p:tgtEl>
                                          <p:spTgt spid="3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3" dur="500"/>
                                        <p:tgtEl>
                                          <p:spTgt spid="3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8" dur="500"/>
                                        <p:tgtEl>
                                          <p:spTgt spid="3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63" dur="500"/>
                                        <p:tgtEl>
                                          <p:spTgt spid="3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374</Words>
  <Application>Microsoft Office PowerPoint</Application>
  <PresentationFormat>Předvádění na obrazovce (4:3)</PresentationFormat>
  <Paragraphs>107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Česká republika – Středočeský kraj</vt:lpstr>
      <vt:lpstr>Základní údaje</vt:lpstr>
      <vt:lpstr>Velká města</vt:lpstr>
      <vt:lpstr>Povrch</vt:lpstr>
      <vt:lpstr>Vodstvo</vt:lpstr>
      <vt:lpstr>Snímek 6</vt:lpstr>
      <vt:lpstr>Zemědělství</vt:lpstr>
      <vt:lpstr>Snímek 8</vt:lpstr>
      <vt:lpstr>Památky a přírodní zajímavosti</vt:lpstr>
      <vt:lpstr>Snímek 10</vt:lpstr>
      <vt:lpstr>Otázky</vt:lpstr>
      <vt:lpstr>Vyjmenuj alespoň 3 větší města Středočeského kraje</vt:lpstr>
      <vt:lpstr>Jak se jmenuje hrad kde byly uchovávány korunovační klenoty ??</vt:lpstr>
      <vt:lpstr>Co jsou to Orlík a Slapy ??</vt:lpstr>
      <vt:lpstr>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 – Středočeský kraj</dc:title>
  <dc:creator>Dave</dc:creator>
  <cp:lastModifiedBy>Dave</cp:lastModifiedBy>
  <cp:revision>25</cp:revision>
  <dcterms:created xsi:type="dcterms:W3CDTF">2012-01-20T14:15:16Z</dcterms:created>
  <dcterms:modified xsi:type="dcterms:W3CDTF">2012-06-14T14:56:21Z</dcterms:modified>
</cp:coreProperties>
</file>