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6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261701-6DD8-444E-A015-A74145D5F3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58867-7F96-49D1-8577-885F237E17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8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sk.wikipedia.org/wiki/S&#250;bor:Su&#353;ice_radnice.JPG" TargetMode="External"/><Relationship Id="rId13" Type="http://schemas.openxmlformats.org/officeDocument/2006/relationships/hyperlink" Target="http://www.hracholusky.com/kemp/" TargetMode="External"/><Relationship Id="rId18" Type="http://schemas.openxmlformats.org/officeDocument/2006/relationships/hyperlink" Target="http://www.cestovani.mediashow.cz/cesko/cesky-les-je-clenita-vrchovina-vhodna-pro-cykloturistiku.html" TargetMode="External"/><Relationship Id="rId26" Type="http://schemas.openxmlformats.org/officeDocument/2006/relationships/hyperlink" Target="http://www.lazenskepobyty.cz/wellness/zbiroh/hotel-chateau-zbiroh.php" TargetMode="External"/><Relationship Id="rId3" Type="http://schemas.openxmlformats.org/officeDocument/2006/relationships/hyperlink" Target="http://aerodynamika.rajce.idnes.cz/Sumava-Luzny_2009/" TargetMode="External"/><Relationship Id="rId21" Type="http://schemas.openxmlformats.org/officeDocument/2006/relationships/hyperlink" Target="http://www.krusnohorsky.cz/2009/06/07/naucna-stezka-kralovske-porici-loket/" TargetMode="External"/><Relationship Id="rId7" Type="http://schemas.openxmlformats.org/officeDocument/2006/relationships/hyperlink" Target="http://cs.wikipedia.org/wiki/Soubor:Rokycany_CZ_Our_Lady_of_the_Snow_church_and_Marian_column_0589.jpg" TargetMode="External"/><Relationship Id="rId12" Type="http://schemas.openxmlformats.org/officeDocument/2006/relationships/hyperlink" Target="http://www.cenapp.cz/cz/index.php?page=cena-petra-parlere/iv-rocnik-souteze/soutez-architektu/zadani-nametu" TargetMode="External"/><Relationship Id="rId17" Type="http://schemas.openxmlformats.org/officeDocument/2006/relationships/hyperlink" Target="http://www.chatabetty.cz/okoli_chata_BETTY_Kvilda.htm" TargetMode="External"/><Relationship Id="rId25" Type="http://schemas.openxmlformats.org/officeDocument/2006/relationships/hyperlink" Target="http://www.zamky-hrady.cz/1/horsovsky_tyn.htm" TargetMode="External"/><Relationship Id="rId33" Type="http://schemas.openxmlformats.org/officeDocument/2006/relationships/hyperlink" Target="http://www.fotozrcmodelu.estranky.cz/fotoalbum/pamatky/kladruby-klaster/" TargetMode="External"/><Relationship Id="rId2" Type="http://schemas.openxmlformats.org/officeDocument/2006/relationships/hyperlink" Target="http://www.zamky-hrady.cz/3/plzen.htm" TargetMode="External"/><Relationship Id="rId16" Type="http://schemas.openxmlformats.org/officeDocument/2006/relationships/hyperlink" Target="http://regiony.ic.cz/index.php?clanek=povrch&amp;dir=stredni&amp;menu=stredni" TargetMode="External"/><Relationship Id="rId20" Type="http://schemas.openxmlformats.org/officeDocument/2006/relationships/hyperlink" Target="http://www.tocnik-zebrak.cz/okoli.php" TargetMode="External"/><Relationship Id="rId29" Type="http://schemas.openxmlformats.org/officeDocument/2006/relationships/hyperlink" Target="http://www.akce.cz/akce/219170/skoda-by-se-divil-zamek-zinkov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uristika.cz/mista/tachov" TargetMode="External"/><Relationship Id="rId11" Type="http://schemas.openxmlformats.org/officeDocument/2006/relationships/hyperlink" Target="http://www.zamky-hrady.eu/zamky-horsovsky-tyn-detaily,35" TargetMode="External"/><Relationship Id="rId24" Type="http://schemas.openxmlformats.org/officeDocument/2006/relationships/hyperlink" Target="http://www.zamky-hrady.eu/hrady-rabi-detaily,24" TargetMode="External"/><Relationship Id="rId32" Type="http://schemas.openxmlformats.org/officeDocument/2006/relationships/hyperlink" Target="http://www.vyletnik.cz/hrady-a-zamky/zapadni-cechy/plzensko-sever/5493-klaster_plasy/" TargetMode="External"/><Relationship Id="rId5" Type="http://schemas.openxmlformats.org/officeDocument/2006/relationships/hyperlink" Target="http://www.realit.cz/aktualita/zajem-o-stavby-v-prumyslove-zone-v-klatovech-krize-neovlivnila" TargetMode="External"/><Relationship Id="rId15" Type="http://schemas.openxmlformats.org/officeDocument/2006/relationships/hyperlink" Target="http://regiony.ic.cz/index.php?clanek=povrch&amp;dir=plzen&amp;menu=plzen" TargetMode="External"/><Relationship Id="rId23" Type="http://schemas.openxmlformats.org/officeDocument/2006/relationships/hyperlink" Target="http://www.waymarking.com/waymarks/WMC9PX_koda_Plzen_PM_CZ_EU" TargetMode="External"/><Relationship Id="rId28" Type="http://schemas.openxmlformats.org/officeDocument/2006/relationships/hyperlink" Target="http://www.zamky-hrady.cz/2/kasperk.htm" TargetMode="External"/><Relationship Id="rId10" Type="http://schemas.openxmlformats.org/officeDocument/2006/relationships/hyperlink" Target="http://www.zivefirmy.cz/ss-kralovice_f19599" TargetMode="External"/><Relationship Id="rId19" Type="http://schemas.openxmlformats.org/officeDocument/2006/relationships/hyperlink" Target="http://www.cestykrajem.cz/katalog/dle-lokalit/objekty/narodni-park-sumava/" TargetMode="External"/><Relationship Id="rId31" Type="http://schemas.openxmlformats.org/officeDocument/2006/relationships/hyperlink" Target="http://www.dumazahrada.cz/dum-stavba/architektura/2009/7/16/clanky/pivovar-plzen-architektura-se-zajimavou-historii/" TargetMode="External"/><Relationship Id="rId4" Type="http://schemas.openxmlformats.org/officeDocument/2006/relationships/hyperlink" Target="http://www.athleticpension.cz/" TargetMode="External"/><Relationship Id="rId9" Type="http://schemas.openxmlformats.org/officeDocument/2006/relationships/hyperlink" Target="http://www.zivefirmy.cz/mesto-stribro_f224020" TargetMode="External"/><Relationship Id="rId14" Type="http://schemas.openxmlformats.org/officeDocument/2006/relationships/hyperlink" Target="http://cestovani.idnes.cz/igcechy.aspx?y=iglobe/sumava_materna.htm" TargetMode="External"/><Relationship Id="rId22" Type="http://schemas.openxmlformats.org/officeDocument/2006/relationships/hyperlink" Target="http://www.vyletnik.cz/mistopisny-rejstrik/zapadni-cechy/klatovsko/3870-bila_strz/" TargetMode="External"/><Relationship Id="rId27" Type="http://schemas.openxmlformats.org/officeDocument/2006/relationships/hyperlink" Target="http://www.zamky-hrady.cz/2/svihov.htm" TargetMode="External"/><Relationship Id="rId30" Type="http://schemas.openxmlformats.org/officeDocument/2006/relationships/hyperlink" Target="http://www.turistika.cz/vylety/po-krasach-tachovska-primda-848m-n-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 – Plzeňský kraj</a:t>
            </a:r>
            <a:endParaRPr lang="cs-CZ" sz="36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VY_32_INOVACE_07_ZEMĚPIS_Česká </a:t>
            </a:r>
            <a:r>
              <a:rPr lang="cs-CZ" sz="1800" dirty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republika </a:t>
            </a:r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Plzeňský kraj</a:t>
            </a:r>
            <a:endParaRPr lang="cs-CZ" sz="1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Jana Hoffmannová</a:t>
            </a:r>
          </a:p>
          <a:p>
            <a:endParaRPr lang="cs-CZ" sz="1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60648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údaje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Krajské město: Plzeň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Rozloha: 7 561 km</a:t>
            </a:r>
            <a:r>
              <a:rPr lang="cs-CZ" baseline="30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obyvatel: 581 175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Hustota zalidnění: 73 obyvatel/km</a:t>
            </a:r>
            <a:r>
              <a:rPr lang="cs-CZ" baseline="30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Nejvyšší bod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Blatný vrch – 1376 m. n. m. (za hraniční čarou)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Velká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Mokrůvka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oficiálně značený český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geobod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24744"/>
            <a:ext cx="5719375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980728"/>
            <a:ext cx="66675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908720"/>
            <a:ext cx="66675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Okresy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Plzeň – město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 největší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Plzeň – jih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Plzeň – sever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Domažlice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Klatovy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Tachov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Rokycany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 nejmenší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836712"/>
            <a:ext cx="5688632" cy="4869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1268760"/>
            <a:ext cx="7044261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980728"/>
            <a:ext cx="7017296" cy="5262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Plzeňský okres je třetím největším co do rozlohy, ale hustota zalidnění je druhá nejmenší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Další města</a:t>
            </a:r>
          </a:p>
          <a:p>
            <a:pPr lvl="3"/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Sušice</a:t>
            </a:r>
          </a:p>
          <a:p>
            <a:pPr lvl="3"/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Stříbro</a:t>
            </a:r>
          </a:p>
          <a:p>
            <a:pPr lvl="3"/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Kralovice</a:t>
            </a:r>
          </a:p>
          <a:p>
            <a:pPr lvl="3"/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Horšovský Týn</a:t>
            </a:r>
          </a:p>
          <a:p>
            <a:pPr lvl="3"/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Horažďovice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628800"/>
            <a:ext cx="5664629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268760"/>
            <a:ext cx="6120680" cy="4590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628800"/>
            <a:ext cx="5477144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1340768"/>
            <a:ext cx="6500722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1412776"/>
            <a:ext cx="5760640" cy="4257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Vodstvo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97152"/>
            <a:ext cx="8229600" cy="1329011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72608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Berounka – vzniklá soutokem řek: Mže, Radbuza, Ústava,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Úhlava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Otava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Přehrady</a:t>
            </a:r>
          </a:p>
          <a:p>
            <a:pPr lvl="1"/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Hracholusky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Nýrsko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Jezera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Ledovcového původu – Černé, Čertovo,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Prášilské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Laka</a:t>
            </a:r>
          </a:p>
          <a:p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836712"/>
            <a:ext cx="6696744" cy="5022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484784"/>
            <a:ext cx="6766709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Plzeňská pahorkatina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Středočeská pahorkatina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Šumava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les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1340768"/>
            <a:ext cx="5446368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1340768"/>
            <a:ext cx="5112568" cy="3724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Chráněná území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Národní Park Šumava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CHKO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Křivoklátsko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CHKO Slavkovský les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Národní přírodní rezervace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Černé a Čertovo jezero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Bílá strž 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412776"/>
            <a:ext cx="5732945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340768"/>
            <a:ext cx="6192688" cy="4198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95550" y="333375"/>
            <a:ext cx="4152900" cy="619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024" y="692696"/>
            <a:ext cx="8784976" cy="616530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Strojírenství – Škoda Plzeň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Keramický průmysl – v okolí Plzně ložiska kaolinu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Brambory, obiloviny, řepka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Karafiáty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Doprava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Významná železniční i silniční křižovatka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620688"/>
            <a:ext cx="6432715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Kulturní a historické památky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1"/>
            <a:ext cx="8229600" cy="792088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Hrady a zámky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Rabí – nerozsáhlejší zřícenina u nás</a:t>
            </a:r>
          </a:p>
          <a:p>
            <a:r>
              <a:rPr lang="cs-CZ" sz="2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Švihov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vodní hrad obehnaný hradbami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Horšovský Týn – hrad i zámek s rozsáhlým zámeckým parkem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Zbiroh – zámek</a:t>
            </a:r>
          </a:p>
          <a:p>
            <a:r>
              <a:rPr lang="cs-CZ" sz="2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Kašperk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hrad na Šumavě, poblíž Kašperských Hor</a:t>
            </a:r>
          </a:p>
          <a:p>
            <a:r>
              <a:rPr lang="cs-CZ" sz="2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Žinkovy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zámek</a:t>
            </a:r>
          </a:p>
          <a:p>
            <a:r>
              <a:rPr lang="cs-CZ" sz="2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Přimda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zřícenina nejstaršího hradu u nás – u Tachova</a:t>
            </a:r>
          </a:p>
          <a:p>
            <a:endParaRPr lang="cs-CZ" sz="2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980728"/>
            <a:ext cx="4608512" cy="495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996952"/>
            <a:ext cx="47625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484784"/>
            <a:ext cx="4857750" cy="325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0" y="1628800"/>
            <a:ext cx="4762500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1556792"/>
            <a:ext cx="4762500" cy="352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1196752"/>
            <a:ext cx="6000750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51720" y="1268760"/>
            <a:ext cx="4762500" cy="336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Zajímavá místa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Černé a Čertovo jezero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 ledovcový původ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Domažlice – centrum Chodska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Plzeň – pivovar (Plzeň a Gambrinus)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Plasy – klášter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Kladruby – klášter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57150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628800"/>
            <a:ext cx="6336704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628800"/>
            <a:ext cx="6735442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Kontrolní otázky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85184"/>
            <a:ext cx="8229600" cy="1040979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se jmenuje řeka, která vzniká v Plzni soutokem řek Úhlavy, Ústavy, Mže a Radbuzy ??</a:t>
            </a:r>
            <a:endParaRPr lang="cs-CZ" sz="2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Otava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Berounka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Labe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8092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Špatně, zkus to znovu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10800000" flipV="1">
            <a:off x="457200" y="5157192"/>
            <a:ext cx="8229600" cy="1152128"/>
          </a:xfrm>
        </p:spPr>
        <p:txBody>
          <a:bodyPr>
            <a:normAutofit/>
          </a:bodyPr>
          <a:lstStyle/>
          <a:p>
            <a:pPr lvl="8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Ano, to je správná odpověď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805264"/>
            <a:ext cx="8229600" cy="320899"/>
          </a:xfrm>
        </p:spPr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Vyjmenuj alespoň čtyři města mimo Plzně, která leží v Plzeňském kraji</a:t>
            </a:r>
            <a:endParaRPr lang="cs-CZ" sz="32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Jsou to – Tachov, Rokycany, Klatovy, Domažlice, Kralovice, Stříbro, Horšovský Týn</a:t>
            </a:r>
            <a:endParaRPr lang="cs-CZ" sz="2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se jmenuje největší a nejrozsáhlejší zřícenina u nás ?? </a:t>
            </a:r>
            <a:endParaRPr lang="cs-CZ" sz="36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Rabí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Přimda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Švihov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8092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Špatně, zkus to znovu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10800000" flipV="1">
            <a:off x="457200" y="5157192"/>
            <a:ext cx="8229600" cy="1152128"/>
          </a:xfrm>
        </p:spPr>
        <p:txBody>
          <a:bodyPr>
            <a:normAutofit/>
          </a:bodyPr>
          <a:lstStyle/>
          <a:p>
            <a:pPr lvl="8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Ano, to je správná odpověď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805264"/>
            <a:ext cx="8229600" cy="320899"/>
          </a:xfrm>
        </p:spPr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Odkazy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zamky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-hrady.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/3/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plzen.htm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http://aerodynamika.rajce.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idnes.cz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Sumava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Luzny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_2009/#IMG_4127.JPG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http://aerodynamika.rajce.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idnes.cz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Sumava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Luzny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_2009/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athleticpension.cz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/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http://www.realit.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/aktualita/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zajem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-o-stavby-v-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prumyslove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zone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-v-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klatovech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-krize-neovlivnila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http://www.turistika.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mista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tachov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http://cs.wikipedia.org/wiki/Soubor:Rokycany_CZ_Our_Lady_of_the_Snow_church_and_Marian_column_0589.jpg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http://sk.wikipedia.org/wiki/Súbor:Sušice_radnice.JPG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zivefirmy.cz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mesto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stribro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_f224020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zivefirmy.cz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ss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kralovice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_f19599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zamky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-hrady.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eu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zamky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horsovsky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tyn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-detaily,35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cenapp.cz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/index.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php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?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page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=cena-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petra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parlere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iv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rocnik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souteze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soutez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-architektu/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zadani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-nametu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hracholusky.com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/kemp/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http://cestovani.idnes.cz/igcechy.aspx?y=iglobe/sumava_materna.htm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http://regiony.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ic.cz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/index.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php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?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clanek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=povrch&amp;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dir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=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plzen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&amp;menu=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plzen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http://regiony.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ic.cz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/index.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php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?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clanek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=povrch&amp;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dir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=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stredni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&amp;menu=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stredni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chatabetty.cz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okoli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_chata_BETTY_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Kvilda.htm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cestovani.mediashow.cz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cesko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cesky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-les-je-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clenita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-vrchovina-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vhodna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-pro-cykloturistiku.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html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cestykrajem.cz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/katalog/dle-lokalit/objekty/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narodni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-park-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sumava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/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tocnik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zebrak.cz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okoli.php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krusnohorsky.cz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/2009/06/07/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naucna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-stezka-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kralovske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porici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-loket/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vyletnik.cz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mistopisny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rejstrik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/zapadni-cechy/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klatovsko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/3870-bila_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strz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/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waymarking.com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waymarks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/WMC9PX_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koda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_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Plzen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_PM_CZ_EU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zamky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-hrady.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eu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/hrady-rabi-detaily,24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zamky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-hrady.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/1/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horsovsky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_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tyn.htm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lazenskepobyty.cz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wellness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zbiroh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/hotel-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chateau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zbiroh.php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zamky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-hrady.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/2/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svihov.htm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zamky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-hrady.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/2/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kasperk.htm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http://www.akce.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/akce/219170/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skoda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-by-se-divil-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zamek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zinkovy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http://www.turistika.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vylety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/po-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krasach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tachovska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primda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-848m-n-m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dumazahrada.cz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/dum-stavba/architektura/2009/7/16/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clanky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/pivovar-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plzen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-architektura-se-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zajimavou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-historii/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vyletnik.cz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/hrady-a-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zamky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/zapadni-cechy/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plzensko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-sever/5493-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klaster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_plasy/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http://www.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fotozrcmodelu.estranky.cz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/fotoalbum/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pamatky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/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kladruby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-</a:t>
            </a:r>
            <a:r>
              <a:rPr lang="cs-CZ" sz="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klaster</a:t>
            </a:r>
            <a:r>
              <a:rPr lang="cs-CZ" sz="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3"/>
              </a:rPr>
              <a:t>/</a:t>
            </a:r>
            <a:endParaRPr lang="cs-CZ" sz="8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3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8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8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3" dur="5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8" dur="5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3" dur="500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8" dur="5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3" dur="500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8" dur="500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3" dur="500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8" dur="500"/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3" dur="500"/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8" dur="500"/>
                                        <p:tgtEl>
                                          <p:spTgt spid="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3" dur="500"/>
                                        <p:tgtEl>
                                          <p:spTgt spid="3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482</Words>
  <Application>Microsoft Office PowerPoint</Application>
  <PresentationFormat>Předvádění na obrazovce (4:3)</PresentationFormat>
  <Paragraphs>126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Česká republika – Plzeňský kraj</vt:lpstr>
      <vt:lpstr>Základní údaje</vt:lpstr>
      <vt:lpstr>Okresy</vt:lpstr>
      <vt:lpstr>Snímek 4</vt:lpstr>
      <vt:lpstr>Vodstvo</vt:lpstr>
      <vt:lpstr>Snímek 6</vt:lpstr>
      <vt:lpstr>Povrch</vt:lpstr>
      <vt:lpstr>Chráněná území</vt:lpstr>
      <vt:lpstr>Snímek 9</vt:lpstr>
      <vt:lpstr>Kulturní a historické památky</vt:lpstr>
      <vt:lpstr>Hrady a zámky</vt:lpstr>
      <vt:lpstr>Zajímavá místa</vt:lpstr>
      <vt:lpstr>Kontrolní otázky</vt:lpstr>
      <vt:lpstr>Jak se jmenuje řeka, která vzniká v Plzni soutokem řek Úhlavy, Ústavy, Mže a Radbuzy ??</vt:lpstr>
      <vt:lpstr>Špatně, zkus to znovu</vt:lpstr>
      <vt:lpstr>Ano, to je správná odpověď</vt:lpstr>
      <vt:lpstr>Vyjmenuj alespoň čtyři města mimo Plzně, která leží v Plzeňském kraji</vt:lpstr>
      <vt:lpstr>Jak se jmenuje největší a nejrozsáhlejší zřícenina u nás ?? </vt:lpstr>
      <vt:lpstr>Špatně, zkus to znovu</vt:lpstr>
      <vt:lpstr>Ano, to je správná odpověď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– Plzeňský kraj</dc:title>
  <dc:creator>Dave</dc:creator>
  <cp:lastModifiedBy>Dave</cp:lastModifiedBy>
  <cp:revision>31</cp:revision>
  <dcterms:created xsi:type="dcterms:W3CDTF">2012-02-12T09:26:14Z</dcterms:created>
  <dcterms:modified xsi:type="dcterms:W3CDTF">2012-06-14T15:03:05Z</dcterms:modified>
</cp:coreProperties>
</file>