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394" d="100"/>
          <a:sy n="394" d="100"/>
        </p:scale>
        <p:origin x="8724" y="6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135E8-D6A8-42F6-912C-A4466824EF6E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F1C31-461A-4A94-A402-5B8BD3964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mky-hrady.cz/2/strakonice.htm" TargetMode="External"/><Relationship Id="rId13" Type="http://schemas.openxmlformats.org/officeDocument/2006/relationships/hyperlink" Target="http://www.sbjf.cz/cs/mesta/tyn-nad-vltavou.html" TargetMode="External"/><Relationship Id="rId18" Type="http://schemas.openxmlformats.org/officeDocument/2006/relationships/hyperlink" Target="http://www.aparthotel-sumava.cz/bucina-a-pramen-vltavy" TargetMode="External"/><Relationship Id="rId26" Type="http://schemas.openxmlformats.org/officeDocument/2006/relationships/hyperlink" Target="http://www.penzionufranku.cz/index.php?id=okoli" TargetMode="External"/><Relationship Id="rId3" Type="http://schemas.openxmlformats.org/officeDocument/2006/relationships/hyperlink" Target="http://www.sumava21.cz/?f_id=32" TargetMode="External"/><Relationship Id="rId21" Type="http://schemas.openxmlformats.org/officeDocument/2006/relationships/hyperlink" Target="http://aktualne.centrum.cz/domaci/zivot-v-cesku/clanek.phtml?id=661575" TargetMode="External"/><Relationship Id="rId7" Type="http://schemas.openxmlformats.org/officeDocument/2006/relationships/hyperlink" Target="http://www.ceskehory.cz/sumava/img-c-prachatice-5.html" TargetMode="External"/><Relationship Id="rId12" Type="http://schemas.openxmlformats.org/officeDocument/2006/relationships/hyperlink" Target="http://www.vylety-s-detmi.cz/milevsko-milevsky-klaster/" TargetMode="External"/><Relationship Id="rId17" Type="http://schemas.openxmlformats.org/officeDocument/2006/relationships/hyperlink" Target="http://www.zabavniparky.cz/products/chko-trebonsko/" TargetMode="External"/><Relationship Id="rId25" Type="http://schemas.openxmlformats.org/officeDocument/2006/relationships/hyperlink" Target="http://www.zamky-hrady.eu/hrady-landstejn-detaily,16" TargetMode="External"/><Relationship Id="rId2" Type="http://schemas.openxmlformats.org/officeDocument/2006/relationships/hyperlink" Target="http://regiony.digizone.cz/ceske-budejovice/" TargetMode="External"/><Relationship Id="rId16" Type="http://schemas.openxmlformats.org/officeDocument/2006/relationships/hyperlink" Target="http://www.blanskyles.nature.cz/wps/portal/cs/blansky-les/o-sprave-chko/" TargetMode="External"/><Relationship Id="rId20" Type="http://schemas.openxmlformats.org/officeDocument/2006/relationships/hyperlink" Target="http://www.zamky-hrady.cz/7/rybniky.htm" TargetMode="External"/><Relationship Id="rId29" Type="http://schemas.openxmlformats.org/officeDocument/2006/relationships/hyperlink" Target="http://www.zamky-hrady.eu/zamky-kratochvile-detaily,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kreace.jannemec.com/tips/129.php" TargetMode="External"/><Relationship Id="rId11" Type="http://schemas.openxmlformats.org/officeDocument/2006/relationships/hyperlink" Target="http://www.husitskemuzeum.cz/view.php?nazevclanku=vystava-%E2%80%9Esobeslav-%E2%80%93-mesto-petiliste-ruze%E2%80%9C-v-sobeslavi&amp;cisloclanku=2011060008" TargetMode="External"/><Relationship Id="rId24" Type="http://schemas.openxmlformats.org/officeDocument/2006/relationships/hyperlink" Target="http://www.zamky-hrady.eu/hrady-zvikov-detaily,69" TargetMode="External"/><Relationship Id="rId32" Type="http://schemas.openxmlformats.org/officeDocument/2006/relationships/hyperlink" Target="http://www.fotoalpy.cz/galerie/vyssi-brod-05-2009/" TargetMode="External"/><Relationship Id="rId5" Type="http://schemas.openxmlformats.org/officeDocument/2006/relationships/hyperlink" Target="http://www.zamky-hrady.cz/1/jindrichuv_hradec.htm" TargetMode="External"/><Relationship Id="rId15" Type="http://schemas.openxmlformats.org/officeDocument/2006/relationships/hyperlink" Target="http://vimperk-mestopodboubinem.infoblog.cz/clanek/boubinsky-prales-184/" TargetMode="External"/><Relationship Id="rId23" Type="http://schemas.openxmlformats.org/officeDocument/2006/relationships/hyperlink" Target="http://www.zamky-hrady.cz/3/slavonice.htm" TargetMode="External"/><Relationship Id="rId28" Type="http://schemas.openxmlformats.org/officeDocument/2006/relationships/hyperlink" Target="http://hrady-zamky.infocesko.cz/content/pisecko-strakonice-taborsko-historicke-zajimavosti-zamek-orlik.aspx" TargetMode="External"/><Relationship Id="rId10" Type="http://schemas.openxmlformats.org/officeDocument/2006/relationships/hyperlink" Target="http://www.jsc.cz/resorts/czech-republic/trebon/" TargetMode="External"/><Relationship Id="rId19" Type="http://schemas.openxmlformats.org/officeDocument/2006/relationships/hyperlink" Target="http://www.ckrumlov.cz/cz1250/region/soucas/i_lipre.htm" TargetMode="External"/><Relationship Id="rId31" Type="http://schemas.openxmlformats.org/officeDocument/2006/relationships/hyperlink" Target="http://www.zamky-hrady.eu/zamky-cervena-lhota-detaily,7" TargetMode="External"/><Relationship Id="rId4" Type="http://schemas.openxmlformats.org/officeDocument/2006/relationships/hyperlink" Target="http://www.apartmanyathanor.cz/" TargetMode="External"/><Relationship Id="rId9" Type="http://schemas.openxmlformats.org/officeDocument/2006/relationships/hyperlink" Target="http://www.slevoteka.cz/vikendove-pobyty/" TargetMode="External"/><Relationship Id="rId14" Type="http://schemas.openxmlformats.org/officeDocument/2006/relationships/hyperlink" Target="http://www.cestykrajem.cz/katalog/dle-lokalit/objekty/narodni-park-sumava/" TargetMode="External"/><Relationship Id="rId22" Type="http://schemas.openxmlformats.org/officeDocument/2006/relationships/hyperlink" Target="http://www.prague-transfers-services.cz/pivovary-1/budejovicky-budvar" TargetMode="External"/><Relationship Id="rId27" Type="http://schemas.openxmlformats.org/officeDocument/2006/relationships/hyperlink" Target="http://www.ckrumlov.info/img.php?img=atr381i9&amp;LANG=en" TargetMode="External"/><Relationship Id="rId30" Type="http://schemas.openxmlformats.org/officeDocument/2006/relationships/hyperlink" Target="http://www.ceske-budejovice-jihocesky-kraj.cz/trebon/pamatk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 – Jihočeský kraj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VY_32_INOVACE_08_ZEMĚPIS_Česká </a:t>
            </a:r>
            <a:r>
              <a:rPr lang="cs-CZ" sz="18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republika obyvatelstvo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Registrační </a:t>
            </a:r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číslo: cz.1.07/1.4.00/21.0559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Jana Hoffmannová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údaje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město: České Budějovice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Rozloha: 10 056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km²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obyvatel: 637 460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bod: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Plechý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(1378 m. n. m.)</a:t>
            </a: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623192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34076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Okresní 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České Budějovice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Krumlov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Jindřichův Hradec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Tábor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Prachatice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Strakonice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Písek</a:t>
            </a:r>
          </a:p>
          <a:p>
            <a:r>
              <a:rPr lang="cs-CZ" sz="28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Další větší města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Třeboň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Soběslav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Milevsko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Týn nad Vltavou</a:t>
            </a:r>
            <a:endParaRPr lang="cs-CZ" sz="2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5821006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196752"/>
            <a:ext cx="5472608" cy="4378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38250" y="890588"/>
            <a:ext cx="66675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908720"/>
            <a:ext cx="6432715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7" y="836712"/>
            <a:ext cx="6877169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3" y="1700808"/>
            <a:ext cx="6691653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1556792"/>
            <a:ext cx="4621203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0"/>
            <a:ext cx="5486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1052736"/>
            <a:ext cx="5616624" cy="4215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03648" y="1772816"/>
            <a:ext cx="61151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Jádro tvořeno českobudějovickou a třeboňskou pánví, obklopenou pahorkatinami a vrchovinami (Středočeská pahorkatina a Českomoravská vrchovina)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hranicích s Rakouskem – Novohradské hory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jihozápadě – Šumava – druhé nejvyšší pohoří v České republice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Chraněná</a:t>
            </a: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území a rezervace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NP Šumava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NPR Boubínský prales 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CHKO Blanský les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CHKO Třeboňsko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6497337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340768"/>
            <a:ext cx="6336704" cy="4224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340768"/>
            <a:ext cx="6162847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1988840"/>
            <a:ext cx="661298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Pramen Vltavy (Šumava)</a:t>
            </a:r>
          </a:p>
          <a:p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Řeky: Vltava, Otava, Lužice, Nežárka, </a:t>
            </a:r>
            <a:r>
              <a:rPr lang="cs-CZ" sz="3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Malše</a:t>
            </a:r>
            <a:endParaRPr lang="cs-CZ" sz="3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Přehrady: Lipno, Orlík, </a:t>
            </a:r>
            <a:r>
              <a:rPr lang="cs-CZ" sz="3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Hněvkovice</a:t>
            </a:r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Jordán, </a:t>
            </a:r>
            <a:r>
              <a:rPr lang="cs-CZ" sz="3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Kořensko</a:t>
            </a:r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Rybníky: Rožmberk, Horusický, Bezdrev, Dvořiště</a:t>
            </a:r>
          </a:p>
          <a:p>
            <a:r>
              <a:rPr lang="cs-CZ" sz="3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Minerální prameny: Třeboň, Bechyně, </a:t>
            </a:r>
            <a:r>
              <a:rPr lang="cs-CZ" sz="3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Vráža</a:t>
            </a:r>
            <a:endParaRPr lang="cs-CZ" sz="3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196752"/>
            <a:ext cx="5976664" cy="4475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25" y="852488"/>
            <a:ext cx="7143750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5" y="980728"/>
            <a:ext cx="6738179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264696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Lesnictví a rybníkářství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Obiloviny, olejniny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Ovoce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skotu, drůbeže a prasat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Dřevozpracující, textilní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štěrkopísku, cihlářských hlín, stavebního kamene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Zpracovatelský 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Jaderná elektrárna Temelín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Turistický ruch – 4. nejnavštěvovanější kraj</a:t>
            </a:r>
          </a:p>
          <a:p>
            <a:pPr lvl="1"/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760749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Historické památky a turistická místa</a:t>
            </a:r>
            <a:endParaRPr lang="cs-CZ" sz="36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České Budějovice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Leží na soutoku Vltavy a </a:t>
            </a:r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Malše</a:t>
            </a:r>
            <a:endParaRPr lang="cs-CZ" sz="2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Město založil Přemysl Otakar II.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Historické jádro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Pivovary – Budvar, Budějovický měšťanský pivovar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KOH–I–NOOR – školní a kancelářské pomůcky</a:t>
            </a:r>
          </a:p>
          <a:p>
            <a:pPr lvl="1"/>
            <a:r>
              <a:rPr lang="cs-CZ" sz="24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Madeta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- mlékárny</a:t>
            </a:r>
            <a:endParaRPr lang="cs-CZ" sz="2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5715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0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Městské památkové rezervace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Krumlov (od roku 1992 na seznamu UNESCO)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Písek – nejstarší kamenný most v ČR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Soběslav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Slavonice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Tábor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Třeboň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Prachatice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40768"/>
            <a:ext cx="525685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196752"/>
            <a:ext cx="614468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algn="ctr"/>
            <a:r>
              <a:rPr lang="cs-CZ" sz="28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Hrady a zámky</a:t>
            </a:r>
          </a:p>
          <a:p>
            <a:r>
              <a:rPr lang="cs-CZ" sz="2800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Hrady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Zvíkov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Landštejn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Rožmberk</a:t>
            </a:r>
          </a:p>
          <a:p>
            <a:r>
              <a:rPr lang="cs-CZ" sz="2400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Zámky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Hluboká nad Vltavou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Krumlov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Orlík – na skále nad Orlickou přehradou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Kratochvíle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Třeboň – poblíž se nachází </a:t>
            </a:r>
            <a:r>
              <a:rPr lang="cs-CZ" sz="2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Schwarzenberská</a:t>
            </a:r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hrobka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Červená Lhota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Klášter ve Vyšším Brodě</a:t>
            </a:r>
          </a:p>
          <a:p>
            <a:pPr lvl="1"/>
            <a:endParaRPr lang="cs-CZ" sz="2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340768"/>
            <a:ext cx="5049912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052736"/>
            <a:ext cx="6336704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052736"/>
            <a:ext cx="6240693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692696"/>
            <a:ext cx="7143750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1052736"/>
            <a:ext cx="5847987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692696"/>
            <a:ext cx="7143750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980728"/>
            <a:ext cx="5256584" cy="5310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476672"/>
            <a:ext cx="7886650" cy="591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5576" y="764704"/>
            <a:ext cx="755493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93096"/>
            <a:ext cx="8229600" cy="1833067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nejdelší řeka v ČR a kde pramení ??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Labe – pramení na Šumavě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Labe – pramení v Krkonoších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Vltava – pramení na Šumavě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1905075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Vyjmenujte alespoň 5 měst ležících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        v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jihočeském kraji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České Budějovice, Tábor, Strakonice, Písek, Prachatice, Třeboň, Český Krumlov, Jindřichův Hradec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Názvy: Bezdrev, Svět, Rožmberk, Horusický označují ??</a:t>
            </a:r>
            <a:endParaRPr lang="cs-CZ" sz="4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Jezera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Rybníky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Přehrady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1905075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http://regiony.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digizone.cz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ceske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budejovice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http://www.sumava21.cz/?f_id=32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apartmanyathanor.cz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zamky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-hrady.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/1/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jindrichuv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_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hradec.htm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http://www.rekreace.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jannemec.com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tips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/129.php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ceskehory.cz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sumava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img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-c-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prachatice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-5.html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zamky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-hrady.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/2/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strakonice.htm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slevoteka.cz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vikendove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-pobyty/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jsc.cz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resorts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czech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republic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trebon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husitskemuzeum.cz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view.php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?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nazevclanku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=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vystava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-%E2%80%9Esobeslav-%E2%80%93-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mesto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petiliste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ruze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%E2%80%9C-v-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sobeslavi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&amp;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cisloclanku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=2011060008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vylety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-s-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detmi.cz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milevsko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milevsky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klaster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sbjf.cz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cs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mesta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tyn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-nad-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vltavou.html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cestykrajem.cz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/katalog/dle-lokalit/objekty/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narodni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-park-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sumava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http://vimperk-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mestopodboubinem.infoblog.cz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clanek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boubinsky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-prales-184/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blanskyles.nature.cz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wps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portal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blansky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-les/o-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sprave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chko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zabavniparky.cz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products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chko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trebonsko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aparthotel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sumava.cz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bucina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-a-pramen-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vltavy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ckrumlov.cz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/cz1250/region/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soucas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/i_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lipre.htm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zamky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-hrady.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/7/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rybniky.htm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http://aktualne.centrum.cz/domaci/zivot-v-cesku/clanek.phtml?id=661575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prague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transfers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services.cz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/pivovary-1/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budejovicky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-budvar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zamky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-hrady.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/3/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slavonice.htm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ceskehory.cz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sumava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img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-c-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prachatice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-5.html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u="sng" dirty="0">
                <a:hlinkClick r:id="rId24"/>
              </a:rPr>
              <a:t>http://www.</a:t>
            </a:r>
            <a:r>
              <a:rPr lang="cs-CZ" sz="1000" u="sng" dirty="0" err="1">
                <a:hlinkClick r:id="rId24"/>
              </a:rPr>
              <a:t>zamky</a:t>
            </a:r>
            <a:r>
              <a:rPr lang="cs-CZ" sz="1000" u="sng" dirty="0">
                <a:hlinkClick r:id="rId24"/>
              </a:rPr>
              <a:t>-hrady.</a:t>
            </a:r>
            <a:r>
              <a:rPr lang="cs-CZ" sz="1000" u="sng" dirty="0" err="1">
                <a:hlinkClick r:id="rId24"/>
              </a:rPr>
              <a:t>eu</a:t>
            </a:r>
            <a:r>
              <a:rPr lang="cs-CZ" sz="1000" u="sng" dirty="0">
                <a:hlinkClick r:id="rId24"/>
              </a:rPr>
              <a:t>/hrady-</a:t>
            </a:r>
            <a:r>
              <a:rPr lang="cs-CZ" sz="1000" u="sng" dirty="0" err="1">
                <a:hlinkClick r:id="rId24"/>
              </a:rPr>
              <a:t>zvikov</a:t>
            </a:r>
            <a:r>
              <a:rPr lang="cs-CZ" sz="1000" u="sng" dirty="0">
                <a:hlinkClick r:id="rId24"/>
              </a:rPr>
              <a:t>-detaily,69</a:t>
            </a:r>
            <a:endParaRPr lang="cs-CZ" sz="1000" dirty="0"/>
          </a:p>
          <a:p>
            <a:r>
              <a:rPr lang="cs-CZ" sz="1000" u="sng" dirty="0">
                <a:hlinkClick r:id="rId25"/>
              </a:rPr>
              <a:t>http://www.</a:t>
            </a:r>
            <a:r>
              <a:rPr lang="cs-CZ" sz="1000" u="sng" dirty="0" err="1">
                <a:hlinkClick r:id="rId25"/>
              </a:rPr>
              <a:t>zamky</a:t>
            </a:r>
            <a:r>
              <a:rPr lang="cs-CZ" sz="1000" u="sng" dirty="0">
                <a:hlinkClick r:id="rId25"/>
              </a:rPr>
              <a:t>-hrady.</a:t>
            </a:r>
            <a:r>
              <a:rPr lang="cs-CZ" sz="1000" u="sng" dirty="0" err="1">
                <a:hlinkClick r:id="rId25"/>
              </a:rPr>
              <a:t>eu</a:t>
            </a:r>
            <a:r>
              <a:rPr lang="cs-CZ" sz="1000" u="sng" dirty="0">
                <a:hlinkClick r:id="rId25"/>
              </a:rPr>
              <a:t>/hrady-</a:t>
            </a:r>
            <a:r>
              <a:rPr lang="cs-CZ" sz="1000" u="sng" dirty="0" err="1">
                <a:hlinkClick r:id="rId25"/>
              </a:rPr>
              <a:t>landstejn</a:t>
            </a:r>
            <a:r>
              <a:rPr lang="cs-CZ" sz="1000" u="sng" dirty="0">
                <a:hlinkClick r:id="rId25"/>
              </a:rPr>
              <a:t>-detaily,16</a:t>
            </a:r>
            <a:endParaRPr lang="cs-CZ" sz="1000" dirty="0"/>
          </a:p>
          <a:p>
            <a:r>
              <a:rPr lang="cs-CZ" sz="1000" u="sng" dirty="0">
                <a:hlinkClick r:id="rId26"/>
              </a:rPr>
              <a:t>http://www.</a:t>
            </a:r>
            <a:r>
              <a:rPr lang="cs-CZ" sz="1000" u="sng" dirty="0" err="1">
                <a:hlinkClick r:id="rId26"/>
              </a:rPr>
              <a:t>penzionufranku.cz</a:t>
            </a:r>
            <a:r>
              <a:rPr lang="cs-CZ" sz="1000" u="sng" dirty="0">
                <a:hlinkClick r:id="rId26"/>
              </a:rPr>
              <a:t>/index.</a:t>
            </a:r>
            <a:r>
              <a:rPr lang="cs-CZ" sz="1000" u="sng" dirty="0" err="1">
                <a:hlinkClick r:id="rId26"/>
              </a:rPr>
              <a:t>php</a:t>
            </a:r>
            <a:r>
              <a:rPr lang="cs-CZ" sz="1000" u="sng" dirty="0">
                <a:hlinkClick r:id="rId26"/>
              </a:rPr>
              <a:t>?id=</a:t>
            </a:r>
            <a:r>
              <a:rPr lang="cs-CZ" sz="1000" u="sng" dirty="0" err="1">
                <a:hlinkClick r:id="rId26"/>
              </a:rPr>
              <a:t>okoli</a:t>
            </a:r>
            <a:endParaRPr lang="cs-CZ" sz="1000" dirty="0"/>
          </a:p>
          <a:p>
            <a:r>
              <a:rPr lang="cs-CZ" sz="1000" u="sng" dirty="0">
                <a:hlinkClick r:id="rId27"/>
              </a:rPr>
              <a:t>http://www.</a:t>
            </a:r>
            <a:r>
              <a:rPr lang="cs-CZ" sz="1000" u="sng" dirty="0" err="1">
                <a:hlinkClick r:id="rId27"/>
              </a:rPr>
              <a:t>ckrumlov.info</a:t>
            </a:r>
            <a:r>
              <a:rPr lang="cs-CZ" sz="1000" u="sng" dirty="0">
                <a:hlinkClick r:id="rId27"/>
              </a:rPr>
              <a:t>/</a:t>
            </a:r>
            <a:r>
              <a:rPr lang="cs-CZ" sz="1000" u="sng" dirty="0" err="1">
                <a:hlinkClick r:id="rId27"/>
              </a:rPr>
              <a:t>img.php</a:t>
            </a:r>
            <a:r>
              <a:rPr lang="cs-CZ" sz="1000" u="sng" dirty="0">
                <a:hlinkClick r:id="rId27"/>
              </a:rPr>
              <a:t>?</a:t>
            </a:r>
            <a:r>
              <a:rPr lang="cs-CZ" sz="1000" u="sng" dirty="0" err="1">
                <a:hlinkClick r:id="rId27"/>
              </a:rPr>
              <a:t>img</a:t>
            </a:r>
            <a:r>
              <a:rPr lang="cs-CZ" sz="1000" u="sng" dirty="0">
                <a:hlinkClick r:id="rId27"/>
              </a:rPr>
              <a:t>=atr381i9&amp;LANG=</a:t>
            </a:r>
            <a:r>
              <a:rPr lang="cs-CZ" sz="1000" u="sng" dirty="0" err="1">
                <a:hlinkClick r:id="rId27"/>
              </a:rPr>
              <a:t>en</a:t>
            </a:r>
            <a:endParaRPr lang="cs-CZ" sz="1000" dirty="0"/>
          </a:p>
          <a:p>
            <a:r>
              <a:rPr lang="cs-CZ" sz="1000" u="sng" dirty="0">
                <a:hlinkClick r:id="rId28"/>
              </a:rPr>
              <a:t>http://hrady-</a:t>
            </a:r>
            <a:r>
              <a:rPr lang="cs-CZ" sz="1000" u="sng" dirty="0" err="1">
                <a:hlinkClick r:id="rId28"/>
              </a:rPr>
              <a:t>zamky.infocesko.cz</a:t>
            </a:r>
            <a:r>
              <a:rPr lang="cs-CZ" sz="1000" u="sng" dirty="0">
                <a:hlinkClick r:id="rId28"/>
              </a:rPr>
              <a:t>/</a:t>
            </a:r>
            <a:r>
              <a:rPr lang="cs-CZ" sz="1000" u="sng" dirty="0" err="1">
                <a:hlinkClick r:id="rId28"/>
              </a:rPr>
              <a:t>content</a:t>
            </a:r>
            <a:r>
              <a:rPr lang="cs-CZ" sz="1000" u="sng" dirty="0">
                <a:hlinkClick r:id="rId28"/>
              </a:rPr>
              <a:t>/</a:t>
            </a:r>
            <a:r>
              <a:rPr lang="cs-CZ" sz="1000" u="sng" dirty="0" err="1">
                <a:hlinkClick r:id="rId28"/>
              </a:rPr>
              <a:t>pisecko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strakonice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taborsko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historicke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zajimavosti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zamek</a:t>
            </a:r>
            <a:r>
              <a:rPr lang="cs-CZ" sz="1000" u="sng" dirty="0">
                <a:hlinkClick r:id="rId28"/>
              </a:rPr>
              <a:t>-</a:t>
            </a:r>
            <a:r>
              <a:rPr lang="cs-CZ" sz="1000" u="sng" dirty="0" err="1">
                <a:hlinkClick r:id="rId28"/>
              </a:rPr>
              <a:t>orlik.aspx</a:t>
            </a:r>
            <a:endParaRPr lang="cs-CZ" sz="1000" dirty="0"/>
          </a:p>
          <a:p>
            <a:r>
              <a:rPr lang="cs-CZ" sz="1000" u="sng" dirty="0">
                <a:hlinkClick r:id="rId29"/>
              </a:rPr>
              <a:t>http://www.</a:t>
            </a:r>
            <a:r>
              <a:rPr lang="cs-CZ" sz="1000" u="sng" dirty="0" err="1">
                <a:hlinkClick r:id="rId29"/>
              </a:rPr>
              <a:t>zamky</a:t>
            </a:r>
            <a:r>
              <a:rPr lang="cs-CZ" sz="1000" u="sng" dirty="0">
                <a:hlinkClick r:id="rId29"/>
              </a:rPr>
              <a:t>-hrady.</a:t>
            </a:r>
            <a:r>
              <a:rPr lang="cs-CZ" sz="1000" u="sng" dirty="0" err="1">
                <a:hlinkClick r:id="rId29"/>
              </a:rPr>
              <a:t>eu</a:t>
            </a:r>
            <a:r>
              <a:rPr lang="cs-CZ" sz="1000" u="sng" dirty="0">
                <a:hlinkClick r:id="rId29"/>
              </a:rPr>
              <a:t>/</a:t>
            </a:r>
            <a:r>
              <a:rPr lang="cs-CZ" sz="1000" u="sng" dirty="0" err="1">
                <a:hlinkClick r:id="rId29"/>
              </a:rPr>
              <a:t>zamky</a:t>
            </a:r>
            <a:r>
              <a:rPr lang="cs-CZ" sz="1000" u="sng" dirty="0">
                <a:hlinkClick r:id="rId29"/>
              </a:rPr>
              <a:t>-</a:t>
            </a:r>
            <a:r>
              <a:rPr lang="cs-CZ" sz="1000" u="sng" dirty="0" err="1">
                <a:hlinkClick r:id="rId29"/>
              </a:rPr>
              <a:t>kratochvile</a:t>
            </a:r>
            <a:r>
              <a:rPr lang="cs-CZ" sz="1000" u="sng" dirty="0">
                <a:hlinkClick r:id="rId29"/>
              </a:rPr>
              <a:t>-detaily,3</a:t>
            </a:r>
            <a:endParaRPr lang="cs-CZ" sz="1000" dirty="0"/>
          </a:p>
          <a:p>
            <a:r>
              <a:rPr lang="cs-CZ" sz="1000" u="sng" dirty="0">
                <a:hlinkClick r:id="rId30"/>
              </a:rPr>
              <a:t>http://www.</a:t>
            </a:r>
            <a:r>
              <a:rPr lang="cs-CZ" sz="1000" u="sng" dirty="0" err="1">
                <a:hlinkClick r:id="rId30"/>
              </a:rPr>
              <a:t>ceske</a:t>
            </a:r>
            <a:r>
              <a:rPr lang="cs-CZ" sz="1000" u="sng" dirty="0">
                <a:hlinkClick r:id="rId30"/>
              </a:rPr>
              <a:t>-</a:t>
            </a:r>
            <a:r>
              <a:rPr lang="cs-CZ" sz="1000" u="sng" dirty="0" err="1">
                <a:hlinkClick r:id="rId30"/>
              </a:rPr>
              <a:t>budejovice</a:t>
            </a:r>
            <a:r>
              <a:rPr lang="cs-CZ" sz="1000" u="sng" dirty="0">
                <a:hlinkClick r:id="rId30"/>
              </a:rPr>
              <a:t>-</a:t>
            </a:r>
            <a:r>
              <a:rPr lang="cs-CZ" sz="1000" u="sng" dirty="0" err="1">
                <a:hlinkClick r:id="rId30"/>
              </a:rPr>
              <a:t>jihocesky</a:t>
            </a:r>
            <a:r>
              <a:rPr lang="cs-CZ" sz="1000" u="sng" dirty="0">
                <a:hlinkClick r:id="rId30"/>
              </a:rPr>
              <a:t>-kraj.</a:t>
            </a:r>
            <a:r>
              <a:rPr lang="cs-CZ" sz="1000" u="sng" dirty="0" err="1">
                <a:hlinkClick r:id="rId30"/>
              </a:rPr>
              <a:t>cz</a:t>
            </a:r>
            <a:r>
              <a:rPr lang="cs-CZ" sz="1000" u="sng" dirty="0">
                <a:hlinkClick r:id="rId30"/>
              </a:rPr>
              <a:t>/</a:t>
            </a:r>
            <a:r>
              <a:rPr lang="cs-CZ" sz="1000" u="sng" dirty="0" err="1">
                <a:hlinkClick r:id="rId30"/>
              </a:rPr>
              <a:t>trebon</a:t>
            </a:r>
            <a:r>
              <a:rPr lang="cs-CZ" sz="1000" u="sng" dirty="0">
                <a:hlinkClick r:id="rId30"/>
              </a:rPr>
              <a:t>/</a:t>
            </a:r>
            <a:r>
              <a:rPr lang="cs-CZ" sz="1000" u="sng" dirty="0" err="1">
                <a:hlinkClick r:id="rId30"/>
              </a:rPr>
              <a:t>pamatky.php</a:t>
            </a:r>
            <a:endParaRPr lang="cs-CZ" sz="1000" dirty="0"/>
          </a:p>
          <a:p>
            <a:r>
              <a:rPr lang="cs-CZ" sz="1000" u="sng" dirty="0">
                <a:hlinkClick r:id="rId31"/>
              </a:rPr>
              <a:t>http://www.</a:t>
            </a:r>
            <a:r>
              <a:rPr lang="cs-CZ" sz="1000" u="sng" dirty="0" err="1">
                <a:hlinkClick r:id="rId31"/>
              </a:rPr>
              <a:t>zamky</a:t>
            </a:r>
            <a:r>
              <a:rPr lang="cs-CZ" sz="1000" u="sng" dirty="0">
                <a:hlinkClick r:id="rId31"/>
              </a:rPr>
              <a:t>-hrady.</a:t>
            </a:r>
            <a:r>
              <a:rPr lang="cs-CZ" sz="1000" u="sng" dirty="0" err="1">
                <a:hlinkClick r:id="rId31"/>
              </a:rPr>
              <a:t>eu</a:t>
            </a:r>
            <a:r>
              <a:rPr lang="cs-CZ" sz="1000" u="sng" dirty="0">
                <a:hlinkClick r:id="rId31"/>
              </a:rPr>
              <a:t>/</a:t>
            </a:r>
            <a:r>
              <a:rPr lang="cs-CZ" sz="1000" u="sng" dirty="0" err="1">
                <a:hlinkClick r:id="rId31"/>
              </a:rPr>
              <a:t>zamky</a:t>
            </a:r>
            <a:r>
              <a:rPr lang="cs-CZ" sz="1000" u="sng" dirty="0">
                <a:hlinkClick r:id="rId31"/>
              </a:rPr>
              <a:t>-</a:t>
            </a:r>
            <a:r>
              <a:rPr lang="cs-CZ" sz="1000" u="sng" dirty="0" err="1">
                <a:hlinkClick r:id="rId31"/>
              </a:rPr>
              <a:t>cervena</a:t>
            </a:r>
            <a:r>
              <a:rPr lang="cs-CZ" sz="1000" u="sng" dirty="0">
                <a:hlinkClick r:id="rId31"/>
              </a:rPr>
              <a:t>-</a:t>
            </a:r>
            <a:r>
              <a:rPr lang="cs-CZ" sz="1000" u="sng" dirty="0" err="1">
                <a:hlinkClick r:id="rId31"/>
              </a:rPr>
              <a:t>lhota</a:t>
            </a:r>
            <a:r>
              <a:rPr lang="cs-CZ" sz="1000" u="sng" dirty="0">
                <a:hlinkClick r:id="rId31"/>
              </a:rPr>
              <a:t>-detaily,7</a:t>
            </a:r>
            <a:endParaRPr lang="cs-CZ" sz="1000" dirty="0"/>
          </a:p>
          <a:p>
            <a:r>
              <a:rPr lang="cs-CZ" sz="1000" u="sng" dirty="0">
                <a:hlinkClick r:id="rId32"/>
              </a:rPr>
              <a:t>http://www.</a:t>
            </a:r>
            <a:r>
              <a:rPr lang="cs-CZ" sz="1000" u="sng" dirty="0" err="1">
                <a:hlinkClick r:id="rId32"/>
              </a:rPr>
              <a:t>fotoalpy.cz</a:t>
            </a:r>
            <a:r>
              <a:rPr lang="cs-CZ" sz="1000" u="sng" dirty="0">
                <a:hlinkClick r:id="rId32"/>
              </a:rPr>
              <a:t>/galerie/</a:t>
            </a:r>
            <a:r>
              <a:rPr lang="cs-CZ" sz="1000" u="sng" dirty="0" err="1">
                <a:hlinkClick r:id="rId32"/>
              </a:rPr>
              <a:t>vyssi</a:t>
            </a:r>
            <a:r>
              <a:rPr lang="cs-CZ" sz="1000" u="sng" dirty="0">
                <a:hlinkClick r:id="rId32"/>
              </a:rPr>
              <a:t>-brod-05-2009/</a:t>
            </a:r>
            <a:endParaRPr lang="cs-CZ" sz="1000" dirty="0"/>
          </a:p>
          <a:p>
            <a:r>
              <a:rPr lang="cs-CZ" sz="1000" dirty="0"/>
              <a:t> </a:t>
            </a:r>
          </a:p>
          <a:p>
            <a:endParaRPr lang="cs-CZ" sz="1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517</Words>
  <Application>Microsoft Office PowerPoint</Application>
  <PresentationFormat>Předvádění na obrazovce (4:3)</PresentationFormat>
  <Paragraphs>135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Česká republika – Jihočeský kraj</vt:lpstr>
      <vt:lpstr>Základní údaje</vt:lpstr>
      <vt:lpstr>Okresní města</vt:lpstr>
      <vt:lpstr>Povrch</vt:lpstr>
      <vt:lpstr>Chraněná území a rezervace</vt:lpstr>
      <vt:lpstr>Vodstvo</vt:lpstr>
      <vt:lpstr>Snímek 7</vt:lpstr>
      <vt:lpstr>Historické památky a turistická místa</vt:lpstr>
      <vt:lpstr>Snímek 9</vt:lpstr>
      <vt:lpstr>Snímek 10</vt:lpstr>
      <vt:lpstr>Kontrolní otázky</vt:lpstr>
      <vt:lpstr>Jak se jmenuje nejdelší řeka v ČR a kde pramení ??</vt:lpstr>
      <vt:lpstr>Špatně, zkus to znovu</vt:lpstr>
      <vt:lpstr>Ano, to je správná odpověď </vt:lpstr>
      <vt:lpstr>Vyjmenujte alespoň 5 měst ležících               v jihočeském kraji</vt:lpstr>
      <vt:lpstr>Názvy: Bezdrev, Svět, Rožmberk, Horusický označují ??</vt:lpstr>
      <vt:lpstr>Špatně, zkus to znovu</vt:lpstr>
      <vt:lpstr>Ano, to je správná odpověď 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– jihočeský kraj</dc:title>
  <dc:creator>Dave</dc:creator>
  <cp:lastModifiedBy>Dum</cp:lastModifiedBy>
  <cp:revision>46</cp:revision>
  <dcterms:created xsi:type="dcterms:W3CDTF">2012-02-12T13:52:15Z</dcterms:created>
  <dcterms:modified xsi:type="dcterms:W3CDTF">2012-08-17T13:55:23Z</dcterms:modified>
</cp:coreProperties>
</file>