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6" r:id="rId20"/>
    <p:sldId id="277" r:id="rId21"/>
    <p:sldId id="278" r:id="rId22"/>
    <p:sldId id="281" r:id="rId23"/>
    <p:sldId id="284" r:id="rId24"/>
    <p:sldId id="28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741D57-9619-419D-8CEA-48235745A6AE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ADA6FF-C802-45FB-B1ED-3BEAB4E52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ADA6FF-C802-45FB-B1ED-3BEAB4E520CC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9030F0-5004-4AD3-9008-FFD05B367C9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C6DE7E-EDB4-4867-AFD8-D1F428010F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ansportchief.cz/dalsi-sluzby/aero-taxi/luxusni-vyhlidkove-lety/cesky-raj-na-dosah-ruky" TargetMode="External"/><Relationship Id="rId13" Type="http://schemas.openxmlformats.org/officeDocument/2006/relationships/hyperlink" Target="http://www.eu2009.cz/scripts/detail.php@id=3236&amp;newsid=3219&amp;listid=11.html" TargetMode="External"/><Relationship Id="rId18" Type="http://schemas.openxmlformats.org/officeDocument/2006/relationships/hyperlink" Target="http://krejci.bigbloger.lidovky.cz/c/49643/Toulky-rodnym-krajem-20.html" TargetMode="External"/><Relationship Id="rId26" Type="http://schemas.openxmlformats.org/officeDocument/2006/relationships/hyperlink" Target="http://www.novemestonm.cz/pro-turisty/nove-mesto-nad-metuji-jeho-historie-a-pamatky/zamek-nove-mesto-nad-metuji.html" TargetMode="External"/><Relationship Id="rId3" Type="http://schemas.openxmlformats.org/officeDocument/2006/relationships/hyperlink" Target="http://ubytovani-orlicko.cz/" TargetMode="External"/><Relationship Id="rId21" Type="http://schemas.openxmlformats.org/officeDocument/2006/relationships/hyperlink" Target="http://tulacka.mistecko.cz/hrad-pecka" TargetMode="External"/><Relationship Id="rId7" Type="http://schemas.openxmlformats.org/officeDocument/2006/relationships/hyperlink" Target="http://www.portalnachod.cz/chranena-krajinna-oblast-broumovsko/" TargetMode="External"/><Relationship Id="rId12" Type="http://schemas.openxmlformats.org/officeDocument/2006/relationships/hyperlink" Target="http://www.xantypa.cz/historie?tot0x382=14&amp;pgf0x382=10" TargetMode="External"/><Relationship Id="rId17" Type="http://schemas.openxmlformats.org/officeDocument/2006/relationships/hyperlink" Target="http://www.zamky-hrady.eu/mesta-dvur-kralove-detaily,34" TargetMode="External"/><Relationship Id="rId25" Type="http://schemas.openxmlformats.org/officeDocument/2006/relationships/hyperlink" Target="http://www.zameknachod.cz/" TargetMode="External"/><Relationship Id="rId33" Type="http://schemas.openxmlformats.org/officeDocument/2006/relationships/hyperlink" Target="http://www.svet-zvirat.cz/zoologicka-zahrada-dvur-kralove-nad-labem.html" TargetMode="External"/><Relationship Id="rId2" Type="http://schemas.openxmlformats.org/officeDocument/2006/relationships/hyperlink" Target="http://www.hotelhorizont.cz/cz/fotogalerie-turistika-sport-gastronomie-romantika.aspx?sc=100&amp;pg=3" TargetMode="External"/><Relationship Id="rId16" Type="http://schemas.openxmlformats.org/officeDocument/2006/relationships/hyperlink" Target="http://www.ceskenoviny.cz/kultura/zpravy/kuks-dostane-obri-dotaci-z-eu-na-vzdelavaci-centrum/628406" TargetMode="External"/><Relationship Id="rId20" Type="http://schemas.openxmlformats.org/officeDocument/2006/relationships/hyperlink" Target="http://www.zamky-hrady.cz/1/humprecht.htm" TargetMode="External"/><Relationship Id="rId29" Type="http://schemas.openxmlformats.org/officeDocument/2006/relationships/hyperlink" Target="http://www.zamky-hrady.cz/1/opocno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-nachodsko.cz/regionalni-katalog/tipy-na-vylet/prehradni-nadrz-rozkos/" TargetMode="External"/><Relationship Id="rId11" Type="http://schemas.openxmlformats.org/officeDocument/2006/relationships/hyperlink" Target="http://webmix.euweb.cz/dokum12/index.html" TargetMode="External"/><Relationship Id="rId24" Type="http://schemas.openxmlformats.org/officeDocument/2006/relationships/hyperlink" Target="http://adrspachy.cz/ubytovani/klastery-benediktini-broumov-police/dovolena.html" TargetMode="External"/><Relationship Id="rId32" Type="http://schemas.openxmlformats.org/officeDocument/2006/relationships/hyperlink" Target="http://www.kralovedvorsko.cz/prehrada-les-kralovstvi" TargetMode="External"/><Relationship Id="rId5" Type="http://schemas.openxmlformats.org/officeDocument/2006/relationships/hyperlink" Target="http://www.etc-sport.cz/cz/etc-sport-leto/tipy-na-vylety/pramen-labe" TargetMode="External"/><Relationship Id="rId15" Type="http://schemas.openxmlformats.org/officeDocument/2006/relationships/hyperlink" Target="http://fotogalerie.hradeckralove.cz/?id_fotky=75" TargetMode="External"/><Relationship Id="rId23" Type="http://schemas.openxmlformats.org/officeDocument/2006/relationships/hyperlink" Target="http://www.stripky.cz/1329-vanoce-u-rumcajse.html" TargetMode="External"/><Relationship Id="rId28" Type="http://schemas.openxmlformats.org/officeDocument/2006/relationships/hyperlink" Target="http://www.portaljaromer.cz/pevnost-josefov-1/" TargetMode="External"/><Relationship Id="rId10" Type="http://schemas.openxmlformats.org/officeDocument/2006/relationships/hyperlink" Target="http://www.portalnachod.cz/priroda/" TargetMode="External"/><Relationship Id="rId19" Type="http://schemas.openxmlformats.org/officeDocument/2006/relationships/hyperlink" Target="http://www.kinskycastles.com/hrad-kost.htm" TargetMode="External"/><Relationship Id="rId31" Type="http://schemas.openxmlformats.org/officeDocument/2006/relationships/hyperlink" Target="http://www.zamky-hrady.cz/1/mnichovo_hradiste.htm" TargetMode="External"/><Relationship Id="rId4" Type="http://schemas.openxmlformats.org/officeDocument/2006/relationships/hyperlink" Target="http://eldar.cz/hade/oskobrh.html" TargetMode="External"/><Relationship Id="rId9" Type="http://schemas.openxmlformats.org/officeDocument/2006/relationships/hyperlink" Target="http://www.orlicko.cz/Index.php?IdS=43" TargetMode="External"/><Relationship Id="rId14" Type="http://schemas.openxmlformats.org/officeDocument/2006/relationships/hyperlink" Target="http://cs.wikipedia.org/wiki/Soubor:Klicperovo_divadlo,_hradec_kr&#225;lov&#233;_-_cz.jpg" TargetMode="External"/><Relationship Id="rId22" Type="http://schemas.openxmlformats.org/officeDocument/2006/relationships/hyperlink" Target="http://www.ivo-turista.webz.cz/jicinvd.htm" TargetMode="External"/><Relationship Id="rId27" Type="http://schemas.openxmlformats.org/officeDocument/2006/relationships/hyperlink" Target="http://www.josefov-jaromer.cz/babiccino-udoli.php" TargetMode="External"/><Relationship Id="rId30" Type="http://schemas.openxmlformats.org/officeDocument/2006/relationships/hyperlink" Target="http://cs.wikipedia.org/wiki/Dobru&#353;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 -  Královéhradecký kraj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175260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VY_32_INOVACE_09_ZEMĚPIS_Česká republika Královéhradecky kraj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Jana Hoffmannová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60648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údaje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Rozloha: 4759 km</a:t>
            </a:r>
            <a:r>
              <a:rPr lang="cs-CZ" baseline="30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obyvatel: 560 830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Nejvyšší bod: Sněžka (1602 m. n. m.)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Krajské město: Hradec Králové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Okresy: Hradec Králové, Trutnov, Náchod, Jičín, Rychnov nad Kněžnou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Velká města: Hradec Králové, Trutnov, Náchod, Jičín, Rychnov nad Kněžnou, Dvůr Králové nad Labem, Jaroměř, Nová Paka, Nové město nad Metují, Vrchlabí, Hořice 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Krkonoše – Sněžka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Národní park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Orlické hory – Velká Deštná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Polabská nížina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6667500" cy="442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844824"/>
            <a:ext cx="7048500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628800"/>
            <a:ext cx="6035965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Labe – pramení v Krkonoších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Cidlina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Metuje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Orlice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Úpa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Přehrady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Rozkoš – v České Skalici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6120680" cy="3998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268760"/>
            <a:ext cx="5715000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Přírodní rezervace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Krkonošský národní park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Chráněné krajinné oblasti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Broumovsko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ráj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Orlické hory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Národní přírodní rezervace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Teplické skály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Broumovské stěny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Adršpašsko-teplické skály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Minerální prameny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Lázně Bělohrad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Jánské Lázně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2050" y="815305"/>
            <a:ext cx="6819900" cy="513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620688"/>
            <a:ext cx="3600400" cy="54222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Textilní průmysl – Vrchlabí, Dvůr Králové n. L., Trutnov, Náchod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Ruční krajka – Vamberk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Petrof (klavíry) – Hradec Králové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Hlavně v Polabské nížině – pšenice, kukuřice, řepa cukrovka, brambory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– skot, ovce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Doprava – silniční, železniční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Historie, kultura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5589240"/>
            <a:ext cx="6131024" cy="536923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Zkratky - Národní kulturní památky = NKP, památková rezervace = PR, památková zóna = PZ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 Hradec Králové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Muzeum východních Čech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Třebechovice pod Orebem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Zámek Hrádek u Nechanic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Díky architektuře a stavbám Gočára a Kotěry město nazýváno Salonem republiky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Klicperovo divadlo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Katedrála svatého Ducha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836712"/>
            <a:ext cx="6768752" cy="4993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908720"/>
            <a:ext cx="771322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9854" y="692696"/>
            <a:ext cx="8884146" cy="5251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260648"/>
            <a:ext cx="4711841" cy="6280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 Trutnov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Zámek s hospitálem v Kuksu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Betlém u Žírče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PZ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Dvůr Králové nad Labem (rukopis Královédvorský)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Trutnov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124744"/>
            <a:ext cx="6696744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692696"/>
            <a:ext cx="7272808" cy="545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3" y="1628800"/>
            <a:ext cx="7571127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 Jičín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hrad Kost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zámek Humprecht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hrad Pecka – spojován s Kryštofem Harantem z Polžic a Bezdružic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 – Jičín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Spojován s osobou Albrechta z Valdštejna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Bydlel zde loupežník Rumcajs – později v nedalekém lese Řáholci</a:t>
            </a:r>
          </a:p>
          <a:p>
            <a:pPr lvl="1">
              <a:buNone/>
            </a:pP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908720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124744"/>
            <a:ext cx="675075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484784"/>
            <a:ext cx="6120680" cy="4457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1196752"/>
            <a:ext cx="5715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99792" y="1700808"/>
            <a:ext cx="2880320" cy="3458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 Náchod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benediktinský klášter v Broumově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Zámek Náchod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Zámek Nové Město nad Metují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Pevnosti Dobrošov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Babiččino údolí v Ratibořicích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 - Josefov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268760"/>
            <a:ext cx="6135593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6288" y="881063"/>
            <a:ext cx="7591425" cy="509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1" y="1124744"/>
            <a:ext cx="6144683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1052736"/>
            <a:ext cx="6228184" cy="467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620688"/>
            <a:ext cx="7488832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 Rychnov nad Kněžnou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NKP – zámek Opočno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PZ - Dobruška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36712"/>
            <a:ext cx="6552728" cy="46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836712"/>
            <a:ext cx="3456384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ráj – území zasahující do více krajů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Prachovské skály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Mnichovo Hradiště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Krkonoše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Adršpašsko–teplické skály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Babiččino údolí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Dvůr Králové nad Labem – zoologická zahrada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 největší zoologická zahrada typu SAFARI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Vodní nádrž Les Království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6408712" cy="4563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836712"/>
            <a:ext cx="7056784" cy="5316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89240"/>
            <a:ext cx="8229600" cy="536923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 kterém pohoří pramení řeka Labe ?</a:t>
            </a:r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Orlické hory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Krkonoše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Jizerské hory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Ne,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437112"/>
            <a:ext cx="8229600" cy="1689051"/>
          </a:xfrm>
        </p:spPr>
        <p:txBody>
          <a:bodyPr/>
          <a:lstStyle/>
          <a:p>
            <a:pPr lvl="8" algn="r"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  <a:hlinkClick r:id="" action="ppaction://hlinkshowjump?jump=previousslide"/>
              </a:rPr>
              <a:t>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157192"/>
            <a:ext cx="8229600" cy="96897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Kde najdeš jednu z našich nejznámějších zoologických zahrad ?</a:t>
            </a:r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Hradec Králové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Trutnov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Dvůr Králové nad Labem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Ne,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437112"/>
            <a:ext cx="8229600" cy="1689051"/>
          </a:xfrm>
        </p:spPr>
        <p:txBody>
          <a:bodyPr/>
          <a:lstStyle/>
          <a:p>
            <a:pPr lvl="8" algn="r"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  <a:hlinkClick r:id="" action="ppaction://hlinkshowjump?jump=previousslide"/>
              </a:rPr>
              <a:t>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157192"/>
            <a:ext cx="8229600" cy="96897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jmenovalo místo spojované s knížkou Boženy Němcové „Babičkou“ a kde je najdeme ?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2780928"/>
            <a:ext cx="6357392" cy="337383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Babiččino údolí - Ratibořice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Vyjmenuj alespoň 5 měst Královéhradeckého kraje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2636912"/>
            <a:ext cx="6635080" cy="3489251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Hradec Králové, Trutnov, Jaroměř, Jičín, Dvůr Králové nad Labem, Náchod, Hořice, Vrchlabí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jmenuje nejvyšší hora České republiky a kde ji najdeme ?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9792" y="2924944"/>
            <a:ext cx="5987008" cy="320121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Sněžka - Krkonoše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 lnSpcReduction="10000"/>
          </a:bodyPr>
          <a:lstStyle/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hotelhorizont.cz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/cz/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fotogalerie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-turistika-sport-gastronomie-romantika.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aspx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?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sc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=100&amp;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pg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=3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http://ubytovani-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orlicko.cz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http://eldar.cz/hade/oskobrh.html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etc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-sport.cz/cz/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etc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-sport-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leto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/tipy-na-vylety/pramen-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labe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http://www.e-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nachodsko.cz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regionalni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-katalog/tipy-na-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vylet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prehradni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nadrz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rozkos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portalnachod.cz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chranena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krajinna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-oblast-broumovsko/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transportchief.cz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dalsi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sluzby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/aero-taxi/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luxusni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vyhlidkove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-lety/cesky-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raj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-na-dosah-ruky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orlicko.cz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/Index.php?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IdS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=43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portalnachod.cz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priroda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http://webmix.euweb.cz/dokum12/index.html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xantypa.cz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/historie?tot0x382=14&amp;pgf0x382=10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http://www.eu2009.cz/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scripts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/detail.php@id=3236&amp;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newsid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=3219&amp;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listid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=11.html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http://cs.wikipedia.org/wiki/Soubor:Klicperovo_divadlo,_hradec_králové_-_cz.jpg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http://fotogalerie.hradeckralove.cz/?id_fotky=75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ceskenoviny.cz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/kultura/zpravy/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kuks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-dostane-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obri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-dotaci-z-eu-na-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vzdelavaci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-centrum/628406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http://www.zamky-hrady.eu/mesta-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dvur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kralove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-detaily,34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http://krejci.bigbloger.lidovky.cz/c/49643/Toulky-rodnym-krajem-20.html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kinskycastles.com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/hrad-kost.htm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http://www.zamky-hrady.cz/1/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humprecht.htm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http://tulacka.mistecko.cz/hrad-pecka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ivo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-turista.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webz.cz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jicinvd.htm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stripky.cz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/1329-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vanoce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-u-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rumcajse.html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http://adrspachy.cz/ubytovani/klastery-benediktini-broumov-police/dovolena.html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zameknachod.cz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novemestonm.cz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/pro-turisty/nove-mesto-nad-metuji-jeho-historie-a-pamatky/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zamek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-nove-mesto-nad-metuji.html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josefov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jaromer.cz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babiccino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udoli.php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portaljaromer.cz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/pevnost-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josefov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-1/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http://www.zamky-hrady.cz/1/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opocno.htm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http://cs.wikipedia.org/wiki/Dobruška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http://www.zamky-hrady.cz/1/mnichovo_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hradiste.htm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kralovedvorsko.cz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prehrada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-les-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kralovstvi</a:t>
            </a:r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http://www.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svet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zvirat.cz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zoologicka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-zahrada-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dvur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kralove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-nad-</a:t>
            </a:r>
            <a:r>
              <a:rPr lang="cs-CZ" sz="10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labem.html</a:t>
            </a:r>
            <a:r>
              <a:rPr lang="cs-CZ" sz="1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0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8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8" dur="5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3" dur="5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8" dur="5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3" dur="500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8" dur="500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3" dur="500"/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8" dur="500"/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617</Words>
  <Application>Microsoft Office PowerPoint</Application>
  <PresentationFormat>Předvádění na obrazovce (4:3)</PresentationFormat>
  <Paragraphs>152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Česká republika -  Královéhradecký kraj</vt:lpstr>
      <vt:lpstr>Základní údaje</vt:lpstr>
      <vt:lpstr>Povrch</vt:lpstr>
      <vt:lpstr>Vodstvo</vt:lpstr>
      <vt:lpstr>Přírodní rezervace</vt:lpstr>
      <vt:lpstr>Hospodářství</vt:lpstr>
      <vt:lpstr>Historie, kultura</vt:lpstr>
      <vt:lpstr>Okres Hradec Králové</vt:lpstr>
      <vt:lpstr>Okres Trutnov</vt:lpstr>
      <vt:lpstr>Okres Jičín</vt:lpstr>
      <vt:lpstr>Okres Náchod</vt:lpstr>
      <vt:lpstr>Okres Rychnov nad Kněžnou</vt:lpstr>
      <vt:lpstr>Turistické zajímavosti</vt:lpstr>
      <vt:lpstr>Otázky</vt:lpstr>
      <vt:lpstr>Ve kterém pohoří pramení řeka Labe ?</vt:lpstr>
      <vt:lpstr>Ne, zkus to znovu</vt:lpstr>
      <vt:lpstr>Ano, to je správná odpověď</vt:lpstr>
      <vt:lpstr>Kde najdeš jednu z našich nejznámějších zoologických zahrad ?</vt:lpstr>
      <vt:lpstr>Ne, zkus to znovu</vt:lpstr>
      <vt:lpstr>Ano, to je správná odpověď</vt:lpstr>
      <vt:lpstr>Jak se jmenovalo místo spojované s knížkou Boženy Němcové „Babičkou“ a kde je najdeme ?</vt:lpstr>
      <vt:lpstr>Vyjmenuj alespoň 5 měst Královéhradeckého kraje</vt:lpstr>
      <vt:lpstr>Jak se jmenuje nejvyšší hora České republiky a kde ji najdeme ?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-  Královéhradecký kraj</dc:title>
  <dc:creator>Dave</dc:creator>
  <cp:lastModifiedBy>Dave</cp:lastModifiedBy>
  <cp:revision>34</cp:revision>
  <dcterms:created xsi:type="dcterms:W3CDTF">2012-03-28T21:43:05Z</dcterms:created>
  <dcterms:modified xsi:type="dcterms:W3CDTF">2012-06-14T15:09:21Z</dcterms:modified>
</cp:coreProperties>
</file>