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60" r:id="rId2"/>
    <p:sldId id="343" r:id="rId3"/>
    <p:sldId id="297" r:id="rId4"/>
    <p:sldId id="292" r:id="rId5"/>
    <p:sldId id="293" r:id="rId6"/>
    <p:sldId id="262" r:id="rId7"/>
    <p:sldId id="294" r:id="rId8"/>
    <p:sldId id="298" r:id="rId9"/>
    <p:sldId id="265" r:id="rId10"/>
    <p:sldId id="332" r:id="rId11"/>
    <p:sldId id="267" r:id="rId12"/>
    <p:sldId id="323" r:id="rId13"/>
    <p:sldId id="299" r:id="rId14"/>
    <p:sldId id="305" r:id="rId15"/>
    <p:sldId id="273" r:id="rId16"/>
    <p:sldId id="301" r:id="rId17"/>
    <p:sldId id="302" r:id="rId18"/>
    <p:sldId id="275" r:id="rId19"/>
    <p:sldId id="309" r:id="rId20"/>
    <p:sldId id="281" r:id="rId21"/>
    <p:sldId id="290" r:id="rId22"/>
    <p:sldId id="311" r:id="rId23"/>
    <p:sldId id="310" r:id="rId24"/>
    <p:sldId id="312" r:id="rId25"/>
    <p:sldId id="322" r:id="rId26"/>
    <p:sldId id="338" r:id="rId27"/>
    <p:sldId id="340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2" autoAdjust="0"/>
  </p:normalViewPr>
  <p:slideViewPr>
    <p:cSldViewPr>
      <p:cViewPr>
        <p:scale>
          <a:sx n="50" d="100"/>
          <a:sy n="50" d="100"/>
        </p:scale>
        <p:origin x="-1267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C02EAD-7C85-44FF-90EF-EA5D21C6437A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7A93B0-5711-41A7-A537-CA98F3D1E8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3353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7A93B0-5711-41A7-A537-CA98F3D1E86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53469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Označ popisovačem.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7A93B0-5711-41A7-A537-CA98F3D1E86F}" type="slidenum">
              <a:rPr lang="cs-CZ" smtClean="0"/>
              <a:pPr/>
              <a:t>22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Spoj popisovačem.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7A93B0-5711-41A7-A537-CA98F3D1E86F}" type="slidenum">
              <a:rPr lang="cs-CZ" smtClean="0"/>
              <a:pPr/>
              <a:t>23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Stiskni  klávesu  </a:t>
            </a:r>
            <a:r>
              <a:rPr lang="cs-CZ" sz="1200" b="1" dirty="0" err="1" smtClean="0">
                <a:latin typeface="Times New Roman" pitchFamily="18" charset="0"/>
                <a:cs typeface="Times New Roman" pitchFamily="18" charset="0"/>
              </a:rPr>
              <a:t>Esc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, potom shift f5.</a:t>
            </a:r>
            <a:endParaRPr lang="cs-CZ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7A93B0-5711-41A7-A537-CA98F3D1E86F}" type="slidenum">
              <a:rPr lang="cs-CZ" smtClean="0"/>
              <a:pPr/>
              <a:t>24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D7A1C-B54B-4376-B3AE-8F1F3921F764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B4420-B08B-4336-A022-977D6EF8E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D7A1C-B54B-4376-B3AE-8F1F3921F764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B4420-B08B-4336-A022-977D6EF8E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D7A1C-B54B-4376-B3AE-8F1F3921F764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B4420-B08B-4336-A022-977D6EF8E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D7A1C-B54B-4376-B3AE-8F1F3921F764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B4420-B08B-4336-A022-977D6EF8E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D7A1C-B54B-4376-B3AE-8F1F3921F764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B4420-B08B-4336-A022-977D6EF8E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D7A1C-B54B-4376-B3AE-8F1F3921F764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B4420-B08B-4336-A022-977D6EF8E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D7A1C-B54B-4376-B3AE-8F1F3921F764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B4420-B08B-4336-A022-977D6EF8E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D7A1C-B54B-4376-B3AE-8F1F3921F764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B4420-B08B-4336-A022-977D6EF8E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D7A1C-B54B-4376-B3AE-8F1F3921F764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B4420-B08B-4336-A022-977D6EF8E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D7A1C-B54B-4376-B3AE-8F1F3921F764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B4420-B08B-4336-A022-977D6EF8E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D7A1C-B54B-4376-B3AE-8F1F3921F764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B4420-B08B-4336-A022-977D6EF8E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84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D7A1C-B54B-4376-B3AE-8F1F3921F764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B4420-B08B-4336-A022-977D6EF8E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9/96/DelichonIbis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d/d8/Alauda_arvensis_2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0/0a/Sturnus_vulgaris_m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6/60/Cululus_canorus(1925)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1/18/Urban_Heron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//upload.wikimedia.org/wikipedia/commons/f/f1/Alcedo_atthis_2_(Lukasz_Lukasik).jp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//upload.wikimedia.org/wikipedia/commons/9/92/Dryocopus_martius.jp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//upload.wikimedia.org/wikipedia/commons/3/33/Pica_pica.jp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//upload.wikimedia.org/wikipedia/commons/f/fc/Kos_cerny.jpg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//upload.wikimedia.org/wikipedia/commons/2/2d/Parus_major_m.jpg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//upload.wikimedia.org/wikipedia/commons/0/0d/House_Sparrow_(Passer_domesticus)-_Female_in_Kolkata_I_IMG_3787.jpg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//upload.wikimedia.org/wikipedia/commons/4/43/Common_Pheasant.jpg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//upload.wikimedia.org/wikipedia/commons/6/6f/Perdix_perdix_(Marek_Szczepanek).jpg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//upload.wikimedia.org/wikipedia/commons/a/a9/Mochuelo_Com%C3%BAn_(_Athene_noctua_)(1).jpg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3.jpeg"/><Relationship Id="rId3" Type="http://schemas.openxmlformats.org/officeDocument/2006/relationships/slide" Target="slide22.xml"/><Relationship Id="rId7" Type="http://schemas.openxmlformats.org/officeDocument/2006/relationships/hyperlink" Target="//upload.wikimedia.org/wikipedia/commons/f/fc/Kos_cerny.jpg" TargetMode="External"/><Relationship Id="rId12" Type="http://schemas.openxmlformats.org/officeDocument/2006/relationships/hyperlink" Target="//upload.wikimedia.org/wikipedia/commons/3/33/Pica_pica.jpg" TargetMode="Externa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12.jpeg"/><Relationship Id="rId5" Type="http://schemas.openxmlformats.org/officeDocument/2006/relationships/hyperlink" Target="//upload.wikimedia.org/wikipedia/commons/2/2d/Parus_major_m.jpg" TargetMode="External"/><Relationship Id="rId15" Type="http://schemas.openxmlformats.org/officeDocument/2006/relationships/image" Target="../media/image7.jpeg"/><Relationship Id="rId10" Type="http://schemas.openxmlformats.org/officeDocument/2006/relationships/hyperlink" Target="//upload.wikimedia.org/wikipedia/commons/9/92/Dryocopus_martius.jpg" TargetMode="External"/><Relationship Id="rId4" Type="http://schemas.openxmlformats.org/officeDocument/2006/relationships/image" Target="../media/image20.jpeg"/><Relationship Id="rId9" Type="http://schemas.openxmlformats.org/officeDocument/2006/relationships/image" Target="../media/image3.jpeg"/><Relationship Id="rId14" Type="http://schemas.openxmlformats.org/officeDocument/2006/relationships/hyperlink" Target="//upload.wikimedia.org/wikipedia/commons/0/0a/Sturnus_vulgaris_m.jpg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9/92/Dryocopus_martius.jpg" TargetMode="External"/><Relationship Id="rId3" Type="http://schemas.openxmlformats.org/officeDocument/2006/relationships/hyperlink" Target="//upload.wikimedia.org/wikipedia/commons/f/f1/Alcedo_atthis_2_(Lukasz_Lukasik).jpg" TargetMode="External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hyperlink" Target="//upload.wikimedia.org/wikipedia/commons/4/43/Common_Pheasant.jpg" TargetMode="External"/><Relationship Id="rId4" Type="http://schemas.openxmlformats.org/officeDocument/2006/relationships/image" Target="../media/image11.jpeg"/><Relationship Id="rId9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creativecommons.org/licenses/by-sa/2.5/deed.cs" TargetMode="External"/><Relationship Id="rId13" Type="http://schemas.openxmlformats.org/officeDocument/2006/relationships/hyperlink" Target="http://commons.wikimedia.org/wiki/File:Alcedo_atthis_2_(Lukasz_Lukasik).jpg" TargetMode="External"/><Relationship Id="rId3" Type="http://schemas.openxmlformats.org/officeDocument/2006/relationships/hyperlink" Target="http://cs.wikipedia.org/wiki/Soubor:Landsvale.jpg" TargetMode="External"/><Relationship Id="rId7" Type="http://schemas.openxmlformats.org/officeDocument/2006/relationships/hyperlink" Target="http://commons.wikimedia.org/wiki/File:Ciconia_nigra_1_(Marek_Szczepanek).jpg" TargetMode="External"/><Relationship Id="rId12" Type="http://schemas.openxmlformats.org/officeDocument/2006/relationships/hyperlink" Target="http://cs.wikipedia.org/wiki/Soubor:CygneVaires.jpg" TargetMode="External"/><Relationship Id="rId2" Type="http://schemas.openxmlformats.org/officeDocument/2006/relationships/hyperlink" Target="http://creativecommons.org/licenses/by-sa/3.0/deed.cs" TargetMode="External"/><Relationship Id="rId16" Type="http://schemas.openxmlformats.org/officeDocument/2006/relationships/hyperlink" Target="http://cs.wikipedia.org/wiki/Soubor:Kos_cerny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reativecommons.org/licenses/by-sa/3.0/deed.en" TargetMode="External"/><Relationship Id="rId11" Type="http://schemas.openxmlformats.org/officeDocument/2006/relationships/hyperlink" Target="http://commons.wikimedia.org/wiki/File:Cululus_canorus(1925).jpg" TargetMode="External"/><Relationship Id="rId5" Type="http://schemas.openxmlformats.org/officeDocument/2006/relationships/hyperlink" Target="http://cs.wikipedia.org/wiki/Soubor:White_Stork_(Ciconia_ciconia).jpg" TargetMode="External"/><Relationship Id="rId15" Type="http://schemas.openxmlformats.org/officeDocument/2006/relationships/hyperlink" Target="http://commons.wikimedia.org/wiki/File:Pica_pica.jpg" TargetMode="External"/><Relationship Id="rId10" Type="http://schemas.openxmlformats.org/officeDocument/2006/relationships/hyperlink" Target="http://commons.wikimedia.org/wiki/File:Sturnus_vulgaris_m.jpg" TargetMode="External"/><Relationship Id="rId4" Type="http://schemas.openxmlformats.org/officeDocument/2006/relationships/hyperlink" Target="http://commons.wikimedia.org/wiki/File:DelichonIbis.jpg" TargetMode="External"/><Relationship Id="rId9" Type="http://schemas.openxmlformats.org/officeDocument/2006/relationships/hyperlink" Target="http://cs.wikipedia.org/wiki/Soubor:Alauda_arvensis_2.jpg" TargetMode="External"/><Relationship Id="rId14" Type="http://schemas.openxmlformats.org/officeDocument/2006/relationships/hyperlink" Target="http://commons.wikimedia.org/wiki/File:Dryocopus_martius.jpg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Mochuelo_Com%C3%BAn_(_Athene_noctua_)(1).jpg" TargetMode="External"/><Relationship Id="rId3" Type="http://schemas.openxmlformats.org/officeDocument/2006/relationships/hyperlink" Target="http://cs.wikipedia.org/wiki/Soubor:Parus_major_m.jpg" TargetMode="External"/><Relationship Id="rId7" Type="http://schemas.openxmlformats.org/officeDocument/2006/relationships/hyperlink" Target="http://creativecommons.org/licenses/by/2.0/deed.cs" TargetMode="External"/><Relationship Id="rId2" Type="http://schemas.openxmlformats.org/officeDocument/2006/relationships/hyperlink" Target="http://creativecommons.org/licenses/by-sa/3.0/deed.cs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Perdix_perdix_(Marek_Szczepanek).jpg" TargetMode="External"/><Relationship Id="rId5" Type="http://schemas.openxmlformats.org/officeDocument/2006/relationships/hyperlink" Target="http://commons.wikimedia.org/wiki/File:Common_Pheasant.jpg" TargetMode="External"/><Relationship Id="rId4" Type="http://schemas.openxmlformats.org/officeDocument/2006/relationships/hyperlink" Target="http://cs.wikipedia.org/wiki/Soubor:House_Sparrow_(Passer_domesticus)-_Female_in_Kolkata_I_IMG_3787.jpg" TargetMode="External"/><Relationship Id="rId9" Type="http://schemas.openxmlformats.org/officeDocument/2006/relationships/hyperlink" Target="http://commons.wikimedia.org/wiki/File:Urban_Hero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3077741"/>
            <a:ext cx="6696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ctr"/>
            <a:r>
              <a:rPr lang="cs-CZ" sz="2000" dirty="0" smtClean="0">
                <a:solidFill>
                  <a:srgbClr val="000000"/>
                </a:solidFill>
                <a:latin typeface="+mj-lt"/>
              </a:rPr>
              <a:t>Základní </a:t>
            </a:r>
            <a:r>
              <a:rPr lang="cs-CZ" sz="2000" dirty="0">
                <a:solidFill>
                  <a:srgbClr val="000000"/>
                </a:solidFill>
                <a:latin typeface="+mj-lt"/>
              </a:rPr>
              <a:t>škola a Mateřská škola Kateřinice, okres </a:t>
            </a:r>
            <a:r>
              <a:rPr lang="cs-CZ" sz="2000" dirty="0" smtClean="0">
                <a:solidFill>
                  <a:srgbClr val="000000"/>
                </a:solidFill>
                <a:latin typeface="+mj-lt"/>
              </a:rPr>
              <a:t>Vsetín</a:t>
            </a:r>
          </a:p>
          <a:p>
            <a:pPr algn="ctr" fontAlgn="ctr"/>
            <a:r>
              <a:rPr lang="cs-CZ" sz="2000" dirty="0" smtClean="0">
                <a:solidFill>
                  <a:srgbClr val="000000"/>
                </a:solidFill>
                <a:latin typeface="+mj-lt"/>
              </a:rPr>
              <a:t>Číslo </a:t>
            </a:r>
            <a:r>
              <a:rPr lang="cs-CZ" sz="2000" dirty="0">
                <a:solidFill>
                  <a:srgbClr val="000000"/>
                </a:solidFill>
                <a:latin typeface="+mj-lt"/>
              </a:rPr>
              <a:t>projektu: </a:t>
            </a:r>
            <a:r>
              <a:rPr lang="cs-CZ" sz="2000" dirty="0" smtClean="0">
                <a:latin typeface="+mj-lt"/>
              </a:rPr>
              <a:t>CZ.1.07/1.4.00/21.1314</a:t>
            </a:r>
            <a:endParaRPr lang="cs-CZ" sz="2000" dirty="0">
              <a:latin typeface="+mj-lt"/>
            </a:endParaRPr>
          </a:p>
          <a:p>
            <a:pPr algn="ctr" fontAlgn="ctr"/>
            <a:r>
              <a:rPr lang="cs-CZ" sz="2000" b="1" dirty="0">
                <a:solidFill>
                  <a:srgbClr val="000000"/>
                </a:solidFill>
                <a:latin typeface="+mj-lt"/>
              </a:rPr>
              <a:t>Číslo </a:t>
            </a:r>
            <a:r>
              <a:rPr lang="cs-CZ" sz="2000" b="1" dirty="0" err="1">
                <a:solidFill>
                  <a:srgbClr val="000000"/>
                </a:solidFill>
                <a:latin typeface="+mj-lt"/>
              </a:rPr>
              <a:t>DUMu</a:t>
            </a:r>
            <a:r>
              <a:rPr lang="cs-CZ" sz="2000" b="1" dirty="0">
                <a:solidFill>
                  <a:srgbClr val="000000"/>
                </a:solidFill>
                <a:latin typeface="+mj-lt"/>
              </a:rPr>
              <a:t>: </a:t>
            </a:r>
            <a:r>
              <a:rPr lang="cs-CZ" sz="2000" b="1" dirty="0">
                <a:latin typeface="+mj-lt"/>
              </a:rPr>
              <a:t>VY_32_INOVACE_02_01_Zvířata</a:t>
            </a:r>
          </a:p>
          <a:p>
            <a:pPr algn="ctr" fontAlgn="ctr"/>
            <a:r>
              <a:rPr lang="cs-CZ" sz="2000" dirty="0"/>
              <a:t>Vzdělávací oblast: Člověk a jeho </a:t>
            </a:r>
            <a:r>
              <a:rPr lang="cs-CZ" sz="2000" dirty="0" smtClean="0"/>
              <a:t>svět - 1. a 2</a:t>
            </a:r>
            <a:r>
              <a:rPr lang="cs-CZ" sz="2000" dirty="0"/>
              <a:t>. ročník</a:t>
            </a:r>
            <a:r>
              <a:rPr lang="cs-CZ" sz="2000" b="1" dirty="0"/>
              <a:t> </a:t>
            </a:r>
            <a:endParaRPr lang="cs-CZ" sz="2000" dirty="0"/>
          </a:p>
          <a:p>
            <a:pPr algn="ctr" fontAlgn="ctr"/>
            <a:r>
              <a:rPr lang="cs-CZ" sz="2000" dirty="0"/>
              <a:t>Tematický celek: Zvířata</a:t>
            </a:r>
          </a:p>
          <a:p>
            <a:pPr fontAlgn="ctr"/>
            <a:endParaRPr lang="cs-CZ" sz="1400" dirty="0">
              <a:latin typeface="+mj-lt"/>
            </a:endParaRPr>
          </a:p>
          <a:p>
            <a:pPr fontAlgn="ctr"/>
            <a:endParaRPr lang="cs-CZ" sz="1400" dirty="0">
              <a:solidFill>
                <a:srgbClr val="000000"/>
              </a:solidFill>
              <a:latin typeface="+mj-lt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89440" y="2216373"/>
            <a:ext cx="42531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Volně žijící zvířata - ptáci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5139844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ctr"/>
            <a:r>
              <a:rPr lang="cs-CZ" dirty="0" smtClean="0">
                <a:solidFill>
                  <a:srgbClr val="000000"/>
                </a:solidFill>
              </a:rPr>
              <a:t>Autor: Mgr. Bronislava </a:t>
            </a:r>
            <a:r>
              <a:rPr lang="cs-CZ" dirty="0" err="1" smtClean="0">
                <a:solidFill>
                  <a:srgbClr val="000000"/>
                </a:solidFill>
              </a:rPr>
              <a:t>Uličníková</a:t>
            </a:r>
            <a:endParaRPr lang="cs-CZ" dirty="0" smtClean="0">
              <a:solidFill>
                <a:srgbClr val="000000"/>
              </a:solidFill>
            </a:endParaRPr>
          </a:p>
          <a:p>
            <a:pPr algn="ctr" fontAlgn="ctr"/>
            <a:r>
              <a:rPr lang="cs-CZ" dirty="0" smtClean="0">
                <a:solidFill>
                  <a:srgbClr val="000000"/>
                </a:solidFill>
              </a:rPr>
              <a:t>Anotace: Výkladová prezentace na poznávání ptáků a jejich zařazení dle příjmu potravy. Obsahuje </a:t>
            </a:r>
            <a:r>
              <a:rPr lang="cs-CZ" dirty="0" smtClean="0">
                <a:solidFill>
                  <a:srgbClr val="000000"/>
                </a:solidFill>
              </a:rPr>
              <a:t>pracovní aktivity pro žáky.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4425776"/>
            <a:ext cx="76953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11" name="Obdélník 10"/>
          <p:cNvSpPr/>
          <p:nvPr/>
        </p:nvSpPr>
        <p:spPr>
          <a:xfrm>
            <a:off x="1899310" y="2204864"/>
            <a:ext cx="53622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0" lang="cs-CZ" sz="5400" b="1" i="0" u="none" strike="noStrike" normalizeH="0" baseline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PTÁCI  STĚHOVAVÍ</a:t>
            </a:r>
            <a:endParaRPr lang="cs-CZ" sz="54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405164" y="4509120"/>
            <a:ext cx="6696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 smtClean="0">
                <a:solidFill>
                  <a:prstClr val="black"/>
                </a:solidFill>
              </a:rPr>
              <a:t>Někteří ptáci odlétají za potravou do teplých krajin</a:t>
            </a:r>
            <a:r>
              <a:rPr lang="cs-CZ" sz="2400" dirty="0">
                <a:solidFill>
                  <a:prstClr val="black"/>
                </a:solidFill>
              </a:rPr>
              <a:t>.</a:t>
            </a:r>
            <a:endParaRPr lang="cs-CZ" sz="24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276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Landsvale.jpg">
            <a:hlinkClick r:id="" action="ppaction://hlinkshowjump?jump=firstslide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364040"/>
            <a:ext cx="5878678" cy="392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Obdélník 2"/>
          <p:cNvSpPr/>
          <p:nvPr/>
        </p:nvSpPr>
        <p:spPr>
          <a:xfrm>
            <a:off x="2506783" y="404664"/>
            <a:ext cx="4104456" cy="648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Vlaštovka  obecná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475656" y="5502344"/>
            <a:ext cx="27581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chytá </a:t>
            </a:r>
            <a:r>
              <a:rPr lang="cs-CZ" sz="2400" dirty="0"/>
              <a:t>létající </a:t>
            </a:r>
            <a:r>
              <a:rPr lang="cs-CZ" sz="2400" dirty="0" smtClean="0"/>
              <a:t>hmyz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ile:DelichonIbi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692696"/>
            <a:ext cx="3263480" cy="540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Obdélník 3"/>
          <p:cNvSpPr/>
          <p:nvPr/>
        </p:nvSpPr>
        <p:spPr>
          <a:xfrm>
            <a:off x="4572000" y="980728"/>
            <a:ext cx="32833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Jiřička  obecná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4427984" y="2931031"/>
            <a:ext cx="273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chytá </a:t>
            </a:r>
            <a:r>
              <a:rPr lang="cs-CZ" sz="2400" dirty="0"/>
              <a:t>létající hmyz</a:t>
            </a:r>
            <a:r>
              <a:rPr lang="cs-CZ" sz="2400" dirty="0" smtClean="0"/>
              <a:t>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White Stork (Ciconia ciconia)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268760"/>
            <a:ext cx="5436000" cy="4077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Obdélník 2"/>
          <p:cNvSpPr/>
          <p:nvPr/>
        </p:nvSpPr>
        <p:spPr>
          <a:xfrm>
            <a:off x="3769705" y="260648"/>
            <a:ext cx="19880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Čáp  bílý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051720" y="5661248"/>
            <a:ext cx="58007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/>
              <a:t>loví při chůzi, zejména na louce a u rybníka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potrava</a:t>
            </a:r>
            <a:r>
              <a:rPr lang="cs-CZ" sz="2400" dirty="0"/>
              <a:t> - žáby, hraboši, plazi, hmyz</a:t>
            </a:r>
            <a:r>
              <a:rPr lang="cs-CZ" sz="2400" dirty="0" smtClean="0"/>
              <a:t>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File:Ciconia nigra 1 (Marek Szczepanek).jpg"/>
          <p:cNvPicPr>
            <a:picLocks noChangeAspect="1" noChangeArrowheads="1"/>
          </p:cNvPicPr>
          <p:nvPr/>
        </p:nvPicPr>
        <p:blipFill>
          <a:blip r:embed="rId2" cstate="print"/>
          <a:srcRect l="11509" t="2500"/>
          <a:stretch>
            <a:fillRect/>
          </a:stretch>
        </p:blipFill>
        <p:spPr bwMode="auto">
          <a:xfrm>
            <a:off x="1848967" y="1460808"/>
            <a:ext cx="5555288" cy="406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Obdélník 8"/>
          <p:cNvSpPr/>
          <p:nvPr/>
        </p:nvSpPr>
        <p:spPr>
          <a:xfrm>
            <a:off x="3491880" y="404664"/>
            <a:ext cx="23811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Čáp  černý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907704" y="5762872"/>
            <a:ext cx="53376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potrava - </a:t>
            </a:r>
            <a:r>
              <a:rPr lang="cs-CZ" sz="2400" dirty="0"/>
              <a:t>rybky, žáby, hadi, vodní hmyz</a:t>
            </a:r>
            <a:r>
              <a:rPr lang="cs-CZ" sz="2400" dirty="0" smtClean="0"/>
              <a:t>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47864" y="404664"/>
            <a:ext cx="30577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Skřivan  polní</a:t>
            </a:r>
          </a:p>
        </p:txBody>
      </p:sp>
      <p:pic>
        <p:nvPicPr>
          <p:cNvPr id="3" name="Picture 4" descr="Soubor:Alauda arvensis 2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l="5034" t="2513" r="-1"/>
          <a:stretch/>
        </p:blipFill>
        <p:spPr bwMode="auto">
          <a:xfrm>
            <a:off x="1835699" y="1368604"/>
            <a:ext cx="5786378" cy="396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TextovéPole 3"/>
          <p:cNvSpPr txBox="1"/>
          <p:nvPr/>
        </p:nvSpPr>
        <p:spPr>
          <a:xfrm>
            <a:off x="5580112" y="5085184"/>
            <a:ext cx="2535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</a:t>
            </a:r>
            <a:endParaRPr lang="cs-CZ" sz="2400" dirty="0"/>
          </a:p>
          <a:p>
            <a:r>
              <a:rPr lang="cs-CZ" sz="2000" dirty="0" smtClean="0"/>
              <a:t> 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56878" y="5610917"/>
            <a:ext cx="4548746" cy="468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/>
              <a:t>potrava - semena, rostliny, hmyz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:Sturnus vulgaris m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2783" t="2857" r="3982" b="2846"/>
          <a:stretch>
            <a:fillRect/>
          </a:stretch>
        </p:blipFill>
        <p:spPr bwMode="auto">
          <a:xfrm>
            <a:off x="2483768" y="1196752"/>
            <a:ext cx="4385464" cy="432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Obdélník 2"/>
          <p:cNvSpPr/>
          <p:nvPr/>
        </p:nvSpPr>
        <p:spPr>
          <a:xfrm>
            <a:off x="3081765" y="285076"/>
            <a:ext cx="332527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Špaček obecný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339752" y="5661248"/>
            <a:ext cx="5580000" cy="82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je užitečný hubením škodlivého hmyzu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hejna špačků působí velké škody na ovoci</a:t>
            </a:r>
          </a:p>
          <a:p>
            <a:r>
              <a:rPr lang="cs-CZ" sz="2000" dirty="0" smtClean="0"/>
              <a:t>       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ile:Cululus canorus(1925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contrast="-4000"/>
          </a:blip>
          <a:srcRect l="2940" t="9010" r="2996" b="6296"/>
          <a:stretch>
            <a:fillRect/>
          </a:stretch>
        </p:blipFill>
        <p:spPr bwMode="auto">
          <a:xfrm>
            <a:off x="1547664" y="1988840"/>
            <a:ext cx="6397277" cy="313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Obdélník 6"/>
          <p:cNvSpPr/>
          <p:nvPr/>
        </p:nvSpPr>
        <p:spPr>
          <a:xfrm>
            <a:off x="3075451" y="402928"/>
            <a:ext cx="36066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Kukačka obecná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547664" y="5381088"/>
            <a:ext cx="46800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potrava - škodlivé housenky, hmyz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File:Urban Hero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186450"/>
            <a:ext cx="3636000" cy="49725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4716015" y="1268760"/>
            <a:ext cx="3909275" cy="684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Volavka popelavá</a:t>
            </a:r>
          </a:p>
          <a:p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4912540" y="3157736"/>
            <a:ext cx="3276000" cy="115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na </a:t>
            </a:r>
            <a:r>
              <a:rPr lang="cs-CZ" sz="2400" dirty="0"/>
              <a:t>kořist číhá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potrava - rybky, hmyz</a:t>
            </a:r>
            <a:r>
              <a:rPr lang="cs-CZ" sz="2400" dirty="0"/>
              <a:t>, </a:t>
            </a:r>
            <a:endParaRPr lang="cs-CZ" sz="2400" dirty="0" smtClean="0"/>
          </a:p>
          <a:p>
            <a:r>
              <a:rPr lang="cs-CZ" sz="2400" dirty="0"/>
              <a:t> </a:t>
            </a:r>
            <a:r>
              <a:rPr lang="cs-CZ" sz="2400" dirty="0" smtClean="0"/>
              <a:t>     obojživelníci, slimáci </a:t>
            </a:r>
          </a:p>
          <a:p>
            <a:r>
              <a:rPr lang="cs-CZ" sz="2400" dirty="0" smtClean="0"/>
              <a:t>   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oubor:CygneVai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196752"/>
            <a:ext cx="5835642" cy="388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ovéPole 6"/>
          <p:cNvSpPr txBox="1"/>
          <p:nvPr/>
        </p:nvSpPr>
        <p:spPr>
          <a:xfrm>
            <a:off x="5796136" y="8367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419872" y="260648"/>
            <a:ext cx="262302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Labuť velká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763688" y="5341568"/>
            <a:ext cx="612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>
                <a:cs typeface="Times New Roman" pitchFamily="18" charset="0"/>
              </a:rPr>
              <a:t>  potrava - drobní vodní živočichové a rostliny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>
                <a:cs typeface="Times New Roman" pitchFamily="18" charset="0"/>
              </a:rPr>
              <a:t> </a:t>
            </a:r>
            <a:r>
              <a:rPr lang="cs-CZ" sz="2400" dirty="0" smtClean="0">
                <a:cs typeface="Times New Roman" pitchFamily="18" charset="0"/>
              </a:rPr>
              <a:t> částečně tažný pták </a:t>
            </a:r>
            <a:endParaRPr lang="cs-CZ" sz="2400" dirty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66253" y="2852936"/>
            <a:ext cx="362394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PTÁCI  STÁLÍ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Alcedo atthis 2 (Lukasz Lukasik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340768"/>
            <a:ext cx="5280000" cy="396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Obdélník 6"/>
          <p:cNvSpPr/>
          <p:nvPr/>
        </p:nvSpPr>
        <p:spPr>
          <a:xfrm>
            <a:off x="2877214" y="404664"/>
            <a:ext cx="334097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Ledňáček  říční</a:t>
            </a:r>
            <a:endParaRPr lang="cs-CZ" sz="40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051720" y="5589239"/>
            <a:ext cx="40543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potrava - rybky a vodní hmyz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387302" y="1052736"/>
            <a:ext cx="259449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b="1" dirty="0" smtClean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Datel černý</a:t>
            </a:r>
            <a:endParaRPr lang="cs-CZ" sz="4000" b="1" dirty="0">
              <a:ln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pic>
        <p:nvPicPr>
          <p:cNvPr id="7" name="Picture 2" descr="File:Dryocopus martiu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5136" y="1052736"/>
            <a:ext cx="4159659" cy="514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TextovéPole 8"/>
          <p:cNvSpPr txBox="1"/>
          <p:nvPr/>
        </p:nvSpPr>
        <p:spPr>
          <a:xfrm>
            <a:off x="5580112" y="33569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411760" y="5846216"/>
            <a:ext cx="473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pPr marL="285750" indent="-285750">
              <a:buFont typeface="Wingdings" pitchFamily="2" charset="2"/>
              <a:buChar char="§"/>
            </a:pP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964794" y="3383069"/>
            <a:ext cx="40717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/>
              <a:t>p</a:t>
            </a:r>
            <a:r>
              <a:rPr lang="cs-CZ" sz="2400" dirty="0" smtClean="0"/>
              <a:t>otrava - dřevokazní škůdci</a:t>
            </a:r>
            <a:r>
              <a:rPr lang="cs-CZ" sz="2400" dirty="0"/>
              <a:t> </a:t>
            </a:r>
            <a:r>
              <a:rPr lang="cs-CZ" sz="2400" dirty="0" smtClean="0"/>
              <a:t>pod kůrou stromů - brouci, 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larvy  </a:t>
            </a:r>
            <a:endParaRPr lang="cs-CZ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Soubor:Pica pic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25386" y="1484784"/>
            <a:ext cx="5834247" cy="396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Obdélník 6"/>
          <p:cNvSpPr/>
          <p:nvPr/>
        </p:nvSpPr>
        <p:spPr>
          <a:xfrm>
            <a:off x="3341294" y="404664"/>
            <a:ext cx="319196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4000" b="1" dirty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Straka obecná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835696" y="5661247"/>
            <a:ext cx="51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potrava - hmyz, hraboši, myši, slimáci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35696" y="5661248"/>
            <a:ext cx="5976664" cy="468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>
                <a:cs typeface="Times New Roman" pitchFamily="18" charset="0"/>
              </a:rPr>
              <a:t>  potrava - hmyz, žížaly, různé plody a semena</a:t>
            </a:r>
          </a:p>
          <a:p>
            <a:endParaRPr lang="cs-CZ" sz="2400" dirty="0"/>
          </a:p>
        </p:txBody>
      </p:sp>
      <p:pic>
        <p:nvPicPr>
          <p:cNvPr id="3" name="Picture 2" descr="Soubor:Kos cern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1744" t="2469" r="591" b="3693"/>
          <a:stretch>
            <a:fillRect/>
          </a:stretch>
        </p:blipFill>
        <p:spPr bwMode="auto">
          <a:xfrm>
            <a:off x="1835696" y="1357516"/>
            <a:ext cx="5994950" cy="406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Obdélník 3"/>
          <p:cNvSpPr/>
          <p:nvPr/>
        </p:nvSpPr>
        <p:spPr>
          <a:xfrm>
            <a:off x="3665992" y="404664"/>
            <a:ext cx="23343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b="1" dirty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Kos  černý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Parus major m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6004" y="1258104"/>
            <a:ext cx="5616000" cy="421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Obdélník 2"/>
          <p:cNvSpPr/>
          <p:nvPr/>
        </p:nvSpPr>
        <p:spPr>
          <a:xfrm>
            <a:off x="2915816" y="404664"/>
            <a:ext cx="356418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b="1" dirty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Sýkora  koňadra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988880" y="5589240"/>
            <a:ext cx="4824536" cy="82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hmyz, housenky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potrava v zimě - olejnatá semena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987824" y="548680"/>
            <a:ext cx="34401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b="1" dirty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Vrabec  domácí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619672" y="5445224"/>
            <a:ext cx="64365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potrava - semena rostlin, odpadky z domácností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hejna vrabců ničí obilná pole</a:t>
            </a:r>
            <a:endParaRPr lang="cs-CZ" sz="2400" dirty="0"/>
          </a:p>
        </p:txBody>
      </p:sp>
      <p:pic>
        <p:nvPicPr>
          <p:cNvPr id="12290" name="Picture 2" descr="Soubor:House Sparrow (Passer domesticus)- Female in Kolkata I IMG 3787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37032" y="1311072"/>
            <a:ext cx="5697835" cy="396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31840" y="548680"/>
            <a:ext cx="32739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b="1" dirty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Bažant obecný</a:t>
            </a:r>
          </a:p>
        </p:txBody>
      </p:sp>
      <p:pic>
        <p:nvPicPr>
          <p:cNvPr id="3" name="Picture 2" descr="File:Common Pheasan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4626" t="8081" r="3713" b="7060"/>
          <a:stretch>
            <a:fillRect/>
          </a:stretch>
        </p:blipFill>
        <p:spPr bwMode="auto">
          <a:xfrm>
            <a:off x="1403648" y="1406312"/>
            <a:ext cx="6516000" cy="39381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ovéPole 6"/>
          <p:cNvSpPr txBox="1"/>
          <p:nvPr/>
        </p:nvSpPr>
        <p:spPr>
          <a:xfrm>
            <a:off x="1475656" y="5514478"/>
            <a:ext cx="5688632" cy="46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potrava - semena plevelů, hmyz, hraboši</a:t>
            </a:r>
            <a:endParaRPr lang="cs-CZ" sz="2400" dirty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987824" y="346274"/>
            <a:ext cx="343908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pitchFamily="18" charset="0"/>
              </a:rPr>
              <a:t>Koroptev  polní</a:t>
            </a:r>
            <a:endParaRPr lang="cs-CZ" sz="40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Times New Roman" pitchFamily="18" charset="0"/>
            </a:endParaRPr>
          </a:p>
        </p:txBody>
      </p:sp>
      <p:pic>
        <p:nvPicPr>
          <p:cNvPr id="11266" name="Picture 2" descr="Soubor:Perdix perdix (Marek Szczepanek)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r="3953"/>
          <a:stretch/>
        </p:blipFill>
        <p:spPr bwMode="auto">
          <a:xfrm>
            <a:off x="1656773" y="1268760"/>
            <a:ext cx="5872293" cy="396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TextovéPole 1"/>
          <p:cNvSpPr txBox="1"/>
          <p:nvPr/>
        </p:nvSpPr>
        <p:spPr>
          <a:xfrm>
            <a:off x="1763688" y="5426908"/>
            <a:ext cx="51448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potrava - semena plevelů, obilná zrna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hubí polní škůdce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Mochuelo Común ( Athene noctua )(1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7398" t="16264" r="11809" b="12618"/>
          <a:stretch>
            <a:fillRect/>
          </a:stretch>
        </p:blipFill>
        <p:spPr bwMode="auto">
          <a:xfrm>
            <a:off x="539552" y="692696"/>
            <a:ext cx="4014618" cy="529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Obdélník 4"/>
          <p:cNvSpPr/>
          <p:nvPr/>
        </p:nvSpPr>
        <p:spPr>
          <a:xfrm>
            <a:off x="5292080" y="836712"/>
            <a:ext cx="31415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Sýček  obecný</a:t>
            </a:r>
            <a:endParaRPr lang="cs-CZ" sz="40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749932" y="2744696"/>
            <a:ext cx="4225861" cy="118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uloví veliké množství škůdců na polích 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potrava - myši, hraboši, hmyz</a:t>
            </a:r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61289" y="836711"/>
            <a:ext cx="72273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Označ ptáky, kteří na zimu odlétají do teplých krajin.</a:t>
            </a:r>
            <a:endParaRPr lang="cs-CZ" sz="2400" dirty="0"/>
          </a:p>
        </p:txBody>
      </p:sp>
      <p:pic>
        <p:nvPicPr>
          <p:cNvPr id="3" name="Picture 2" descr="Soubor:House Sparrow (Passer domesticus)- Female in Kolkata I IMG 3787.jpg">
            <a:hlinkClick r:id="rId3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r="6165" b="5071"/>
          <a:stretch/>
        </p:blipFill>
        <p:spPr bwMode="auto">
          <a:xfrm>
            <a:off x="326501" y="1913306"/>
            <a:ext cx="1792052" cy="12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 descr="Soubor:Parus major m.jpg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t="3770"/>
          <a:stretch/>
        </p:blipFill>
        <p:spPr bwMode="auto">
          <a:xfrm>
            <a:off x="6781435" y="1877306"/>
            <a:ext cx="1845579" cy="133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 descr="Soubor:Kos cerny.jpg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 cstate="print"/>
          <a:srcRect l="4395" t="2469" r="4976" b="8765"/>
          <a:stretch/>
        </p:blipFill>
        <p:spPr bwMode="auto">
          <a:xfrm>
            <a:off x="2459013" y="1949306"/>
            <a:ext cx="1821532" cy="12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File:DelichonIbis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 rotWithShape="1">
          <a:blip r:embed="rId9" cstate="print"/>
          <a:srcRect t="10364" r="3039" b="9866"/>
          <a:stretch/>
        </p:blipFill>
        <p:spPr bwMode="auto">
          <a:xfrm>
            <a:off x="660856" y="3943350"/>
            <a:ext cx="1413399" cy="1924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File:Dryocopus martius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983259" y="3649831"/>
            <a:ext cx="1541693" cy="1908000"/>
          </a:xfrm>
          <a:prstGeom prst="rect">
            <a:avLst/>
          </a:prstGeom>
          <a:noFill/>
        </p:spPr>
      </p:pic>
      <p:pic>
        <p:nvPicPr>
          <p:cNvPr id="10" name="Picture 2" descr="Soubor:Pica pica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483768" y="3847778"/>
            <a:ext cx="1909390" cy="1296000"/>
          </a:xfrm>
          <a:prstGeom prst="rect">
            <a:avLst/>
          </a:prstGeom>
          <a:noFill/>
        </p:spPr>
      </p:pic>
      <p:pic>
        <p:nvPicPr>
          <p:cNvPr id="11" name="Picture 2" descr="File:Sturnus vulgaris m.jpg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835671" y="3685778"/>
            <a:ext cx="1663268" cy="1620000"/>
          </a:xfrm>
          <a:prstGeom prst="rect">
            <a:avLst/>
          </a:prstGeom>
          <a:noFill/>
        </p:spPr>
      </p:pic>
      <p:pic>
        <p:nvPicPr>
          <p:cNvPr id="12" name="Picture 2" descr="Soubor:White Stork (Ciconia ciconia)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674939" y="1877306"/>
            <a:ext cx="1824000" cy="136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4536300" y="1787222"/>
            <a:ext cx="2051923" cy="1512168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4716016" y="3573017"/>
            <a:ext cx="1840185" cy="1696938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660856" y="3943351"/>
            <a:ext cx="1413400" cy="192405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7704224" y="6016227"/>
            <a:ext cx="864096" cy="43204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Klikni.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077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620688"/>
            <a:ext cx="60933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Zařaď ptáky do jejich prostředí - spoj čarou.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7258889" y="1621368"/>
            <a:ext cx="1440160" cy="576064"/>
          </a:xfrm>
          <a:prstGeom prst="rect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V  LESE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258889" y="4036330"/>
            <a:ext cx="1440160" cy="57606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U  VODY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258889" y="2851424"/>
            <a:ext cx="1440160" cy="57606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NA  POLI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258889" y="5388536"/>
            <a:ext cx="1440160" cy="576064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NA  LOUCE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8" name="Picture 2" descr="Soubor:Alcedo atthis 2 (Lukasz Lukasik).jp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5064"/>
          <a:stretch/>
        </p:blipFill>
        <p:spPr bwMode="auto">
          <a:xfrm>
            <a:off x="1069013" y="1544368"/>
            <a:ext cx="2141765" cy="1692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File:Common Pheasant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 l="4626" t="8081" r="3713" b="7060"/>
          <a:stretch>
            <a:fillRect/>
          </a:stretch>
        </p:blipFill>
        <p:spPr bwMode="auto">
          <a:xfrm>
            <a:off x="4142797" y="3684444"/>
            <a:ext cx="2799578" cy="1692000"/>
          </a:xfrm>
          <a:prstGeom prst="rect">
            <a:avLst/>
          </a:prstGeom>
          <a:noFill/>
        </p:spPr>
      </p:pic>
      <p:pic>
        <p:nvPicPr>
          <p:cNvPr id="10" name="Picture 2" descr="Soubor:White Stork (Ciconia ciconia)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 rotWithShape="1">
          <a:blip r:embed="rId7" cstate="print"/>
          <a:srcRect l="6992"/>
          <a:stretch/>
        </p:blipFill>
        <p:spPr bwMode="auto">
          <a:xfrm>
            <a:off x="1259632" y="4324362"/>
            <a:ext cx="2098258" cy="1692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2" name="Přímá spojnice 11"/>
          <p:cNvCxnSpPr>
            <a:stCxn id="8" idx="3"/>
            <a:endCxn id="8" idx="3"/>
          </p:cNvCxnSpPr>
          <p:nvPr/>
        </p:nvCxnSpPr>
        <p:spPr>
          <a:xfrm>
            <a:off x="3210778" y="239036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V="1">
            <a:off x="5261089" y="3357365"/>
            <a:ext cx="1997800" cy="79171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>
            <a:endCxn id="4" idx="1"/>
          </p:cNvCxnSpPr>
          <p:nvPr/>
        </p:nvCxnSpPr>
        <p:spPr>
          <a:xfrm>
            <a:off x="3131840" y="2348880"/>
            <a:ext cx="4127049" cy="197548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>
            <a:endCxn id="6" idx="1"/>
          </p:cNvCxnSpPr>
          <p:nvPr/>
        </p:nvCxnSpPr>
        <p:spPr>
          <a:xfrm>
            <a:off x="3244864" y="5170362"/>
            <a:ext cx="4014025" cy="50620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 descr="File:Dryocopus martius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8064" y="1268760"/>
            <a:ext cx="1628960" cy="201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43" name="Přímá spojnice 42"/>
          <p:cNvCxnSpPr/>
          <p:nvPr/>
        </p:nvCxnSpPr>
        <p:spPr>
          <a:xfrm flipV="1">
            <a:off x="6372200" y="1844824"/>
            <a:ext cx="958697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aoblený obdélník 16"/>
          <p:cNvSpPr/>
          <p:nvPr/>
        </p:nvSpPr>
        <p:spPr>
          <a:xfrm>
            <a:off x="6012160" y="5949280"/>
            <a:ext cx="936104" cy="50405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Klikni.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590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21198" y="476672"/>
            <a:ext cx="351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Proveď  třídění  ptáků. </a:t>
            </a:r>
            <a:endParaRPr lang="cs-CZ" sz="24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13032" y="1129112"/>
            <a:ext cx="1332148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STÁLÍ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07187" y="1129112"/>
            <a:ext cx="188519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STĚHOVAVÍ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381" y="4572209"/>
            <a:ext cx="1476164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 anchor="ctr" anchorCtr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KOS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69421" y="1844824"/>
            <a:ext cx="1476164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SÝKORA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056276" y="3933593"/>
            <a:ext cx="1342266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VRABEC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971916" y="1879644"/>
            <a:ext cx="1551105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ŠPAČEK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48039" y="3259489"/>
            <a:ext cx="1654480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KOROPTEV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04048" y="3356992"/>
            <a:ext cx="1529550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VOLAVKA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004048" y="4005064"/>
            <a:ext cx="1784208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VLAŠTOVKA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04048" y="2708920"/>
            <a:ext cx="1476164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BAŽANT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858382" y="2564904"/>
            <a:ext cx="1465821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ČÁP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48039" y="3933593"/>
            <a:ext cx="1648273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LEDŇÁČEK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7060479" y="2620371"/>
            <a:ext cx="1338063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JIŘIČKA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720616" y="3257762"/>
            <a:ext cx="1394748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STRAKA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2720616" y="2564904"/>
            <a:ext cx="1394748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SÝČEK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060479" y="1894396"/>
            <a:ext cx="1338063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LABUŤ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060479" y="3262173"/>
            <a:ext cx="1338063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SKŘIVAN</a:t>
            </a:r>
          </a:p>
        </p:txBody>
      </p:sp>
      <p:cxnSp>
        <p:nvCxnSpPr>
          <p:cNvPr id="29" name="Přímá spojnice 28"/>
          <p:cNvCxnSpPr/>
          <p:nvPr/>
        </p:nvCxnSpPr>
        <p:spPr>
          <a:xfrm>
            <a:off x="4612961" y="1329167"/>
            <a:ext cx="0" cy="48587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2699792" y="1844824"/>
            <a:ext cx="1585056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KUKAČKA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699792" y="3933056"/>
            <a:ext cx="1394748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DATEL</a:t>
            </a:r>
          </a:p>
        </p:txBody>
      </p:sp>
    </p:spTree>
    <p:extLst>
      <p:ext uri="{BB962C8B-B14F-4D97-AF65-F5344CB8AC3E}">
        <p14:creationId xmlns:p14="http://schemas.microsoft.com/office/powerpoint/2010/main" val="398494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9262" y="443463"/>
            <a:ext cx="75711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13032" y="1129112"/>
            <a:ext cx="1332148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STÁLÍ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07187" y="1129112"/>
            <a:ext cx="188519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STĚHOVAVÍ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381" y="2991976"/>
            <a:ext cx="1476164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 anchor="ctr" anchorCtr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KOS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9262" y="2396022"/>
            <a:ext cx="1476164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SÝKORA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44560" y="2473074"/>
            <a:ext cx="1476164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DATEL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845180" y="1902476"/>
            <a:ext cx="1476164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VRABEC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957534" y="3099514"/>
            <a:ext cx="1551105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ŠPAČEK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27381" y="4076874"/>
            <a:ext cx="1654480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KOROPTEV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884338" y="3632155"/>
            <a:ext cx="1874774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VOLAVKA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860032" y="1861344"/>
            <a:ext cx="1874774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VLAŠTOVKA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934895" y="1887252"/>
            <a:ext cx="1553377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ČÁP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843808" y="3645024"/>
            <a:ext cx="1586853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LEDŇÁČEK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4893880" y="2505897"/>
            <a:ext cx="1877004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JIŘIČKA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827381" y="1861344"/>
            <a:ext cx="1476164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BAŽANT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27381" y="3549725"/>
            <a:ext cx="1476164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STRAKA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2860832" y="3063860"/>
            <a:ext cx="1476164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SÝČEK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955262" y="2511279"/>
            <a:ext cx="1553377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LABUŤ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003723" y="3676764"/>
            <a:ext cx="1484549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SKŘIVAN</a:t>
            </a:r>
          </a:p>
        </p:txBody>
      </p:sp>
      <p:cxnSp>
        <p:nvCxnSpPr>
          <p:cNvPr id="29" name="Přímá spojnice 28"/>
          <p:cNvCxnSpPr/>
          <p:nvPr/>
        </p:nvCxnSpPr>
        <p:spPr>
          <a:xfrm>
            <a:off x="4612961" y="1329167"/>
            <a:ext cx="0" cy="48587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4877857" y="3082585"/>
            <a:ext cx="1877004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KUKAČKA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55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908720"/>
            <a:ext cx="856895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/>
              <a:t>Zdroje:</a:t>
            </a:r>
          </a:p>
          <a:p>
            <a:r>
              <a:rPr lang="cs-CZ" sz="1100" dirty="0" err="1" smtClean="0"/>
              <a:t>Thyssen</a:t>
            </a:r>
            <a:r>
              <a:rPr lang="cs-CZ" sz="1100" dirty="0" smtClean="0"/>
              <a:t>, Malene. </a:t>
            </a:r>
            <a:r>
              <a:rPr lang="cs-CZ" sz="1100" dirty="0" err="1" smtClean="0"/>
              <a:t>Wikipedia.cz</a:t>
            </a:r>
            <a:r>
              <a:rPr lang="cs-CZ" sz="1100" dirty="0" smtClean="0"/>
              <a:t>: </a:t>
            </a:r>
            <a:r>
              <a:rPr lang="cs-CZ" sz="1100" dirty="0" err="1" smtClean="0"/>
              <a:t>Landsvale.jpg</a:t>
            </a:r>
            <a:r>
              <a:rPr lang="cs-CZ" sz="1100" dirty="0" smtClean="0"/>
              <a:t> [online]. [cit</a:t>
            </a:r>
            <a:r>
              <a:rPr lang="cs-CZ" sz="1100" dirty="0"/>
              <a:t>. </a:t>
            </a:r>
            <a:r>
              <a:rPr lang="cs-CZ" sz="1100" dirty="0" smtClean="0"/>
              <a:t>2011-11-13</a:t>
            </a:r>
            <a:r>
              <a:rPr lang="cs-CZ" sz="1100" dirty="0"/>
              <a:t>]. Dostupný pod licencí </a:t>
            </a:r>
            <a:r>
              <a:rPr lang="cs-CZ" sz="1100" dirty="0" err="1"/>
              <a:t>Creative</a:t>
            </a:r>
            <a:r>
              <a:rPr lang="cs-CZ" sz="1100" dirty="0"/>
              <a:t> </a:t>
            </a:r>
            <a:r>
              <a:rPr lang="cs-CZ" sz="1100" dirty="0" err="1" smtClean="0"/>
              <a:t>Commons</a:t>
            </a:r>
            <a:r>
              <a:rPr lang="cs-CZ" sz="1100" dirty="0" smtClean="0"/>
              <a:t> </a:t>
            </a:r>
            <a:r>
              <a:rPr lang="cs-CZ" sz="1100" dirty="0" smtClean="0">
                <a:hlinkClick r:id="rId2"/>
              </a:rPr>
              <a:t>Uveďte autora3.0 </a:t>
            </a:r>
            <a:r>
              <a:rPr lang="cs-CZ" sz="1100" dirty="0" err="1" smtClean="0">
                <a:hlinkClick r:id="rId2"/>
              </a:rPr>
              <a:t>Unported</a:t>
            </a:r>
            <a:r>
              <a:rPr lang="cs-CZ" sz="1100" dirty="0" smtClean="0"/>
              <a:t> </a:t>
            </a:r>
          </a:p>
          <a:p>
            <a:r>
              <a:rPr lang="cs-CZ" sz="1100" dirty="0" smtClean="0"/>
              <a:t>na </a:t>
            </a:r>
            <a:r>
              <a:rPr lang="cs-CZ" sz="1100" dirty="0"/>
              <a:t>WWW</a:t>
            </a:r>
            <a:r>
              <a:rPr lang="cs-CZ" sz="1100" dirty="0" smtClean="0"/>
              <a:t>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3"/>
              </a:rPr>
              <a:t>http://cs.wikipedia.org/wiki/Soubor:Landsvale.jpg</a:t>
            </a:r>
            <a:r>
              <a:rPr lang="cs-CZ" sz="1100" dirty="0" smtClean="0">
                <a:sym typeface="Symbol"/>
              </a:rPr>
              <a:t>. </a:t>
            </a:r>
          </a:p>
          <a:p>
            <a:r>
              <a:rPr lang="cs-CZ" sz="1100" dirty="0" err="1" smtClean="0"/>
              <a:t>Keulemans</a:t>
            </a:r>
            <a:r>
              <a:rPr lang="cs-CZ" sz="1100" dirty="0" smtClean="0"/>
              <a:t>, J. G. </a:t>
            </a:r>
            <a:r>
              <a:rPr lang="cs-CZ" sz="1100" dirty="0" err="1" smtClean="0"/>
              <a:t>Commons.wikimedia.org</a:t>
            </a:r>
            <a:r>
              <a:rPr lang="cs-CZ" sz="1100" dirty="0" smtClean="0"/>
              <a:t>: </a:t>
            </a:r>
            <a:r>
              <a:rPr lang="cs-CZ" sz="1100" dirty="0" err="1" smtClean="0"/>
              <a:t>DelichonIbis.jpg</a:t>
            </a:r>
            <a:r>
              <a:rPr lang="cs-CZ" sz="1100" dirty="0" smtClean="0"/>
              <a:t> [online]. [cit</a:t>
            </a:r>
            <a:r>
              <a:rPr lang="cs-CZ" sz="1100" dirty="0"/>
              <a:t>. </a:t>
            </a:r>
            <a:r>
              <a:rPr lang="cs-CZ" sz="1100" dirty="0" smtClean="0"/>
              <a:t>2011-11-13</a:t>
            </a:r>
            <a:r>
              <a:rPr lang="cs-CZ" sz="1100" dirty="0"/>
              <a:t>]. Dostupný pod licencí </a:t>
            </a:r>
            <a:r>
              <a:rPr lang="cs-CZ" sz="1100" dirty="0" smtClean="0"/>
              <a:t>Public </a:t>
            </a:r>
            <a:r>
              <a:rPr lang="cs-CZ" sz="1100" dirty="0" err="1" smtClean="0"/>
              <a:t>domain</a:t>
            </a:r>
            <a:r>
              <a:rPr lang="cs-CZ" sz="1100" dirty="0" smtClean="0"/>
              <a:t> na </a:t>
            </a:r>
            <a:r>
              <a:rPr lang="cs-CZ" sz="1100" dirty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4"/>
              </a:rPr>
              <a:t>http://commons.wikimedia.org/wiki/File:DelichonIbis.jpg</a:t>
            </a:r>
            <a:r>
              <a:rPr lang="cs-CZ" sz="1100" dirty="0" smtClean="0">
                <a:sym typeface="Symbol"/>
              </a:rPr>
              <a:t>.  </a:t>
            </a:r>
            <a:endParaRPr lang="cs-CZ" sz="1100" dirty="0"/>
          </a:p>
          <a:p>
            <a:r>
              <a:rPr lang="cs-CZ" sz="1100" dirty="0" smtClean="0"/>
              <a:t>Ryba, Dominik. </a:t>
            </a:r>
            <a:r>
              <a:rPr lang="cs-CZ" sz="1100" dirty="0" err="1" smtClean="0"/>
              <a:t>Wikipedia.cz</a:t>
            </a:r>
            <a:r>
              <a:rPr lang="cs-CZ" sz="1100" dirty="0" smtClean="0"/>
              <a:t>: </a:t>
            </a:r>
            <a:r>
              <a:rPr lang="cs-CZ" sz="1100" dirty="0" err="1" smtClean="0"/>
              <a:t>White</a:t>
            </a:r>
            <a:r>
              <a:rPr lang="cs-CZ" sz="1100" dirty="0" smtClean="0"/>
              <a:t> </a:t>
            </a:r>
            <a:r>
              <a:rPr lang="cs-CZ" sz="1100" dirty="0" err="1" smtClean="0"/>
              <a:t>Stork</a:t>
            </a:r>
            <a:r>
              <a:rPr lang="cs-CZ" sz="1100" dirty="0" smtClean="0"/>
              <a:t> (</a:t>
            </a:r>
            <a:r>
              <a:rPr lang="cs-CZ" sz="1100" dirty="0" err="1" smtClean="0"/>
              <a:t>Ciconia</a:t>
            </a:r>
            <a:r>
              <a:rPr lang="cs-CZ" sz="1100" dirty="0" smtClean="0"/>
              <a:t> ciconia).</a:t>
            </a:r>
            <a:r>
              <a:rPr lang="cs-CZ" sz="1100" dirty="0" err="1" smtClean="0"/>
              <a:t>jpg</a:t>
            </a:r>
            <a:r>
              <a:rPr lang="cs-CZ" sz="1100" dirty="0" smtClean="0"/>
              <a:t> [online]. [cit</a:t>
            </a:r>
            <a:r>
              <a:rPr lang="cs-CZ" sz="1100" dirty="0"/>
              <a:t>. </a:t>
            </a:r>
            <a:r>
              <a:rPr lang="cs-CZ" sz="1100" dirty="0" smtClean="0"/>
              <a:t>2011-11-13</a:t>
            </a:r>
            <a:r>
              <a:rPr lang="cs-CZ" sz="1100" dirty="0"/>
              <a:t>]. Dostupný pod licencí </a:t>
            </a:r>
            <a:r>
              <a:rPr lang="cs-CZ" sz="1100" dirty="0" err="1"/>
              <a:t>Creative</a:t>
            </a:r>
            <a:r>
              <a:rPr lang="cs-CZ" sz="1100" dirty="0"/>
              <a:t> </a:t>
            </a:r>
            <a:r>
              <a:rPr lang="cs-CZ" sz="1100" dirty="0" err="1"/>
              <a:t>Commons</a:t>
            </a:r>
            <a:r>
              <a:rPr lang="cs-CZ" sz="1100" dirty="0"/>
              <a:t> </a:t>
            </a:r>
            <a:r>
              <a:rPr lang="cs-CZ" sz="1100" dirty="0" smtClean="0">
                <a:hlinkClick r:id="rId2"/>
              </a:rPr>
              <a:t>Uveďte autora3.0 </a:t>
            </a:r>
            <a:r>
              <a:rPr lang="cs-CZ" sz="1100" dirty="0" err="1" smtClean="0">
                <a:hlinkClick r:id="rId2"/>
              </a:rPr>
              <a:t>Unported</a:t>
            </a:r>
            <a:r>
              <a:rPr lang="cs-CZ" sz="1100" dirty="0" smtClean="0">
                <a:hlinkClick r:id="rId2"/>
              </a:rPr>
              <a:t> </a:t>
            </a:r>
            <a:r>
              <a:rPr lang="cs-CZ" sz="1100" dirty="0" smtClean="0"/>
              <a:t>na </a:t>
            </a:r>
            <a:r>
              <a:rPr lang="cs-CZ" sz="1100" dirty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5"/>
              </a:rPr>
              <a:t>http://cs.wikipedia.org/wiki/Soubor:White_Stork_(Ciconia_ciconia).jpg</a:t>
            </a:r>
            <a:r>
              <a:rPr lang="cs-CZ" sz="1100" dirty="0" smtClean="0">
                <a:sym typeface="Symbol"/>
              </a:rPr>
              <a:t>. </a:t>
            </a:r>
            <a:endParaRPr lang="cs-CZ" sz="1100" dirty="0"/>
          </a:p>
          <a:p>
            <a:r>
              <a:rPr lang="cs-CZ" sz="1100" dirty="0" err="1" smtClean="0"/>
              <a:t>Szczepanek</a:t>
            </a:r>
            <a:r>
              <a:rPr lang="cs-CZ" sz="1100" dirty="0" smtClean="0"/>
              <a:t>, Marek. </a:t>
            </a:r>
            <a:r>
              <a:rPr lang="cs-CZ" sz="1100" dirty="0" err="1" smtClean="0"/>
              <a:t>Commons.wikimedia.org</a:t>
            </a:r>
            <a:r>
              <a:rPr lang="pl-PL" sz="1100" dirty="0" smtClean="0"/>
              <a:t>: Ciconia nigra 1 (Marek Szczepanek).jpg</a:t>
            </a:r>
            <a:r>
              <a:rPr lang="cs-CZ" sz="1100" dirty="0" smtClean="0"/>
              <a:t> [online]. [cit</a:t>
            </a:r>
            <a:r>
              <a:rPr lang="cs-CZ" sz="1100" dirty="0"/>
              <a:t>. </a:t>
            </a:r>
            <a:r>
              <a:rPr lang="cs-CZ" sz="1100" dirty="0" smtClean="0"/>
              <a:t>2011-11-13</a:t>
            </a:r>
            <a:r>
              <a:rPr lang="cs-CZ" sz="1100" dirty="0"/>
              <a:t>]. Dostupný pod licencí </a:t>
            </a:r>
            <a:r>
              <a:rPr lang="cs-CZ" sz="1100" dirty="0" err="1"/>
              <a:t>Creative</a:t>
            </a:r>
            <a:r>
              <a:rPr lang="cs-CZ" sz="1100" dirty="0"/>
              <a:t> </a:t>
            </a:r>
            <a:r>
              <a:rPr lang="cs-CZ" sz="1100" dirty="0" err="1" smtClean="0"/>
              <a:t>Commons</a:t>
            </a:r>
            <a:r>
              <a:rPr lang="cs-CZ" sz="1100" dirty="0" smtClean="0"/>
              <a:t> </a:t>
            </a:r>
            <a:r>
              <a:rPr lang="cs-CZ" sz="1100" dirty="0" err="1" smtClean="0">
                <a:hlinkClick r:id="rId6"/>
              </a:rPr>
              <a:t>Attribution</a:t>
            </a:r>
            <a:r>
              <a:rPr lang="cs-CZ" sz="1100" dirty="0" smtClean="0">
                <a:hlinkClick r:id="rId6"/>
              </a:rPr>
              <a:t>-</a:t>
            </a:r>
            <a:r>
              <a:rPr lang="cs-CZ" sz="1100" dirty="0" err="1" smtClean="0">
                <a:hlinkClick r:id="rId6"/>
              </a:rPr>
              <a:t>ShareAlike</a:t>
            </a:r>
            <a:r>
              <a:rPr lang="cs-CZ" sz="1100" dirty="0" smtClean="0">
                <a:hlinkClick r:id="rId6"/>
              </a:rPr>
              <a:t> 3.0 </a:t>
            </a:r>
            <a:r>
              <a:rPr lang="cs-CZ" sz="1100" dirty="0" err="1" smtClean="0">
                <a:hlinkClick r:id="rId6"/>
              </a:rPr>
              <a:t>Unported</a:t>
            </a:r>
            <a:r>
              <a:rPr lang="cs-CZ" sz="1100" dirty="0" smtClean="0">
                <a:hlinkClick r:id="rId6"/>
              </a:rPr>
              <a:t> </a:t>
            </a:r>
            <a:r>
              <a:rPr lang="cs-CZ" sz="1100" dirty="0"/>
              <a:t>na 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7"/>
              </a:rPr>
              <a:t>http://commons.wikimedia.org/wiki/File:Ciconia_nigra_1_%28Marek_Szczepanek%29.jpg</a:t>
            </a:r>
            <a:r>
              <a:rPr lang="cs-CZ" sz="1100" dirty="0" smtClean="0">
                <a:sym typeface="Symbol"/>
              </a:rPr>
              <a:t>. </a:t>
            </a:r>
            <a:endParaRPr lang="cs-CZ" sz="1100" dirty="0"/>
          </a:p>
          <a:p>
            <a:r>
              <a:rPr lang="cs-CZ" sz="1100" dirty="0" err="1" smtClean="0">
                <a:sym typeface="Symbol"/>
              </a:rPr>
              <a:t>Petterson</a:t>
            </a:r>
            <a:r>
              <a:rPr lang="cs-CZ" sz="1100" dirty="0" smtClean="0">
                <a:sym typeface="Symbol"/>
              </a:rPr>
              <a:t>, Daniel. </a:t>
            </a:r>
            <a:r>
              <a:rPr lang="cs-CZ" sz="1100" dirty="0" err="1" smtClean="0"/>
              <a:t>Wikipedia.cz</a:t>
            </a:r>
            <a:r>
              <a:rPr lang="cs-CZ" sz="1100" dirty="0" smtClean="0"/>
              <a:t>: </a:t>
            </a:r>
            <a:r>
              <a:rPr lang="cs-CZ" sz="1100" dirty="0" err="1" smtClean="0"/>
              <a:t>Alauda</a:t>
            </a:r>
            <a:r>
              <a:rPr lang="cs-CZ" sz="1100" dirty="0" smtClean="0"/>
              <a:t> </a:t>
            </a:r>
            <a:r>
              <a:rPr lang="cs-CZ" sz="1100" dirty="0" err="1" smtClean="0"/>
              <a:t>arvensis</a:t>
            </a:r>
            <a:r>
              <a:rPr lang="cs-CZ" sz="1100" dirty="0" smtClean="0"/>
              <a:t> 2.jpg [online]. [cit</a:t>
            </a:r>
            <a:r>
              <a:rPr lang="cs-CZ" sz="1100" dirty="0"/>
              <a:t>. </a:t>
            </a:r>
            <a:r>
              <a:rPr lang="cs-CZ" sz="1100" dirty="0" smtClean="0"/>
              <a:t>2011-11-13</a:t>
            </a:r>
            <a:r>
              <a:rPr lang="cs-CZ" sz="1100" dirty="0"/>
              <a:t>]. Dostupný pod licencí </a:t>
            </a:r>
            <a:r>
              <a:rPr lang="cs-CZ" sz="1100" dirty="0" err="1"/>
              <a:t>Creative</a:t>
            </a:r>
            <a:r>
              <a:rPr lang="cs-CZ" sz="1100" dirty="0"/>
              <a:t> </a:t>
            </a:r>
            <a:r>
              <a:rPr lang="cs-CZ" sz="1100" dirty="0" err="1" smtClean="0"/>
              <a:t>Commons</a:t>
            </a:r>
            <a:r>
              <a:rPr lang="cs-CZ" sz="1100" dirty="0" smtClean="0"/>
              <a:t> </a:t>
            </a:r>
          </a:p>
          <a:p>
            <a:r>
              <a:rPr lang="cs-CZ" sz="1100" dirty="0" smtClean="0">
                <a:hlinkClick r:id="rId8"/>
              </a:rPr>
              <a:t>Uveďte autora2.5 </a:t>
            </a:r>
            <a:r>
              <a:rPr lang="cs-CZ" sz="1100" dirty="0" err="1" smtClean="0">
                <a:hlinkClick r:id="rId8"/>
              </a:rPr>
              <a:t>Generic</a:t>
            </a:r>
            <a:r>
              <a:rPr lang="cs-CZ" sz="1100" dirty="0"/>
              <a:t> </a:t>
            </a:r>
            <a:r>
              <a:rPr lang="cs-CZ" sz="1100" dirty="0" smtClean="0"/>
              <a:t>na </a:t>
            </a:r>
            <a:r>
              <a:rPr lang="cs-CZ" sz="1100" dirty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9"/>
              </a:rPr>
              <a:t>http://cs.wikipedia.org/wiki/Soubor:Alauda_arvensis_2.jpg</a:t>
            </a:r>
            <a:r>
              <a:rPr lang="cs-CZ" sz="1100" dirty="0" smtClean="0">
                <a:sym typeface="Symbol"/>
              </a:rPr>
              <a:t>. </a:t>
            </a:r>
            <a:endParaRPr lang="cs-CZ" sz="1100" dirty="0"/>
          </a:p>
          <a:p>
            <a:r>
              <a:rPr lang="cs-CZ" sz="1100" dirty="0" err="1" smtClean="0"/>
              <a:t>Wright</a:t>
            </a:r>
            <a:r>
              <a:rPr lang="cs-CZ" sz="1100" dirty="0" smtClean="0"/>
              <a:t>, von Wilhelm. Commons.wikimedia.org: </a:t>
            </a:r>
            <a:r>
              <a:rPr lang="cs-CZ" sz="1100" dirty="0" err="1" smtClean="0"/>
              <a:t>Sturnus</a:t>
            </a:r>
            <a:r>
              <a:rPr lang="cs-CZ" sz="1100" dirty="0" smtClean="0"/>
              <a:t> </a:t>
            </a:r>
            <a:r>
              <a:rPr lang="cs-CZ" sz="1100" dirty="0" err="1" smtClean="0"/>
              <a:t>vulgaris</a:t>
            </a:r>
            <a:r>
              <a:rPr lang="cs-CZ" sz="1100" dirty="0" smtClean="0"/>
              <a:t> m.jpg [online]. [cit</a:t>
            </a:r>
            <a:r>
              <a:rPr lang="cs-CZ" sz="1100" dirty="0"/>
              <a:t>. </a:t>
            </a:r>
            <a:r>
              <a:rPr lang="cs-CZ" sz="1100" dirty="0" smtClean="0"/>
              <a:t>2011-11-13</a:t>
            </a:r>
            <a:r>
              <a:rPr lang="cs-CZ" sz="1100" dirty="0"/>
              <a:t>]. Dostupný pod licencí </a:t>
            </a:r>
            <a:r>
              <a:rPr lang="cs-CZ" sz="1100" dirty="0" smtClean="0"/>
              <a:t>Public </a:t>
            </a:r>
            <a:r>
              <a:rPr lang="cs-CZ" sz="1100" dirty="0" err="1" smtClean="0"/>
              <a:t>domain</a:t>
            </a:r>
            <a:r>
              <a:rPr lang="cs-CZ" sz="1100" dirty="0" smtClean="0"/>
              <a:t> na </a:t>
            </a:r>
            <a:r>
              <a:rPr lang="cs-CZ" sz="1100" dirty="0"/>
              <a:t>WWW</a:t>
            </a:r>
            <a:r>
              <a:rPr lang="cs-CZ" sz="1100" dirty="0" smtClean="0"/>
              <a:t>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10"/>
              </a:rPr>
              <a:t>http://commons.wikimedia.org/wiki/File:Sturnus_vulgaris_m.jpg </a:t>
            </a:r>
            <a:r>
              <a:rPr lang="cs-CZ" sz="1100" dirty="0" smtClean="0">
                <a:sym typeface="Symbol"/>
              </a:rPr>
              <a:t>. </a:t>
            </a:r>
            <a:endParaRPr lang="cs-CZ" sz="1100" dirty="0"/>
          </a:p>
          <a:p>
            <a:r>
              <a:rPr lang="cs-CZ" sz="1100" dirty="0" err="1" smtClean="0"/>
              <a:t>Hanscats</a:t>
            </a:r>
            <a:r>
              <a:rPr lang="cs-CZ" sz="1100" dirty="0" smtClean="0"/>
              <a:t>. </a:t>
            </a:r>
            <a:r>
              <a:rPr lang="cs-CZ" sz="1100" dirty="0" err="1" smtClean="0"/>
              <a:t>Wikimedia</a:t>
            </a:r>
            <a:r>
              <a:rPr lang="cs-CZ" sz="1100" dirty="0" smtClean="0"/>
              <a:t> </a:t>
            </a:r>
            <a:r>
              <a:rPr lang="cs-CZ" sz="1100" dirty="0" err="1" smtClean="0"/>
              <a:t>Commons.wikimedia.org</a:t>
            </a:r>
            <a:r>
              <a:rPr lang="cs-CZ" sz="1100" dirty="0" smtClean="0"/>
              <a:t>: </a:t>
            </a:r>
            <a:r>
              <a:rPr lang="cs-CZ" sz="1100" dirty="0" err="1" smtClean="0"/>
              <a:t>Cululus</a:t>
            </a:r>
            <a:r>
              <a:rPr lang="cs-CZ" sz="1100" dirty="0" smtClean="0"/>
              <a:t> canorus(1925).</a:t>
            </a:r>
            <a:r>
              <a:rPr lang="cs-CZ" sz="1100" dirty="0" err="1" smtClean="0"/>
              <a:t>jpg</a:t>
            </a:r>
            <a:r>
              <a:rPr lang="cs-CZ" sz="1100" dirty="0" smtClean="0"/>
              <a:t> [online]. [cit</a:t>
            </a:r>
            <a:r>
              <a:rPr lang="cs-CZ" sz="1100" dirty="0"/>
              <a:t>. </a:t>
            </a:r>
            <a:r>
              <a:rPr lang="cs-CZ" sz="1100" dirty="0" smtClean="0"/>
              <a:t>2011-11-13</a:t>
            </a:r>
            <a:r>
              <a:rPr lang="cs-CZ" sz="1100" dirty="0"/>
              <a:t>]. Dostupný pod licencí </a:t>
            </a:r>
            <a:r>
              <a:rPr lang="cs-CZ" sz="1100" dirty="0" smtClean="0"/>
              <a:t>Public </a:t>
            </a:r>
            <a:r>
              <a:rPr lang="cs-CZ" sz="1100" dirty="0" err="1" smtClean="0"/>
              <a:t>domain</a:t>
            </a:r>
            <a:r>
              <a:rPr lang="cs-CZ" sz="1100" dirty="0" smtClean="0"/>
              <a:t> na </a:t>
            </a:r>
            <a:r>
              <a:rPr lang="cs-CZ" sz="1100" dirty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11"/>
              </a:rPr>
              <a:t>http://commons.wikimedia.org/wiki/File:Cululus_canorus%281925%29.jpg</a:t>
            </a:r>
            <a:r>
              <a:rPr lang="cs-CZ" sz="1100" dirty="0" smtClean="0">
                <a:sym typeface="Symbol"/>
              </a:rPr>
              <a:t>. </a:t>
            </a:r>
          </a:p>
          <a:p>
            <a:r>
              <a:rPr lang="cs-CZ" sz="1100" dirty="0" err="1" smtClean="0"/>
              <a:t>Sanchezn</a:t>
            </a:r>
            <a:r>
              <a:rPr lang="cs-CZ" sz="1100" dirty="0" smtClean="0"/>
              <a:t>. </a:t>
            </a:r>
            <a:r>
              <a:rPr lang="cs-CZ" sz="1100" dirty="0" err="1" smtClean="0"/>
              <a:t>Wikipedia.cz</a:t>
            </a:r>
            <a:r>
              <a:rPr lang="cs-CZ" sz="1100" dirty="0" smtClean="0"/>
              <a:t>: </a:t>
            </a:r>
            <a:r>
              <a:rPr lang="cs-CZ" sz="1100" dirty="0" err="1" smtClean="0"/>
              <a:t>CygneVaires.jpg</a:t>
            </a:r>
            <a:r>
              <a:rPr lang="cs-CZ" sz="1100" dirty="0" smtClean="0"/>
              <a:t> [online]. [cit</a:t>
            </a:r>
            <a:r>
              <a:rPr lang="cs-CZ" sz="1100" dirty="0"/>
              <a:t>. </a:t>
            </a:r>
            <a:r>
              <a:rPr lang="cs-CZ" sz="1100" dirty="0" smtClean="0"/>
              <a:t>2011-11-13</a:t>
            </a:r>
            <a:r>
              <a:rPr lang="cs-CZ" sz="1100" dirty="0"/>
              <a:t>]. Dostupný pod licencí </a:t>
            </a:r>
            <a:r>
              <a:rPr lang="cs-CZ" sz="1100" dirty="0" err="1"/>
              <a:t>Creative</a:t>
            </a:r>
            <a:r>
              <a:rPr lang="cs-CZ" sz="1100" dirty="0"/>
              <a:t> </a:t>
            </a:r>
            <a:r>
              <a:rPr lang="cs-CZ" sz="1100" dirty="0" err="1" smtClean="0"/>
              <a:t>Commons</a:t>
            </a:r>
            <a:r>
              <a:rPr lang="cs-CZ" sz="1100" dirty="0" smtClean="0"/>
              <a:t> </a:t>
            </a:r>
            <a:r>
              <a:rPr lang="cs-CZ" sz="1100" dirty="0" smtClean="0">
                <a:hlinkClick r:id="rId2"/>
              </a:rPr>
              <a:t>Uveďte autora3.0 </a:t>
            </a:r>
            <a:r>
              <a:rPr lang="cs-CZ" sz="1100" dirty="0" err="1" smtClean="0">
                <a:hlinkClick r:id="rId2"/>
              </a:rPr>
              <a:t>Unported</a:t>
            </a:r>
            <a:r>
              <a:rPr lang="cs-CZ" sz="1100" dirty="0" smtClean="0"/>
              <a:t> na </a:t>
            </a:r>
            <a:r>
              <a:rPr lang="cs-CZ" sz="1100" dirty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12"/>
              </a:rPr>
              <a:t>http://cs.wikipedia.org/wiki/Soubor:CygneVaires.jpg</a:t>
            </a:r>
            <a:r>
              <a:rPr lang="cs-CZ" sz="1100" dirty="0" smtClean="0">
                <a:sym typeface="Symbol"/>
              </a:rPr>
              <a:t>. </a:t>
            </a:r>
            <a:endParaRPr lang="cs-CZ" sz="1100" dirty="0"/>
          </a:p>
          <a:p>
            <a:r>
              <a:rPr lang="cs-CZ" sz="1100" dirty="0" err="1" smtClean="0"/>
              <a:t>Lukasik</a:t>
            </a:r>
            <a:r>
              <a:rPr lang="cs-CZ" sz="1100" dirty="0" smtClean="0"/>
              <a:t>, </a:t>
            </a:r>
            <a:r>
              <a:rPr lang="cs-CZ" sz="1100" dirty="0" err="1" smtClean="0"/>
              <a:t>Lukasz</a:t>
            </a:r>
            <a:r>
              <a:rPr lang="cs-CZ" sz="1100" dirty="0" smtClean="0"/>
              <a:t>. </a:t>
            </a:r>
            <a:r>
              <a:rPr lang="cs-CZ" sz="1100" dirty="0" err="1" smtClean="0"/>
              <a:t>Commons.wikimedia.org</a:t>
            </a:r>
            <a:r>
              <a:rPr lang="cs-CZ" sz="1100" dirty="0" smtClean="0"/>
              <a:t>: </a:t>
            </a:r>
            <a:r>
              <a:rPr lang="cs-CZ" sz="1100" dirty="0" err="1" smtClean="0"/>
              <a:t>Alcedo</a:t>
            </a:r>
            <a:r>
              <a:rPr lang="cs-CZ" sz="1100" dirty="0" smtClean="0"/>
              <a:t> </a:t>
            </a:r>
            <a:r>
              <a:rPr lang="cs-CZ" sz="1100" dirty="0" err="1" smtClean="0"/>
              <a:t>atthis</a:t>
            </a:r>
            <a:r>
              <a:rPr lang="cs-CZ" sz="1100" dirty="0" smtClean="0"/>
              <a:t> 2 (Lukasz Lukasik).</a:t>
            </a:r>
            <a:r>
              <a:rPr lang="cs-CZ" sz="1100" dirty="0" err="1" smtClean="0"/>
              <a:t>jpg</a:t>
            </a:r>
            <a:r>
              <a:rPr lang="cs-CZ" sz="1100" dirty="0" smtClean="0"/>
              <a:t> [online]. [cit</a:t>
            </a:r>
            <a:r>
              <a:rPr lang="cs-CZ" sz="1100" dirty="0"/>
              <a:t>. </a:t>
            </a:r>
            <a:r>
              <a:rPr lang="cs-CZ" sz="1100" dirty="0" smtClean="0"/>
              <a:t>2011-11-13</a:t>
            </a:r>
            <a:r>
              <a:rPr lang="cs-CZ" sz="1100" dirty="0"/>
              <a:t>]. Dostupný pod licencí </a:t>
            </a:r>
            <a:r>
              <a:rPr lang="cs-CZ" sz="1100" dirty="0" err="1"/>
              <a:t>Creative</a:t>
            </a:r>
            <a:r>
              <a:rPr lang="cs-CZ" sz="1100" dirty="0"/>
              <a:t> </a:t>
            </a:r>
            <a:r>
              <a:rPr lang="cs-CZ" sz="1100" dirty="0" err="1"/>
              <a:t>Commons</a:t>
            </a:r>
            <a:r>
              <a:rPr lang="cs-CZ" sz="1100" dirty="0"/>
              <a:t> </a:t>
            </a:r>
            <a:r>
              <a:rPr lang="cs-CZ" sz="1100" dirty="0" err="1" smtClean="0">
                <a:hlinkClick r:id="rId6"/>
              </a:rPr>
              <a:t>Attribution</a:t>
            </a:r>
            <a:r>
              <a:rPr lang="cs-CZ" sz="1100" dirty="0" smtClean="0">
                <a:hlinkClick r:id="rId6"/>
              </a:rPr>
              <a:t>-</a:t>
            </a:r>
            <a:r>
              <a:rPr lang="cs-CZ" sz="1100" dirty="0" err="1" smtClean="0">
                <a:hlinkClick r:id="rId6"/>
              </a:rPr>
              <a:t>ShareAlike</a:t>
            </a:r>
            <a:r>
              <a:rPr lang="cs-CZ" sz="1100" dirty="0" smtClean="0">
                <a:hlinkClick r:id="rId6"/>
              </a:rPr>
              <a:t> 3.0 </a:t>
            </a:r>
            <a:r>
              <a:rPr lang="cs-CZ" sz="1100" dirty="0" err="1" smtClean="0">
                <a:hlinkClick r:id="rId6"/>
              </a:rPr>
              <a:t>Unported</a:t>
            </a:r>
            <a:r>
              <a:rPr lang="cs-CZ" sz="1100" dirty="0" smtClean="0">
                <a:hlinkClick r:id="rId6"/>
              </a:rPr>
              <a:t> </a:t>
            </a:r>
            <a:r>
              <a:rPr lang="cs-CZ" sz="1100" dirty="0" smtClean="0"/>
              <a:t>na </a:t>
            </a:r>
            <a:r>
              <a:rPr lang="cs-CZ" sz="1100" dirty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13"/>
              </a:rPr>
              <a:t>http://commons.wikimedia.org/wiki/File:Alcedo_atthis_2_%28Lukasz_Lukasik%29.jpg</a:t>
            </a:r>
            <a:r>
              <a:rPr lang="cs-CZ" sz="1100" dirty="0" smtClean="0">
                <a:sym typeface="Symbol"/>
              </a:rPr>
              <a:t>. </a:t>
            </a:r>
            <a:endParaRPr lang="cs-CZ" sz="1100" dirty="0"/>
          </a:p>
          <a:p>
            <a:r>
              <a:rPr lang="cs-CZ" sz="1100" dirty="0" err="1" smtClean="0"/>
              <a:t>Wright</a:t>
            </a:r>
            <a:r>
              <a:rPr lang="cs-CZ" sz="1100" dirty="0" smtClean="0"/>
              <a:t>, </a:t>
            </a:r>
            <a:r>
              <a:rPr lang="cs-CZ" sz="1100" dirty="0" err="1" smtClean="0"/>
              <a:t>von</a:t>
            </a:r>
            <a:r>
              <a:rPr lang="cs-CZ" sz="1100" dirty="0" smtClean="0"/>
              <a:t> </a:t>
            </a:r>
            <a:r>
              <a:rPr lang="cs-CZ" sz="1100" dirty="0" err="1" smtClean="0"/>
              <a:t>Magnus</a:t>
            </a:r>
            <a:r>
              <a:rPr lang="cs-CZ" sz="1100" dirty="0" smtClean="0"/>
              <a:t>. </a:t>
            </a:r>
            <a:r>
              <a:rPr lang="cs-CZ" sz="1100" dirty="0" err="1" smtClean="0"/>
              <a:t>Commons.wikimedia.org</a:t>
            </a:r>
            <a:r>
              <a:rPr lang="cs-CZ" sz="1100" dirty="0" smtClean="0"/>
              <a:t>: </a:t>
            </a:r>
            <a:r>
              <a:rPr lang="cs-CZ" sz="1100" dirty="0" err="1" smtClean="0"/>
              <a:t>Dryocopus</a:t>
            </a:r>
            <a:r>
              <a:rPr lang="cs-CZ" sz="1100" dirty="0" smtClean="0"/>
              <a:t> </a:t>
            </a:r>
            <a:r>
              <a:rPr lang="cs-CZ" sz="1100" dirty="0" err="1" smtClean="0"/>
              <a:t>martius.jpg</a:t>
            </a:r>
            <a:r>
              <a:rPr lang="cs-CZ" sz="1100" dirty="0" smtClean="0"/>
              <a:t> [online]. [cit</a:t>
            </a:r>
            <a:r>
              <a:rPr lang="cs-CZ" sz="1100" dirty="0"/>
              <a:t>. </a:t>
            </a:r>
            <a:r>
              <a:rPr lang="cs-CZ" sz="1100" dirty="0" smtClean="0"/>
              <a:t>2011-11-13</a:t>
            </a:r>
            <a:r>
              <a:rPr lang="cs-CZ" sz="1100" dirty="0"/>
              <a:t>]. Dostupný pod </a:t>
            </a:r>
            <a:r>
              <a:rPr lang="cs-CZ" sz="1100" dirty="0" smtClean="0"/>
              <a:t>licencí Public </a:t>
            </a:r>
            <a:r>
              <a:rPr lang="cs-CZ" sz="1100" dirty="0" err="1" smtClean="0"/>
              <a:t>domain</a:t>
            </a:r>
            <a:r>
              <a:rPr lang="cs-CZ" sz="1100" dirty="0" smtClean="0"/>
              <a:t> na </a:t>
            </a:r>
            <a:r>
              <a:rPr lang="cs-CZ" sz="1100" dirty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14"/>
              </a:rPr>
              <a:t>http://commons.wikimedia.org/wiki/File:Dryocopus_martius.jpg</a:t>
            </a:r>
            <a:r>
              <a:rPr lang="cs-CZ" sz="1100" dirty="0" smtClean="0">
                <a:sym typeface="Symbol"/>
              </a:rPr>
              <a:t>. </a:t>
            </a:r>
            <a:endParaRPr lang="cs-CZ" sz="1100" dirty="0"/>
          </a:p>
          <a:p>
            <a:r>
              <a:rPr lang="cs-CZ" sz="1100" dirty="0" err="1" smtClean="0"/>
              <a:t>Wright</a:t>
            </a:r>
            <a:r>
              <a:rPr lang="cs-CZ" sz="1100" dirty="0" smtClean="0"/>
              <a:t>, </a:t>
            </a:r>
            <a:r>
              <a:rPr lang="cs-CZ" sz="1100" dirty="0" err="1" smtClean="0"/>
              <a:t>von</a:t>
            </a:r>
            <a:r>
              <a:rPr lang="cs-CZ" sz="1100" dirty="0" smtClean="0"/>
              <a:t> </a:t>
            </a:r>
            <a:r>
              <a:rPr lang="cs-CZ" sz="1100" dirty="0" err="1" smtClean="0"/>
              <a:t>Wilhelm</a:t>
            </a:r>
            <a:r>
              <a:rPr lang="cs-CZ" sz="1100" dirty="0" smtClean="0"/>
              <a:t>. </a:t>
            </a:r>
            <a:r>
              <a:rPr lang="cs-CZ" sz="1100" dirty="0" err="1" smtClean="0"/>
              <a:t>Commons.wikimedia.org</a:t>
            </a:r>
            <a:r>
              <a:rPr lang="cs-CZ" sz="1100" dirty="0" smtClean="0"/>
              <a:t>: </a:t>
            </a:r>
            <a:r>
              <a:rPr lang="cs-CZ" sz="1100" dirty="0" err="1" smtClean="0"/>
              <a:t>Pica</a:t>
            </a:r>
            <a:r>
              <a:rPr lang="cs-CZ" sz="1100" dirty="0" smtClean="0"/>
              <a:t> </a:t>
            </a:r>
            <a:r>
              <a:rPr lang="cs-CZ" sz="1100" dirty="0" err="1" smtClean="0"/>
              <a:t>pica.jpg</a:t>
            </a:r>
            <a:r>
              <a:rPr lang="cs-CZ" sz="1100" dirty="0" smtClean="0"/>
              <a:t> [online]. [cit</a:t>
            </a:r>
            <a:r>
              <a:rPr lang="cs-CZ" sz="1100" dirty="0"/>
              <a:t>. </a:t>
            </a:r>
            <a:r>
              <a:rPr lang="cs-CZ" sz="1100" dirty="0" smtClean="0"/>
              <a:t>2011-11-13</a:t>
            </a:r>
            <a:r>
              <a:rPr lang="cs-CZ" sz="1100" dirty="0"/>
              <a:t>]. Dostupný pod licencí </a:t>
            </a:r>
            <a:r>
              <a:rPr lang="cs-CZ" sz="1100" dirty="0" smtClean="0"/>
              <a:t>Public </a:t>
            </a:r>
            <a:r>
              <a:rPr lang="cs-CZ" sz="1100" dirty="0" err="1" smtClean="0"/>
              <a:t>domain</a:t>
            </a:r>
            <a:r>
              <a:rPr lang="cs-CZ" sz="1100" dirty="0"/>
              <a:t> </a:t>
            </a:r>
            <a:r>
              <a:rPr lang="cs-CZ" sz="1100" dirty="0" smtClean="0"/>
              <a:t>na </a:t>
            </a:r>
            <a:r>
              <a:rPr lang="cs-CZ" sz="1100" dirty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15"/>
              </a:rPr>
              <a:t>http://commons.wikimedia.org/wiki/File:Pica_pica.jpg</a:t>
            </a:r>
            <a:r>
              <a:rPr lang="cs-CZ" sz="1100" dirty="0" smtClean="0">
                <a:sym typeface="Symbol"/>
              </a:rPr>
              <a:t>. </a:t>
            </a:r>
            <a:endParaRPr lang="cs-CZ" sz="1100" dirty="0"/>
          </a:p>
          <a:p>
            <a:r>
              <a:rPr lang="cs-CZ" sz="1100" dirty="0" err="1" smtClean="0">
                <a:sym typeface="Symbol"/>
              </a:rPr>
              <a:t>SoNy</a:t>
            </a:r>
            <a:r>
              <a:rPr lang="cs-CZ" sz="1100" dirty="0" smtClean="0">
                <a:sym typeface="Symbol"/>
              </a:rPr>
              <a:t> </a:t>
            </a:r>
            <a:r>
              <a:rPr lang="cs-CZ" sz="1100" u="sng" dirty="0" err="1" smtClean="0">
                <a:sym typeface="Symbol"/>
              </a:rPr>
              <a:t>cZ</a:t>
            </a:r>
            <a:r>
              <a:rPr lang="cs-CZ" sz="1100" u="sng" dirty="0" smtClean="0">
                <a:sym typeface="Symbol"/>
              </a:rPr>
              <a:t>.</a:t>
            </a:r>
            <a:r>
              <a:rPr lang="cs-CZ" sz="1100" dirty="0" smtClean="0"/>
              <a:t> </a:t>
            </a:r>
            <a:r>
              <a:rPr lang="cs-CZ" sz="1100" dirty="0" err="1" smtClean="0"/>
              <a:t>Wikipedia.cz</a:t>
            </a:r>
            <a:r>
              <a:rPr lang="cs-CZ" sz="1100" dirty="0" smtClean="0"/>
              <a:t>: Kos </a:t>
            </a:r>
            <a:r>
              <a:rPr lang="cs-CZ" sz="1100" dirty="0" err="1" smtClean="0"/>
              <a:t>cerny.jpg</a:t>
            </a:r>
            <a:r>
              <a:rPr lang="cs-CZ" sz="1100" dirty="0" smtClean="0"/>
              <a:t> [online]. [cit</a:t>
            </a:r>
            <a:r>
              <a:rPr lang="cs-CZ" sz="1100" dirty="0"/>
              <a:t>. </a:t>
            </a:r>
            <a:r>
              <a:rPr lang="cs-CZ" sz="1100" dirty="0" smtClean="0"/>
              <a:t>2011-11-13</a:t>
            </a:r>
            <a:r>
              <a:rPr lang="cs-CZ" sz="1100" dirty="0"/>
              <a:t>]. Dostupný pod licencí </a:t>
            </a:r>
            <a:r>
              <a:rPr lang="cs-CZ" sz="1100" dirty="0" smtClean="0"/>
              <a:t>Public </a:t>
            </a:r>
            <a:r>
              <a:rPr lang="cs-CZ" sz="1100" dirty="0" err="1" smtClean="0"/>
              <a:t>domain</a:t>
            </a:r>
            <a:r>
              <a:rPr lang="cs-CZ" sz="1100" dirty="0" smtClean="0"/>
              <a:t> na </a:t>
            </a:r>
            <a:r>
              <a:rPr lang="cs-CZ" sz="1100" dirty="0"/>
              <a:t>WWW: </a:t>
            </a:r>
          </a:p>
          <a:p>
            <a:r>
              <a:rPr lang="cs-CZ" sz="1100" dirty="0"/>
              <a:t>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16"/>
              </a:rPr>
              <a:t>http://cs.wikipedia.org/wiki/Soubor:Kos_cerny.jpg  </a:t>
            </a:r>
            <a:r>
              <a:rPr lang="cs-CZ" sz="1100" dirty="0" smtClean="0">
                <a:sym typeface="Symbol"/>
              </a:rPr>
              <a:t>.</a:t>
            </a:r>
            <a:endParaRPr lang="cs-CZ" sz="1100" dirty="0"/>
          </a:p>
          <a:p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316390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908720"/>
            <a:ext cx="8532440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err="1" smtClean="0"/>
              <a:t>Staszczuk</a:t>
            </a:r>
            <a:r>
              <a:rPr lang="cs-CZ" sz="1100" dirty="0" smtClean="0"/>
              <a:t>, </a:t>
            </a:r>
            <a:r>
              <a:rPr lang="cs-CZ" sz="1100" dirty="0" err="1" smtClean="0"/>
              <a:t>Sławek</a:t>
            </a:r>
            <a:r>
              <a:rPr lang="cs-CZ" sz="1100" dirty="0" smtClean="0"/>
              <a:t>. </a:t>
            </a:r>
            <a:r>
              <a:rPr lang="cs-CZ" sz="1100" dirty="0" err="1" smtClean="0"/>
              <a:t>Wikipedia.cz</a:t>
            </a:r>
            <a:r>
              <a:rPr lang="cs-CZ" sz="1100" dirty="0" smtClean="0"/>
              <a:t>: </a:t>
            </a:r>
            <a:r>
              <a:rPr lang="cs-CZ" sz="1100" dirty="0" err="1" smtClean="0"/>
              <a:t>Parus</a:t>
            </a:r>
            <a:r>
              <a:rPr lang="cs-CZ" sz="1100" dirty="0" smtClean="0"/>
              <a:t> major m.</a:t>
            </a:r>
            <a:r>
              <a:rPr lang="cs-CZ" sz="1100" dirty="0" err="1" smtClean="0"/>
              <a:t>jpg</a:t>
            </a:r>
            <a:r>
              <a:rPr lang="cs-CZ" sz="1100" dirty="0" smtClean="0"/>
              <a:t> [online]. [cit</a:t>
            </a:r>
            <a:r>
              <a:rPr lang="cs-CZ" sz="1100" dirty="0"/>
              <a:t>. </a:t>
            </a:r>
            <a:r>
              <a:rPr lang="cs-CZ" sz="1100" dirty="0" smtClean="0"/>
              <a:t>2011-11-13</a:t>
            </a:r>
            <a:r>
              <a:rPr lang="cs-CZ" sz="1100" dirty="0"/>
              <a:t>]. Dostupný pod licencí </a:t>
            </a:r>
            <a:r>
              <a:rPr lang="cs-CZ" sz="1100" dirty="0" err="1"/>
              <a:t>Creative</a:t>
            </a:r>
            <a:r>
              <a:rPr lang="cs-CZ" sz="1100" dirty="0"/>
              <a:t> </a:t>
            </a:r>
            <a:r>
              <a:rPr lang="cs-CZ" sz="1100" dirty="0" err="1" smtClean="0"/>
              <a:t>Commons</a:t>
            </a:r>
            <a:r>
              <a:rPr lang="cs-CZ" sz="1100" dirty="0" smtClean="0"/>
              <a:t> </a:t>
            </a:r>
            <a:r>
              <a:rPr lang="cs-CZ" sz="1100" dirty="0" smtClean="0">
                <a:hlinkClick r:id="rId2"/>
              </a:rPr>
              <a:t>Uveďte autora3.0 </a:t>
            </a:r>
            <a:r>
              <a:rPr lang="cs-CZ" sz="1100" dirty="0" err="1" smtClean="0">
                <a:hlinkClick r:id="rId2"/>
              </a:rPr>
              <a:t>Unported</a:t>
            </a:r>
            <a:r>
              <a:rPr lang="cs-CZ" sz="1100" dirty="0" smtClean="0"/>
              <a:t> na </a:t>
            </a:r>
            <a:r>
              <a:rPr lang="cs-CZ" sz="1100" dirty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3"/>
              </a:rPr>
              <a:t>http://cs.wikipedia.org/wiki/Soubor:Parus_major_m.jpg </a:t>
            </a:r>
            <a:r>
              <a:rPr lang="cs-CZ" sz="1100" dirty="0" smtClean="0">
                <a:sym typeface="Symbol"/>
              </a:rPr>
              <a:t>. </a:t>
            </a:r>
          </a:p>
          <a:p>
            <a:r>
              <a:rPr lang="cs-CZ" sz="1100" dirty="0" err="1" smtClean="0"/>
              <a:t>Garg</a:t>
            </a:r>
            <a:r>
              <a:rPr lang="cs-CZ" sz="1100" dirty="0" smtClean="0"/>
              <a:t>, J.M. </a:t>
            </a:r>
            <a:r>
              <a:rPr lang="cs-CZ" sz="1100" dirty="0" err="1" smtClean="0"/>
              <a:t>Wikipedia.cz</a:t>
            </a:r>
            <a:r>
              <a:rPr lang="cs-CZ" sz="1100" dirty="0" smtClean="0"/>
              <a:t>: House </a:t>
            </a:r>
            <a:r>
              <a:rPr lang="cs-CZ" sz="1100" dirty="0" err="1" smtClean="0"/>
              <a:t>Sparrow</a:t>
            </a:r>
            <a:r>
              <a:rPr lang="cs-CZ" sz="1100" dirty="0" smtClean="0"/>
              <a:t> - </a:t>
            </a:r>
            <a:r>
              <a:rPr lang="cs-CZ" sz="1100" dirty="0" err="1" smtClean="0"/>
              <a:t>Female</a:t>
            </a:r>
            <a:r>
              <a:rPr lang="cs-CZ" sz="1100" dirty="0" smtClean="0"/>
              <a:t> in </a:t>
            </a:r>
            <a:r>
              <a:rPr lang="cs-CZ" sz="1100" dirty="0" err="1" smtClean="0"/>
              <a:t>Kolkata</a:t>
            </a:r>
            <a:r>
              <a:rPr lang="cs-CZ" sz="1100" dirty="0" smtClean="0"/>
              <a:t> I IMG 3787.jpg [online]. [cit</a:t>
            </a:r>
            <a:r>
              <a:rPr lang="cs-CZ" sz="1100" dirty="0"/>
              <a:t>. </a:t>
            </a:r>
            <a:r>
              <a:rPr lang="cs-CZ" sz="1100" dirty="0" smtClean="0"/>
              <a:t>2011-11-13</a:t>
            </a:r>
            <a:r>
              <a:rPr lang="cs-CZ" sz="1100" dirty="0"/>
              <a:t>]. Dostupný pod licencí </a:t>
            </a:r>
            <a:r>
              <a:rPr lang="cs-CZ" sz="1100" dirty="0" err="1"/>
              <a:t>Creative</a:t>
            </a:r>
            <a:r>
              <a:rPr lang="cs-CZ" sz="1100" dirty="0"/>
              <a:t> </a:t>
            </a:r>
            <a:r>
              <a:rPr lang="cs-CZ" sz="1100" dirty="0" err="1" smtClean="0"/>
              <a:t>Commons</a:t>
            </a:r>
            <a:r>
              <a:rPr lang="cs-CZ" sz="1100" dirty="0" smtClean="0"/>
              <a:t> </a:t>
            </a:r>
            <a:r>
              <a:rPr lang="cs-CZ" sz="1100" dirty="0" smtClean="0">
                <a:hlinkClick r:id="rId2"/>
              </a:rPr>
              <a:t>Uveďte autora3.0 </a:t>
            </a:r>
            <a:r>
              <a:rPr lang="cs-CZ" sz="1100" dirty="0" err="1" smtClean="0">
                <a:hlinkClick r:id="rId2"/>
              </a:rPr>
              <a:t>Unported</a:t>
            </a:r>
            <a:r>
              <a:rPr lang="cs-CZ" sz="1100" dirty="0" smtClean="0"/>
              <a:t> na </a:t>
            </a:r>
            <a:r>
              <a:rPr lang="cs-CZ" sz="1100" dirty="0"/>
              <a:t>WWW</a:t>
            </a:r>
            <a:r>
              <a:rPr lang="cs-CZ" sz="1100" dirty="0" smtClean="0"/>
              <a:t>:</a:t>
            </a:r>
          </a:p>
          <a:p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4"/>
              </a:rPr>
              <a:t>http://cs.wikipedia.org/wiki/Soubor:House_Sparrow_(Passer_domesticus)-_Female_in_Kolkata_I_IMG_3787.jpg</a:t>
            </a:r>
            <a:r>
              <a:rPr lang="cs-CZ" sz="1100" dirty="0" smtClean="0">
                <a:sym typeface="Symbol"/>
              </a:rPr>
              <a:t>. </a:t>
            </a:r>
            <a:endParaRPr lang="cs-CZ" sz="1100" dirty="0"/>
          </a:p>
          <a:p>
            <a:r>
              <a:rPr lang="cs-CZ" sz="1100" dirty="0" err="1" smtClean="0"/>
              <a:t>Lear</a:t>
            </a:r>
            <a:r>
              <a:rPr lang="cs-CZ" sz="1100" dirty="0" smtClean="0"/>
              <a:t>, Edward. </a:t>
            </a:r>
            <a:r>
              <a:rPr lang="cs-CZ" sz="1100" dirty="0" err="1" smtClean="0"/>
              <a:t>Commons.wikimedia.org</a:t>
            </a:r>
            <a:r>
              <a:rPr lang="cs-CZ" sz="1100" dirty="0" smtClean="0"/>
              <a:t>: </a:t>
            </a:r>
            <a:r>
              <a:rPr lang="cs-CZ" sz="1100" dirty="0" err="1" smtClean="0"/>
              <a:t>Common</a:t>
            </a:r>
            <a:r>
              <a:rPr lang="cs-CZ" sz="1100" dirty="0" smtClean="0"/>
              <a:t> </a:t>
            </a:r>
            <a:r>
              <a:rPr lang="cs-CZ" sz="1100" dirty="0" err="1" smtClean="0"/>
              <a:t>Pheasant.jpg</a:t>
            </a:r>
            <a:r>
              <a:rPr lang="cs-CZ" sz="1100" dirty="0" smtClean="0"/>
              <a:t> [online]. [cit</a:t>
            </a:r>
            <a:r>
              <a:rPr lang="cs-CZ" sz="1100" dirty="0"/>
              <a:t>. </a:t>
            </a:r>
            <a:r>
              <a:rPr lang="cs-CZ" sz="1100" dirty="0" smtClean="0"/>
              <a:t>2011-11.13</a:t>
            </a:r>
            <a:r>
              <a:rPr lang="cs-CZ" sz="1100" dirty="0"/>
              <a:t>]. Dostupný pod licencí </a:t>
            </a:r>
            <a:r>
              <a:rPr lang="cs-CZ" sz="1100" dirty="0" smtClean="0"/>
              <a:t>Public </a:t>
            </a:r>
            <a:r>
              <a:rPr lang="cs-CZ" sz="1100" dirty="0" err="1" smtClean="0"/>
              <a:t>domain</a:t>
            </a:r>
            <a:r>
              <a:rPr lang="cs-CZ" sz="1100" dirty="0" smtClean="0"/>
              <a:t> na </a:t>
            </a:r>
            <a:r>
              <a:rPr lang="cs-CZ" sz="1100" dirty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5"/>
              </a:rPr>
              <a:t>http://commons.wikimedia.org/wiki/</a:t>
            </a:r>
            <a:r>
              <a:rPr lang="cs-CZ" sz="1100" dirty="0" err="1" smtClean="0">
                <a:sym typeface="Symbol"/>
                <a:hlinkClick r:id="rId5"/>
              </a:rPr>
              <a:t>File:Common_Pheasantjpg</a:t>
            </a:r>
            <a:r>
              <a:rPr lang="cs-CZ" sz="1100" dirty="0" smtClean="0">
                <a:sym typeface="Symbol"/>
              </a:rPr>
              <a:t>. </a:t>
            </a:r>
            <a:endParaRPr lang="cs-CZ" sz="1100" dirty="0"/>
          </a:p>
          <a:p>
            <a:r>
              <a:rPr lang="cs-CZ" sz="1100" dirty="0" err="1" smtClean="0"/>
              <a:t>Szczepanek</a:t>
            </a:r>
            <a:r>
              <a:rPr lang="cs-CZ" sz="1100" dirty="0" smtClean="0"/>
              <a:t>, Marek. </a:t>
            </a:r>
            <a:r>
              <a:rPr lang="cs-CZ" sz="1100" dirty="0" err="1" smtClean="0"/>
              <a:t>Wikipedia.cz</a:t>
            </a:r>
            <a:r>
              <a:rPr lang="cs-CZ" sz="1100" dirty="0" smtClean="0"/>
              <a:t>: </a:t>
            </a:r>
            <a:r>
              <a:rPr lang="cs-CZ" sz="1100" dirty="0" err="1" smtClean="0"/>
              <a:t>Perdix</a:t>
            </a:r>
            <a:r>
              <a:rPr lang="cs-CZ" sz="1100" dirty="0" smtClean="0"/>
              <a:t> </a:t>
            </a:r>
            <a:r>
              <a:rPr lang="cs-CZ" sz="1100" dirty="0" err="1" smtClean="0"/>
              <a:t>perdix.jpg</a:t>
            </a:r>
            <a:r>
              <a:rPr lang="cs-CZ" sz="1100" dirty="0" smtClean="0"/>
              <a:t> [online]. [cit</a:t>
            </a:r>
            <a:r>
              <a:rPr lang="cs-CZ" sz="1100" dirty="0"/>
              <a:t>. </a:t>
            </a:r>
            <a:r>
              <a:rPr lang="cs-CZ" sz="1100" dirty="0" smtClean="0"/>
              <a:t>2011-11-13</a:t>
            </a:r>
            <a:r>
              <a:rPr lang="cs-CZ" sz="1100" dirty="0"/>
              <a:t>]. Dostupný pod licencí </a:t>
            </a:r>
            <a:r>
              <a:rPr lang="cs-CZ" sz="1100" dirty="0" err="1"/>
              <a:t>Creative</a:t>
            </a:r>
            <a:r>
              <a:rPr lang="cs-CZ" sz="1100" dirty="0"/>
              <a:t> </a:t>
            </a:r>
            <a:r>
              <a:rPr lang="cs-CZ" sz="1100" dirty="0" err="1" smtClean="0"/>
              <a:t>Commons</a:t>
            </a:r>
            <a:r>
              <a:rPr lang="cs-CZ" sz="1100" dirty="0"/>
              <a:t> </a:t>
            </a:r>
            <a:r>
              <a:rPr lang="cs-CZ" sz="1100" dirty="0" smtClean="0">
                <a:hlinkClick r:id="rId2"/>
              </a:rPr>
              <a:t>Uveďte autora3.0 </a:t>
            </a:r>
            <a:r>
              <a:rPr lang="cs-CZ" sz="1100" dirty="0" err="1" smtClean="0">
                <a:hlinkClick r:id="rId2"/>
              </a:rPr>
              <a:t>Unported</a:t>
            </a:r>
            <a:r>
              <a:rPr lang="cs-CZ" sz="1100" dirty="0" smtClean="0"/>
              <a:t> na </a:t>
            </a:r>
            <a:r>
              <a:rPr lang="cs-CZ" sz="1100" dirty="0"/>
              <a:t>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6"/>
              </a:rPr>
              <a:t>http://cs.wikipedia.org/wiki/Soubor:Perdix_perdix_(Marek_Szczepanek).jpg </a:t>
            </a:r>
            <a:r>
              <a:rPr lang="cs-CZ" sz="1100" dirty="0" smtClean="0">
                <a:sym typeface="Symbol"/>
              </a:rPr>
              <a:t>.</a:t>
            </a:r>
            <a:endParaRPr lang="cs-CZ" sz="1100" dirty="0"/>
          </a:p>
          <a:p>
            <a:r>
              <a:rPr lang="cs-CZ" sz="1100" dirty="0" err="1" smtClean="0">
                <a:sym typeface="Symbol"/>
              </a:rPr>
              <a:t>Arturo</a:t>
            </a:r>
            <a:r>
              <a:rPr lang="cs-CZ" sz="1100" dirty="0" smtClean="0">
                <a:sym typeface="Symbol"/>
              </a:rPr>
              <a:t>, </a:t>
            </a:r>
            <a:r>
              <a:rPr lang="cs-CZ" sz="1100" dirty="0" err="1" smtClean="0">
                <a:sym typeface="Symbol"/>
              </a:rPr>
              <a:t>Nikolai</a:t>
            </a:r>
            <a:r>
              <a:rPr lang="cs-CZ" sz="1100" dirty="0" smtClean="0">
                <a:sym typeface="Symbol"/>
              </a:rPr>
              <a:t>. </a:t>
            </a:r>
            <a:r>
              <a:rPr lang="cs-CZ" sz="1100" dirty="0" err="1" smtClean="0"/>
              <a:t>Wikipedia.cz</a:t>
            </a:r>
            <a:r>
              <a:rPr lang="es-ES" sz="1100" dirty="0" smtClean="0"/>
              <a:t>:</a:t>
            </a:r>
            <a:r>
              <a:rPr lang="cs-CZ" sz="1100" dirty="0" smtClean="0"/>
              <a:t> </a:t>
            </a:r>
            <a:r>
              <a:rPr lang="es-ES" sz="1100" dirty="0" smtClean="0"/>
              <a:t>Mochuelo Común ( Athene noctua )(1).jpg</a:t>
            </a:r>
            <a:r>
              <a:rPr lang="cs-CZ" sz="1100" dirty="0" smtClean="0"/>
              <a:t> [online]. [cit</a:t>
            </a:r>
            <a:r>
              <a:rPr lang="cs-CZ" sz="1100" dirty="0"/>
              <a:t>. </a:t>
            </a:r>
            <a:r>
              <a:rPr lang="cs-CZ" sz="1100" dirty="0" smtClean="0"/>
              <a:t>2011-11-13</a:t>
            </a:r>
            <a:r>
              <a:rPr lang="cs-CZ" sz="1100" dirty="0"/>
              <a:t>]. Dostupný pod licencí </a:t>
            </a:r>
            <a:r>
              <a:rPr lang="cs-CZ" sz="1100" dirty="0" err="1"/>
              <a:t>Creative</a:t>
            </a:r>
            <a:r>
              <a:rPr lang="cs-CZ" sz="1100" dirty="0"/>
              <a:t> </a:t>
            </a:r>
            <a:r>
              <a:rPr lang="cs-CZ" sz="1100" dirty="0" err="1" smtClean="0"/>
              <a:t>Commons</a:t>
            </a:r>
            <a:r>
              <a:rPr lang="cs-CZ" sz="1100" dirty="0" smtClean="0"/>
              <a:t> </a:t>
            </a:r>
            <a:r>
              <a:rPr lang="cs-CZ" sz="1100" dirty="0" smtClean="0">
                <a:hlinkClick r:id="rId7"/>
              </a:rPr>
              <a:t>Uveďte autora2.0 </a:t>
            </a:r>
            <a:r>
              <a:rPr lang="cs-CZ" sz="1100" dirty="0" err="1" smtClean="0">
                <a:hlinkClick r:id="rId7"/>
              </a:rPr>
              <a:t>Generic</a:t>
            </a:r>
            <a:r>
              <a:rPr lang="cs-CZ" sz="1100" dirty="0" smtClean="0"/>
              <a:t> </a:t>
            </a:r>
            <a:r>
              <a:rPr lang="cs-CZ" sz="1100" dirty="0"/>
              <a:t>na WWW: </a:t>
            </a:r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8"/>
              </a:rPr>
              <a:t>http://cs.wikipedia.org/wiki/Soubor:Mochuelo_Com%C3%BAn_(_Athene_noctua_)(1).jpg</a:t>
            </a:r>
            <a:r>
              <a:rPr lang="cs-CZ" sz="1100" dirty="0" smtClean="0">
                <a:sym typeface="Symbol"/>
              </a:rPr>
              <a:t>. </a:t>
            </a:r>
          </a:p>
          <a:p>
            <a:r>
              <a:rPr lang="cs-CZ" sz="1100" dirty="0" smtClean="0"/>
              <a:t>Autor neznámý. Commons.wikimedia.org: Urban Heron.JPG [online]. [cit. 2011-11-13]. Dostupný pod licencí Public </a:t>
            </a:r>
            <a:r>
              <a:rPr lang="cs-CZ" sz="1100" dirty="0" err="1" smtClean="0"/>
              <a:t>domain</a:t>
            </a:r>
            <a:r>
              <a:rPr lang="cs-CZ" sz="1100" dirty="0" smtClean="0"/>
              <a:t> na WWW: </a:t>
            </a:r>
          </a:p>
          <a:p>
            <a:r>
              <a:rPr lang="cs-CZ" sz="1100" dirty="0" smtClean="0">
                <a:sym typeface="Symbol"/>
              </a:rPr>
              <a:t></a:t>
            </a:r>
            <a:r>
              <a:rPr lang="cs-CZ" sz="1100" dirty="0" smtClean="0">
                <a:sym typeface="Symbol"/>
                <a:hlinkClick r:id="rId9"/>
              </a:rPr>
              <a:t>http://commons.wikimedia.org/wiki/</a:t>
            </a:r>
            <a:r>
              <a:rPr lang="cs-CZ" sz="1100" dirty="0" err="1" smtClean="0">
                <a:sym typeface="Symbol"/>
                <a:hlinkClick r:id="rId9"/>
              </a:rPr>
              <a:t>File:Urban_Heron.JPG</a:t>
            </a:r>
            <a:r>
              <a:rPr lang="cs-CZ" sz="1100" dirty="0" smtClean="0">
                <a:sym typeface="Symbol"/>
              </a:rPr>
              <a:t>. </a:t>
            </a:r>
            <a:endParaRPr lang="cs-CZ" sz="1100" dirty="0" smtClean="0"/>
          </a:p>
          <a:p>
            <a:r>
              <a:rPr lang="cs-CZ" sz="1100" dirty="0" smtClean="0">
                <a:sym typeface="Symbol"/>
              </a:rPr>
              <a:t> </a:t>
            </a:r>
          </a:p>
          <a:p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75249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3357</TotalTime>
  <Words>1017</Words>
  <Application>Microsoft Office PowerPoint</Application>
  <PresentationFormat>Předvádění na obrazovce (4:3)</PresentationFormat>
  <Paragraphs>153</Paragraphs>
  <Slides>27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pcpc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Volně žijící zvířata - ptáci</dc:title>
  <dc:creator>BU</dc:creator>
  <cp:lastModifiedBy>q98ew7</cp:lastModifiedBy>
  <cp:revision>572</cp:revision>
  <dcterms:created xsi:type="dcterms:W3CDTF">2011-11-09T13:32:21Z</dcterms:created>
  <dcterms:modified xsi:type="dcterms:W3CDTF">2012-08-17T11:47:50Z</dcterms:modified>
  <cp:contentStatus/>
</cp:coreProperties>
</file>