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sldIdLst>
    <p:sldId id="256" r:id="rId2"/>
    <p:sldId id="301" r:id="rId3"/>
    <p:sldId id="327" r:id="rId4"/>
    <p:sldId id="314" r:id="rId5"/>
    <p:sldId id="315" r:id="rId6"/>
    <p:sldId id="316" r:id="rId7"/>
    <p:sldId id="318" r:id="rId8"/>
    <p:sldId id="319" r:id="rId9"/>
    <p:sldId id="322" r:id="rId10"/>
    <p:sldId id="323" r:id="rId11"/>
    <p:sldId id="324" r:id="rId12"/>
    <p:sldId id="325" r:id="rId13"/>
    <p:sldId id="326" r:id="rId14"/>
    <p:sldId id="317" r:id="rId15"/>
    <p:sldId id="328" r:id="rId16"/>
    <p:sldId id="283" r:id="rId17"/>
    <p:sldId id="32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FF"/>
    <a:srgbClr val="996600"/>
    <a:srgbClr val="66FF66"/>
    <a:srgbClr val="FFCCFF"/>
    <a:srgbClr val="00FF99"/>
    <a:srgbClr val="00FFFF"/>
    <a:srgbClr val="FF9999"/>
    <a:srgbClr val="C6CCF6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93" autoAdjust="0"/>
    <p:restoredTop sz="94660"/>
  </p:normalViewPr>
  <p:slideViewPr>
    <p:cSldViewPr>
      <p:cViewPr>
        <p:scale>
          <a:sx n="70" d="100"/>
          <a:sy n="70" d="100"/>
        </p:scale>
        <p:origin x="-152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8/17/2012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png"/><Relationship Id="rId7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3.wdp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microsoft.com/office/2007/relationships/hdphoto" Target="../media/hdphoto3.wdp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microsoft.com/office/2007/relationships/hdphoto" Target="../media/hdphoto1.wdp"/><Relationship Id="rId5" Type="http://schemas.openxmlformats.org/officeDocument/2006/relationships/image" Target="../media/image16.png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17.png"/><Relationship Id="rId12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0.png"/><Relationship Id="rId5" Type="http://schemas.openxmlformats.org/officeDocument/2006/relationships/image" Target="../media/image6.png"/><Relationship Id="rId10" Type="http://schemas.microsoft.com/office/2007/relationships/hdphoto" Target="../media/hdphoto1.wdp"/><Relationship Id="rId4" Type="http://schemas.openxmlformats.org/officeDocument/2006/relationships/image" Target="../media/image5.png"/><Relationship Id="rId9" Type="http://schemas.openxmlformats.org/officeDocument/2006/relationships/image" Target="../media/image11.png"/><Relationship Id="rId1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7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microsoft.com/office/2007/relationships/hdphoto" Target="../media/hdphoto3.wdp"/><Relationship Id="rId4" Type="http://schemas.openxmlformats.org/officeDocument/2006/relationships/image" Target="../media/image6.png"/><Relationship Id="rId9" Type="http://schemas.openxmlformats.org/officeDocument/2006/relationships/image" Target="../media/image10.png"/><Relationship Id="rId14" Type="http://schemas.microsoft.com/office/2007/relationships/hdphoto" Target="../media/hdphoto4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6.png"/><Relationship Id="rId7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microsoft.com/office/2007/relationships/hdphoto" Target="../media/hdphoto5.wdp"/><Relationship Id="rId5" Type="http://schemas.openxmlformats.org/officeDocument/2006/relationships/image" Target="../media/image18.png"/><Relationship Id="rId10" Type="http://schemas.openxmlformats.org/officeDocument/2006/relationships/image" Target="../media/image19.png"/><Relationship Id="rId4" Type="http://schemas.openxmlformats.org/officeDocument/2006/relationships/image" Target="../media/image5.png"/><Relationship Id="rId9" Type="http://schemas.microsoft.com/office/2007/relationships/hdphoto" Target="../media/hdphoto3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microsoft.com/office/2007/relationships/hdphoto" Target="../media/hdphoto5.wdp"/><Relationship Id="rId3" Type="http://schemas.openxmlformats.org/officeDocument/2006/relationships/image" Target="../media/image4.png"/><Relationship Id="rId7" Type="http://schemas.openxmlformats.org/officeDocument/2006/relationships/image" Target="../media/image24.png"/><Relationship Id="rId12" Type="http://schemas.openxmlformats.org/officeDocument/2006/relationships/image" Target="../media/image19.png"/><Relationship Id="rId17" Type="http://schemas.microsoft.com/office/2007/relationships/hdphoto" Target="../media/hdphoto2.wdp"/><Relationship Id="rId2" Type="http://schemas.openxmlformats.org/officeDocument/2006/relationships/image" Target="../media/image20.png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microsoft.com/office/2007/relationships/hdphoto" Target="../media/hdphoto4.wdp"/><Relationship Id="rId5" Type="http://schemas.openxmlformats.org/officeDocument/2006/relationships/image" Target="../media/image22.png"/><Relationship Id="rId15" Type="http://schemas.microsoft.com/office/2007/relationships/hdphoto" Target="../media/hdphoto3.wdp"/><Relationship Id="rId10" Type="http://schemas.openxmlformats.org/officeDocument/2006/relationships/image" Target="../media/image17.png"/><Relationship Id="rId4" Type="http://schemas.openxmlformats.org/officeDocument/2006/relationships/image" Target="../media/image21.png"/><Relationship Id="rId9" Type="http://schemas.microsoft.com/office/2007/relationships/hdphoto" Target="../media/hdphoto1.wdp"/><Relationship Id="rId1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5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simple-cartoon-mouse-1.html" TargetMode="External"/><Relationship Id="rId2" Type="http://schemas.openxmlformats.org/officeDocument/2006/relationships/hyperlink" Target="http://www.clker.com/clipart-24775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cartoon-wolf.html" TargetMode="External"/><Relationship Id="rId5" Type="http://schemas.openxmlformats.org/officeDocument/2006/relationships/hyperlink" Target="http://www.clker.com/clipart-goose-without-feet.html" TargetMode="External"/><Relationship Id="rId4" Type="http://schemas.openxmlformats.org/officeDocument/2006/relationships/hyperlink" Target="http://www.clker.com/clipart-cat-15.html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23242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62093" y="548680"/>
            <a:ext cx="8064895" cy="2673297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VY_32_INOVACE_06_MATEMATIKA _ZVÍŘÁTKA DĚDY  LESONĚ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ZVÍŘÁTKA DĚDY LESONĚ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52280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84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123728" y="3299210"/>
            <a:ext cx="681827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ZVÍŘÁTKA DĚDY LESONĚ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89320"/>
            <a:ext cx="783087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 vzdělávací oblasti Matematika a její aplikace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Vychází z učebnic nakladatelství Fraus, jejichž autorem je pan prof. Hejný.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Cvičení v prostředí Dědy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Lesoně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pracuje s veličinou zapsanou pomocí ikony. Děti pomocí hry se zvířátky pracují s rovnicemi.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tabulka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Fixy na tabuli (možnost využití popisovače v programu Microsoft PowerPoint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kartičky s ikonami zvířátek (doporučeno)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89320"/>
            <a:ext cx="783087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Okna č. 4, 8, 12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po chvíli se zvířátka sami objeví. 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Okna č. 5, 9, 13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na kliknutí se každá ze skupin přetahuje a objeví se zápis rovnosti či nerovnosti pomocí ikon.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Okna č. 6, 10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kliknutím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na ikony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objeví znaménko nerovnosti.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Okno č. 7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kliknutím se postupně zakroužkují jednotlivé skupiny.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Okno č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 11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– kliknutím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na rámeček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objeví chybějící zvířátko v zápisu rovnosti.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Okno č.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– kliknutím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zvířátko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objeví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jeho ikona. Kliknutím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na volnou plochu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jednotlivé skupiny spojí.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Okna č.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15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– po chvíli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zvířátka i Děda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Lesoň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zmizí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510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1276362" y="184284"/>
            <a:ext cx="5743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AHOJ, JÁ JSEM DĚDA LESOŇ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78006" y="592776"/>
            <a:ext cx="2835177" cy="3556314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2115131" y="1412776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PŘEDSTAVUJI VÁM SVOJE ZVÍŘÁTKA: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2822990" y="2382108"/>
            <a:ext cx="2576992" cy="1255008"/>
            <a:chOff x="3476012" y="2089170"/>
            <a:chExt cx="2576992" cy="1255008"/>
          </a:xfrm>
        </p:grpSpPr>
        <p:grpSp>
          <p:nvGrpSpPr>
            <p:cNvPr id="10" name="Skupina 9"/>
            <p:cNvGrpSpPr/>
            <p:nvPr/>
          </p:nvGrpSpPr>
          <p:grpSpPr>
            <a:xfrm>
              <a:off x="3476012" y="2089170"/>
              <a:ext cx="1099155" cy="1255008"/>
              <a:chOff x="2617422" y="3983711"/>
              <a:chExt cx="2857500" cy="2819401"/>
            </a:xfrm>
          </p:grpSpPr>
          <p:pic>
            <p:nvPicPr>
              <p:cNvPr id="2060" name="Picture 12" descr="Simple Cartoon Mouse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17422" y="3983711"/>
                <a:ext cx="2857500" cy="28194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>
                <a:off x="2868140" y="4293097"/>
                <a:ext cx="1415828" cy="430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Obr.02</a:t>
                </a:r>
              </a:p>
            </p:txBody>
          </p:sp>
        </p:grpSp>
        <p:sp>
          <p:nvSpPr>
            <p:cNvPr id="39" name="TextovéPole 38"/>
            <p:cNvSpPr txBox="1"/>
            <p:nvPr/>
          </p:nvSpPr>
          <p:spPr>
            <a:xfrm>
              <a:off x="4594187" y="2516619"/>
              <a:ext cx="145881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MYŠKA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191733" y="4800982"/>
            <a:ext cx="2367409" cy="1393176"/>
            <a:chOff x="6300192" y="4800982"/>
            <a:chExt cx="2367409" cy="1393176"/>
          </a:xfrm>
        </p:grpSpPr>
        <p:grpSp>
          <p:nvGrpSpPr>
            <p:cNvPr id="12" name="Skupina 11"/>
            <p:cNvGrpSpPr/>
            <p:nvPr/>
          </p:nvGrpSpPr>
          <p:grpSpPr>
            <a:xfrm>
              <a:off x="6300192" y="4800982"/>
              <a:ext cx="908592" cy="1393176"/>
              <a:chOff x="661268" y="3556183"/>
              <a:chExt cx="1628775" cy="2964142"/>
            </a:xfrm>
          </p:grpSpPr>
          <p:pic>
            <p:nvPicPr>
              <p:cNvPr id="2062" name="Picture 14" descr="Goose Without Feet Clip Art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1268" y="3556183"/>
                <a:ext cx="1628775" cy="28289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5" name="TextovéPole 34"/>
              <p:cNvSpPr txBox="1"/>
              <p:nvPr/>
            </p:nvSpPr>
            <p:spPr>
              <a:xfrm>
                <a:off x="935543" y="6061943"/>
                <a:ext cx="1080223" cy="4583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Obr.04</a:t>
                </a:r>
              </a:p>
            </p:txBody>
          </p:sp>
        </p:grpSp>
        <p:sp>
          <p:nvSpPr>
            <p:cNvPr id="40" name="TextovéPole 39"/>
            <p:cNvSpPr txBox="1"/>
            <p:nvPr/>
          </p:nvSpPr>
          <p:spPr>
            <a:xfrm>
              <a:off x="7208784" y="5163207"/>
              <a:ext cx="145881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HUSA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986229" y="2672198"/>
            <a:ext cx="2651582" cy="1423989"/>
            <a:chOff x="2855453" y="3774805"/>
            <a:chExt cx="2651582" cy="1423989"/>
          </a:xfrm>
        </p:grpSpPr>
        <p:grpSp>
          <p:nvGrpSpPr>
            <p:cNvPr id="13" name="Skupina 12"/>
            <p:cNvGrpSpPr/>
            <p:nvPr/>
          </p:nvGrpSpPr>
          <p:grpSpPr>
            <a:xfrm>
              <a:off x="2855453" y="3774805"/>
              <a:ext cx="1170137" cy="1423989"/>
              <a:chOff x="7172950" y="5213026"/>
              <a:chExt cx="1170137" cy="1423989"/>
            </a:xfrm>
          </p:grpSpPr>
          <p:pic>
            <p:nvPicPr>
              <p:cNvPr id="2058" name="Picture 10" descr="Cat Clip Art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42974" y="5213026"/>
                <a:ext cx="900113" cy="142398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>
                <a:off x="7172950" y="6385984"/>
                <a:ext cx="720080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Obr.03</a:t>
                </a:r>
              </a:p>
            </p:txBody>
          </p:sp>
        </p:grpSp>
        <p:sp>
          <p:nvSpPr>
            <p:cNvPr id="41" name="TextovéPole 40"/>
            <p:cNvSpPr txBox="1"/>
            <p:nvPr/>
          </p:nvSpPr>
          <p:spPr>
            <a:xfrm>
              <a:off x="4048218" y="4540808"/>
              <a:ext cx="145881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KOČKA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6510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56320" y="303587"/>
            <a:ext cx="2138772" cy="2274649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1325706" y="155194"/>
            <a:ext cx="75261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MOJE ZVÍŘÁTKA SI RÁDA HRAJÍ NA PŘETAHOVANOU.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6506516" y="3030692"/>
            <a:ext cx="908592" cy="1393176"/>
            <a:chOff x="661268" y="3556183"/>
            <a:chExt cx="1628775" cy="2964142"/>
          </a:xfrm>
        </p:grpSpPr>
        <p:pic>
          <p:nvPicPr>
            <p:cNvPr id="2062" name="Picture 14" descr="Goose Without Feet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268" y="3556183"/>
              <a:ext cx="1628775" cy="2828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935543" y="6061943"/>
              <a:ext cx="1080223" cy="458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600772" y="982747"/>
            <a:ext cx="1170137" cy="1423989"/>
            <a:chOff x="7172950" y="5213026"/>
            <a:chExt cx="1170137" cy="1423989"/>
          </a:xfrm>
        </p:grpSpPr>
        <p:pic>
          <p:nvPicPr>
            <p:cNvPr id="2058" name="Picture 10" descr="Cat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42974" y="5213026"/>
              <a:ext cx="900113" cy="1423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7172950" y="6385984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725118" y="1190421"/>
            <a:ext cx="1677850" cy="1307076"/>
            <a:chOff x="2084071" y="2182053"/>
            <a:chExt cx="1677850" cy="1307076"/>
          </a:xfrm>
        </p:grpSpPr>
        <p:grpSp>
          <p:nvGrpSpPr>
            <p:cNvPr id="10" name="Skupina 9"/>
            <p:cNvGrpSpPr/>
            <p:nvPr/>
          </p:nvGrpSpPr>
          <p:grpSpPr>
            <a:xfrm>
              <a:off x="2084071" y="2182053"/>
              <a:ext cx="1099155" cy="1255008"/>
              <a:chOff x="2617422" y="3983711"/>
              <a:chExt cx="2857500" cy="2819401"/>
            </a:xfrm>
          </p:grpSpPr>
          <p:pic>
            <p:nvPicPr>
              <p:cNvPr id="2060" name="Picture 12" descr="Simple Cartoon Mouse Clip Art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17422" y="3983711"/>
                <a:ext cx="2857500" cy="28194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>
                <a:off x="2868140" y="4293097"/>
                <a:ext cx="1415828" cy="430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Obr.02</a:t>
                </a:r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2662766" y="2234121"/>
              <a:ext cx="1099155" cy="1255008"/>
              <a:chOff x="2617422" y="3983711"/>
              <a:chExt cx="2857500" cy="2819401"/>
            </a:xfrm>
          </p:grpSpPr>
          <p:pic>
            <p:nvPicPr>
              <p:cNvPr id="23" name="Picture 12" descr="Simple Cartoon Mouse Clip Art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17422" y="3983711"/>
                <a:ext cx="2857500" cy="28194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4" name="TextovéPole 23"/>
              <p:cNvSpPr txBox="1"/>
              <p:nvPr/>
            </p:nvSpPr>
            <p:spPr>
              <a:xfrm>
                <a:off x="2868140" y="4293097"/>
                <a:ext cx="1415828" cy="430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Obr.02</a:t>
                </a:r>
              </a:p>
            </p:txBody>
          </p:sp>
        </p:grpSp>
      </p:grpSp>
      <p:cxnSp>
        <p:nvCxnSpPr>
          <p:cNvPr id="4" name="Přímá spojnice 3"/>
          <p:cNvCxnSpPr/>
          <p:nvPr/>
        </p:nvCxnSpPr>
        <p:spPr>
          <a:xfrm>
            <a:off x="4406309" y="1860848"/>
            <a:ext cx="2394255" cy="0"/>
          </a:xfrm>
          <a:prstGeom prst="line">
            <a:avLst/>
          </a:prstGeom>
          <a:ln w="76200">
            <a:solidFill>
              <a:srgbClr val="9966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406310" y="3645024"/>
            <a:ext cx="2394255" cy="0"/>
          </a:xfrm>
          <a:prstGeom prst="line">
            <a:avLst/>
          </a:prstGeom>
          <a:ln w="76200">
            <a:solidFill>
              <a:srgbClr val="9966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2411539" y="2836861"/>
            <a:ext cx="1909252" cy="1451462"/>
            <a:chOff x="2097358" y="2836861"/>
            <a:chExt cx="1909252" cy="1451462"/>
          </a:xfrm>
        </p:grpSpPr>
        <p:grpSp>
          <p:nvGrpSpPr>
            <p:cNvPr id="36" name="Skupina 35"/>
            <p:cNvGrpSpPr/>
            <p:nvPr/>
          </p:nvGrpSpPr>
          <p:grpSpPr>
            <a:xfrm>
              <a:off x="2836473" y="2836861"/>
              <a:ext cx="1170137" cy="1423989"/>
              <a:chOff x="7172950" y="5213026"/>
              <a:chExt cx="1170137" cy="1423989"/>
            </a:xfrm>
          </p:grpSpPr>
          <p:pic>
            <p:nvPicPr>
              <p:cNvPr id="42" name="Picture 10" descr="Cat Clip Art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442974" y="5213026"/>
                <a:ext cx="900113" cy="142398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3" name="TextovéPole 42"/>
              <p:cNvSpPr txBox="1"/>
              <p:nvPr/>
            </p:nvSpPr>
            <p:spPr>
              <a:xfrm>
                <a:off x="7172950" y="6385984"/>
                <a:ext cx="720080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Obr.03</a:t>
                </a: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2097358" y="3033315"/>
              <a:ext cx="1099155" cy="1255008"/>
              <a:chOff x="2617422" y="3983711"/>
              <a:chExt cx="2857500" cy="2819401"/>
            </a:xfrm>
          </p:grpSpPr>
          <p:pic>
            <p:nvPicPr>
              <p:cNvPr id="47" name="Picture 12" descr="Simple Cartoon Mouse Clip Art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17422" y="3983711"/>
                <a:ext cx="2857500" cy="28194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8" name="TextovéPole 47"/>
              <p:cNvSpPr txBox="1"/>
              <p:nvPr/>
            </p:nvSpPr>
            <p:spPr>
              <a:xfrm>
                <a:off x="2868140" y="4293097"/>
                <a:ext cx="1415828" cy="430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Obr.02</a:t>
                </a:r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1790979" y="4797152"/>
            <a:ext cx="1170137" cy="1423989"/>
            <a:chOff x="7172950" y="5213026"/>
            <a:chExt cx="1170137" cy="1423989"/>
          </a:xfrm>
        </p:grpSpPr>
        <p:pic>
          <p:nvPicPr>
            <p:cNvPr id="50" name="Picture 10" descr="Cat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42974" y="5213026"/>
              <a:ext cx="900113" cy="1423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TextovéPole 50"/>
            <p:cNvSpPr txBox="1"/>
            <p:nvPr/>
          </p:nvSpPr>
          <p:spPr>
            <a:xfrm>
              <a:off x="7172950" y="6385984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149140" y="4844361"/>
            <a:ext cx="908592" cy="1393176"/>
            <a:chOff x="661268" y="3556183"/>
            <a:chExt cx="1628775" cy="2964142"/>
          </a:xfrm>
        </p:grpSpPr>
        <p:pic>
          <p:nvPicPr>
            <p:cNvPr id="53" name="Picture 14" descr="Goose Without Feet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268" y="3556183"/>
              <a:ext cx="1628775" cy="2828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935543" y="6061943"/>
              <a:ext cx="1080223" cy="458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</a:p>
          </p:txBody>
        </p:sp>
      </p:grpSp>
      <p:cxnSp>
        <p:nvCxnSpPr>
          <p:cNvPr id="55" name="Přímá spojnice 54"/>
          <p:cNvCxnSpPr/>
          <p:nvPr/>
        </p:nvCxnSpPr>
        <p:spPr>
          <a:xfrm>
            <a:off x="2961116" y="5589240"/>
            <a:ext cx="2394255" cy="0"/>
          </a:xfrm>
          <a:prstGeom prst="line">
            <a:avLst/>
          </a:prstGeom>
          <a:ln w="76200">
            <a:solidFill>
              <a:srgbClr val="9966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97530" y="6392380"/>
            <a:ext cx="359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KDO JE NEJSILNĚJŠÍ?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442590" y="6396335"/>
            <a:ext cx="359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KDO JE NEJSLABŠÍ?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432837" y="4149048"/>
            <a:ext cx="1683523" cy="830997"/>
            <a:chOff x="4432837" y="4149048"/>
            <a:chExt cx="1683523" cy="830997"/>
          </a:xfrm>
        </p:grpSpPr>
        <p:pic>
          <p:nvPicPr>
            <p:cNvPr id="59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641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3099" y="4313560"/>
              <a:ext cx="423261" cy="4835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2" name="Picture 4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32837" y="4179637"/>
              <a:ext cx="775420" cy="7514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 rot="10800000">
              <a:off x="5208257" y="4149048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›</a:t>
              </a:r>
              <a:endParaRPr lang="cs-CZ" sz="4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172969" y="774922"/>
            <a:ext cx="2407374" cy="830997"/>
            <a:chOff x="4172969" y="774922"/>
            <a:chExt cx="2407374" cy="830997"/>
          </a:xfrm>
        </p:grpSpPr>
        <p:pic>
          <p:nvPicPr>
            <p:cNvPr id="46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7989" y="982855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6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2969" y="978295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" name="Picture 4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04923" y="825929"/>
              <a:ext cx="775420" cy="7514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 rot="10800000">
              <a:off x="5286061" y="774922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341330" y="2425197"/>
            <a:ext cx="1986661" cy="836739"/>
            <a:chOff x="4341330" y="2425197"/>
            <a:chExt cx="1986661" cy="836739"/>
          </a:xfrm>
        </p:grpSpPr>
        <p:pic>
          <p:nvPicPr>
            <p:cNvPr id="38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641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04730" y="2549723"/>
              <a:ext cx="423261" cy="4835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4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41330" y="2539605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0" name="Picture 4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1041" y="2425197"/>
              <a:ext cx="775420" cy="7514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4" name="TextovéPole 63"/>
            <p:cNvSpPr txBox="1"/>
            <p:nvPr/>
          </p:nvSpPr>
          <p:spPr>
            <a:xfrm rot="10800000">
              <a:off x="5556632" y="2430939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1192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47826E-6 L -0.08733 0.002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75" y="1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5.45791E-7 L 0.07274 0.0039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8" y="18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92229E-6 L -0.08073 0.0016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45" y="6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27382E-6 L 0.07726 -0.00162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4" y="-93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03423E-6 L 0.33593 0.0071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88" y="347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31267E-6 L -0.10625 0.00115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13" y="46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1093140" y="204873"/>
            <a:ext cx="73515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RÁD PRO NĚ POŘÁDÁM ZÁVODY V PŘETAHOVÁNÍ.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78006" y="592776"/>
            <a:ext cx="2835177" cy="3556314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 rot="20358975">
            <a:off x="2622478" y="1738383"/>
            <a:ext cx="1099155" cy="1255008"/>
            <a:chOff x="2617422" y="3983711"/>
            <a:chExt cx="2857500" cy="2819401"/>
          </a:xfrm>
        </p:grpSpPr>
        <p:pic>
          <p:nvPicPr>
            <p:cNvPr id="2060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7422" y="3983711"/>
              <a:ext cx="2857500" cy="28194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2868140" y="4293097"/>
              <a:ext cx="1415828" cy="430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84548" y="3147061"/>
            <a:ext cx="908592" cy="1393176"/>
            <a:chOff x="661268" y="3556183"/>
            <a:chExt cx="1628775" cy="2964142"/>
          </a:xfrm>
        </p:grpSpPr>
        <p:pic>
          <p:nvPicPr>
            <p:cNvPr id="2062" name="Picture 14" descr="Goose Without Feet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268" y="3556183"/>
              <a:ext cx="1628775" cy="2828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935543" y="6061943"/>
              <a:ext cx="1080223" cy="458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285801" y="3052695"/>
            <a:ext cx="1170137" cy="1423989"/>
            <a:chOff x="7172950" y="5213026"/>
            <a:chExt cx="1170137" cy="1423989"/>
          </a:xfrm>
        </p:grpSpPr>
        <p:pic>
          <p:nvPicPr>
            <p:cNvPr id="2058" name="Picture 10" descr="Cat Clip Art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42974" y="5213026"/>
              <a:ext cx="900113" cy="1423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7172950" y="6385984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63753" y="3521004"/>
            <a:ext cx="2213864" cy="678481"/>
            <a:chOff x="2863753" y="3521004"/>
            <a:chExt cx="2213864" cy="678481"/>
          </a:xfrm>
        </p:grpSpPr>
        <p:pic>
          <p:nvPicPr>
            <p:cNvPr id="25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3753" y="3521004"/>
              <a:ext cx="700135" cy="678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3571401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3562988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Obdélník 4"/>
            <p:cNvSpPr/>
            <p:nvPr/>
          </p:nvSpPr>
          <p:spPr>
            <a:xfrm>
              <a:off x="4067944" y="3572033"/>
              <a:ext cx="504056" cy="576421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547599" y="2995125"/>
            <a:ext cx="2368818" cy="678481"/>
            <a:chOff x="5547599" y="2995125"/>
            <a:chExt cx="2368818" cy="678481"/>
          </a:xfrm>
        </p:grpSpPr>
        <p:pic>
          <p:nvPicPr>
            <p:cNvPr id="43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7599" y="2995125"/>
              <a:ext cx="700135" cy="678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5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68345" y="3037109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6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3037109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9" name="Obdélník 48"/>
            <p:cNvSpPr/>
            <p:nvPr/>
          </p:nvSpPr>
          <p:spPr>
            <a:xfrm>
              <a:off x="6310944" y="3046155"/>
              <a:ext cx="504056" cy="576421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205234" y="3879870"/>
            <a:ext cx="2342733" cy="678481"/>
            <a:chOff x="6205234" y="3879870"/>
            <a:chExt cx="2342733" cy="678481"/>
          </a:xfrm>
        </p:grpSpPr>
        <p:pic>
          <p:nvPicPr>
            <p:cNvPr id="36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47832" y="3879870"/>
              <a:ext cx="700135" cy="678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2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2313" y="3879870"/>
              <a:ext cx="700135" cy="678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7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5234" y="3930267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0" name="Obdélník 49"/>
            <p:cNvSpPr/>
            <p:nvPr/>
          </p:nvSpPr>
          <p:spPr>
            <a:xfrm>
              <a:off x="6764289" y="3930900"/>
              <a:ext cx="504056" cy="576421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92463" y="5498373"/>
            <a:ext cx="3526950" cy="678481"/>
            <a:chOff x="2164184" y="5877272"/>
            <a:chExt cx="3526950" cy="678481"/>
          </a:xfrm>
        </p:grpSpPr>
        <p:pic>
          <p:nvPicPr>
            <p:cNvPr id="55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3115" y="5877272"/>
              <a:ext cx="700135" cy="678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6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64184" y="5877272"/>
              <a:ext cx="700135" cy="678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7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43062" y="5919256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8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5919256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9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76328" y="5919256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0" name="Obdélník 59"/>
            <p:cNvSpPr/>
            <p:nvPr/>
          </p:nvSpPr>
          <p:spPr>
            <a:xfrm>
              <a:off x="3491880" y="5928302"/>
              <a:ext cx="504056" cy="576421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2" name="TextovéPole 61"/>
          <p:cNvSpPr txBox="1"/>
          <p:nvPr/>
        </p:nvSpPr>
        <p:spPr>
          <a:xfrm>
            <a:off x="2076221" y="5345857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›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259086" y="4721368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›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 rot="10800000">
            <a:off x="6836297" y="3860243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›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 rot="10800000">
            <a:off x="6372200" y="2885994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66" name="TextovéPole 65"/>
          <p:cNvSpPr txBox="1"/>
          <p:nvPr/>
        </p:nvSpPr>
        <p:spPr>
          <a:xfrm rot="10800000">
            <a:off x="4141577" y="3457829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4176736" y="4861877"/>
            <a:ext cx="2676570" cy="678481"/>
            <a:chOff x="4176736" y="4861877"/>
            <a:chExt cx="2676570" cy="678481"/>
          </a:xfrm>
        </p:grpSpPr>
        <p:pic>
          <p:nvPicPr>
            <p:cNvPr id="30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2065" y="4861877"/>
              <a:ext cx="700135" cy="678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2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3227" y="4912274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3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5234" y="4903861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4" name="Obdélník 53"/>
            <p:cNvSpPr/>
            <p:nvPr/>
          </p:nvSpPr>
          <p:spPr>
            <a:xfrm>
              <a:off x="5187078" y="4912907"/>
              <a:ext cx="504056" cy="576421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7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6736" y="4903861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0" name="Skupina 69"/>
          <p:cNvGrpSpPr/>
          <p:nvPr/>
        </p:nvGrpSpPr>
        <p:grpSpPr>
          <a:xfrm>
            <a:off x="4760910" y="1288649"/>
            <a:ext cx="3222580" cy="1545226"/>
            <a:chOff x="4535996" y="851807"/>
            <a:chExt cx="3672408" cy="1649465"/>
          </a:xfrm>
        </p:grpSpPr>
        <p:sp>
          <p:nvSpPr>
            <p:cNvPr id="71" name="Vlna 70"/>
            <p:cNvSpPr/>
            <p:nvPr/>
          </p:nvSpPr>
          <p:spPr>
            <a:xfrm>
              <a:off x="4535996" y="851807"/>
              <a:ext cx="3672408" cy="1649465"/>
            </a:xfrm>
            <a:prstGeom prst="wave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 rot="246411">
              <a:off x="5245072" y="1214874"/>
              <a:ext cx="2483629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Wave1">
                <a:avLst/>
              </a:prstTxWarp>
              <a:spAutoFit/>
            </a:bodyPr>
            <a:lstStyle/>
            <a:p>
              <a:pPr algn="ctr"/>
              <a:r>
                <a:rPr lang="cs-CZ" sz="5400" b="1" cap="none" spc="0" dirty="0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START</a:t>
              </a:r>
              <a:endParaRPr lang="cs-CZ" sz="54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5402881" y="5761355"/>
            <a:ext cx="3586911" cy="8299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UHODNEŠ, KTERÉ DRUŽSTVO VYHRAJE?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682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2" grpId="0"/>
      <p:bldP spid="63" grpId="0"/>
      <p:bldP spid="64" grpId="0"/>
      <p:bldP spid="65" grpId="0"/>
      <p:bldP spid="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1742619" y="96365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POMŮŽEŠ MI, PROSÍM, ROZDĚLIT ZVÍŘÁTKA DO DVOU STEJNĚ SILNÝCH DRUŽSTEV?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95220" y="204873"/>
            <a:ext cx="1773873" cy="2391962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pic>
        <p:nvPicPr>
          <p:cNvPr id="2060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5073057" y="3209166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at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878" y="5302969"/>
            <a:ext cx="450056" cy="7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0" descr="Cat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660917"/>
            <a:ext cx="450056" cy="7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Cat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600" y="1619517"/>
            <a:ext cx="450056" cy="7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Cat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112" y="1552268"/>
            <a:ext cx="450056" cy="7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at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054" y="4869160"/>
            <a:ext cx="450056" cy="7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7946377" y="2337500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7440763" y="2032701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7498678" y="5056685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7046543" y="4623335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7046543" y="5368428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1951042" y="5677158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4" descr="Goose Without Feet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874" y="4824751"/>
            <a:ext cx="652947" cy="95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4" descr="Goose Without Feet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077072"/>
            <a:ext cx="652947" cy="95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4" descr="Goose Without Feet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203" y="5445224"/>
            <a:ext cx="652947" cy="95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3832619" y="4282618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4819205" y="4979333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4882871" y="2499594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4369149" y="4513805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5786836" y="2620933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5640561" y="3202703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3133829" y="2451125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2626124" y="3105143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3165184" y="2996392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10" descr="Cat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420" y="2966871"/>
            <a:ext cx="450056" cy="7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4" descr="Goose Without Feet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610" y="1158361"/>
            <a:ext cx="652947" cy="95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4" descr="Goose Without Feet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619" y="1174848"/>
            <a:ext cx="652947" cy="95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1482">
            <a:off x="2553501" y="2504903"/>
            <a:ext cx="455163" cy="49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lný tvar 5"/>
          <p:cNvSpPr/>
          <p:nvPr/>
        </p:nvSpPr>
        <p:spPr>
          <a:xfrm>
            <a:off x="7806519" y="1487606"/>
            <a:ext cx="996287" cy="818866"/>
          </a:xfrm>
          <a:custGeom>
            <a:avLst/>
            <a:gdLst>
              <a:gd name="connsiteX0" fmla="*/ 68239 w 996287"/>
              <a:gd name="connsiteY0" fmla="*/ 122830 h 818866"/>
              <a:gd name="connsiteX1" fmla="*/ 136478 w 996287"/>
              <a:gd name="connsiteY1" fmla="*/ 81887 h 818866"/>
              <a:gd name="connsiteX2" fmla="*/ 150126 w 996287"/>
              <a:gd name="connsiteY2" fmla="*/ 40943 h 818866"/>
              <a:gd name="connsiteX3" fmla="*/ 313899 w 996287"/>
              <a:gd name="connsiteY3" fmla="*/ 0 h 818866"/>
              <a:gd name="connsiteX4" fmla="*/ 559559 w 996287"/>
              <a:gd name="connsiteY4" fmla="*/ 13648 h 818866"/>
              <a:gd name="connsiteX5" fmla="*/ 614150 w 996287"/>
              <a:gd name="connsiteY5" fmla="*/ 27295 h 818866"/>
              <a:gd name="connsiteX6" fmla="*/ 696036 w 996287"/>
              <a:gd name="connsiteY6" fmla="*/ 54591 h 818866"/>
              <a:gd name="connsiteX7" fmla="*/ 818866 w 996287"/>
              <a:gd name="connsiteY7" fmla="*/ 150125 h 818866"/>
              <a:gd name="connsiteX8" fmla="*/ 859809 w 996287"/>
              <a:gd name="connsiteY8" fmla="*/ 204716 h 818866"/>
              <a:gd name="connsiteX9" fmla="*/ 887105 w 996287"/>
              <a:gd name="connsiteY9" fmla="*/ 245660 h 818866"/>
              <a:gd name="connsiteX10" fmla="*/ 928048 w 996287"/>
              <a:gd name="connsiteY10" fmla="*/ 286603 h 818866"/>
              <a:gd name="connsiteX11" fmla="*/ 968991 w 996287"/>
              <a:gd name="connsiteY11" fmla="*/ 368490 h 818866"/>
              <a:gd name="connsiteX12" fmla="*/ 996287 w 996287"/>
              <a:gd name="connsiteY12" fmla="*/ 477672 h 818866"/>
              <a:gd name="connsiteX13" fmla="*/ 968991 w 996287"/>
              <a:gd name="connsiteY13" fmla="*/ 668740 h 818866"/>
              <a:gd name="connsiteX14" fmla="*/ 941696 w 996287"/>
              <a:gd name="connsiteY14" fmla="*/ 709684 h 818866"/>
              <a:gd name="connsiteX15" fmla="*/ 900753 w 996287"/>
              <a:gd name="connsiteY15" fmla="*/ 736979 h 818866"/>
              <a:gd name="connsiteX16" fmla="*/ 873457 w 996287"/>
              <a:gd name="connsiteY16" fmla="*/ 777922 h 818866"/>
              <a:gd name="connsiteX17" fmla="*/ 777923 w 996287"/>
              <a:gd name="connsiteY17" fmla="*/ 805218 h 818866"/>
              <a:gd name="connsiteX18" fmla="*/ 532263 w 996287"/>
              <a:gd name="connsiteY18" fmla="*/ 818866 h 818866"/>
              <a:gd name="connsiteX19" fmla="*/ 232012 w 996287"/>
              <a:gd name="connsiteY19" fmla="*/ 805218 h 818866"/>
              <a:gd name="connsiteX20" fmla="*/ 177421 w 996287"/>
              <a:gd name="connsiteY20" fmla="*/ 791570 h 818866"/>
              <a:gd name="connsiteX21" fmla="*/ 136478 w 996287"/>
              <a:gd name="connsiteY21" fmla="*/ 764275 h 818866"/>
              <a:gd name="connsiteX22" fmla="*/ 109182 w 996287"/>
              <a:gd name="connsiteY22" fmla="*/ 723331 h 818866"/>
              <a:gd name="connsiteX23" fmla="*/ 68239 w 996287"/>
              <a:gd name="connsiteY23" fmla="*/ 696036 h 818866"/>
              <a:gd name="connsiteX24" fmla="*/ 40944 w 996287"/>
              <a:gd name="connsiteY24" fmla="*/ 614149 h 818866"/>
              <a:gd name="connsiteX25" fmla="*/ 13648 w 996287"/>
              <a:gd name="connsiteY25" fmla="*/ 532263 h 818866"/>
              <a:gd name="connsiteX26" fmla="*/ 0 w 996287"/>
              <a:gd name="connsiteY26" fmla="*/ 491319 h 818866"/>
              <a:gd name="connsiteX27" fmla="*/ 13648 w 996287"/>
              <a:gd name="connsiteY27" fmla="*/ 354842 h 818866"/>
              <a:gd name="connsiteX28" fmla="*/ 40944 w 996287"/>
              <a:gd name="connsiteY28" fmla="*/ 313898 h 818866"/>
              <a:gd name="connsiteX29" fmla="*/ 54591 w 996287"/>
              <a:gd name="connsiteY29" fmla="*/ 272955 h 818866"/>
              <a:gd name="connsiteX30" fmla="*/ 68239 w 996287"/>
              <a:gd name="connsiteY30" fmla="*/ 122830 h 818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96287" h="818866">
                <a:moveTo>
                  <a:pt x="68239" y="122830"/>
                </a:moveTo>
                <a:cubicBezTo>
                  <a:pt x="81887" y="90986"/>
                  <a:pt x="117721" y="100644"/>
                  <a:pt x="136478" y="81887"/>
                </a:cubicBezTo>
                <a:cubicBezTo>
                  <a:pt x="146651" y="71714"/>
                  <a:pt x="138419" y="49305"/>
                  <a:pt x="150126" y="40943"/>
                </a:cubicBezTo>
                <a:cubicBezTo>
                  <a:pt x="183036" y="17436"/>
                  <a:pt x="275985" y="6319"/>
                  <a:pt x="313899" y="0"/>
                </a:cubicBezTo>
                <a:cubicBezTo>
                  <a:pt x="395786" y="4549"/>
                  <a:pt x="477883" y="6223"/>
                  <a:pt x="559559" y="13648"/>
                </a:cubicBezTo>
                <a:cubicBezTo>
                  <a:pt x="578239" y="15346"/>
                  <a:pt x="596184" y="21905"/>
                  <a:pt x="614150" y="27295"/>
                </a:cubicBezTo>
                <a:cubicBezTo>
                  <a:pt x="641708" y="35563"/>
                  <a:pt x="672096" y="38631"/>
                  <a:pt x="696036" y="54591"/>
                </a:cubicBezTo>
                <a:cubicBezTo>
                  <a:pt x="757643" y="95662"/>
                  <a:pt x="776106" y="100239"/>
                  <a:pt x="818866" y="150125"/>
                </a:cubicBezTo>
                <a:cubicBezTo>
                  <a:pt x="833669" y="167395"/>
                  <a:pt x="846588" y="186207"/>
                  <a:pt x="859809" y="204716"/>
                </a:cubicBezTo>
                <a:cubicBezTo>
                  <a:pt x="869343" y="218064"/>
                  <a:pt x="876604" y="233059"/>
                  <a:pt x="887105" y="245660"/>
                </a:cubicBezTo>
                <a:cubicBezTo>
                  <a:pt x="899461" y="260487"/>
                  <a:pt x="914400" y="272955"/>
                  <a:pt x="928048" y="286603"/>
                </a:cubicBezTo>
                <a:cubicBezTo>
                  <a:pt x="962352" y="389514"/>
                  <a:pt x="916078" y="262663"/>
                  <a:pt x="968991" y="368490"/>
                </a:cubicBezTo>
                <a:cubicBezTo>
                  <a:pt x="982981" y="396469"/>
                  <a:pt x="991095" y="451714"/>
                  <a:pt x="996287" y="477672"/>
                </a:cubicBezTo>
                <a:cubicBezTo>
                  <a:pt x="992799" y="516035"/>
                  <a:pt x="995247" y="616227"/>
                  <a:pt x="968991" y="668740"/>
                </a:cubicBezTo>
                <a:cubicBezTo>
                  <a:pt x="961656" y="683411"/>
                  <a:pt x="953294" y="698085"/>
                  <a:pt x="941696" y="709684"/>
                </a:cubicBezTo>
                <a:cubicBezTo>
                  <a:pt x="930098" y="721282"/>
                  <a:pt x="914401" y="727881"/>
                  <a:pt x="900753" y="736979"/>
                </a:cubicBezTo>
                <a:cubicBezTo>
                  <a:pt x="891654" y="750627"/>
                  <a:pt x="886265" y="767675"/>
                  <a:pt x="873457" y="777922"/>
                </a:cubicBezTo>
                <a:cubicBezTo>
                  <a:pt x="865171" y="784551"/>
                  <a:pt x="780690" y="804966"/>
                  <a:pt x="777923" y="805218"/>
                </a:cubicBezTo>
                <a:cubicBezTo>
                  <a:pt x="696247" y="812643"/>
                  <a:pt x="614150" y="814317"/>
                  <a:pt x="532263" y="818866"/>
                </a:cubicBezTo>
                <a:cubicBezTo>
                  <a:pt x="432179" y="814317"/>
                  <a:pt x="331904" y="812902"/>
                  <a:pt x="232012" y="805218"/>
                </a:cubicBezTo>
                <a:cubicBezTo>
                  <a:pt x="213310" y="803779"/>
                  <a:pt x="194661" y="798959"/>
                  <a:pt x="177421" y="791570"/>
                </a:cubicBezTo>
                <a:cubicBezTo>
                  <a:pt x="162345" y="785109"/>
                  <a:pt x="150126" y="773373"/>
                  <a:pt x="136478" y="764275"/>
                </a:cubicBezTo>
                <a:cubicBezTo>
                  <a:pt x="127379" y="750627"/>
                  <a:pt x="120781" y="734930"/>
                  <a:pt x="109182" y="723331"/>
                </a:cubicBezTo>
                <a:cubicBezTo>
                  <a:pt x="97584" y="711733"/>
                  <a:pt x="76932" y="709945"/>
                  <a:pt x="68239" y="696036"/>
                </a:cubicBezTo>
                <a:cubicBezTo>
                  <a:pt x="52990" y="671637"/>
                  <a:pt x="50042" y="641445"/>
                  <a:pt x="40944" y="614149"/>
                </a:cubicBezTo>
                <a:lnTo>
                  <a:pt x="13648" y="532263"/>
                </a:lnTo>
                <a:lnTo>
                  <a:pt x="0" y="491319"/>
                </a:lnTo>
                <a:cubicBezTo>
                  <a:pt x="4549" y="445827"/>
                  <a:pt x="3367" y="399390"/>
                  <a:pt x="13648" y="354842"/>
                </a:cubicBezTo>
                <a:cubicBezTo>
                  <a:pt x="17336" y="338859"/>
                  <a:pt x="33608" y="328569"/>
                  <a:pt x="40944" y="313898"/>
                </a:cubicBezTo>
                <a:cubicBezTo>
                  <a:pt x="47377" y="301031"/>
                  <a:pt x="50042" y="286603"/>
                  <a:pt x="54591" y="272955"/>
                </a:cubicBezTo>
                <a:cubicBezTo>
                  <a:pt x="68949" y="143731"/>
                  <a:pt x="54591" y="154674"/>
                  <a:pt x="68239" y="12283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7260153" y="1963705"/>
            <a:ext cx="1324087" cy="1023582"/>
          </a:xfrm>
          <a:custGeom>
            <a:avLst/>
            <a:gdLst>
              <a:gd name="connsiteX0" fmla="*/ 254 w 1324087"/>
              <a:gd name="connsiteY0" fmla="*/ 218365 h 1023582"/>
              <a:gd name="connsiteX1" fmla="*/ 27550 w 1324087"/>
              <a:gd name="connsiteY1" fmla="*/ 150126 h 1023582"/>
              <a:gd name="connsiteX2" fmla="*/ 150380 w 1324087"/>
              <a:gd name="connsiteY2" fmla="*/ 81887 h 1023582"/>
              <a:gd name="connsiteX3" fmla="*/ 191323 w 1324087"/>
              <a:gd name="connsiteY3" fmla="*/ 54591 h 1023582"/>
              <a:gd name="connsiteX4" fmla="*/ 327801 w 1324087"/>
              <a:gd name="connsiteY4" fmla="*/ 13648 h 1023582"/>
              <a:gd name="connsiteX5" fmla="*/ 368744 w 1324087"/>
              <a:gd name="connsiteY5" fmla="*/ 0 h 1023582"/>
              <a:gd name="connsiteX6" fmla="*/ 518869 w 1324087"/>
              <a:gd name="connsiteY6" fmla="*/ 40944 h 1023582"/>
              <a:gd name="connsiteX7" fmla="*/ 559812 w 1324087"/>
              <a:gd name="connsiteY7" fmla="*/ 68239 h 1023582"/>
              <a:gd name="connsiteX8" fmla="*/ 614403 w 1324087"/>
              <a:gd name="connsiteY8" fmla="*/ 150126 h 1023582"/>
              <a:gd name="connsiteX9" fmla="*/ 641699 w 1324087"/>
              <a:gd name="connsiteY9" fmla="*/ 191069 h 1023582"/>
              <a:gd name="connsiteX10" fmla="*/ 655347 w 1324087"/>
              <a:gd name="connsiteY10" fmla="*/ 232012 h 1023582"/>
              <a:gd name="connsiteX11" fmla="*/ 778177 w 1324087"/>
              <a:gd name="connsiteY11" fmla="*/ 300251 h 1023582"/>
              <a:gd name="connsiteX12" fmla="*/ 860063 w 1324087"/>
              <a:gd name="connsiteY12" fmla="*/ 341194 h 1023582"/>
              <a:gd name="connsiteX13" fmla="*/ 901006 w 1324087"/>
              <a:gd name="connsiteY13" fmla="*/ 368490 h 1023582"/>
              <a:gd name="connsiteX14" fmla="*/ 1037484 w 1324087"/>
              <a:gd name="connsiteY14" fmla="*/ 409433 h 1023582"/>
              <a:gd name="connsiteX15" fmla="*/ 1119371 w 1324087"/>
              <a:gd name="connsiteY15" fmla="*/ 436729 h 1023582"/>
              <a:gd name="connsiteX16" fmla="*/ 1228553 w 1324087"/>
              <a:gd name="connsiteY16" fmla="*/ 477672 h 1023582"/>
              <a:gd name="connsiteX17" fmla="*/ 1269496 w 1324087"/>
              <a:gd name="connsiteY17" fmla="*/ 518615 h 1023582"/>
              <a:gd name="connsiteX18" fmla="*/ 1296792 w 1324087"/>
              <a:gd name="connsiteY18" fmla="*/ 600502 h 1023582"/>
              <a:gd name="connsiteX19" fmla="*/ 1324087 w 1324087"/>
              <a:gd name="connsiteY19" fmla="*/ 709684 h 1023582"/>
              <a:gd name="connsiteX20" fmla="*/ 1296792 w 1324087"/>
              <a:gd name="connsiteY20" fmla="*/ 900753 h 1023582"/>
              <a:gd name="connsiteX21" fmla="*/ 1269496 w 1324087"/>
              <a:gd name="connsiteY21" fmla="*/ 941696 h 1023582"/>
              <a:gd name="connsiteX22" fmla="*/ 1228553 w 1324087"/>
              <a:gd name="connsiteY22" fmla="*/ 955344 h 1023582"/>
              <a:gd name="connsiteX23" fmla="*/ 1105723 w 1324087"/>
              <a:gd name="connsiteY23" fmla="*/ 1009935 h 1023582"/>
              <a:gd name="connsiteX24" fmla="*/ 1064780 w 1324087"/>
              <a:gd name="connsiteY24" fmla="*/ 1023582 h 1023582"/>
              <a:gd name="connsiteX25" fmla="*/ 737233 w 1324087"/>
              <a:gd name="connsiteY25" fmla="*/ 996287 h 1023582"/>
              <a:gd name="connsiteX26" fmla="*/ 641699 w 1324087"/>
              <a:gd name="connsiteY26" fmla="*/ 941696 h 1023582"/>
              <a:gd name="connsiteX27" fmla="*/ 518869 w 1324087"/>
              <a:gd name="connsiteY27" fmla="*/ 887105 h 1023582"/>
              <a:gd name="connsiteX28" fmla="*/ 477926 w 1324087"/>
              <a:gd name="connsiteY28" fmla="*/ 846162 h 1023582"/>
              <a:gd name="connsiteX29" fmla="*/ 355096 w 1324087"/>
              <a:gd name="connsiteY29" fmla="*/ 777923 h 1023582"/>
              <a:gd name="connsiteX30" fmla="*/ 273209 w 1324087"/>
              <a:gd name="connsiteY30" fmla="*/ 709684 h 1023582"/>
              <a:gd name="connsiteX31" fmla="*/ 204971 w 1324087"/>
              <a:gd name="connsiteY31" fmla="*/ 627797 h 1023582"/>
              <a:gd name="connsiteX32" fmla="*/ 191323 w 1324087"/>
              <a:gd name="connsiteY32" fmla="*/ 586854 h 1023582"/>
              <a:gd name="connsiteX33" fmla="*/ 136732 w 1324087"/>
              <a:gd name="connsiteY33" fmla="*/ 504967 h 1023582"/>
              <a:gd name="connsiteX34" fmla="*/ 82141 w 1324087"/>
              <a:gd name="connsiteY34" fmla="*/ 300251 h 1023582"/>
              <a:gd name="connsiteX35" fmla="*/ 41198 w 1324087"/>
              <a:gd name="connsiteY35" fmla="*/ 286603 h 1023582"/>
              <a:gd name="connsiteX36" fmla="*/ 254 w 1324087"/>
              <a:gd name="connsiteY36" fmla="*/ 218365 h 102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324087" h="1023582">
                <a:moveTo>
                  <a:pt x="254" y="218365"/>
                </a:moveTo>
                <a:cubicBezTo>
                  <a:pt x="-2021" y="195619"/>
                  <a:pt x="11274" y="168436"/>
                  <a:pt x="27550" y="150126"/>
                </a:cubicBezTo>
                <a:cubicBezTo>
                  <a:pt x="67069" y="105667"/>
                  <a:pt x="102144" y="97966"/>
                  <a:pt x="150380" y="81887"/>
                </a:cubicBezTo>
                <a:cubicBezTo>
                  <a:pt x="164028" y="72788"/>
                  <a:pt x="176334" y="61253"/>
                  <a:pt x="191323" y="54591"/>
                </a:cubicBezTo>
                <a:cubicBezTo>
                  <a:pt x="249700" y="28646"/>
                  <a:pt x="272224" y="29527"/>
                  <a:pt x="327801" y="13648"/>
                </a:cubicBezTo>
                <a:cubicBezTo>
                  <a:pt x="341633" y="9696"/>
                  <a:pt x="355096" y="4549"/>
                  <a:pt x="368744" y="0"/>
                </a:cubicBezTo>
                <a:cubicBezTo>
                  <a:pt x="405368" y="7325"/>
                  <a:pt x="489184" y="21154"/>
                  <a:pt x="518869" y="40944"/>
                </a:cubicBezTo>
                <a:lnTo>
                  <a:pt x="559812" y="68239"/>
                </a:lnTo>
                <a:lnTo>
                  <a:pt x="614403" y="150126"/>
                </a:lnTo>
                <a:cubicBezTo>
                  <a:pt x="623502" y="163774"/>
                  <a:pt x="636512" y="175508"/>
                  <a:pt x="641699" y="191069"/>
                </a:cubicBezTo>
                <a:cubicBezTo>
                  <a:pt x="646248" y="204717"/>
                  <a:pt x="645175" y="221840"/>
                  <a:pt x="655347" y="232012"/>
                </a:cubicBezTo>
                <a:cubicBezTo>
                  <a:pt x="702276" y="278941"/>
                  <a:pt x="726691" y="283089"/>
                  <a:pt x="778177" y="300251"/>
                </a:cubicBezTo>
                <a:cubicBezTo>
                  <a:pt x="895515" y="378478"/>
                  <a:pt x="747055" y="284690"/>
                  <a:pt x="860063" y="341194"/>
                </a:cubicBezTo>
                <a:cubicBezTo>
                  <a:pt x="874734" y="348529"/>
                  <a:pt x="886017" y="361828"/>
                  <a:pt x="901006" y="368490"/>
                </a:cubicBezTo>
                <a:cubicBezTo>
                  <a:pt x="967811" y="398181"/>
                  <a:pt x="976413" y="391111"/>
                  <a:pt x="1037484" y="409433"/>
                </a:cubicBezTo>
                <a:cubicBezTo>
                  <a:pt x="1065043" y="417701"/>
                  <a:pt x="1092657" y="426043"/>
                  <a:pt x="1119371" y="436729"/>
                </a:cubicBezTo>
                <a:cubicBezTo>
                  <a:pt x="1200966" y="469367"/>
                  <a:pt x="1164368" y="456277"/>
                  <a:pt x="1228553" y="477672"/>
                </a:cubicBezTo>
                <a:cubicBezTo>
                  <a:pt x="1242201" y="491320"/>
                  <a:pt x="1260123" y="501743"/>
                  <a:pt x="1269496" y="518615"/>
                </a:cubicBezTo>
                <a:cubicBezTo>
                  <a:pt x="1283469" y="543766"/>
                  <a:pt x="1287694" y="573206"/>
                  <a:pt x="1296792" y="600502"/>
                </a:cubicBezTo>
                <a:cubicBezTo>
                  <a:pt x="1317773" y="663445"/>
                  <a:pt x="1307620" y="627349"/>
                  <a:pt x="1324087" y="709684"/>
                </a:cubicBezTo>
                <a:cubicBezTo>
                  <a:pt x="1321681" y="733741"/>
                  <a:pt x="1316149" y="855586"/>
                  <a:pt x="1296792" y="900753"/>
                </a:cubicBezTo>
                <a:cubicBezTo>
                  <a:pt x="1290331" y="915829"/>
                  <a:pt x="1282304" y="931449"/>
                  <a:pt x="1269496" y="941696"/>
                </a:cubicBezTo>
                <a:cubicBezTo>
                  <a:pt x="1258262" y="950683"/>
                  <a:pt x="1241420" y="948910"/>
                  <a:pt x="1228553" y="955344"/>
                </a:cubicBezTo>
                <a:cubicBezTo>
                  <a:pt x="1098793" y="1020223"/>
                  <a:pt x="1316970" y="939519"/>
                  <a:pt x="1105723" y="1009935"/>
                </a:cubicBezTo>
                <a:lnTo>
                  <a:pt x="1064780" y="1023582"/>
                </a:lnTo>
                <a:cubicBezTo>
                  <a:pt x="1040154" y="1022351"/>
                  <a:pt x="825215" y="1029281"/>
                  <a:pt x="737233" y="996287"/>
                </a:cubicBezTo>
                <a:cubicBezTo>
                  <a:pt x="562940" y="930926"/>
                  <a:pt x="784247" y="1005051"/>
                  <a:pt x="641699" y="941696"/>
                </a:cubicBezTo>
                <a:cubicBezTo>
                  <a:pt x="565189" y="907692"/>
                  <a:pt x="571816" y="931227"/>
                  <a:pt x="518869" y="887105"/>
                </a:cubicBezTo>
                <a:cubicBezTo>
                  <a:pt x="504042" y="874749"/>
                  <a:pt x="493161" y="858012"/>
                  <a:pt x="477926" y="846162"/>
                </a:cubicBezTo>
                <a:cubicBezTo>
                  <a:pt x="407532" y="791410"/>
                  <a:pt x="416872" y="798514"/>
                  <a:pt x="355096" y="777923"/>
                </a:cubicBezTo>
                <a:cubicBezTo>
                  <a:pt x="314840" y="751085"/>
                  <a:pt x="306046" y="749088"/>
                  <a:pt x="273209" y="709684"/>
                </a:cubicBezTo>
                <a:cubicBezTo>
                  <a:pt x="178190" y="595662"/>
                  <a:pt x="324606" y="747435"/>
                  <a:pt x="204971" y="627797"/>
                </a:cubicBezTo>
                <a:cubicBezTo>
                  <a:pt x="200422" y="614149"/>
                  <a:pt x="198309" y="599430"/>
                  <a:pt x="191323" y="586854"/>
                </a:cubicBezTo>
                <a:cubicBezTo>
                  <a:pt x="175391" y="558177"/>
                  <a:pt x="136732" y="504967"/>
                  <a:pt x="136732" y="504967"/>
                </a:cubicBezTo>
                <a:cubicBezTo>
                  <a:pt x="128133" y="401776"/>
                  <a:pt x="159476" y="351808"/>
                  <a:pt x="82141" y="300251"/>
                </a:cubicBezTo>
                <a:cubicBezTo>
                  <a:pt x="70171" y="292271"/>
                  <a:pt x="54846" y="291152"/>
                  <a:pt x="41198" y="286603"/>
                </a:cubicBezTo>
                <a:cubicBezTo>
                  <a:pt x="6332" y="234305"/>
                  <a:pt x="2529" y="241111"/>
                  <a:pt x="254" y="218365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542197" y="4804012"/>
            <a:ext cx="1161012" cy="1528549"/>
          </a:xfrm>
          <a:custGeom>
            <a:avLst/>
            <a:gdLst>
              <a:gd name="connsiteX0" fmla="*/ 150125 w 1161012"/>
              <a:gd name="connsiteY0" fmla="*/ 887104 h 1528549"/>
              <a:gd name="connsiteX1" fmla="*/ 122830 w 1161012"/>
              <a:gd name="connsiteY1" fmla="*/ 791570 h 1528549"/>
              <a:gd name="connsiteX2" fmla="*/ 109182 w 1161012"/>
              <a:gd name="connsiteY2" fmla="*/ 709684 h 1528549"/>
              <a:gd name="connsiteX3" fmla="*/ 81887 w 1161012"/>
              <a:gd name="connsiteY3" fmla="*/ 627797 h 1528549"/>
              <a:gd name="connsiteX4" fmla="*/ 54591 w 1161012"/>
              <a:gd name="connsiteY4" fmla="*/ 545910 h 1528549"/>
              <a:gd name="connsiteX5" fmla="*/ 13648 w 1161012"/>
              <a:gd name="connsiteY5" fmla="*/ 423081 h 1528549"/>
              <a:gd name="connsiteX6" fmla="*/ 0 w 1161012"/>
              <a:gd name="connsiteY6" fmla="*/ 382137 h 1528549"/>
              <a:gd name="connsiteX7" fmla="*/ 13648 w 1161012"/>
              <a:gd name="connsiteY7" fmla="*/ 177421 h 1528549"/>
              <a:gd name="connsiteX8" fmla="*/ 27296 w 1161012"/>
              <a:gd name="connsiteY8" fmla="*/ 136478 h 1528549"/>
              <a:gd name="connsiteX9" fmla="*/ 81887 w 1161012"/>
              <a:gd name="connsiteY9" fmla="*/ 54591 h 1528549"/>
              <a:gd name="connsiteX10" fmla="*/ 122830 w 1161012"/>
              <a:gd name="connsiteY10" fmla="*/ 40943 h 1528549"/>
              <a:gd name="connsiteX11" fmla="*/ 177421 w 1161012"/>
              <a:gd name="connsiteY11" fmla="*/ 13648 h 1528549"/>
              <a:gd name="connsiteX12" fmla="*/ 245660 w 1161012"/>
              <a:gd name="connsiteY12" fmla="*/ 0 h 1528549"/>
              <a:gd name="connsiteX13" fmla="*/ 464024 w 1161012"/>
              <a:gd name="connsiteY13" fmla="*/ 13648 h 1528549"/>
              <a:gd name="connsiteX14" fmla="*/ 545910 w 1161012"/>
              <a:gd name="connsiteY14" fmla="*/ 68239 h 1528549"/>
              <a:gd name="connsiteX15" fmla="*/ 641445 w 1161012"/>
              <a:gd name="connsiteY15" fmla="*/ 191069 h 1528549"/>
              <a:gd name="connsiteX16" fmla="*/ 668740 w 1161012"/>
              <a:gd name="connsiteY16" fmla="*/ 245660 h 1528549"/>
              <a:gd name="connsiteX17" fmla="*/ 682388 w 1161012"/>
              <a:gd name="connsiteY17" fmla="*/ 286603 h 1528549"/>
              <a:gd name="connsiteX18" fmla="*/ 709684 w 1161012"/>
              <a:gd name="connsiteY18" fmla="*/ 327546 h 1528549"/>
              <a:gd name="connsiteX19" fmla="*/ 736979 w 1161012"/>
              <a:gd name="connsiteY19" fmla="*/ 423081 h 1528549"/>
              <a:gd name="connsiteX20" fmla="*/ 791570 w 1161012"/>
              <a:gd name="connsiteY20" fmla="*/ 518615 h 1528549"/>
              <a:gd name="connsiteX21" fmla="*/ 805218 w 1161012"/>
              <a:gd name="connsiteY21" fmla="*/ 559558 h 1528549"/>
              <a:gd name="connsiteX22" fmla="*/ 859809 w 1161012"/>
              <a:gd name="connsiteY22" fmla="*/ 641445 h 1528549"/>
              <a:gd name="connsiteX23" fmla="*/ 887104 w 1161012"/>
              <a:gd name="connsiteY23" fmla="*/ 682388 h 1528549"/>
              <a:gd name="connsiteX24" fmla="*/ 968991 w 1161012"/>
              <a:gd name="connsiteY24" fmla="*/ 805218 h 1528549"/>
              <a:gd name="connsiteX25" fmla="*/ 996287 w 1161012"/>
              <a:gd name="connsiteY25" fmla="*/ 846161 h 1528549"/>
              <a:gd name="connsiteX26" fmla="*/ 1037230 w 1161012"/>
              <a:gd name="connsiteY26" fmla="*/ 900752 h 1528549"/>
              <a:gd name="connsiteX27" fmla="*/ 1091821 w 1161012"/>
              <a:gd name="connsiteY27" fmla="*/ 982639 h 1528549"/>
              <a:gd name="connsiteX28" fmla="*/ 1132764 w 1161012"/>
              <a:gd name="connsiteY28" fmla="*/ 1105469 h 1528549"/>
              <a:gd name="connsiteX29" fmla="*/ 1146412 w 1161012"/>
              <a:gd name="connsiteY29" fmla="*/ 1146412 h 1528549"/>
              <a:gd name="connsiteX30" fmla="*/ 1160060 w 1161012"/>
              <a:gd name="connsiteY30" fmla="*/ 1187355 h 1528549"/>
              <a:gd name="connsiteX31" fmla="*/ 1119116 w 1161012"/>
              <a:gd name="connsiteY31" fmla="*/ 1405719 h 1528549"/>
              <a:gd name="connsiteX32" fmla="*/ 1078173 w 1161012"/>
              <a:gd name="connsiteY32" fmla="*/ 1419367 h 1528549"/>
              <a:gd name="connsiteX33" fmla="*/ 1009934 w 1161012"/>
              <a:gd name="connsiteY33" fmla="*/ 1473958 h 1528549"/>
              <a:gd name="connsiteX34" fmla="*/ 968991 w 1161012"/>
              <a:gd name="connsiteY34" fmla="*/ 1501254 h 1528549"/>
              <a:gd name="connsiteX35" fmla="*/ 736979 w 1161012"/>
              <a:gd name="connsiteY35" fmla="*/ 1528549 h 1528549"/>
              <a:gd name="connsiteX36" fmla="*/ 573206 w 1161012"/>
              <a:gd name="connsiteY36" fmla="*/ 1514901 h 1528549"/>
              <a:gd name="connsiteX37" fmla="*/ 491319 w 1161012"/>
              <a:gd name="connsiteY37" fmla="*/ 1446663 h 1528549"/>
              <a:gd name="connsiteX38" fmla="*/ 450376 w 1161012"/>
              <a:gd name="connsiteY38" fmla="*/ 1433015 h 1528549"/>
              <a:gd name="connsiteX39" fmla="*/ 423081 w 1161012"/>
              <a:gd name="connsiteY39" fmla="*/ 1392072 h 1528549"/>
              <a:gd name="connsiteX40" fmla="*/ 341194 w 1161012"/>
              <a:gd name="connsiteY40" fmla="*/ 1337481 h 1528549"/>
              <a:gd name="connsiteX41" fmla="*/ 300251 w 1161012"/>
              <a:gd name="connsiteY41" fmla="*/ 1296537 h 1528549"/>
              <a:gd name="connsiteX42" fmla="*/ 259307 w 1161012"/>
              <a:gd name="connsiteY42" fmla="*/ 1214651 h 1528549"/>
              <a:gd name="connsiteX43" fmla="*/ 232012 w 1161012"/>
              <a:gd name="connsiteY43" fmla="*/ 1132764 h 1528549"/>
              <a:gd name="connsiteX44" fmla="*/ 218364 w 1161012"/>
              <a:gd name="connsiteY44" fmla="*/ 1091821 h 1528549"/>
              <a:gd name="connsiteX45" fmla="*/ 204716 w 1161012"/>
              <a:gd name="connsiteY45" fmla="*/ 1050878 h 1528549"/>
              <a:gd name="connsiteX46" fmla="*/ 150125 w 1161012"/>
              <a:gd name="connsiteY46" fmla="*/ 968991 h 1528549"/>
              <a:gd name="connsiteX47" fmla="*/ 191069 w 1161012"/>
              <a:gd name="connsiteY47" fmla="*/ 955343 h 1528549"/>
              <a:gd name="connsiteX48" fmla="*/ 177421 w 1161012"/>
              <a:gd name="connsiteY48" fmla="*/ 914400 h 1528549"/>
              <a:gd name="connsiteX49" fmla="*/ 122830 w 1161012"/>
              <a:gd name="connsiteY49" fmla="*/ 832513 h 1528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161012" h="1528549">
                <a:moveTo>
                  <a:pt x="150125" y="887104"/>
                </a:moveTo>
                <a:cubicBezTo>
                  <a:pt x="141027" y="855259"/>
                  <a:pt x="130277" y="823841"/>
                  <a:pt x="122830" y="791570"/>
                </a:cubicBezTo>
                <a:cubicBezTo>
                  <a:pt x="116608" y="764607"/>
                  <a:pt x="115893" y="736530"/>
                  <a:pt x="109182" y="709684"/>
                </a:cubicBezTo>
                <a:cubicBezTo>
                  <a:pt x="102204" y="681771"/>
                  <a:pt x="90985" y="655093"/>
                  <a:pt x="81887" y="627797"/>
                </a:cubicBezTo>
                <a:lnTo>
                  <a:pt x="54591" y="545910"/>
                </a:lnTo>
                <a:lnTo>
                  <a:pt x="13648" y="423081"/>
                </a:lnTo>
                <a:lnTo>
                  <a:pt x="0" y="382137"/>
                </a:lnTo>
                <a:cubicBezTo>
                  <a:pt x="4549" y="313898"/>
                  <a:pt x="6095" y="245393"/>
                  <a:pt x="13648" y="177421"/>
                </a:cubicBezTo>
                <a:cubicBezTo>
                  <a:pt x="15237" y="163123"/>
                  <a:pt x="20310" y="149054"/>
                  <a:pt x="27296" y="136478"/>
                </a:cubicBezTo>
                <a:cubicBezTo>
                  <a:pt x="43228" y="107801"/>
                  <a:pt x="50765" y="64965"/>
                  <a:pt x="81887" y="54591"/>
                </a:cubicBezTo>
                <a:cubicBezTo>
                  <a:pt x="95535" y="50042"/>
                  <a:pt x="109607" y="46610"/>
                  <a:pt x="122830" y="40943"/>
                </a:cubicBezTo>
                <a:cubicBezTo>
                  <a:pt x="141530" y="32929"/>
                  <a:pt x="158120" y="20082"/>
                  <a:pt x="177421" y="13648"/>
                </a:cubicBezTo>
                <a:cubicBezTo>
                  <a:pt x="199427" y="6313"/>
                  <a:pt x="222914" y="4549"/>
                  <a:pt x="245660" y="0"/>
                </a:cubicBezTo>
                <a:cubicBezTo>
                  <a:pt x="318448" y="4549"/>
                  <a:pt x="392908" y="-2515"/>
                  <a:pt x="464024" y="13648"/>
                </a:cubicBezTo>
                <a:cubicBezTo>
                  <a:pt x="496013" y="20918"/>
                  <a:pt x="522713" y="45043"/>
                  <a:pt x="545910" y="68239"/>
                </a:cubicBezTo>
                <a:cubicBezTo>
                  <a:pt x="590842" y="113170"/>
                  <a:pt x="608796" y="125770"/>
                  <a:pt x="641445" y="191069"/>
                </a:cubicBezTo>
                <a:cubicBezTo>
                  <a:pt x="650543" y="209266"/>
                  <a:pt x="660726" y="226960"/>
                  <a:pt x="668740" y="245660"/>
                </a:cubicBezTo>
                <a:cubicBezTo>
                  <a:pt x="674407" y="258883"/>
                  <a:pt x="675954" y="273736"/>
                  <a:pt x="682388" y="286603"/>
                </a:cubicBezTo>
                <a:cubicBezTo>
                  <a:pt x="689724" y="301274"/>
                  <a:pt x="700585" y="313898"/>
                  <a:pt x="709684" y="327546"/>
                </a:cubicBezTo>
                <a:cubicBezTo>
                  <a:pt x="716610" y="355251"/>
                  <a:pt x="725230" y="395668"/>
                  <a:pt x="736979" y="423081"/>
                </a:cubicBezTo>
                <a:cubicBezTo>
                  <a:pt x="808758" y="590564"/>
                  <a:pt x="723041" y="381556"/>
                  <a:pt x="791570" y="518615"/>
                </a:cubicBezTo>
                <a:cubicBezTo>
                  <a:pt x="798004" y="531482"/>
                  <a:pt x="798232" y="546982"/>
                  <a:pt x="805218" y="559558"/>
                </a:cubicBezTo>
                <a:cubicBezTo>
                  <a:pt x="821150" y="588235"/>
                  <a:pt x="841612" y="614149"/>
                  <a:pt x="859809" y="641445"/>
                </a:cubicBezTo>
                <a:lnTo>
                  <a:pt x="887104" y="682388"/>
                </a:lnTo>
                <a:lnTo>
                  <a:pt x="968991" y="805218"/>
                </a:lnTo>
                <a:cubicBezTo>
                  <a:pt x="978090" y="818866"/>
                  <a:pt x="986445" y="833039"/>
                  <a:pt x="996287" y="846161"/>
                </a:cubicBezTo>
                <a:cubicBezTo>
                  <a:pt x="1009935" y="864358"/>
                  <a:pt x="1024186" y="882118"/>
                  <a:pt x="1037230" y="900752"/>
                </a:cubicBezTo>
                <a:cubicBezTo>
                  <a:pt x="1056042" y="927627"/>
                  <a:pt x="1081447" y="951517"/>
                  <a:pt x="1091821" y="982639"/>
                </a:cubicBezTo>
                <a:lnTo>
                  <a:pt x="1132764" y="1105469"/>
                </a:lnTo>
                <a:lnTo>
                  <a:pt x="1146412" y="1146412"/>
                </a:lnTo>
                <a:lnTo>
                  <a:pt x="1160060" y="1187355"/>
                </a:lnTo>
                <a:cubicBezTo>
                  <a:pt x="1157644" y="1218762"/>
                  <a:pt x="1175861" y="1360323"/>
                  <a:pt x="1119116" y="1405719"/>
                </a:cubicBezTo>
                <a:cubicBezTo>
                  <a:pt x="1107882" y="1414706"/>
                  <a:pt x="1091821" y="1414818"/>
                  <a:pt x="1078173" y="1419367"/>
                </a:cubicBezTo>
                <a:cubicBezTo>
                  <a:pt x="1032161" y="1488387"/>
                  <a:pt x="1075856" y="1440996"/>
                  <a:pt x="1009934" y="1473958"/>
                </a:cubicBezTo>
                <a:cubicBezTo>
                  <a:pt x="995263" y="1481294"/>
                  <a:pt x="983662" y="1493919"/>
                  <a:pt x="968991" y="1501254"/>
                </a:cubicBezTo>
                <a:cubicBezTo>
                  <a:pt x="906956" y="1532272"/>
                  <a:pt x="767149" y="1526394"/>
                  <a:pt x="736979" y="1528549"/>
                </a:cubicBezTo>
                <a:cubicBezTo>
                  <a:pt x="682388" y="1524000"/>
                  <a:pt x="626922" y="1525644"/>
                  <a:pt x="573206" y="1514901"/>
                </a:cubicBezTo>
                <a:cubicBezTo>
                  <a:pt x="541313" y="1508522"/>
                  <a:pt x="514315" y="1461993"/>
                  <a:pt x="491319" y="1446663"/>
                </a:cubicBezTo>
                <a:cubicBezTo>
                  <a:pt x="479349" y="1438683"/>
                  <a:pt x="464024" y="1437564"/>
                  <a:pt x="450376" y="1433015"/>
                </a:cubicBezTo>
                <a:cubicBezTo>
                  <a:pt x="441278" y="1419367"/>
                  <a:pt x="435425" y="1402873"/>
                  <a:pt x="423081" y="1392072"/>
                </a:cubicBezTo>
                <a:cubicBezTo>
                  <a:pt x="398393" y="1370470"/>
                  <a:pt x="364391" y="1360678"/>
                  <a:pt x="341194" y="1337481"/>
                </a:cubicBezTo>
                <a:lnTo>
                  <a:pt x="300251" y="1296537"/>
                </a:lnTo>
                <a:cubicBezTo>
                  <a:pt x="250472" y="1147204"/>
                  <a:pt x="329865" y="1373406"/>
                  <a:pt x="259307" y="1214651"/>
                </a:cubicBezTo>
                <a:cubicBezTo>
                  <a:pt x="247622" y="1188359"/>
                  <a:pt x="241110" y="1160060"/>
                  <a:pt x="232012" y="1132764"/>
                </a:cubicBezTo>
                <a:lnTo>
                  <a:pt x="218364" y="1091821"/>
                </a:lnTo>
                <a:cubicBezTo>
                  <a:pt x="213815" y="1078173"/>
                  <a:pt x="212696" y="1062848"/>
                  <a:pt x="204716" y="1050878"/>
                </a:cubicBezTo>
                <a:lnTo>
                  <a:pt x="150125" y="968991"/>
                </a:lnTo>
                <a:cubicBezTo>
                  <a:pt x="163773" y="964442"/>
                  <a:pt x="184635" y="968210"/>
                  <a:pt x="191069" y="955343"/>
                </a:cubicBezTo>
                <a:cubicBezTo>
                  <a:pt x="197503" y="942476"/>
                  <a:pt x="184407" y="926976"/>
                  <a:pt x="177421" y="914400"/>
                </a:cubicBezTo>
                <a:cubicBezTo>
                  <a:pt x="161489" y="885723"/>
                  <a:pt x="122830" y="832513"/>
                  <a:pt x="122830" y="83251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900301" y="5254388"/>
            <a:ext cx="942147" cy="1351128"/>
          </a:xfrm>
          <a:custGeom>
            <a:avLst/>
            <a:gdLst>
              <a:gd name="connsiteX0" fmla="*/ 136929 w 942147"/>
              <a:gd name="connsiteY0" fmla="*/ 491319 h 1351128"/>
              <a:gd name="connsiteX1" fmla="*/ 136929 w 942147"/>
              <a:gd name="connsiteY1" fmla="*/ 232012 h 1351128"/>
              <a:gd name="connsiteX2" fmla="*/ 164224 w 942147"/>
              <a:gd name="connsiteY2" fmla="*/ 136478 h 1351128"/>
              <a:gd name="connsiteX3" fmla="*/ 218815 w 942147"/>
              <a:gd name="connsiteY3" fmla="*/ 54591 h 1351128"/>
              <a:gd name="connsiteX4" fmla="*/ 232463 w 942147"/>
              <a:gd name="connsiteY4" fmla="*/ 13648 h 1351128"/>
              <a:gd name="connsiteX5" fmla="*/ 300702 w 942147"/>
              <a:gd name="connsiteY5" fmla="*/ 0 h 1351128"/>
              <a:gd name="connsiteX6" fmla="*/ 478123 w 942147"/>
              <a:gd name="connsiteY6" fmla="*/ 27296 h 1351128"/>
              <a:gd name="connsiteX7" fmla="*/ 519066 w 942147"/>
              <a:gd name="connsiteY7" fmla="*/ 54591 h 1351128"/>
              <a:gd name="connsiteX8" fmla="*/ 573657 w 942147"/>
              <a:gd name="connsiteY8" fmla="*/ 136478 h 1351128"/>
              <a:gd name="connsiteX9" fmla="*/ 587305 w 942147"/>
              <a:gd name="connsiteY9" fmla="*/ 177421 h 1351128"/>
              <a:gd name="connsiteX10" fmla="*/ 614600 w 942147"/>
              <a:gd name="connsiteY10" fmla="*/ 218364 h 1351128"/>
              <a:gd name="connsiteX11" fmla="*/ 682839 w 942147"/>
              <a:gd name="connsiteY11" fmla="*/ 327546 h 1351128"/>
              <a:gd name="connsiteX12" fmla="*/ 737430 w 942147"/>
              <a:gd name="connsiteY12" fmla="*/ 491319 h 1351128"/>
              <a:gd name="connsiteX13" fmla="*/ 751078 w 942147"/>
              <a:gd name="connsiteY13" fmla="*/ 532263 h 1351128"/>
              <a:gd name="connsiteX14" fmla="*/ 778374 w 942147"/>
              <a:gd name="connsiteY14" fmla="*/ 573206 h 1351128"/>
              <a:gd name="connsiteX15" fmla="*/ 819317 w 942147"/>
              <a:gd name="connsiteY15" fmla="*/ 655093 h 1351128"/>
              <a:gd name="connsiteX16" fmla="*/ 832965 w 942147"/>
              <a:gd name="connsiteY16" fmla="*/ 696036 h 1351128"/>
              <a:gd name="connsiteX17" fmla="*/ 887556 w 942147"/>
              <a:gd name="connsiteY17" fmla="*/ 777922 h 1351128"/>
              <a:gd name="connsiteX18" fmla="*/ 914851 w 942147"/>
              <a:gd name="connsiteY18" fmla="*/ 818866 h 1351128"/>
              <a:gd name="connsiteX19" fmla="*/ 942147 w 942147"/>
              <a:gd name="connsiteY19" fmla="*/ 900752 h 1351128"/>
              <a:gd name="connsiteX20" fmla="*/ 914851 w 942147"/>
              <a:gd name="connsiteY20" fmla="*/ 1009934 h 1351128"/>
              <a:gd name="connsiteX21" fmla="*/ 819317 w 942147"/>
              <a:gd name="connsiteY21" fmla="*/ 1146412 h 1351128"/>
              <a:gd name="connsiteX22" fmla="*/ 723783 w 942147"/>
              <a:gd name="connsiteY22" fmla="*/ 1269242 h 1351128"/>
              <a:gd name="connsiteX23" fmla="*/ 682839 w 942147"/>
              <a:gd name="connsiteY23" fmla="*/ 1296537 h 1351128"/>
              <a:gd name="connsiteX24" fmla="*/ 587305 w 942147"/>
              <a:gd name="connsiteY24" fmla="*/ 1323833 h 1351128"/>
              <a:gd name="connsiteX25" fmla="*/ 546362 w 942147"/>
              <a:gd name="connsiteY25" fmla="*/ 1351128 h 1351128"/>
              <a:gd name="connsiteX26" fmla="*/ 437180 w 942147"/>
              <a:gd name="connsiteY26" fmla="*/ 1337481 h 1351128"/>
              <a:gd name="connsiteX27" fmla="*/ 396236 w 942147"/>
              <a:gd name="connsiteY27" fmla="*/ 1323833 h 1351128"/>
              <a:gd name="connsiteX28" fmla="*/ 246111 w 942147"/>
              <a:gd name="connsiteY28" fmla="*/ 1241946 h 1351128"/>
              <a:gd name="connsiteX29" fmla="*/ 191520 w 942147"/>
              <a:gd name="connsiteY29" fmla="*/ 1201003 h 1351128"/>
              <a:gd name="connsiteX30" fmla="*/ 150577 w 942147"/>
              <a:gd name="connsiteY30" fmla="*/ 1187355 h 1351128"/>
              <a:gd name="connsiteX31" fmla="*/ 68690 w 942147"/>
              <a:gd name="connsiteY31" fmla="*/ 1119116 h 1351128"/>
              <a:gd name="connsiteX32" fmla="*/ 27747 w 942147"/>
              <a:gd name="connsiteY32" fmla="*/ 1091821 h 1351128"/>
              <a:gd name="connsiteX33" fmla="*/ 451 w 942147"/>
              <a:gd name="connsiteY33" fmla="*/ 1050878 h 1351128"/>
              <a:gd name="connsiteX34" fmla="*/ 27747 w 942147"/>
              <a:gd name="connsiteY34" fmla="*/ 846161 h 1351128"/>
              <a:gd name="connsiteX35" fmla="*/ 55042 w 942147"/>
              <a:gd name="connsiteY35" fmla="*/ 805218 h 1351128"/>
              <a:gd name="connsiteX36" fmla="*/ 68690 w 942147"/>
              <a:gd name="connsiteY36" fmla="*/ 764275 h 1351128"/>
              <a:gd name="connsiteX37" fmla="*/ 123281 w 942147"/>
              <a:gd name="connsiteY37" fmla="*/ 682388 h 1351128"/>
              <a:gd name="connsiteX38" fmla="*/ 150577 w 942147"/>
              <a:gd name="connsiteY38" fmla="*/ 641445 h 1351128"/>
              <a:gd name="connsiteX39" fmla="*/ 150577 w 942147"/>
              <a:gd name="connsiteY39" fmla="*/ 491319 h 1351128"/>
              <a:gd name="connsiteX40" fmla="*/ 123281 w 942147"/>
              <a:gd name="connsiteY40" fmla="*/ 436728 h 1351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942147" h="1351128">
                <a:moveTo>
                  <a:pt x="136929" y="491319"/>
                </a:moveTo>
                <a:cubicBezTo>
                  <a:pt x="123733" y="332964"/>
                  <a:pt x="113700" y="359770"/>
                  <a:pt x="136929" y="232012"/>
                </a:cubicBezTo>
                <a:cubicBezTo>
                  <a:pt x="138838" y="221511"/>
                  <a:pt x="156325" y="150697"/>
                  <a:pt x="164224" y="136478"/>
                </a:cubicBezTo>
                <a:cubicBezTo>
                  <a:pt x="180155" y="107801"/>
                  <a:pt x="208441" y="85713"/>
                  <a:pt x="218815" y="54591"/>
                </a:cubicBezTo>
                <a:cubicBezTo>
                  <a:pt x="223364" y="40943"/>
                  <a:pt x="220493" y="21628"/>
                  <a:pt x="232463" y="13648"/>
                </a:cubicBezTo>
                <a:cubicBezTo>
                  <a:pt x="251764" y="781"/>
                  <a:pt x="277956" y="4549"/>
                  <a:pt x="300702" y="0"/>
                </a:cubicBezTo>
                <a:cubicBezTo>
                  <a:pt x="339848" y="3915"/>
                  <a:pt x="428937" y="2703"/>
                  <a:pt x="478123" y="27296"/>
                </a:cubicBezTo>
                <a:cubicBezTo>
                  <a:pt x="492794" y="34631"/>
                  <a:pt x="505418" y="45493"/>
                  <a:pt x="519066" y="54591"/>
                </a:cubicBezTo>
                <a:cubicBezTo>
                  <a:pt x="537263" y="81887"/>
                  <a:pt x="563283" y="105356"/>
                  <a:pt x="573657" y="136478"/>
                </a:cubicBezTo>
                <a:cubicBezTo>
                  <a:pt x="578206" y="150126"/>
                  <a:pt x="580871" y="164554"/>
                  <a:pt x="587305" y="177421"/>
                </a:cubicBezTo>
                <a:cubicBezTo>
                  <a:pt x="594640" y="192092"/>
                  <a:pt x="607938" y="203375"/>
                  <a:pt x="614600" y="218364"/>
                </a:cubicBezTo>
                <a:cubicBezTo>
                  <a:pt x="662469" y="326069"/>
                  <a:pt x="609185" y="278444"/>
                  <a:pt x="682839" y="327546"/>
                </a:cubicBezTo>
                <a:lnTo>
                  <a:pt x="737430" y="491319"/>
                </a:lnTo>
                <a:cubicBezTo>
                  <a:pt x="741979" y="504967"/>
                  <a:pt x="743098" y="520293"/>
                  <a:pt x="751078" y="532263"/>
                </a:cubicBezTo>
                <a:lnTo>
                  <a:pt x="778374" y="573206"/>
                </a:lnTo>
                <a:cubicBezTo>
                  <a:pt x="812673" y="676109"/>
                  <a:pt x="766407" y="549275"/>
                  <a:pt x="819317" y="655093"/>
                </a:cubicBezTo>
                <a:cubicBezTo>
                  <a:pt x="825751" y="667960"/>
                  <a:pt x="825979" y="683460"/>
                  <a:pt x="832965" y="696036"/>
                </a:cubicBezTo>
                <a:cubicBezTo>
                  <a:pt x="848897" y="724713"/>
                  <a:pt x="869359" y="750627"/>
                  <a:pt x="887556" y="777922"/>
                </a:cubicBezTo>
                <a:cubicBezTo>
                  <a:pt x="896655" y="791570"/>
                  <a:pt x="909664" y="803305"/>
                  <a:pt x="914851" y="818866"/>
                </a:cubicBezTo>
                <a:lnTo>
                  <a:pt x="942147" y="900752"/>
                </a:lnTo>
                <a:cubicBezTo>
                  <a:pt x="938365" y="919660"/>
                  <a:pt x="927966" y="986327"/>
                  <a:pt x="914851" y="1009934"/>
                </a:cubicBezTo>
                <a:cubicBezTo>
                  <a:pt x="879505" y="1073556"/>
                  <a:pt x="857850" y="1091364"/>
                  <a:pt x="819317" y="1146412"/>
                </a:cubicBezTo>
                <a:cubicBezTo>
                  <a:pt x="776711" y="1207278"/>
                  <a:pt x="774573" y="1226918"/>
                  <a:pt x="723783" y="1269242"/>
                </a:cubicBezTo>
                <a:cubicBezTo>
                  <a:pt x="711182" y="1279743"/>
                  <a:pt x="697915" y="1290076"/>
                  <a:pt x="682839" y="1296537"/>
                </a:cubicBezTo>
                <a:cubicBezTo>
                  <a:pt x="621621" y="1322773"/>
                  <a:pt x="640421" y="1297275"/>
                  <a:pt x="587305" y="1323833"/>
                </a:cubicBezTo>
                <a:cubicBezTo>
                  <a:pt x="572634" y="1331168"/>
                  <a:pt x="560010" y="1342030"/>
                  <a:pt x="546362" y="1351128"/>
                </a:cubicBezTo>
                <a:cubicBezTo>
                  <a:pt x="509968" y="1346579"/>
                  <a:pt x="473266" y="1344042"/>
                  <a:pt x="437180" y="1337481"/>
                </a:cubicBezTo>
                <a:cubicBezTo>
                  <a:pt x="423026" y="1334908"/>
                  <a:pt x="409333" y="1329786"/>
                  <a:pt x="396236" y="1323833"/>
                </a:cubicBezTo>
                <a:cubicBezTo>
                  <a:pt x="328066" y="1292847"/>
                  <a:pt x="298463" y="1279341"/>
                  <a:pt x="246111" y="1241946"/>
                </a:cubicBezTo>
                <a:cubicBezTo>
                  <a:pt x="227602" y="1228725"/>
                  <a:pt x="211269" y="1212288"/>
                  <a:pt x="191520" y="1201003"/>
                </a:cubicBezTo>
                <a:cubicBezTo>
                  <a:pt x="179030" y="1193866"/>
                  <a:pt x="163444" y="1193789"/>
                  <a:pt x="150577" y="1187355"/>
                </a:cubicBezTo>
                <a:cubicBezTo>
                  <a:pt x="99744" y="1161939"/>
                  <a:pt x="113971" y="1156850"/>
                  <a:pt x="68690" y="1119116"/>
                </a:cubicBezTo>
                <a:cubicBezTo>
                  <a:pt x="56089" y="1108615"/>
                  <a:pt x="41395" y="1100919"/>
                  <a:pt x="27747" y="1091821"/>
                </a:cubicBezTo>
                <a:cubicBezTo>
                  <a:pt x="18648" y="1078173"/>
                  <a:pt x="1542" y="1067244"/>
                  <a:pt x="451" y="1050878"/>
                </a:cubicBezTo>
                <a:cubicBezTo>
                  <a:pt x="-1343" y="1023971"/>
                  <a:pt x="1145" y="899366"/>
                  <a:pt x="27747" y="846161"/>
                </a:cubicBezTo>
                <a:cubicBezTo>
                  <a:pt x="35082" y="831490"/>
                  <a:pt x="47707" y="819889"/>
                  <a:pt x="55042" y="805218"/>
                </a:cubicBezTo>
                <a:cubicBezTo>
                  <a:pt x="61476" y="792351"/>
                  <a:pt x="61704" y="776851"/>
                  <a:pt x="68690" y="764275"/>
                </a:cubicBezTo>
                <a:cubicBezTo>
                  <a:pt x="84622" y="735598"/>
                  <a:pt x="105084" y="709684"/>
                  <a:pt x="123281" y="682388"/>
                </a:cubicBezTo>
                <a:lnTo>
                  <a:pt x="150577" y="641445"/>
                </a:lnTo>
                <a:cubicBezTo>
                  <a:pt x="174042" y="571048"/>
                  <a:pt x="170547" y="601159"/>
                  <a:pt x="150577" y="491319"/>
                </a:cubicBezTo>
                <a:cubicBezTo>
                  <a:pt x="143607" y="452985"/>
                  <a:pt x="143205" y="456652"/>
                  <a:pt x="123281" y="43672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7533564" y="3944203"/>
            <a:ext cx="1023582" cy="1323833"/>
          </a:xfrm>
          <a:custGeom>
            <a:avLst/>
            <a:gdLst>
              <a:gd name="connsiteX0" fmla="*/ 81887 w 1023582"/>
              <a:gd name="connsiteY0" fmla="*/ 723331 h 1323833"/>
              <a:gd name="connsiteX1" fmla="*/ 40943 w 1023582"/>
              <a:gd name="connsiteY1" fmla="*/ 545910 h 1323833"/>
              <a:gd name="connsiteX2" fmla="*/ 13648 w 1023582"/>
              <a:gd name="connsiteY2" fmla="*/ 504967 h 1323833"/>
              <a:gd name="connsiteX3" fmla="*/ 40943 w 1023582"/>
              <a:gd name="connsiteY3" fmla="*/ 204716 h 1323833"/>
              <a:gd name="connsiteX4" fmla="*/ 54591 w 1023582"/>
              <a:gd name="connsiteY4" fmla="*/ 163773 h 1323833"/>
              <a:gd name="connsiteX5" fmla="*/ 109182 w 1023582"/>
              <a:gd name="connsiteY5" fmla="*/ 81887 h 1323833"/>
              <a:gd name="connsiteX6" fmla="*/ 150126 w 1023582"/>
              <a:gd name="connsiteY6" fmla="*/ 68239 h 1323833"/>
              <a:gd name="connsiteX7" fmla="*/ 272955 w 1023582"/>
              <a:gd name="connsiteY7" fmla="*/ 13648 h 1323833"/>
              <a:gd name="connsiteX8" fmla="*/ 313899 w 1023582"/>
              <a:gd name="connsiteY8" fmla="*/ 0 h 1323833"/>
              <a:gd name="connsiteX9" fmla="*/ 545911 w 1023582"/>
              <a:gd name="connsiteY9" fmla="*/ 13648 h 1323833"/>
              <a:gd name="connsiteX10" fmla="*/ 641445 w 1023582"/>
              <a:gd name="connsiteY10" fmla="*/ 40943 h 1323833"/>
              <a:gd name="connsiteX11" fmla="*/ 723332 w 1023582"/>
              <a:gd name="connsiteY11" fmla="*/ 95534 h 1323833"/>
              <a:gd name="connsiteX12" fmla="*/ 791570 w 1023582"/>
              <a:gd name="connsiteY12" fmla="*/ 163773 h 1323833"/>
              <a:gd name="connsiteX13" fmla="*/ 873457 w 1023582"/>
              <a:gd name="connsiteY13" fmla="*/ 300251 h 1323833"/>
              <a:gd name="connsiteX14" fmla="*/ 900752 w 1023582"/>
              <a:gd name="connsiteY14" fmla="*/ 341194 h 1323833"/>
              <a:gd name="connsiteX15" fmla="*/ 941696 w 1023582"/>
              <a:gd name="connsiteY15" fmla="*/ 436728 h 1323833"/>
              <a:gd name="connsiteX16" fmla="*/ 968991 w 1023582"/>
              <a:gd name="connsiteY16" fmla="*/ 491319 h 1323833"/>
              <a:gd name="connsiteX17" fmla="*/ 982639 w 1023582"/>
              <a:gd name="connsiteY17" fmla="*/ 559558 h 1323833"/>
              <a:gd name="connsiteX18" fmla="*/ 996287 w 1023582"/>
              <a:gd name="connsiteY18" fmla="*/ 600501 h 1323833"/>
              <a:gd name="connsiteX19" fmla="*/ 1009935 w 1023582"/>
              <a:gd name="connsiteY19" fmla="*/ 655093 h 1323833"/>
              <a:gd name="connsiteX20" fmla="*/ 1023582 w 1023582"/>
              <a:gd name="connsiteY20" fmla="*/ 764275 h 1323833"/>
              <a:gd name="connsiteX21" fmla="*/ 1009935 w 1023582"/>
              <a:gd name="connsiteY21" fmla="*/ 1160060 h 1323833"/>
              <a:gd name="connsiteX22" fmla="*/ 941696 w 1023582"/>
              <a:gd name="connsiteY22" fmla="*/ 1228298 h 1323833"/>
              <a:gd name="connsiteX23" fmla="*/ 900752 w 1023582"/>
              <a:gd name="connsiteY23" fmla="*/ 1269242 h 1323833"/>
              <a:gd name="connsiteX24" fmla="*/ 859809 w 1023582"/>
              <a:gd name="connsiteY24" fmla="*/ 1282890 h 1323833"/>
              <a:gd name="connsiteX25" fmla="*/ 764275 w 1023582"/>
              <a:gd name="connsiteY25" fmla="*/ 1323833 h 1323833"/>
              <a:gd name="connsiteX26" fmla="*/ 573206 w 1023582"/>
              <a:gd name="connsiteY26" fmla="*/ 1310185 h 1323833"/>
              <a:gd name="connsiteX27" fmla="*/ 532263 w 1023582"/>
              <a:gd name="connsiteY27" fmla="*/ 1269242 h 1323833"/>
              <a:gd name="connsiteX28" fmla="*/ 409433 w 1023582"/>
              <a:gd name="connsiteY28" fmla="*/ 1201003 h 1323833"/>
              <a:gd name="connsiteX29" fmla="*/ 368490 w 1023582"/>
              <a:gd name="connsiteY29" fmla="*/ 1173707 h 1323833"/>
              <a:gd name="connsiteX30" fmla="*/ 286603 w 1023582"/>
              <a:gd name="connsiteY30" fmla="*/ 1146412 h 1323833"/>
              <a:gd name="connsiteX31" fmla="*/ 245660 w 1023582"/>
              <a:gd name="connsiteY31" fmla="*/ 1132764 h 1323833"/>
              <a:gd name="connsiteX32" fmla="*/ 204717 w 1023582"/>
              <a:gd name="connsiteY32" fmla="*/ 1119116 h 1323833"/>
              <a:gd name="connsiteX33" fmla="*/ 163773 w 1023582"/>
              <a:gd name="connsiteY33" fmla="*/ 1105469 h 1323833"/>
              <a:gd name="connsiteX34" fmla="*/ 27296 w 1023582"/>
              <a:gd name="connsiteY34" fmla="*/ 968991 h 1323833"/>
              <a:gd name="connsiteX35" fmla="*/ 0 w 1023582"/>
              <a:gd name="connsiteY35" fmla="*/ 887104 h 1323833"/>
              <a:gd name="connsiteX36" fmla="*/ 13648 w 1023582"/>
              <a:gd name="connsiteY36" fmla="*/ 805218 h 1323833"/>
              <a:gd name="connsiteX37" fmla="*/ 27296 w 1023582"/>
              <a:gd name="connsiteY37" fmla="*/ 764275 h 1323833"/>
              <a:gd name="connsiteX38" fmla="*/ 68239 w 1023582"/>
              <a:gd name="connsiteY38" fmla="*/ 750627 h 1323833"/>
              <a:gd name="connsiteX39" fmla="*/ 95535 w 1023582"/>
              <a:gd name="connsiteY39" fmla="*/ 709684 h 1323833"/>
              <a:gd name="connsiteX40" fmla="*/ 81887 w 1023582"/>
              <a:gd name="connsiteY40" fmla="*/ 614149 h 13238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023582" h="1323833">
                <a:moveTo>
                  <a:pt x="81887" y="723331"/>
                </a:moveTo>
                <a:cubicBezTo>
                  <a:pt x="75595" y="679285"/>
                  <a:pt x="68193" y="586785"/>
                  <a:pt x="40943" y="545910"/>
                </a:cubicBezTo>
                <a:lnTo>
                  <a:pt x="13648" y="504967"/>
                </a:lnTo>
                <a:cubicBezTo>
                  <a:pt x="23278" y="331626"/>
                  <a:pt x="8563" y="318048"/>
                  <a:pt x="40943" y="204716"/>
                </a:cubicBezTo>
                <a:cubicBezTo>
                  <a:pt x="44895" y="190884"/>
                  <a:pt x="47605" y="176349"/>
                  <a:pt x="54591" y="163773"/>
                </a:cubicBezTo>
                <a:cubicBezTo>
                  <a:pt x="70523" y="135096"/>
                  <a:pt x="78060" y="92261"/>
                  <a:pt x="109182" y="81887"/>
                </a:cubicBezTo>
                <a:lnTo>
                  <a:pt x="150126" y="68239"/>
                </a:lnTo>
                <a:cubicBezTo>
                  <a:pt x="215009" y="24983"/>
                  <a:pt x="175508" y="46130"/>
                  <a:pt x="272955" y="13648"/>
                </a:cubicBezTo>
                <a:lnTo>
                  <a:pt x="313899" y="0"/>
                </a:lnTo>
                <a:cubicBezTo>
                  <a:pt x="391236" y="4549"/>
                  <a:pt x="468789" y="6303"/>
                  <a:pt x="545911" y="13648"/>
                </a:cubicBezTo>
                <a:cubicBezTo>
                  <a:pt x="569898" y="15933"/>
                  <a:pt x="616883" y="32756"/>
                  <a:pt x="641445" y="40943"/>
                </a:cubicBezTo>
                <a:cubicBezTo>
                  <a:pt x="668741" y="59140"/>
                  <a:pt x="705135" y="68238"/>
                  <a:pt x="723332" y="95534"/>
                </a:cubicBezTo>
                <a:cubicBezTo>
                  <a:pt x="759725" y="150126"/>
                  <a:pt x="736979" y="127380"/>
                  <a:pt x="791570" y="163773"/>
                </a:cubicBezTo>
                <a:cubicBezTo>
                  <a:pt x="925111" y="364086"/>
                  <a:pt x="789526" y="153372"/>
                  <a:pt x="873457" y="300251"/>
                </a:cubicBezTo>
                <a:cubicBezTo>
                  <a:pt x="881595" y="314492"/>
                  <a:pt x="892614" y="326953"/>
                  <a:pt x="900752" y="341194"/>
                </a:cubicBezTo>
                <a:cubicBezTo>
                  <a:pt x="952481" y="431719"/>
                  <a:pt x="908887" y="360173"/>
                  <a:pt x="941696" y="436728"/>
                </a:cubicBezTo>
                <a:cubicBezTo>
                  <a:pt x="949710" y="455428"/>
                  <a:pt x="959893" y="473122"/>
                  <a:pt x="968991" y="491319"/>
                </a:cubicBezTo>
                <a:cubicBezTo>
                  <a:pt x="973540" y="514065"/>
                  <a:pt x="977013" y="537054"/>
                  <a:pt x="982639" y="559558"/>
                </a:cubicBezTo>
                <a:cubicBezTo>
                  <a:pt x="986128" y="573514"/>
                  <a:pt x="992335" y="586669"/>
                  <a:pt x="996287" y="600501"/>
                </a:cubicBezTo>
                <a:cubicBezTo>
                  <a:pt x="1001440" y="618537"/>
                  <a:pt x="1005386" y="636896"/>
                  <a:pt x="1009935" y="655093"/>
                </a:cubicBezTo>
                <a:cubicBezTo>
                  <a:pt x="1014484" y="691487"/>
                  <a:pt x="1023582" y="727598"/>
                  <a:pt x="1023582" y="764275"/>
                </a:cubicBezTo>
                <a:cubicBezTo>
                  <a:pt x="1023582" y="896282"/>
                  <a:pt x="1022257" y="1028630"/>
                  <a:pt x="1009935" y="1160060"/>
                </a:cubicBezTo>
                <a:cubicBezTo>
                  <a:pt x="1006542" y="1196248"/>
                  <a:pt x="963285" y="1210307"/>
                  <a:pt x="941696" y="1228298"/>
                </a:cubicBezTo>
                <a:cubicBezTo>
                  <a:pt x="926868" y="1240654"/>
                  <a:pt x="916811" y="1258536"/>
                  <a:pt x="900752" y="1269242"/>
                </a:cubicBezTo>
                <a:cubicBezTo>
                  <a:pt x="888782" y="1277222"/>
                  <a:pt x="873032" y="1277223"/>
                  <a:pt x="859809" y="1282890"/>
                </a:cubicBezTo>
                <a:cubicBezTo>
                  <a:pt x="741757" y="1333483"/>
                  <a:pt x="860294" y="1291826"/>
                  <a:pt x="764275" y="1323833"/>
                </a:cubicBezTo>
                <a:cubicBezTo>
                  <a:pt x="700585" y="1319284"/>
                  <a:pt x="635361" y="1324810"/>
                  <a:pt x="573206" y="1310185"/>
                </a:cubicBezTo>
                <a:cubicBezTo>
                  <a:pt x="554418" y="1305764"/>
                  <a:pt x="547498" y="1281091"/>
                  <a:pt x="532263" y="1269242"/>
                </a:cubicBezTo>
                <a:cubicBezTo>
                  <a:pt x="377343" y="1148749"/>
                  <a:pt x="508276" y="1250426"/>
                  <a:pt x="409433" y="1201003"/>
                </a:cubicBezTo>
                <a:cubicBezTo>
                  <a:pt x="394762" y="1193667"/>
                  <a:pt x="383479" y="1180369"/>
                  <a:pt x="368490" y="1173707"/>
                </a:cubicBezTo>
                <a:cubicBezTo>
                  <a:pt x="342198" y="1162022"/>
                  <a:pt x="313899" y="1155510"/>
                  <a:pt x="286603" y="1146412"/>
                </a:cubicBezTo>
                <a:lnTo>
                  <a:pt x="245660" y="1132764"/>
                </a:lnTo>
                <a:lnTo>
                  <a:pt x="204717" y="1119116"/>
                </a:lnTo>
                <a:lnTo>
                  <a:pt x="163773" y="1105469"/>
                </a:lnTo>
                <a:cubicBezTo>
                  <a:pt x="101383" y="1063875"/>
                  <a:pt x="53292" y="1046979"/>
                  <a:pt x="27296" y="968991"/>
                </a:cubicBezTo>
                <a:lnTo>
                  <a:pt x="0" y="887104"/>
                </a:lnTo>
                <a:cubicBezTo>
                  <a:pt x="4549" y="859809"/>
                  <a:pt x="7645" y="832231"/>
                  <a:pt x="13648" y="805218"/>
                </a:cubicBezTo>
                <a:cubicBezTo>
                  <a:pt x="16769" y="791175"/>
                  <a:pt x="17124" y="774447"/>
                  <a:pt x="27296" y="764275"/>
                </a:cubicBezTo>
                <a:cubicBezTo>
                  <a:pt x="37468" y="754103"/>
                  <a:pt x="54591" y="755176"/>
                  <a:pt x="68239" y="750627"/>
                </a:cubicBezTo>
                <a:cubicBezTo>
                  <a:pt x="77338" y="736979"/>
                  <a:pt x="93903" y="726005"/>
                  <a:pt x="95535" y="709684"/>
                </a:cubicBezTo>
                <a:cubicBezTo>
                  <a:pt x="98736" y="677675"/>
                  <a:pt x="81887" y="614149"/>
                  <a:pt x="81887" y="61414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6916596" y="4380931"/>
            <a:ext cx="1149231" cy="1651379"/>
          </a:xfrm>
          <a:custGeom>
            <a:avLst/>
            <a:gdLst>
              <a:gd name="connsiteX0" fmla="*/ 2819 w 1149231"/>
              <a:gd name="connsiteY0" fmla="*/ 709684 h 1651379"/>
              <a:gd name="connsiteX1" fmla="*/ 30114 w 1149231"/>
              <a:gd name="connsiteY1" fmla="*/ 641445 h 1651379"/>
              <a:gd name="connsiteX2" fmla="*/ 57410 w 1149231"/>
              <a:gd name="connsiteY2" fmla="*/ 600502 h 1651379"/>
              <a:gd name="connsiteX3" fmla="*/ 43762 w 1149231"/>
              <a:gd name="connsiteY3" fmla="*/ 423081 h 1651379"/>
              <a:gd name="connsiteX4" fmla="*/ 71058 w 1149231"/>
              <a:gd name="connsiteY4" fmla="*/ 204717 h 1651379"/>
              <a:gd name="connsiteX5" fmla="*/ 98353 w 1149231"/>
              <a:gd name="connsiteY5" fmla="*/ 163773 h 1651379"/>
              <a:gd name="connsiteX6" fmla="*/ 139297 w 1149231"/>
              <a:gd name="connsiteY6" fmla="*/ 81887 h 1651379"/>
              <a:gd name="connsiteX7" fmla="*/ 221183 w 1149231"/>
              <a:gd name="connsiteY7" fmla="*/ 27296 h 1651379"/>
              <a:gd name="connsiteX8" fmla="*/ 303070 w 1149231"/>
              <a:gd name="connsiteY8" fmla="*/ 0 h 1651379"/>
              <a:gd name="connsiteX9" fmla="*/ 480491 w 1149231"/>
              <a:gd name="connsiteY9" fmla="*/ 13648 h 1651379"/>
              <a:gd name="connsiteX10" fmla="*/ 521434 w 1149231"/>
              <a:gd name="connsiteY10" fmla="*/ 27296 h 1651379"/>
              <a:gd name="connsiteX11" fmla="*/ 576025 w 1149231"/>
              <a:gd name="connsiteY11" fmla="*/ 150126 h 1651379"/>
              <a:gd name="connsiteX12" fmla="*/ 603320 w 1149231"/>
              <a:gd name="connsiteY12" fmla="*/ 191069 h 1651379"/>
              <a:gd name="connsiteX13" fmla="*/ 630616 w 1149231"/>
              <a:gd name="connsiteY13" fmla="*/ 272956 h 1651379"/>
              <a:gd name="connsiteX14" fmla="*/ 630616 w 1149231"/>
              <a:gd name="connsiteY14" fmla="*/ 559559 h 1651379"/>
              <a:gd name="connsiteX15" fmla="*/ 671559 w 1149231"/>
              <a:gd name="connsiteY15" fmla="*/ 641445 h 1651379"/>
              <a:gd name="connsiteX16" fmla="*/ 712503 w 1149231"/>
              <a:gd name="connsiteY16" fmla="*/ 655093 h 1651379"/>
              <a:gd name="connsiteX17" fmla="*/ 753446 w 1149231"/>
              <a:gd name="connsiteY17" fmla="*/ 682388 h 1651379"/>
              <a:gd name="connsiteX18" fmla="*/ 821685 w 1149231"/>
              <a:gd name="connsiteY18" fmla="*/ 696036 h 1651379"/>
              <a:gd name="connsiteX19" fmla="*/ 903571 w 1149231"/>
              <a:gd name="connsiteY19" fmla="*/ 723332 h 1651379"/>
              <a:gd name="connsiteX20" fmla="*/ 944514 w 1149231"/>
              <a:gd name="connsiteY20" fmla="*/ 736979 h 1651379"/>
              <a:gd name="connsiteX21" fmla="*/ 985458 w 1149231"/>
              <a:gd name="connsiteY21" fmla="*/ 750627 h 1651379"/>
              <a:gd name="connsiteX22" fmla="*/ 944514 w 1149231"/>
              <a:gd name="connsiteY22" fmla="*/ 764275 h 1651379"/>
              <a:gd name="connsiteX23" fmla="*/ 1012753 w 1149231"/>
              <a:gd name="connsiteY23" fmla="*/ 832514 h 1651379"/>
              <a:gd name="connsiteX24" fmla="*/ 1040049 w 1149231"/>
              <a:gd name="connsiteY24" fmla="*/ 914400 h 1651379"/>
              <a:gd name="connsiteX25" fmla="*/ 1053697 w 1149231"/>
              <a:gd name="connsiteY25" fmla="*/ 955344 h 1651379"/>
              <a:gd name="connsiteX26" fmla="*/ 1108288 w 1149231"/>
              <a:gd name="connsiteY26" fmla="*/ 1078173 h 1651379"/>
              <a:gd name="connsiteX27" fmla="*/ 1135583 w 1149231"/>
              <a:gd name="connsiteY27" fmla="*/ 1160060 h 1651379"/>
              <a:gd name="connsiteX28" fmla="*/ 1149231 w 1149231"/>
              <a:gd name="connsiteY28" fmla="*/ 1201003 h 1651379"/>
              <a:gd name="connsiteX29" fmla="*/ 1121935 w 1149231"/>
              <a:gd name="connsiteY29" fmla="*/ 1269242 h 1651379"/>
              <a:gd name="connsiteX30" fmla="*/ 999105 w 1149231"/>
              <a:gd name="connsiteY30" fmla="*/ 1323833 h 1651379"/>
              <a:gd name="connsiteX31" fmla="*/ 958162 w 1149231"/>
              <a:gd name="connsiteY31" fmla="*/ 1419368 h 1651379"/>
              <a:gd name="connsiteX32" fmla="*/ 876276 w 1149231"/>
              <a:gd name="connsiteY32" fmla="*/ 1501254 h 1651379"/>
              <a:gd name="connsiteX33" fmla="*/ 780741 w 1149231"/>
              <a:gd name="connsiteY33" fmla="*/ 1555845 h 1651379"/>
              <a:gd name="connsiteX34" fmla="*/ 726150 w 1149231"/>
              <a:gd name="connsiteY34" fmla="*/ 1583141 h 1651379"/>
              <a:gd name="connsiteX35" fmla="*/ 685207 w 1149231"/>
              <a:gd name="connsiteY35" fmla="*/ 1624084 h 1651379"/>
              <a:gd name="connsiteX36" fmla="*/ 630616 w 1149231"/>
              <a:gd name="connsiteY36" fmla="*/ 1637732 h 1651379"/>
              <a:gd name="connsiteX37" fmla="*/ 589673 w 1149231"/>
              <a:gd name="connsiteY37" fmla="*/ 1651379 h 1651379"/>
              <a:gd name="connsiteX38" fmla="*/ 371308 w 1149231"/>
              <a:gd name="connsiteY38" fmla="*/ 1637732 h 1651379"/>
              <a:gd name="connsiteX39" fmla="*/ 289422 w 1149231"/>
              <a:gd name="connsiteY39" fmla="*/ 1610436 h 1651379"/>
              <a:gd name="connsiteX40" fmla="*/ 234831 w 1149231"/>
              <a:gd name="connsiteY40" fmla="*/ 1528550 h 1651379"/>
              <a:gd name="connsiteX41" fmla="*/ 207535 w 1149231"/>
              <a:gd name="connsiteY41" fmla="*/ 1487606 h 1651379"/>
              <a:gd name="connsiteX42" fmla="*/ 180240 w 1149231"/>
              <a:gd name="connsiteY42" fmla="*/ 1405720 h 1651379"/>
              <a:gd name="connsiteX43" fmla="*/ 166592 w 1149231"/>
              <a:gd name="connsiteY43" fmla="*/ 1364776 h 1651379"/>
              <a:gd name="connsiteX44" fmla="*/ 152944 w 1149231"/>
              <a:gd name="connsiteY44" fmla="*/ 1269242 h 1651379"/>
              <a:gd name="connsiteX45" fmla="*/ 139297 w 1149231"/>
              <a:gd name="connsiteY45" fmla="*/ 1105469 h 1651379"/>
              <a:gd name="connsiteX46" fmla="*/ 112001 w 1149231"/>
              <a:gd name="connsiteY46" fmla="*/ 968991 h 1651379"/>
              <a:gd name="connsiteX47" fmla="*/ 84705 w 1149231"/>
              <a:gd name="connsiteY47" fmla="*/ 887105 h 1651379"/>
              <a:gd name="connsiteX48" fmla="*/ 71058 w 1149231"/>
              <a:gd name="connsiteY48" fmla="*/ 846162 h 1651379"/>
              <a:gd name="connsiteX49" fmla="*/ 30114 w 1149231"/>
              <a:gd name="connsiteY49" fmla="*/ 818866 h 1651379"/>
              <a:gd name="connsiteX50" fmla="*/ 2819 w 1149231"/>
              <a:gd name="connsiteY50" fmla="*/ 696036 h 1651379"/>
              <a:gd name="connsiteX51" fmla="*/ 2819 w 1149231"/>
              <a:gd name="connsiteY51" fmla="*/ 709684 h 1651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149231" h="1651379">
                <a:moveTo>
                  <a:pt x="2819" y="709684"/>
                </a:moveTo>
                <a:cubicBezTo>
                  <a:pt x="7368" y="700586"/>
                  <a:pt x="19158" y="663357"/>
                  <a:pt x="30114" y="641445"/>
                </a:cubicBezTo>
                <a:cubicBezTo>
                  <a:pt x="37449" y="626774"/>
                  <a:pt x="56387" y="616873"/>
                  <a:pt x="57410" y="600502"/>
                </a:cubicBezTo>
                <a:cubicBezTo>
                  <a:pt x="61110" y="541302"/>
                  <a:pt x="48311" y="482221"/>
                  <a:pt x="43762" y="423081"/>
                </a:cubicBezTo>
                <a:cubicBezTo>
                  <a:pt x="46368" y="389207"/>
                  <a:pt x="41598" y="263637"/>
                  <a:pt x="71058" y="204717"/>
                </a:cubicBezTo>
                <a:cubicBezTo>
                  <a:pt x="78393" y="190046"/>
                  <a:pt x="91018" y="178444"/>
                  <a:pt x="98353" y="163773"/>
                </a:cubicBezTo>
                <a:cubicBezTo>
                  <a:pt x="116741" y="126996"/>
                  <a:pt x="104530" y="112308"/>
                  <a:pt x="139297" y="81887"/>
                </a:cubicBezTo>
                <a:cubicBezTo>
                  <a:pt x="163985" y="60285"/>
                  <a:pt x="190062" y="37670"/>
                  <a:pt x="221183" y="27296"/>
                </a:cubicBezTo>
                <a:lnTo>
                  <a:pt x="303070" y="0"/>
                </a:lnTo>
                <a:cubicBezTo>
                  <a:pt x="362210" y="4549"/>
                  <a:pt x="421634" y="6291"/>
                  <a:pt x="480491" y="13648"/>
                </a:cubicBezTo>
                <a:cubicBezTo>
                  <a:pt x="494766" y="15432"/>
                  <a:pt x="510201" y="18309"/>
                  <a:pt x="521434" y="27296"/>
                </a:cubicBezTo>
                <a:cubicBezTo>
                  <a:pt x="561113" y="59040"/>
                  <a:pt x="549814" y="110810"/>
                  <a:pt x="576025" y="150126"/>
                </a:cubicBezTo>
                <a:cubicBezTo>
                  <a:pt x="585123" y="163774"/>
                  <a:pt x="596658" y="176080"/>
                  <a:pt x="603320" y="191069"/>
                </a:cubicBezTo>
                <a:cubicBezTo>
                  <a:pt x="615005" y="217361"/>
                  <a:pt x="630616" y="272956"/>
                  <a:pt x="630616" y="272956"/>
                </a:cubicBezTo>
                <a:cubicBezTo>
                  <a:pt x="614419" y="418724"/>
                  <a:pt x="608892" y="396629"/>
                  <a:pt x="630616" y="559559"/>
                </a:cubicBezTo>
                <a:cubicBezTo>
                  <a:pt x="633568" y="581699"/>
                  <a:pt x="654393" y="627713"/>
                  <a:pt x="671559" y="641445"/>
                </a:cubicBezTo>
                <a:cubicBezTo>
                  <a:pt x="682793" y="650432"/>
                  <a:pt x="699636" y="648659"/>
                  <a:pt x="712503" y="655093"/>
                </a:cubicBezTo>
                <a:cubicBezTo>
                  <a:pt x="727174" y="662428"/>
                  <a:pt x="738088" y="676629"/>
                  <a:pt x="753446" y="682388"/>
                </a:cubicBezTo>
                <a:cubicBezTo>
                  <a:pt x="775166" y="690533"/>
                  <a:pt x="799306" y="689932"/>
                  <a:pt x="821685" y="696036"/>
                </a:cubicBezTo>
                <a:cubicBezTo>
                  <a:pt x="849443" y="703607"/>
                  <a:pt x="876276" y="714234"/>
                  <a:pt x="903571" y="723332"/>
                </a:cubicBezTo>
                <a:lnTo>
                  <a:pt x="944514" y="736979"/>
                </a:lnTo>
                <a:lnTo>
                  <a:pt x="985458" y="750627"/>
                </a:lnTo>
                <a:cubicBezTo>
                  <a:pt x="971810" y="755176"/>
                  <a:pt x="948003" y="750318"/>
                  <a:pt x="944514" y="764275"/>
                </a:cubicBezTo>
                <a:cubicBezTo>
                  <a:pt x="938015" y="790269"/>
                  <a:pt x="1001056" y="824716"/>
                  <a:pt x="1012753" y="832514"/>
                </a:cubicBezTo>
                <a:lnTo>
                  <a:pt x="1040049" y="914400"/>
                </a:lnTo>
                <a:cubicBezTo>
                  <a:pt x="1044598" y="928048"/>
                  <a:pt x="1045717" y="943374"/>
                  <a:pt x="1053697" y="955344"/>
                </a:cubicBezTo>
                <a:cubicBezTo>
                  <a:pt x="1096950" y="1020225"/>
                  <a:pt x="1075807" y="980730"/>
                  <a:pt x="1108288" y="1078173"/>
                </a:cubicBezTo>
                <a:lnTo>
                  <a:pt x="1135583" y="1160060"/>
                </a:lnTo>
                <a:lnTo>
                  <a:pt x="1149231" y="1201003"/>
                </a:lnTo>
                <a:cubicBezTo>
                  <a:pt x="1140132" y="1223749"/>
                  <a:pt x="1136174" y="1249307"/>
                  <a:pt x="1121935" y="1269242"/>
                </a:cubicBezTo>
                <a:cubicBezTo>
                  <a:pt x="1101658" y="1297630"/>
                  <a:pt x="1018309" y="1317432"/>
                  <a:pt x="999105" y="1323833"/>
                </a:cubicBezTo>
                <a:cubicBezTo>
                  <a:pt x="989245" y="1353415"/>
                  <a:pt x="977437" y="1395274"/>
                  <a:pt x="958162" y="1419368"/>
                </a:cubicBezTo>
                <a:cubicBezTo>
                  <a:pt x="934048" y="1449511"/>
                  <a:pt x="910802" y="1483991"/>
                  <a:pt x="876276" y="1501254"/>
                </a:cubicBezTo>
                <a:cubicBezTo>
                  <a:pt x="711307" y="1583740"/>
                  <a:pt x="915775" y="1478683"/>
                  <a:pt x="780741" y="1555845"/>
                </a:cubicBezTo>
                <a:cubicBezTo>
                  <a:pt x="763077" y="1565939"/>
                  <a:pt x="742705" y="1571316"/>
                  <a:pt x="726150" y="1583141"/>
                </a:cubicBezTo>
                <a:cubicBezTo>
                  <a:pt x="710444" y="1594359"/>
                  <a:pt x="701965" y="1614508"/>
                  <a:pt x="685207" y="1624084"/>
                </a:cubicBezTo>
                <a:cubicBezTo>
                  <a:pt x="668921" y="1633390"/>
                  <a:pt x="648651" y="1632579"/>
                  <a:pt x="630616" y="1637732"/>
                </a:cubicBezTo>
                <a:cubicBezTo>
                  <a:pt x="616784" y="1641684"/>
                  <a:pt x="603321" y="1646830"/>
                  <a:pt x="589673" y="1651379"/>
                </a:cubicBezTo>
                <a:cubicBezTo>
                  <a:pt x="516885" y="1646830"/>
                  <a:pt x="443570" y="1647586"/>
                  <a:pt x="371308" y="1637732"/>
                </a:cubicBezTo>
                <a:cubicBezTo>
                  <a:pt x="342800" y="1633845"/>
                  <a:pt x="289422" y="1610436"/>
                  <a:pt x="289422" y="1610436"/>
                </a:cubicBezTo>
                <a:lnTo>
                  <a:pt x="234831" y="1528550"/>
                </a:lnTo>
                <a:lnTo>
                  <a:pt x="207535" y="1487606"/>
                </a:lnTo>
                <a:lnTo>
                  <a:pt x="180240" y="1405720"/>
                </a:lnTo>
                <a:lnTo>
                  <a:pt x="166592" y="1364776"/>
                </a:lnTo>
                <a:cubicBezTo>
                  <a:pt x="162043" y="1332931"/>
                  <a:pt x="156311" y="1301233"/>
                  <a:pt x="152944" y="1269242"/>
                </a:cubicBezTo>
                <a:cubicBezTo>
                  <a:pt x="147209" y="1214763"/>
                  <a:pt x="145346" y="1159914"/>
                  <a:pt x="139297" y="1105469"/>
                </a:cubicBezTo>
                <a:cubicBezTo>
                  <a:pt x="134957" y="1066410"/>
                  <a:pt x="123961" y="1008857"/>
                  <a:pt x="112001" y="968991"/>
                </a:cubicBezTo>
                <a:cubicBezTo>
                  <a:pt x="103733" y="941433"/>
                  <a:pt x="93803" y="914400"/>
                  <a:pt x="84705" y="887105"/>
                </a:cubicBezTo>
                <a:cubicBezTo>
                  <a:pt x="80156" y="873457"/>
                  <a:pt x="83028" y="854142"/>
                  <a:pt x="71058" y="846162"/>
                </a:cubicBezTo>
                <a:lnTo>
                  <a:pt x="30114" y="818866"/>
                </a:lnTo>
                <a:cubicBezTo>
                  <a:pt x="24872" y="787412"/>
                  <a:pt x="19619" y="729635"/>
                  <a:pt x="2819" y="696036"/>
                </a:cubicBezTo>
                <a:cubicBezTo>
                  <a:pt x="-58" y="690282"/>
                  <a:pt x="-1730" y="718782"/>
                  <a:pt x="2819" y="709684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3166281" y="3875964"/>
            <a:ext cx="1269241" cy="2060812"/>
          </a:xfrm>
          <a:custGeom>
            <a:avLst/>
            <a:gdLst>
              <a:gd name="connsiteX0" fmla="*/ 1009934 w 1269241"/>
              <a:gd name="connsiteY0" fmla="*/ 2033517 h 2060812"/>
              <a:gd name="connsiteX1" fmla="*/ 1009934 w 1269241"/>
              <a:gd name="connsiteY1" fmla="*/ 1856096 h 2060812"/>
              <a:gd name="connsiteX2" fmla="*/ 1037229 w 1269241"/>
              <a:gd name="connsiteY2" fmla="*/ 1815152 h 2060812"/>
              <a:gd name="connsiteX3" fmla="*/ 1050877 w 1269241"/>
              <a:gd name="connsiteY3" fmla="*/ 1774209 h 2060812"/>
              <a:gd name="connsiteX4" fmla="*/ 1091820 w 1269241"/>
              <a:gd name="connsiteY4" fmla="*/ 1583140 h 2060812"/>
              <a:gd name="connsiteX5" fmla="*/ 1105468 w 1269241"/>
              <a:gd name="connsiteY5" fmla="*/ 1542197 h 2060812"/>
              <a:gd name="connsiteX6" fmla="*/ 1119116 w 1269241"/>
              <a:gd name="connsiteY6" fmla="*/ 1501254 h 2060812"/>
              <a:gd name="connsiteX7" fmla="*/ 1105468 w 1269241"/>
              <a:gd name="connsiteY7" fmla="*/ 1282890 h 2060812"/>
              <a:gd name="connsiteX8" fmla="*/ 1078173 w 1269241"/>
              <a:gd name="connsiteY8" fmla="*/ 1201003 h 2060812"/>
              <a:gd name="connsiteX9" fmla="*/ 1091820 w 1269241"/>
              <a:gd name="connsiteY9" fmla="*/ 941696 h 2060812"/>
              <a:gd name="connsiteX10" fmla="*/ 1173707 w 1269241"/>
              <a:gd name="connsiteY10" fmla="*/ 777923 h 2060812"/>
              <a:gd name="connsiteX11" fmla="*/ 1187355 w 1269241"/>
              <a:gd name="connsiteY11" fmla="*/ 736979 h 2060812"/>
              <a:gd name="connsiteX12" fmla="*/ 1201003 w 1269241"/>
              <a:gd name="connsiteY12" fmla="*/ 682388 h 2060812"/>
              <a:gd name="connsiteX13" fmla="*/ 1241946 w 1269241"/>
              <a:gd name="connsiteY13" fmla="*/ 668740 h 2060812"/>
              <a:gd name="connsiteX14" fmla="*/ 1228298 w 1269241"/>
              <a:gd name="connsiteY14" fmla="*/ 627797 h 2060812"/>
              <a:gd name="connsiteX15" fmla="*/ 1255594 w 1269241"/>
              <a:gd name="connsiteY15" fmla="*/ 545911 h 2060812"/>
              <a:gd name="connsiteX16" fmla="*/ 1269241 w 1269241"/>
              <a:gd name="connsiteY16" fmla="*/ 491320 h 2060812"/>
              <a:gd name="connsiteX17" fmla="*/ 1241946 w 1269241"/>
              <a:gd name="connsiteY17" fmla="*/ 300251 h 2060812"/>
              <a:gd name="connsiteX18" fmla="*/ 1228298 w 1269241"/>
              <a:gd name="connsiteY18" fmla="*/ 218364 h 2060812"/>
              <a:gd name="connsiteX19" fmla="*/ 1160059 w 1269241"/>
              <a:gd name="connsiteY19" fmla="*/ 109182 h 2060812"/>
              <a:gd name="connsiteX20" fmla="*/ 1119116 w 1269241"/>
              <a:gd name="connsiteY20" fmla="*/ 68239 h 2060812"/>
              <a:gd name="connsiteX21" fmla="*/ 968991 w 1269241"/>
              <a:gd name="connsiteY21" fmla="*/ 0 h 2060812"/>
              <a:gd name="connsiteX22" fmla="*/ 750626 w 1269241"/>
              <a:gd name="connsiteY22" fmla="*/ 13648 h 2060812"/>
              <a:gd name="connsiteX23" fmla="*/ 696035 w 1269241"/>
              <a:gd name="connsiteY23" fmla="*/ 27296 h 2060812"/>
              <a:gd name="connsiteX24" fmla="*/ 655092 w 1269241"/>
              <a:gd name="connsiteY24" fmla="*/ 54591 h 2060812"/>
              <a:gd name="connsiteX25" fmla="*/ 573206 w 1269241"/>
              <a:gd name="connsiteY25" fmla="*/ 81887 h 2060812"/>
              <a:gd name="connsiteX26" fmla="*/ 532262 w 1269241"/>
              <a:gd name="connsiteY26" fmla="*/ 109182 h 2060812"/>
              <a:gd name="connsiteX27" fmla="*/ 477671 w 1269241"/>
              <a:gd name="connsiteY27" fmla="*/ 150126 h 2060812"/>
              <a:gd name="connsiteX28" fmla="*/ 436728 w 1269241"/>
              <a:gd name="connsiteY28" fmla="*/ 163773 h 2060812"/>
              <a:gd name="connsiteX29" fmla="*/ 354841 w 1269241"/>
              <a:gd name="connsiteY29" fmla="*/ 218364 h 2060812"/>
              <a:gd name="connsiteX30" fmla="*/ 313898 w 1269241"/>
              <a:gd name="connsiteY30" fmla="*/ 300251 h 2060812"/>
              <a:gd name="connsiteX31" fmla="*/ 286603 w 1269241"/>
              <a:gd name="connsiteY31" fmla="*/ 354842 h 2060812"/>
              <a:gd name="connsiteX32" fmla="*/ 218364 w 1269241"/>
              <a:gd name="connsiteY32" fmla="*/ 382137 h 2060812"/>
              <a:gd name="connsiteX33" fmla="*/ 191068 w 1269241"/>
              <a:gd name="connsiteY33" fmla="*/ 464024 h 2060812"/>
              <a:gd name="connsiteX34" fmla="*/ 136477 w 1269241"/>
              <a:gd name="connsiteY34" fmla="*/ 545911 h 2060812"/>
              <a:gd name="connsiteX35" fmla="*/ 68238 w 1269241"/>
              <a:gd name="connsiteY35" fmla="*/ 682388 h 2060812"/>
              <a:gd name="connsiteX36" fmla="*/ 54591 w 1269241"/>
              <a:gd name="connsiteY36" fmla="*/ 723332 h 2060812"/>
              <a:gd name="connsiteX37" fmla="*/ 27295 w 1269241"/>
              <a:gd name="connsiteY37" fmla="*/ 764275 h 2060812"/>
              <a:gd name="connsiteX38" fmla="*/ 13647 w 1269241"/>
              <a:gd name="connsiteY38" fmla="*/ 1160060 h 2060812"/>
              <a:gd name="connsiteX39" fmla="*/ 27295 w 1269241"/>
              <a:gd name="connsiteY39" fmla="*/ 1296537 h 2060812"/>
              <a:gd name="connsiteX40" fmla="*/ 40943 w 1269241"/>
              <a:gd name="connsiteY40" fmla="*/ 1392072 h 2060812"/>
              <a:gd name="connsiteX41" fmla="*/ 13647 w 1269241"/>
              <a:gd name="connsiteY41" fmla="*/ 1433015 h 2060812"/>
              <a:gd name="connsiteX42" fmla="*/ 0 w 1269241"/>
              <a:gd name="connsiteY42" fmla="*/ 1528549 h 2060812"/>
              <a:gd name="connsiteX43" fmla="*/ 27295 w 1269241"/>
              <a:gd name="connsiteY43" fmla="*/ 1583140 h 2060812"/>
              <a:gd name="connsiteX44" fmla="*/ 40943 w 1269241"/>
              <a:gd name="connsiteY44" fmla="*/ 1624084 h 2060812"/>
              <a:gd name="connsiteX45" fmla="*/ 81886 w 1269241"/>
              <a:gd name="connsiteY45" fmla="*/ 1665027 h 2060812"/>
              <a:gd name="connsiteX46" fmla="*/ 150125 w 1269241"/>
              <a:gd name="connsiteY46" fmla="*/ 1774209 h 2060812"/>
              <a:gd name="connsiteX47" fmla="*/ 232012 w 1269241"/>
              <a:gd name="connsiteY47" fmla="*/ 1828800 h 2060812"/>
              <a:gd name="connsiteX48" fmla="*/ 272955 w 1269241"/>
              <a:gd name="connsiteY48" fmla="*/ 1856096 h 2060812"/>
              <a:gd name="connsiteX49" fmla="*/ 354841 w 1269241"/>
              <a:gd name="connsiteY49" fmla="*/ 1910687 h 2060812"/>
              <a:gd name="connsiteX50" fmla="*/ 573206 w 1269241"/>
              <a:gd name="connsiteY50" fmla="*/ 2033517 h 2060812"/>
              <a:gd name="connsiteX51" fmla="*/ 627797 w 1269241"/>
              <a:gd name="connsiteY51" fmla="*/ 2047164 h 2060812"/>
              <a:gd name="connsiteX52" fmla="*/ 668740 w 1269241"/>
              <a:gd name="connsiteY52" fmla="*/ 2060812 h 2060812"/>
              <a:gd name="connsiteX53" fmla="*/ 1009934 w 1269241"/>
              <a:gd name="connsiteY53" fmla="*/ 2033517 h 2060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269241" h="2060812">
                <a:moveTo>
                  <a:pt x="1009934" y="2033517"/>
                </a:moveTo>
                <a:cubicBezTo>
                  <a:pt x="1066800" y="1999398"/>
                  <a:pt x="985146" y="1946985"/>
                  <a:pt x="1009934" y="1856096"/>
                </a:cubicBezTo>
                <a:cubicBezTo>
                  <a:pt x="1014250" y="1840271"/>
                  <a:pt x="1029894" y="1829823"/>
                  <a:pt x="1037229" y="1815152"/>
                </a:cubicBezTo>
                <a:cubicBezTo>
                  <a:pt x="1043663" y="1802285"/>
                  <a:pt x="1046328" y="1787857"/>
                  <a:pt x="1050877" y="1774209"/>
                </a:cubicBezTo>
                <a:cubicBezTo>
                  <a:pt x="1068093" y="1636481"/>
                  <a:pt x="1052927" y="1699819"/>
                  <a:pt x="1091820" y="1583140"/>
                </a:cubicBezTo>
                <a:lnTo>
                  <a:pt x="1105468" y="1542197"/>
                </a:lnTo>
                <a:lnTo>
                  <a:pt x="1119116" y="1501254"/>
                </a:lnTo>
                <a:cubicBezTo>
                  <a:pt x="1114567" y="1428466"/>
                  <a:pt x="1115322" y="1355151"/>
                  <a:pt x="1105468" y="1282890"/>
                </a:cubicBezTo>
                <a:cubicBezTo>
                  <a:pt x="1101581" y="1254382"/>
                  <a:pt x="1078173" y="1201003"/>
                  <a:pt x="1078173" y="1201003"/>
                </a:cubicBezTo>
                <a:cubicBezTo>
                  <a:pt x="1082722" y="1114567"/>
                  <a:pt x="1081507" y="1027635"/>
                  <a:pt x="1091820" y="941696"/>
                </a:cubicBezTo>
                <a:cubicBezTo>
                  <a:pt x="1109223" y="796671"/>
                  <a:pt x="1126264" y="920253"/>
                  <a:pt x="1173707" y="777923"/>
                </a:cubicBezTo>
                <a:cubicBezTo>
                  <a:pt x="1178256" y="764275"/>
                  <a:pt x="1183403" y="750812"/>
                  <a:pt x="1187355" y="736979"/>
                </a:cubicBezTo>
                <a:cubicBezTo>
                  <a:pt x="1192508" y="718944"/>
                  <a:pt x="1189286" y="697035"/>
                  <a:pt x="1201003" y="682388"/>
                </a:cubicBezTo>
                <a:cubicBezTo>
                  <a:pt x="1209990" y="671154"/>
                  <a:pt x="1228298" y="673289"/>
                  <a:pt x="1241946" y="668740"/>
                </a:cubicBezTo>
                <a:cubicBezTo>
                  <a:pt x="1237397" y="655092"/>
                  <a:pt x="1226709" y="642095"/>
                  <a:pt x="1228298" y="627797"/>
                </a:cubicBezTo>
                <a:cubicBezTo>
                  <a:pt x="1231475" y="599201"/>
                  <a:pt x="1248616" y="573824"/>
                  <a:pt x="1255594" y="545911"/>
                </a:cubicBezTo>
                <a:lnTo>
                  <a:pt x="1269241" y="491320"/>
                </a:lnTo>
                <a:cubicBezTo>
                  <a:pt x="1241670" y="215597"/>
                  <a:pt x="1271630" y="448666"/>
                  <a:pt x="1241946" y="300251"/>
                </a:cubicBezTo>
                <a:cubicBezTo>
                  <a:pt x="1236519" y="273116"/>
                  <a:pt x="1236249" y="244869"/>
                  <a:pt x="1228298" y="218364"/>
                </a:cubicBezTo>
                <a:cubicBezTo>
                  <a:pt x="1217543" y="182515"/>
                  <a:pt x="1183344" y="136347"/>
                  <a:pt x="1160059" y="109182"/>
                </a:cubicBezTo>
                <a:cubicBezTo>
                  <a:pt x="1147498" y="94528"/>
                  <a:pt x="1135399" y="78601"/>
                  <a:pt x="1119116" y="68239"/>
                </a:cubicBezTo>
                <a:cubicBezTo>
                  <a:pt x="1051990" y="25523"/>
                  <a:pt x="1029117" y="20043"/>
                  <a:pt x="968991" y="0"/>
                </a:cubicBezTo>
                <a:cubicBezTo>
                  <a:pt x="896203" y="4549"/>
                  <a:pt x="823194" y="6391"/>
                  <a:pt x="750626" y="13648"/>
                </a:cubicBezTo>
                <a:cubicBezTo>
                  <a:pt x="731962" y="15514"/>
                  <a:pt x="713275" y="19907"/>
                  <a:pt x="696035" y="27296"/>
                </a:cubicBezTo>
                <a:cubicBezTo>
                  <a:pt x="680959" y="33757"/>
                  <a:pt x="670081" y="47929"/>
                  <a:pt x="655092" y="54591"/>
                </a:cubicBezTo>
                <a:cubicBezTo>
                  <a:pt x="628800" y="66276"/>
                  <a:pt x="597146" y="65928"/>
                  <a:pt x="573206" y="81887"/>
                </a:cubicBezTo>
                <a:cubicBezTo>
                  <a:pt x="559558" y="90985"/>
                  <a:pt x="545609" y="99648"/>
                  <a:pt x="532262" y="109182"/>
                </a:cubicBezTo>
                <a:cubicBezTo>
                  <a:pt x="513752" y="122403"/>
                  <a:pt x="497420" y="138841"/>
                  <a:pt x="477671" y="150126"/>
                </a:cubicBezTo>
                <a:cubicBezTo>
                  <a:pt x="465181" y="157263"/>
                  <a:pt x="450376" y="159224"/>
                  <a:pt x="436728" y="163773"/>
                </a:cubicBezTo>
                <a:cubicBezTo>
                  <a:pt x="409432" y="181970"/>
                  <a:pt x="365214" y="187242"/>
                  <a:pt x="354841" y="218364"/>
                </a:cubicBezTo>
                <a:cubicBezTo>
                  <a:pt x="329820" y="293433"/>
                  <a:pt x="356229" y="226172"/>
                  <a:pt x="313898" y="300251"/>
                </a:cubicBezTo>
                <a:cubicBezTo>
                  <a:pt x="303804" y="317915"/>
                  <a:pt x="302050" y="341602"/>
                  <a:pt x="286603" y="354842"/>
                </a:cubicBezTo>
                <a:cubicBezTo>
                  <a:pt x="268002" y="370785"/>
                  <a:pt x="241110" y="373039"/>
                  <a:pt x="218364" y="382137"/>
                </a:cubicBezTo>
                <a:cubicBezTo>
                  <a:pt x="209265" y="409433"/>
                  <a:pt x="207028" y="440084"/>
                  <a:pt x="191068" y="464024"/>
                </a:cubicBezTo>
                <a:cubicBezTo>
                  <a:pt x="172871" y="491320"/>
                  <a:pt x="146851" y="514789"/>
                  <a:pt x="136477" y="545911"/>
                </a:cubicBezTo>
                <a:cubicBezTo>
                  <a:pt x="101989" y="649376"/>
                  <a:pt x="126445" y="604780"/>
                  <a:pt x="68238" y="682388"/>
                </a:cubicBezTo>
                <a:cubicBezTo>
                  <a:pt x="63689" y="696036"/>
                  <a:pt x="61025" y="710465"/>
                  <a:pt x="54591" y="723332"/>
                </a:cubicBezTo>
                <a:cubicBezTo>
                  <a:pt x="47256" y="738003"/>
                  <a:pt x="28826" y="747944"/>
                  <a:pt x="27295" y="764275"/>
                </a:cubicBezTo>
                <a:cubicBezTo>
                  <a:pt x="14973" y="895705"/>
                  <a:pt x="18196" y="1028132"/>
                  <a:pt x="13647" y="1160060"/>
                </a:cubicBezTo>
                <a:cubicBezTo>
                  <a:pt x="18196" y="1205552"/>
                  <a:pt x="21953" y="1251131"/>
                  <a:pt x="27295" y="1296537"/>
                </a:cubicBezTo>
                <a:cubicBezTo>
                  <a:pt x="31054" y="1328485"/>
                  <a:pt x="44144" y="1360063"/>
                  <a:pt x="40943" y="1392072"/>
                </a:cubicBezTo>
                <a:cubicBezTo>
                  <a:pt x="39311" y="1408393"/>
                  <a:pt x="22746" y="1419367"/>
                  <a:pt x="13647" y="1433015"/>
                </a:cubicBezTo>
                <a:cubicBezTo>
                  <a:pt x="57578" y="1564806"/>
                  <a:pt x="0" y="1359908"/>
                  <a:pt x="0" y="1528549"/>
                </a:cubicBezTo>
                <a:cubicBezTo>
                  <a:pt x="0" y="1548894"/>
                  <a:pt x="19281" y="1564440"/>
                  <a:pt x="27295" y="1583140"/>
                </a:cubicBezTo>
                <a:cubicBezTo>
                  <a:pt x="32962" y="1596363"/>
                  <a:pt x="32963" y="1612114"/>
                  <a:pt x="40943" y="1624084"/>
                </a:cubicBezTo>
                <a:cubicBezTo>
                  <a:pt x="51649" y="1640143"/>
                  <a:pt x="70668" y="1649321"/>
                  <a:pt x="81886" y="1665027"/>
                </a:cubicBezTo>
                <a:cubicBezTo>
                  <a:pt x="121998" y="1721184"/>
                  <a:pt x="94019" y="1724337"/>
                  <a:pt x="150125" y="1774209"/>
                </a:cubicBezTo>
                <a:cubicBezTo>
                  <a:pt x="174644" y="1796004"/>
                  <a:pt x="204716" y="1810603"/>
                  <a:pt x="232012" y="1828800"/>
                </a:cubicBezTo>
                <a:cubicBezTo>
                  <a:pt x="245660" y="1837899"/>
                  <a:pt x="261357" y="1844498"/>
                  <a:pt x="272955" y="1856096"/>
                </a:cubicBezTo>
                <a:cubicBezTo>
                  <a:pt x="363817" y="1946958"/>
                  <a:pt x="265962" y="1861310"/>
                  <a:pt x="354841" y="1910687"/>
                </a:cubicBezTo>
                <a:cubicBezTo>
                  <a:pt x="527560" y="2006642"/>
                  <a:pt x="332172" y="1930218"/>
                  <a:pt x="573206" y="2033517"/>
                </a:cubicBezTo>
                <a:cubicBezTo>
                  <a:pt x="590446" y="2040906"/>
                  <a:pt x="609762" y="2042011"/>
                  <a:pt x="627797" y="2047164"/>
                </a:cubicBezTo>
                <a:cubicBezTo>
                  <a:pt x="641629" y="2051116"/>
                  <a:pt x="655092" y="2056263"/>
                  <a:pt x="668740" y="2060812"/>
                </a:cubicBezTo>
                <a:cubicBezTo>
                  <a:pt x="992801" y="2046722"/>
                  <a:pt x="953068" y="2067636"/>
                  <a:pt x="1009934" y="2033517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258101" y="4408227"/>
            <a:ext cx="1272288" cy="1815152"/>
          </a:xfrm>
          <a:custGeom>
            <a:avLst/>
            <a:gdLst>
              <a:gd name="connsiteX0" fmla="*/ 95535 w 1272288"/>
              <a:gd name="connsiteY0" fmla="*/ 641445 h 1815152"/>
              <a:gd name="connsiteX1" fmla="*/ 150126 w 1272288"/>
              <a:gd name="connsiteY1" fmla="*/ 573206 h 1815152"/>
              <a:gd name="connsiteX2" fmla="*/ 191069 w 1272288"/>
              <a:gd name="connsiteY2" fmla="*/ 450376 h 1815152"/>
              <a:gd name="connsiteX3" fmla="*/ 245660 w 1272288"/>
              <a:gd name="connsiteY3" fmla="*/ 354842 h 1815152"/>
              <a:gd name="connsiteX4" fmla="*/ 232012 w 1272288"/>
              <a:gd name="connsiteY4" fmla="*/ 300251 h 1815152"/>
              <a:gd name="connsiteX5" fmla="*/ 191069 w 1272288"/>
              <a:gd name="connsiteY5" fmla="*/ 286603 h 1815152"/>
              <a:gd name="connsiteX6" fmla="*/ 122830 w 1272288"/>
              <a:gd name="connsiteY6" fmla="*/ 272955 h 1815152"/>
              <a:gd name="connsiteX7" fmla="*/ 136478 w 1272288"/>
              <a:gd name="connsiteY7" fmla="*/ 232012 h 1815152"/>
              <a:gd name="connsiteX8" fmla="*/ 163774 w 1272288"/>
              <a:gd name="connsiteY8" fmla="*/ 136477 h 1815152"/>
              <a:gd name="connsiteX9" fmla="*/ 232012 w 1272288"/>
              <a:gd name="connsiteY9" fmla="*/ 54591 h 1815152"/>
              <a:gd name="connsiteX10" fmla="*/ 272956 w 1272288"/>
              <a:gd name="connsiteY10" fmla="*/ 27295 h 1815152"/>
              <a:gd name="connsiteX11" fmla="*/ 382138 w 1272288"/>
              <a:gd name="connsiteY11" fmla="*/ 0 h 1815152"/>
              <a:gd name="connsiteX12" fmla="*/ 600502 w 1272288"/>
              <a:gd name="connsiteY12" fmla="*/ 27295 h 1815152"/>
              <a:gd name="connsiteX13" fmla="*/ 682389 w 1272288"/>
              <a:gd name="connsiteY13" fmla="*/ 54591 h 1815152"/>
              <a:gd name="connsiteX14" fmla="*/ 777923 w 1272288"/>
              <a:gd name="connsiteY14" fmla="*/ 109182 h 1815152"/>
              <a:gd name="connsiteX15" fmla="*/ 818866 w 1272288"/>
              <a:gd name="connsiteY15" fmla="*/ 122830 h 1815152"/>
              <a:gd name="connsiteX16" fmla="*/ 914400 w 1272288"/>
              <a:gd name="connsiteY16" fmla="*/ 191069 h 1815152"/>
              <a:gd name="connsiteX17" fmla="*/ 996287 w 1272288"/>
              <a:gd name="connsiteY17" fmla="*/ 286603 h 1815152"/>
              <a:gd name="connsiteX18" fmla="*/ 1037230 w 1272288"/>
              <a:gd name="connsiteY18" fmla="*/ 341194 h 1815152"/>
              <a:gd name="connsiteX19" fmla="*/ 1078174 w 1272288"/>
              <a:gd name="connsiteY19" fmla="*/ 409433 h 1815152"/>
              <a:gd name="connsiteX20" fmla="*/ 1119117 w 1272288"/>
              <a:gd name="connsiteY20" fmla="*/ 464024 h 1815152"/>
              <a:gd name="connsiteX21" fmla="*/ 1064526 w 1272288"/>
              <a:gd name="connsiteY21" fmla="*/ 436728 h 1815152"/>
              <a:gd name="connsiteX22" fmla="*/ 1105469 w 1272288"/>
              <a:gd name="connsiteY22" fmla="*/ 532263 h 1815152"/>
              <a:gd name="connsiteX23" fmla="*/ 1146412 w 1272288"/>
              <a:gd name="connsiteY23" fmla="*/ 614149 h 1815152"/>
              <a:gd name="connsiteX24" fmla="*/ 1187356 w 1272288"/>
              <a:gd name="connsiteY24" fmla="*/ 736979 h 1815152"/>
              <a:gd name="connsiteX25" fmla="*/ 1214651 w 1272288"/>
              <a:gd name="connsiteY25" fmla="*/ 859809 h 1815152"/>
              <a:gd name="connsiteX26" fmla="*/ 1255595 w 1272288"/>
              <a:gd name="connsiteY26" fmla="*/ 996286 h 1815152"/>
              <a:gd name="connsiteX27" fmla="*/ 1255595 w 1272288"/>
              <a:gd name="connsiteY27" fmla="*/ 1514901 h 1815152"/>
              <a:gd name="connsiteX28" fmla="*/ 1214651 w 1272288"/>
              <a:gd name="connsiteY28" fmla="*/ 1610436 h 1815152"/>
              <a:gd name="connsiteX29" fmla="*/ 1187356 w 1272288"/>
              <a:gd name="connsiteY29" fmla="*/ 1651379 h 1815152"/>
              <a:gd name="connsiteX30" fmla="*/ 1146412 w 1272288"/>
              <a:gd name="connsiteY30" fmla="*/ 1665027 h 1815152"/>
              <a:gd name="connsiteX31" fmla="*/ 1105469 w 1272288"/>
              <a:gd name="connsiteY31" fmla="*/ 1692322 h 1815152"/>
              <a:gd name="connsiteX32" fmla="*/ 1023583 w 1272288"/>
              <a:gd name="connsiteY32" fmla="*/ 1719618 h 1815152"/>
              <a:gd name="connsiteX33" fmla="*/ 982639 w 1272288"/>
              <a:gd name="connsiteY33" fmla="*/ 1746913 h 1815152"/>
              <a:gd name="connsiteX34" fmla="*/ 887105 w 1272288"/>
              <a:gd name="connsiteY34" fmla="*/ 1774209 h 1815152"/>
              <a:gd name="connsiteX35" fmla="*/ 805218 w 1272288"/>
              <a:gd name="connsiteY35" fmla="*/ 1801504 h 1815152"/>
              <a:gd name="connsiteX36" fmla="*/ 764275 w 1272288"/>
              <a:gd name="connsiteY36" fmla="*/ 1815152 h 1815152"/>
              <a:gd name="connsiteX37" fmla="*/ 600502 w 1272288"/>
              <a:gd name="connsiteY37" fmla="*/ 1801504 h 1815152"/>
              <a:gd name="connsiteX38" fmla="*/ 409433 w 1272288"/>
              <a:gd name="connsiteY38" fmla="*/ 1787857 h 1815152"/>
              <a:gd name="connsiteX39" fmla="*/ 368490 w 1272288"/>
              <a:gd name="connsiteY39" fmla="*/ 1774209 h 1815152"/>
              <a:gd name="connsiteX40" fmla="*/ 300251 w 1272288"/>
              <a:gd name="connsiteY40" fmla="*/ 1760561 h 1815152"/>
              <a:gd name="connsiteX41" fmla="*/ 163774 w 1272288"/>
              <a:gd name="connsiteY41" fmla="*/ 1705970 h 1815152"/>
              <a:gd name="connsiteX42" fmla="*/ 81887 w 1272288"/>
              <a:gd name="connsiteY42" fmla="*/ 1665027 h 1815152"/>
              <a:gd name="connsiteX43" fmla="*/ 54592 w 1272288"/>
              <a:gd name="connsiteY43" fmla="*/ 1624083 h 1815152"/>
              <a:gd name="connsiteX44" fmla="*/ 27296 w 1272288"/>
              <a:gd name="connsiteY44" fmla="*/ 1446663 h 1815152"/>
              <a:gd name="connsiteX45" fmla="*/ 0 w 1272288"/>
              <a:gd name="connsiteY45" fmla="*/ 1201003 h 1815152"/>
              <a:gd name="connsiteX46" fmla="*/ 13648 w 1272288"/>
              <a:gd name="connsiteY46" fmla="*/ 1009934 h 1815152"/>
              <a:gd name="connsiteX47" fmla="*/ 27296 w 1272288"/>
              <a:gd name="connsiteY47" fmla="*/ 968991 h 1815152"/>
              <a:gd name="connsiteX48" fmla="*/ 81887 w 1272288"/>
              <a:gd name="connsiteY48" fmla="*/ 887104 h 1815152"/>
              <a:gd name="connsiteX49" fmla="*/ 122830 w 1272288"/>
              <a:gd name="connsiteY49" fmla="*/ 805218 h 1815152"/>
              <a:gd name="connsiteX50" fmla="*/ 150126 w 1272288"/>
              <a:gd name="connsiteY50" fmla="*/ 723331 h 1815152"/>
              <a:gd name="connsiteX51" fmla="*/ 95535 w 1272288"/>
              <a:gd name="connsiteY51" fmla="*/ 641445 h 1815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72288" h="1815152">
                <a:moveTo>
                  <a:pt x="95535" y="641445"/>
                </a:moveTo>
                <a:cubicBezTo>
                  <a:pt x="95535" y="616424"/>
                  <a:pt x="136177" y="598779"/>
                  <a:pt x="150126" y="573206"/>
                </a:cubicBezTo>
                <a:cubicBezTo>
                  <a:pt x="232021" y="423063"/>
                  <a:pt x="143297" y="545918"/>
                  <a:pt x="191069" y="450376"/>
                </a:cubicBezTo>
                <a:cubicBezTo>
                  <a:pt x="225700" y="381114"/>
                  <a:pt x="207080" y="412713"/>
                  <a:pt x="245660" y="354842"/>
                </a:cubicBezTo>
                <a:cubicBezTo>
                  <a:pt x="241111" y="336645"/>
                  <a:pt x="243729" y="314898"/>
                  <a:pt x="232012" y="300251"/>
                </a:cubicBezTo>
                <a:cubicBezTo>
                  <a:pt x="223025" y="289017"/>
                  <a:pt x="205025" y="290092"/>
                  <a:pt x="191069" y="286603"/>
                </a:cubicBezTo>
                <a:cubicBezTo>
                  <a:pt x="168565" y="280977"/>
                  <a:pt x="145576" y="277504"/>
                  <a:pt x="122830" y="272955"/>
                </a:cubicBezTo>
                <a:cubicBezTo>
                  <a:pt x="127379" y="259307"/>
                  <a:pt x="132526" y="245844"/>
                  <a:pt x="136478" y="232012"/>
                </a:cubicBezTo>
                <a:cubicBezTo>
                  <a:pt x="142309" y="211605"/>
                  <a:pt x="152866" y="158292"/>
                  <a:pt x="163774" y="136477"/>
                </a:cubicBezTo>
                <a:cubicBezTo>
                  <a:pt x="179110" y="105804"/>
                  <a:pt x="206140" y="76151"/>
                  <a:pt x="232012" y="54591"/>
                </a:cubicBezTo>
                <a:cubicBezTo>
                  <a:pt x="244613" y="44090"/>
                  <a:pt x="258285" y="34631"/>
                  <a:pt x="272956" y="27295"/>
                </a:cubicBezTo>
                <a:cubicBezTo>
                  <a:pt x="300930" y="13308"/>
                  <a:pt x="356189" y="5190"/>
                  <a:pt x="382138" y="0"/>
                </a:cubicBezTo>
                <a:cubicBezTo>
                  <a:pt x="491976" y="9153"/>
                  <a:pt x="517634" y="2435"/>
                  <a:pt x="600502" y="27295"/>
                </a:cubicBezTo>
                <a:cubicBezTo>
                  <a:pt x="628061" y="35563"/>
                  <a:pt x="658449" y="38631"/>
                  <a:pt x="682389" y="54591"/>
                </a:cubicBezTo>
                <a:cubicBezTo>
                  <a:pt x="723507" y="82003"/>
                  <a:pt x="729441" y="88404"/>
                  <a:pt x="777923" y="109182"/>
                </a:cubicBezTo>
                <a:cubicBezTo>
                  <a:pt x="791146" y="114849"/>
                  <a:pt x="805218" y="118281"/>
                  <a:pt x="818866" y="122830"/>
                </a:cubicBezTo>
                <a:cubicBezTo>
                  <a:pt x="942357" y="246321"/>
                  <a:pt x="770696" y="83291"/>
                  <a:pt x="914400" y="191069"/>
                </a:cubicBezTo>
                <a:cubicBezTo>
                  <a:pt x="965169" y="229146"/>
                  <a:pt x="964546" y="242165"/>
                  <a:pt x="996287" y="286603"/>
                </a:cubicBezTo>
                <a:cubicBezTo>
                  <a:pt x="1009508" y="305112"/>
                  <a:pt x="1024613" y="322268"/>
                  <a:pt x="1037230" y="341194"/>
                </a:cubicBezTo>
                <a:cubicBezTo>
                  <a:pt x="1051944" y="363265"/>
                  <a:pt x="1063460" y="387362"/>
                  <a:pt x="1078174" y="409433"/>
                </a:cubicBezTo>
                <a:cubicBezTo>
                  <a:pt x="1090791" y="428359"/>
                  <a:pt x="1129290" y="443679"/>
                  <a:pt x="1119117" y="464024"/>
                </a:cubicBezTo>
                <a:cubicBezTo>
                  <a:pt x="1110018" y="482221"/>
                  <a:pt x="1082723" y="445827"/>
                  <a:pt x="1064526" y="436728"/>
                </a:cubicBezTo>
                <a:cubicBezTo>
                  <a:pt x="1096532" y="532746"/>
                  <a:pt x="1054877" y="414215"/>
                  <a:pt x="1105469" y="532263"/>
                </a:cubicBezTo>
                <a:cubicBezTo>
                  <a:pt x="1139370" y="611366"/>
                  <a:pt x="1093959" y="535469"/>
                  <a:pt x="1146412" y="614149"/>
                </a:cubicBezTo>
                <a:cubicBezTo>
                  <a:pt x="1176323" y="763702"/>
                  <a:pt x="1138922" y="607820"/>
                  <a:pt x="1187356" y="736979"/>
                </a:cubicBezTo>
                <a:cubicBezTo>
                  <a:pt x="1203102" y="778969"/>
                  <a:pt x="1201686" y="816592"/>
                  <a:pt x="1214651" y="859809"/>
                </a:cubicBezTo>
                <a:cubicBezTo>
                  <a:pt x="1268518" y="1039364"/>
                  <a:pt x="1220140" y="819018"/>
                  <a:pt x="1255595" y="996286"/>
                </a:cubicBezTo>
                <a:cubicBezTo>
                  <a:pt x="1277443" y="1236633"/>
                  <a:pt x="1278259" y="1174934"/>
                  <a:pt x="1255595" y="1514901"/>
                </a:cubicBezTo>
                <a:cubicBezTo>
                  <a:pt x="1254150" y="1536569"/>
                  <a:pt x="1222024" y="1597533"/>
                  <a:pt x="1214651" y="1610436"/>
                </a:cubicBezTo>
                <a:cubicBezTo>
                  <a:pt x="1206513" y="1624677"/>
                  <a:pt x="1200164" y="1641133"/>
                  <a:pt x="1187356" y="1651379"/>
                </a:cubicBezTo>
                <a:cubicBezTo>
                  <a:pt x="1176122" y="1660366"/>
                  <a:pt x="1159279" y="1658593"/>
                  <a:pt x="1146412" y="1665027"/>
                </a:cubicBezTo>
                <a:cubicBezTo>
                  <a:pt x="1131741" y="1672362"/>
                  <a:pt x="1120458" y="1685660"/>
                  <a:pt x="1105469" y="1692322"/>
                </a:cubicBezTo>
                <a:cubicBezTo>
                  <a:pt x="1079177" y="1704007"/>
                  <a:pt x="1047523" y="1703659"/>
                  <a:pt x="1023583" y="1719618"/>
                </a:cubicBezTo>
                <a:cubicBezTo>
                  <a:pt x="1009935" y="1728716"/>
                  <a:pt x="997310" y="1739578"/>
                  <a:pt x="982639" y="1746913"/>
                </a:cubicBezTo>
                <a:cubicBezTo>
                  <a:pt x="959704" y="1758380"/>
                  <a:pt x="908971" y="1767649"/>
                  <a:pt x="887105" y="1774209"/>
                </a:cubicBezTo>
                <a:cubicBezTo>
                  <a:pt x="859546" y="1782477"/>
                  <a:pt x="832514" y="1792406"/>
                  <a:pt x="805218" y="1801504"/>
                </a:cubicBezTo>
                <a:lnTo>
                  <a:pt x="764275" y="1815152"/>
                </a:lnTo>
                <a:lnTo>
                  <a:pt x="600502" y="1801504"/>
                </a:lnTo>
                <a:cubicBezTo>
                  <a:pt x="536838" y="1796607"/>
                  <a:pt x="472848" y="1795317"/>
                  <a:pt x="409433" y="1787857"/>
                </a:cubicBezTo>
                <a:cubicBezTo>
                  <a:pt x="395146" y="1786176"/>
                  <a:pt x="382446" y="1777698"/>
                  <a:pt x="368490" y="1774209"/>
                </a:cubicBezTo>
                <a:cubicBezTo>
                  <a:pt x="345986" y="1768583"/>
                  <a:pt x="322630" y="1766664"/>
                  <a:pt x="300251" y="1760561"/>
                </a:cubicBezTo>
                <a:cubicBezTo>
                  <a:pt x="246756" y="1745971"/>
                  <a:pt x="210376" y="1732600"/>
                  <a:pt x="163774" y="1705970"/>
                </a:cubicBezTo>
                <a:cubicBezTo>
                  <a:pt x="89698" y="1663640"/>
                  <a:pt x="156951" y="1690047"/>
                  <a:pt x="81887" y="1665027"/>
                </a:cubicBezTo>
                <a:cubicBezTo>
                  <a:pt x="72789" y="1651379"/>
                  <a:pt x="61927" y="1638754"/>
                  <a:pt x="54592" y="1624083"/>
                </a:cubicBezTo>
                <a:cubicBezTo>
                  <a:pt x="30071" y="1575041"/>
                  <a:pt x="30981" y="1485351"/>
                  <a:pt x="27296" y="1446663"/>
                </a:cubicBezTo>
                <a:cubicBezTo>
                  <a:pt x="8370" y="1247940"/>
                  <a:pt x="22269" y="1356883"/>
                  <a:pt x="0" y="1201003"/>
                </a:cubicBezTo>
                <a:cubicBezTo>
                  <a:pt x="4549" y="1137313"/>
                  <a:pt x="6187" y="1073349"/>
                  <a:pt x="13648" y="1009934"/>
                </a:cubicBezTo>
                <a:cubicBezTo>
                  <a:pt x="15329" y="995647"/>
                  <a:pt x="20310" y="981567"/>
                  <a:pt x="27296" y="968991"/>
                </a:cubicBezTo>
                <a:cubicBezTo>
                  <a:pt x="43228" y="940314"/>
                  <a:pt x="71513" y="918226"/>
                  <a:pt x="81887" y="887104"/>
                </a:cubicBezTo>
                <a:cubicBezTo>
                  <a:pt x="131663" y="737780"/>
                  <a:pt x="52277" y="963962"/>
                  <a:pt x="122830" y="805218"/>
                </a:cubicBezTo>
                <a:cubicBezTo>
                  <a:pt x="134515" y="778926"/>
                  <a:pt x="150126" y="723331"/>
                  <a:pt x="150126" y="723331"/>
                </a:cubicBezTo>
                <a:cubicBezTo>
                  <a:pt x="134971" y="586936"/>
                  <a:pt x="95535" y="666466"/>
                  <a:pt x="95535" y="641445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692139" y="1078172"/>
            <a:ext cx="1637915" cy="1460296"/>
          </a:xfrm>
          <a:custGeom>
            <a:avLst/>
            <a:gdLst>
              <a:gd name="connsiteX0" fmla="*/ 95718 w 1637915"/>
              <a:gd name="connsiteY0" fmla="*/ 1583140 h 1828800"/>
              <a:gd name="connsiteX1" fmla="*/ 109365 w 1637915"/>
              <a:gd name="connsiteY1" fmla="*/ 1514902 h 1828800"/>
              <a:gd name="connsiteX2" fmla="*/ 82070 w 1637915"/>
              <a:gd name="connsiteY2" fmla="*/ 1433015 h 1828800"/>
              <a:gd name="connsiteX3" fmla="*/ 68422 w 1637915"/>
              <a:gd name="connsiteY3" fmla="*/ 1392072 h 1828800"/>
              <a:gd name="connsiteX4" fmla="*/ 54774 w 1637915"/>
              <a:gd name="connsiteY4" fmla="*/ 1337481 h 1828800"/>
              <a:gd name="connsiteX5" fmla="*/ 27479 w 1637915"/>
              <a:gd name="connsiteY5" fmla="*/ 1296537 h 1828800"/>
              <a:gd name="connsiteX6" fmla="*/ 183 w 1637915"/>
              <a:gd name="connsiteY6" fmla="*/ 1187355 h 1828800"/>
              <a:gd name="connsiteX7" fmla="*/ 13831 w 1637915"/>
              <a:gd name="connsiteY7" fmla="*/ 873457 h 1828800"/>
              <a:gd name="connsiteX8" fmla="*/ 183 w 1637915"/>
              <a:gd name="connsiteY8" fmla="*/ 696036 h 1828800"/>
              <a:gd name="connsiteX9" fmla="*/ 27479 w 1637915"/>
              <a:gd name="connsiteY9" fmla="*/ 382137 h 1828800"/>
              <a:gd name="connsiteX10" fmla="*/ 54774 w 1637915"/>
              <a:gd name="connsiteY10" fmla="*/ 300251 h 1828800"/>
              <a:gd name="connsiteX11" fmla="*/ 109365 w 1637915"/>
              <a:gd name="connsiteY11" fmla="*/ 218364 h 1828800"/>
              <a:gd name="connsiteX12" fmla="*/ 136661 w 1637915"/>
              <a:gd name="connsiteY12" fmla="*/ 177421 h 1828800"/>
              <a:gd name="connsiteX13" fmla="*/ 204900 w 1637915"/>
              <a:gd name="connsiteY13" fmla="*/ 81887 h 1828800"/>
              <a:gd name="connsiteX14" fmla="*/ 286786 w 1637915"/>
              <a:gd name="connsiteY14" fmla="*/ 27296 h 1828800"/>
              <a:gd name="connsiteX15" fmla="*/ 368673 w 1637915"/>
              <a:gd name="connsiteY15" fmla="*/ 0 h 1828800"/>
              <a:gd name="connsiteX16" fmla="*/ 1310368 w 1637915"/>
              <a:gd name="connsiteY16" fmla="*/ 27296 h 1828800"/>
              <a:gd name="connsiteX17" fmla="*/ 1242130 w 1637915"/>
              <a:gd name="connsiteY17" fmla="*/ 13648 h 1828800"/>
              <a:gd name="connsiteX18" fmla="*/ 1392255 w 1637915"/>
              <a:gd name="connsiteY18" fmla="*/ 27296 h 1828800"/>
              <a:gd name="connsiteX19" fmla="*/ 1433198 w 1637915"/>
              <a:gd name="connsiteY19" fmla="*/ 40943 h 1828800"/>
              <a:gd name="connsiteX20" fmla="*/ 1487789 w 1637915"/>
              <a:gd name="connsiteY20" fmla="*/ 136478 h 1828800"/>
              <a:gd name="connsiteX21" fmla="*/ 1515085 w 1637915"/>
              <a:gd name="connsiteY21" fmla="*/ 177421 h 1828800"/>
              <a:gd name="connsiteX22" fmla="*/ 1542380 w 1637915"/>
              <a:gd name="connsiteY22" fmla="*/ 272955 h 1828800"/>
              <a:gd name="connsiteX23" fmla="*/ 1569676 w 1637915"/>
              <a:gd name="connsiteY23" fmla="*/ 354842 h 1828800"/>
              <a:gd name="connsiteX24" fmla="*/ 1583324 w 1637915"/>
              <a:gd name="connsiteY24" fmla="*/ 395785 h 1828800"/>
              <a:gd name="connsiteX25" fmla="*/ 1610619 w 1637915"/>
              <a:gd name="connsiteY25" fmla="*/ 586854 h 1828800"/>
              <a:gd name="connsiteX26" fmla="*/ 1637915 w 1637915"/>
              <a:gd name="connsiteY26" fmla="*/ 928048 h 1828800"/>
              <a:gd name="connsiteX27" fmla="*/ 1583324 w 1637915"/>
              <a:gd name="connsiteY27" fmla="*/ 1023582 h 1828800"/>
              <a:gd name="connsiteX28" fmla="*/ 1542380 w 1637915"/>
              <a:gd name="connsiteY28" fmla="*/ 1037230 h 1828800"/>
              <a:gd name="connsiteX29" fmla="*/ 1501437 w 1637915"/>
              <a:gd name="connsiteY29" fmla="*/ 1078173 h 1828800"/>
              <a:gd name="connsiteX30" fmla="*/ 1474142 w 1637915"/>
              <a:gd name="connsiteY30" fmla="*/ 1119117 h 1828800"/>
              <a:gd name="connsiteX31" fmla="*/ 1392255 w 1637915"/>
              <a:gd name="connsiteY31" fmla="*/ 1146412 h 1828800"/>
              <a:gd name="connsiteX32" fmla="*/ 1337664 w 1637915"/>
              <a:gd name="connsiteY32" fmla="*/ 1173708 h 1828800"/>
              <a:gd name="connsiteX33" fmla="*/ 1023765 w 1637915"/>
              <a:gd name="connsiteY33" fmla="*/ 1201003 h 1828800"/>
              <a:gd name="connsiteX34" fmla="*/ 941879 w 1637915"/>
              <a:gd name="connsiteY34" fmla="*/ 1214651 h 1828800"/>
              <a:gd name="connsiteX35" fmla="*/ 859992 w 1637915"/>
              <a:gd name="connsiteY35" fmla="*/ 1241946 h 1828800"/>
              <a:gd name="connsiteX36" fmla="*/ 832697 w 1637915"/>
              <a:gd name="connsiteY36" fmla="*/ 1282890 h 1828800"/>
              <a:gd name="connsiteX37" fmla="*/ 791754 w 1637915"/>
              <a:gd name="connsiteY37" fmla="*/ 1296537 h 1828800"/>
              <a:gd name="connsiteX38" fmla="*/ 709867 w 1637915"/>
              <a:gd name="connsiteY38" fmla="*/ 1364776 h 1828800"/>
              <a:gd name="connsiteX39" fmla="*/ 668924 w 1637915"/>
              <a:gd name="connsiteY39" fmla="*/ 1446663 h 1828800"/>
              <a:gd name="connsiteX40" fmla="*/ 641628 w 1637915"/>
              <a:gd name="connsiteY40" fmla="*/ 1528549 h 1828800"/>
              <a:gd name="connsiteX41" fmla="*/ 627980 w 1637915"/>
              <a:gd name="connsiteY41" fmla="*/ 1583140 h 1828800"/>
              <a:gd name="connsiteX42" fmla="*/ 546094 w 1637915"/>
              <a:gd name="connsiteY42" fmla="*/ 1746914 h 1828800"/>
              <a:gd name="connsiteX43" fmla="*/ 491503 w 1637915"/>
              <a:gd name="connsiteY43" fmla="*/ 1760561 h 1828800"/>
              <a:gd name="connsiteX44" fmla="*/ 368673 w 1637915"/>
              <a:gd name="connsiteY44" fmla="*/ 1828800 h 1828800"/>
              <a:gd name="connsiteX45" fmla="*/ 191252 w 1637915"/>
              <a:gd name="connsiteY45" fmla="*/ 1801505 h 1828800"/>
              <a:gd name="connsiteX46" fmla="*/ 150309 w 1637915"/>
              <a:gd name="connsiteY46" fmla="*/ 1787857 h 1828800"/>
              <a:gd name="connsiteX47" fmla="*/ 95718 w 1637915"/>
              <a:gd name="connsiteY47" fmla="*/ 1774209 h 1828800"/>
              <a:gd name="connsiteX48" fmla="*/ 68422 w 1637915"/>
              <a:gd name="connsiteY48" fmla="*/ 1692323 h 1828800"/>
              <a:gd name="connsiteX49" fmla="*/ 54774 w 1637915"/>
              <a:gd name="connsiteY49" fmla="*/ 1651379 h 1828800"/>
              <a:gd name="connsiteX50" fmla="*/ 82070 w 1637915"/>
              <a:gd name="connsiteY50" fmla="*/ 1569493 h 1828800"/>
              <a:gd name="connsiteX51" fmla="*/ 177604 w 1637915"/>
              <a:gd name="connsiteY51" fmla="*/ 1528549 h 1828800"/>
              <a:gd name="connsiteX0" fmla="*/ 95718 w 1637915"/>
              <a:gd name="connsiteY0" fmla="*/ 1583140 h 1828800"/>
              <a:gd name="connsiteX1" fmla="*/ 109365 w 1637915"/>
              <a:gd name="connsiteY1" fmla="*/ 1514902 h 1828800"/>
              <a:gd name="connsiteX2" fmla="*/ 82070 w 1637915"/>
              <a:gd name="connsiteY2" fmla="*/ 1433015 h 1828800"/>
              <a:gd name="connsiteX3" fmla="*/ 68422 w 1637915"/>
              <a:gd name="connsiteY3" fmla="*/ 1392072 h 1828800"/>
              <a:gd name="connsiteX4" fmla="*/ 54774 w 1637915"/>
              <a:gd name="connsiteY4" fmla="*/ 1337481 h 1828800"/>
              <a:gd name="connsiteX5" fmla="*/ 27479 w 1637915"/>
              <a:gd name="connsiteY5" fmla="*/ 1296537 h 1828800"/>
              <a:gd name="connsiteX6" fmla="*/ 183 w 1637915"/>
              <a:gd name="connsiteY6" fmla="*/ 1187355 h 1828800"/>
              <a:gd name="connsiteX7" fmla="*/ 13831 w 1637915"/>
              <a:gd name="connsiteY7" fmla="*/ 873457 h 1828800"/>
              <a:gd name="connsiteX8" fmla="*/ 183 w 1637915"/>
              <a:gd name="connsiteY8" fmla="*/ 696036 h 1828800"/>
              <a:gd name="connsiteX9" fmla="*/ 27479 w 1637915"/>
              <a:gd name="connsiteY9" fmla="*/ 382137 h 1828800"/>
              <a:gd name="connsiteX10" fmla="*/ 54774 w 1637915"/>
              <a:gd name="connsiteY10" fmla="*/ 300251 h 1828800"/>
              <a:gd name="connsiteX11" fmla="*/ 109365 w 1637915"/>
              <a:gd name="connsiteY11" fmla="*/ 218364 h 1828800"/>
              <a:gd name="connsiteX12" fmla="*/ 136661 w 1637915"/>
              <a:gd name="connsiteY12" fmla="*/ 177421 h 1828800"/>
              <a:gd name="connsiteX13" fmla="*/ 204900 w 1637915"/>
              <a:gd name="connsiteY13" fmla="*/ 81887 h 1828800"/>
              <a:gd name="connsiteX14" fmla="*/ 286786 w 1637915"/>
              <a:gd name="connsiteY14" fmla="*/ 27296 h 1828800"/>
              <a:gd name="connsiteX15" fmla="*/ 368673 w 1637915"/>
              <a:gd name="connsiteY15" fmla="*/ 0 h 1828800"/>
              <a:gd name="connsiteX16" fmla="*/ 1310368 w 1637915"/>
              <a:gd name="connsiteY16" fmla="*/ 27296 h 1828800"/>
              <a:gd name="connsiteX17" fmla="*/ 1242130 w 1637915"/>
              <a:gd name="connsiteY17" fmla="*/ 13648 h 1828800"/>
              <a:gd name="connsiteX18" fmla="*/ 1392255 w 1637915"/>
              <a:gd name="connsiteY18" fmla="*/ 27296 h 1828800"/>
              <a:gd name="connsiteX19" fmla="*/ 1433198 w 1637915"/>
              <a:gd name="connsiteY19" fmla="*/ 40943 h 1828800"/>
              <a:gd name="connsiteX20" fmla="*/ 1487789 w 1637915"/>
              <a:gd name="connsiteY20" fmla="*/ 136478 h 1828800"/>
              <a:gd name="connsiteX21" fmla="*/ 1515085 w 1637915"/>
              <a:gd name="connsiteY21" fmla="*/ 177421 h 1828800"/>
              <a:gd name="connsiteX22" fmla="*/ 1542380 w 1637915"/>
              <a:gd name="connsiteY22" fmla="*/ 272955 h 1828800"/>
              <a:gd name="connsiteX23" fmla="*/ 1569676 w 1637915"/>
              <a:gd name="connsiteY23" fmla="*/ 354842 h 1828800"/>
              <a:gd name="connsiteX24" fmla="*/ 1583324 w 1637915"/>
              <a:gd name="connsiteY24" fmla="*/ 395785 h 1828800"/>
              <a:gd name="connsiteX25" fmla="*/ 1610619 w 1637915"/>
              <a:gd name="connsiteY25" fmla="*/ 586854 h 1828800"/>
              <a:gd name="connsiteX26" fmla="*/ 1637915 w 1637915"/>
              <a:gd name="connsiteY26" fmla="*/ 928048 h 1828800"/>
              <a:gd name="connsiteX27" fmla="*/ 1583324 w 1637915"/>
              <a:gd name="connsiteY27" fmla="*/ 1023582 h 1828800"/>
              <a:gd name="connsiteX28" fmla="*/ 1542380 w 1637915"/>
              <a:gd name="connsiteY28" fmla="*/ 1037230 h 1828800"/>
              <a:gd name="connsiteX29" fmla="*/ 1501437 w 1637915"/>
              <a:gd name="connsiteY29" fmla="*/ 1078173 h 1828800"/>
              <a:gd name="connsiteX30" fmla="*/ 1474142 w 1637915"/>
              <a:gd name="connsiteY30" fmla="*/ 1119117 h 1828800"/>
              <a:gd name="connsiteX31" fmla="*/ 1392255 w 1637915"/>
              <a:gd name="connsiteY31" fmla="*/ 1146412 h 1828800"/>
              <a:gd name="connsiteX32" fmla="*/ 1337664 w 1637915"/>
              <a:gd name="connsiteY32" fmla="*/ 1173708 h 1828800"/>
              <a:gd name="connsiteX33" fmla="*/ 1023765 w 1637915"/>
              <a:gd name="connsiteY33" fmla="*/ 1201003 h 1828800"/>
              <a:gd name="connsiteX34" fmla="*/ 941879 w 1637915"/>
              <a:gd name="connsiteY34" fmla="*/ 1214651 h 1828800"/>
              <a:gd name="connsiteX35" fmla="*/ 859992 w 1637915"/>
              <a:gd name="connsiteY35" fmla="*/ 1241946 h 1828800"/>
              <a:gd name="connsiteX36" fmla="*/ 832697 w 1637915"/>
              <a:gd name="connsiteY36" fmla="*/ 1282890 h 1828800"/>
              <a:gd name="connsiteX37" fmla="*/ 791754 w 1637915"/>
              <a:gd name="connsiteY37" fmla="*/ 1296537 h 1828800"/>
              <a:gd name="connsiteX38" fmla="*/ 709867 w 1637915"/>
              <a:gd name="connsiteY38" fmla="*/ 1364776 h 1828800"/>
              <a:gd name="connsiteX39" fmla="*/ 668924 w 1637915"/>
              <a:gd name="connsiteY39" fmla="*/ 1446663 h 1828800"/>
              <a:gd name="connsiteX40" fmla="*/ 641628 w 1637915"/>
              <a:gd name="connsiteY40" fmla="*/ 1528549 h 1828800"/>
              <a:gd name="connsiteX41" fmla="*/ 627980 w 1637915"/>
              <a:gd name="connsiteY41" fmla="*/ 1583140 h 1828800"/>
              <a:gd name="connsiteX42" fmla="*/ 546094 w 1637915"/>
              <a:gd name="connsiteY42" fmla="*/ 1746914 h 1828800"/>
              <a:gd name="connsiteX43" fmla="*/ 464207 w 1637915"/>
              <a:gd name="connsiteY43" fmla="*/ 1511825 h 1828800"/>
              <a:gd name="connsiteX44" fmla="*/ 368673 w 1637915"/>
              <a:gd name="connsiteY44" fmla="*/ 1828800 h 1828800"/>
              <a:gd name="connsiteX45" fmla="*/ 191252 w 1637915"/>
              <a:gd name="connsiteY45" fmla="*/ 1801505 h 1828800"/>
              <a:gd name="connsiteX46" fmla="*/ 150309 w 1637915"/>
              <a:gd name="connsiteY46" fmla="*/ 1787857 h 1828800"/>
              <a:gd name="connsiteX47" fmla="*/ 95718 w 1637915"/>
              <a:gd name="connsiteY47" fmla="*/ 1774209 h 1828800"/>
              <a:gd name="connsiteX48" fmla="*/ 68422 w 1637915"/>
              <a:gd name="connsiteY48" fmla="*/ 1692323 h 1828800"/>
              <a:gd name="connsiteX49" fmla="*/ 54774 w 1637915"/>
              <a:gd name="connsiteY49" fmla="*/ 1651379 h 1828800"/>
              <a:gd name="connsiteX50" fmla="*/ 82070 w 1637915"/>
              <a:gd name="connsiteY50" fmla="*/ 1569493 h 1828800"/>
              <a:gd name="connsiteX51" fmla="*/ 177604 w 1637915"/>
              <a:gd name="connsiteY51" fmla="*/ 1528549 h 1828800"/>
              <a:gd name="connsiteX0" fmla="*/ 95718 w 1637915"/>
              <a:gd name="connsiteY0" fmla="*/ 1583140 h 1811062"/>
              <a:gd name="connsiteX1" fmla="*/ 109365 w 1637915"/>
              <a:gd name="connsiteY1" fmla="*/ 1514902 h 1811062"/>
              <a:gd name="connsiteX2" fmla="*/ 82070 w 1637915"/>
              <a:gd name="connsiteY2" fmla="*/ 1433015 h 1811062"/>
              <a:gd name="connsiteX3" fmla="*/ 68422 w 1637915"/>
              <a:gd name="connsiteY3" fmla="*/ 1392072 h 1811062"/>
              <a:gd name="connsiteX4" fmla="*/ 54774 w 1637915"/>
              <a:gd name="connsiteY4" fmla="*/ 1337481 h 1811062"/>
              <a:gd name="connsiteX5" fmla="*/ 27479 w 1637915"/>
              <a:gd name="connsiteY5" fmla="*/ 1296537 h 1811062"/>
              <a:gd name="connsiteX6" fmla="*/ 183 w 1637915"/>
              <a:gd name="connsiteY6" fmla="*/ 1187355 h 1811062"/>
              <a:gd name="connsiteX7" fmla="*/ 13831 w 1637915"/>
              <a:gd name="connsiteY7" fmla="*/ 873457 h 1811062"/>
              <a:gd name="connsiteX8" fmla="*/ 183 w 1637915"/>
              <a:gd name="connsiteY8" fmla="*/ 696036 h 1811062"/>
              <a:gd name="connsiteX9" fmla="*/ 27479 w 1637915"/>
              <a:gd name="connsiteY9" fmla="*/ 382137 h 1811062"/>
              <a:gd name="connsiteX10" fmla="*/ 54774 w 1637915"/>
              <a:gd name="connsiteY10" fmla="*/ 300251 h 1811062"/>
              <a:gd name="connsiteX11" fmla="*/ 109365 w 1637915"/>
              <a:gd name="connsiteY11" fmla="*/ 218364 h 1811062"/>
              <a:gd name="connsiteX12" fmla="*/ 136661 w 1637915"/>
              <a:gd name="connsiteY12" fmla="*/ 177421 h 1811062"/>
              <a:gd name="connsiteX13" fmla="*/ 204900 w 1637915"/>
              <a:gd name="connsiteY13" fmla="*/ 81887 h 1811062"/>
              <a:gd name="connsiteX14" fmla="*/ 286786 w 1637915"/>
              <a:gd name="connsiteY14" fmla="*/ 27296 h 1811062"/>
              <a:gd name="connsiteX15" fmla="*/ 368673 w 1637915"/>
              <a:gd name="connsiteY15" fmla="*/ 0 h 1811062"/>
              <a:gd name="connsiteX16" fmla="*/ 1310368 w 1637915"/>
              <a:gd name="connsiteY16" fmla="*/ 27296 h 1811062"/>
              <a:gd name="connsiteX17" fmla="*/ 1242130 w 1637915"/>
              <a:gd name="connsiteY17" fmla="*/ 13648 h 1811062"/>
              <a:gd name="connsiteX18" fmla="*/ 1392255 w 1637915"/>
              <a:gd name="connsiteY18" fmla="*/ 27296 h 1811062"/>
              <a:gd name="connsiteX19" fmla="*/ 1433198 w 1637915"/>
              <a:gd name="connsiteY19" fmla="*/ 40943 h 1811062"/>
              <a:gd name="connsiteX20" fmla="*/ 1487789 w 1637915"/>
              <a:gd name="connsiteY20" fmla="*/ 136478 h 1811062"/>
              <a:gd name="connsiteX21" fmla="*/ 1515085 w 1637915"/>
              <a:gd name="connsiteY21" fmla="*/ 177421 h 1811062"/>
              <a:gd name="connsiteX22" fmla="*/ 1542380 w 1637915"/>
              <a:gd name="connsiteY22" fmla="*/ 272955 h 1811062"/>
              <a:gd name="connsiteX23" fmla="*/ 1569676 w 1637915"/>
              <a:gd name="connsiteY23" fmla="*/ 354842 h 1811062"/>
              <a:gd name="connsiteX24" fmla="*/ 1583324 w 1637915"/>
              <a:gd name="connsiteY24" fmla="*/ 395785 h 1811062"/>
              <a:gd name="connsiteX25" fmla="*/ 1610619 w 1637915"/>
              <a:gd name="connsiteY25" fmla="*/ 586854 h 1811062"/>
              <a:gd name="connsiteX26" fmla="*/ 1637915 w 1637915"/>
              <a:gd name="connsiteY26" fmla="*/ 928048 h 1811062"/>
              <a:gd name="connsiteX27" fmla="*/ 1583324 w 1637915"/>
              <a:gd name="connsiteY27" fmla="*/ 1023582 h 1811062"/>
              <a:gd name="connsiteX28" fmla="*/ 1542380 w 1637915"/>
              <a:gd name="connsiteY28" fmla="*/ 1037230 h 1811062"/>
              <a:gd name="connsiteX29" fmla="*/ 1501437 w 1637915"/>
              <a:gd name="connsiteY29" fmla="*/ 1078173 h 1811062"/>
              <a:gd name="connsiteX30" fmla="*/ 1474142 w 1637915"/>
              <a:gd name="connsiteY30" fmla="*/ 1119117 h 1811062"/>
              <a:gd name="connsiteX31" fmla="*/ 1392255 w 1637915"/>
              <a:gd name="connsiteY31" fmla="*/ 1146412 h 1811062"/>
              <a:gd name="connsiteX32" fmla="*/ 1337664 w 1637915"/>
              <a:gd name="connsiteY32" fmla="*/ 1173708 h 1811062"/>
              <a:gd name="connsiteX33" fmla="*/ 1023765 w 1637915"/>
              <a:gd name="connsiteY33" fmla="*/ 1201003 h 1811062"/>
              <a:gd name="connsiteX34" fmla="*/ 941879 w 1637915"/>
              <a:gd name="connsiteY34" fmla="*/ 1214651 h 1811062"/>
              <a:gd name="connsiteX35" fmla="*/ 859992 w 1637915"/>
              <a:gd name="connsiteY35" fmla="*/ 1241946 h 1811062"/>
              <a:gd name="connsiteX36" fmla="*/ 832697 w 1637915"/>
              <a:gd name="connsiteY36" fmla="*/ 1282890 h 1811062"/>
              <a:gd name="connsiteX37" fmla="*/ 791754 w 1637915"/>
              <a:gd name="connsiteY37" fmla="*/ 1296537 h 1811062"/>
              <a:gd name="connsiteX38" fmla="*/ 709867 w 1637915"/>
              <a:gd name="connsiteY38" fmla="*/ 1364776 h 1811062"/>
              <a:gd name="connsiteX39" fmla="*/ 668924 w 1637915"/>
              <a:gd name="connsiteY39" fmla="*/ 1446663 h 1811062"/>
              <a:gd name="connsiteX40" fmla="*/ 641628 w 1637915"/>
              <a:gd name="connsiteY40" fmla="*/ 1528549 h 1811062"/>
              <a:gd name="connsiteX41" fmla="*/ 627980 w 1637915"/>
              <a:gd name="connsiteY41" fmla="*/ 1583140 h 1811062"/>
              <a:gd name="connsiteX42" fmla="*/ 546094 w 1637915"/>
              <a:gd name="connsiteY42" fmla="*/ 1746914 h 1811062"/>
              <a:gd name="connsiteX43" fmla="*/ 464207 w 1637915"/>
              <a:gd name="connsiteY43" fmla="*/ 1511825 h 1811062"/>
              <a:gd name="connsiteX44" fmla="*/ 355026 w 1637915"/>
              <a:gd name="connsiteY44" fmla="*/ 1629811 h 1811062"/>
              <a:gd name="connsiteX45" fmla="*/ 191252 w 1637915"/>
              <a:gd name="connsiteY45" fmla="*/ 1801505 h 1811062"/>
              <a:gd name="connsiteX46" fmla="*/ 150309 w 1637915"/>
              <a:gd name="connsiteY46" fmla="*/ 1787857 h 1811062"/>
              <a:gd name="connsiteX47" fmla="*/ 95718 w 1637915"/>
              <a:gd name="connsiteY47" fmla="*/ 1774209 h 1811062"/>
              <a:gd name="connsiteX48" fmla="*/ 68422 w 1637915"/>
              <a:gd name="connsiteY48" fmla="*/ 1692323 h 1811062"/>
              <a:gd name="connsiteX49" fmla="*/ 54774 w 1637915"/>
              <a:gd name="connsiteY49" fmla="*/ 1651379 h 1811062"/>
              <a:gd name="connsiteX50" fmla="*/ 82070 w 1637915"/>
              <a:gd name="connsiteY50" fmla="*/ 1569493 h 1811062"/>
              <a:gd name="connsiteX51" fmla="*/ 177604 w 1637915"/>
              <a:gd name="connsiteY51" fmla="*/ 1528549 h 1811062"/>
              <a:gd name="connsiteX0" fmla="*/ 95718 w 1637915"/>
              <a:gd name="connsiteY0" fmla="*/ 1583140 h 1801686"/>
              <a:gd name="connsiteX1" fmla="*/ 109365 w 1637915"/>
              <a:gd name="connsiteY1" fmla="*/ 1514902 h 1801686"/>
              <a:gd name="connsiteX2" fmla="*/ 82070 w 1637915"/>
              <a:gd name="connsiteY2" fmla="*/ 1433015 h 1801686"/>
              <a:gd name="connsiteX3" fmla="*/ 68422 w 1637915"/>
              <a:gd name="connsiteY3" fmla="*/ 1392072 h 1801686"/>
              <a:gd name="connsiteX4" fmla="*/ 54774 w 1637915"/>
              <a:gd name="connsiteY4" fmla="*/ 1337481 h 1801686"/>
              <a:gd name="connsiteX5" fmla="*/ 27479 w 1637915"/>
              <a:gd name="connsiteY5" fmla="*/ 1296537 h 1801686"/>
              <a:gd name="connsiteX6" fmla="*/ 183 w 1637915"/>
              <a:gd name="connsiteY6" fmla="*/ 1187355 h 1801686"/>
              <a:gd name="connsiteX7" fmla="*/ 13831 w 1637915"/>
              <a:gd name="connsiteY7" fmla="*/ 873457 h 1801686"/>
              <a:gd name="connsiteX8" fmla="*/ 183 w 1637915"/>
              <a:gd name="connsiteY8" fmla="*/ 696036 h 1801686"/>
              <a:gd name="connsiteX9" fmla="*/ 27479 w 1637915"/>
              <a:gd name="connsiteY9" fmla="*/ 382137 h 1801686"/>
              <a:gd name="connsiteX10" fmla="*/ 54774 w 1637915"/>
              <a:gd name="connsiteY10" fmla="*/ 300251 h 1801686"/>
              <a:gd name="connsiteX11" fmla="*/ 109365 w 1637915"/>
              <a:gd name="connsiteY11" fmla="*/ 218364 h 1801686"/>
              <a:gd name="connsiteX12" fmla="*/ 136661 w 1637915"/>
              <a:gd name="connsiteY12" fmla="*/ 177421 h 1801686"/>
              <a:gd name="connsiteX13" fmla="*/ 204900 w 1637915"/>
              <a:gd name="connsiteY13" fmla="*/ 81887 h 1801686"/>
              <a:gd name="connsiteX14" fmla="*/ 286786 w 1637915"/>
              <a:gd name="connsiteY14" fmla="*/ 27296 h 1801686"/>
              <a:gd name="connsiteX15" fmla="*/ 368673 w 1637915"/>
              <a:gd name="connsiteY15" fmla="*/ 0 h 1801686"/>
              <a:gd name="connsiteX16" fmla="*/ 1310368 w 1637915"/>
              <a:gd name="connsiteY16" fmla="*/ 27296 h 1801686"/>
              <a:gd name="connsiteX17" fmla="*/ 1242130 w 1637915"/>
              <a:gd name="connsiteY17" fmla="*/ 13648 h 1801686"/>
              <a:gd name="connsiteX18" fmla="*/ 1392255 w 1637915"/>
              <a:gd name="connsiteY18" fmla="*/ 27296 h 1801686"/>
              <a:gd name="connsiteX19" fmla="*/ 1433198 w 1637915"/>
              <a:gd name="connsiteY19" fmla="*/ 40943 h 1801686"/>
              <a:gd name="connsiteX20" fmla="*/ 1487789 w 1637915"/>
              <a:gd name="connsiteY20" fmla="*/ 136478 h 1801686"/>
              <a:gd name="connsiteX21" fmla="*/ 1515085 w 1637915"/>
              <a:gd name="connsiteY21" fmla="*/ 177421 h 1801686"/>
              <a:gd name="connsiteX22" fmla="*/ 1542380 w 1637915"/>
              <a:gd name="connsiteY22" fmla="*/ 272955 h 1801686"/>
              <a:gd name="connsiteX23" fmla="*/ 1569676 w 1637915"/>
              <a:gd name="connsiteY23" fmla="*/ 354842 h 1801686"/>
              <a:gd name="connsiteX24" fmla="*/ 1583324 w 1637915"/>
              <a:gd name="connsiteY24" fmla="*/ 395785 h 1801686"/>
              <a:gd name="connsiteX25" fmla="*/ 1610619 w 1637915"/>
              <a:gd name="connsiteY25" fmla="*/ 586854 h 1801686"/>
              <a:gd name="connsiteX26" fmla="*/ 1637915 w 1637915"/>
              <a:gd name="connsiteY26" fmla="*/ 928048 h 1801686"/>
              <a:gd name="connsiteX27" fmla="*/ 1583324 w 1637915"/>
              <a:gd name="connsiteY27" fmla="*/ 1023582 h 1801686"/>
              <a:gd name="connsiteX28" fmla="*/ 1542380 w 1637915"/>
              <a:gd name="connsiteY28" fmla="*/ 1037230 h 1801686"/>
              <a:gd name="connsiteX29" fmla="*/ 1501437 w 1637915"/>
              <a:gd name="connsiteY29" fmla="*/ 1078173 h 1801686"/>
              <a:gd name="connsiteX30" fmla="*/ 1474142 w 1637915"/>
              <a:gd name="connsiteY30" fmla="*/ 1119117 h 1801686"/>
              <a:gd name="connsiteX31" fmla="*/ 1392255 w 1637915"/>
              <a:gd name="connsiteY31" fmla="*/ 1146412 h 1801686"/>
              <a:gd name="connsiteX32" fmla="*/ 1337664 w 1637915"/>
              <a:gd name="connsiteY32" fmla="*/ 1173708 h 1801686"/>
              <a:gd name="connsiteX33" fmla="*/ 1023765 w 1637915"/>
              <a:gd name="connsiteY33" fmla="*/ 1201003 h 1801686"/>
              <a:gd name="connsiteX34" fmla="*/ 941879 w 1637915"/>
              <a:gd name="connsiteY34" fmla="*/ 1214651 h 1801686"/>
              <a:gd name="connsiteX35" fmla="*/ 859992 w 1637915"/>
              <a:gd name="connsiteY35" fmla="*/ 1241946 h 1801686"/>
              <a:gd name="connsiteX36" fmla="*/ 832697 w 1637915"/>
              <a:gd name="connsiteY36" fmla="*/ 1282890 h 1801686"/>
              <a:gd name="connsiteX37" fmla="*/ 791754 w 1637915"/>
              <a:gd name="connsiteY37" fmla="*/ 1296537 h 1801686"/>
              <a:gd name="connsiteX38" fmla="*/ 709867 w 1637915"/>
              <a:gd name="connsiteY38" fmla="*/ 1364776 h 1801686"/>
              <a:gd name="connsiteX39" fmla="*/ 668924 w 1637915"/>
              <a:gd name="connsiteY39" fmla="*/ 1446663 h 1801686"/>
              <a:gd name="connsiteX40" fmla="*/ 641628 w 1637915"/>
              <a:gd name="connsiteY40" fmla="*/ 1528549 h 1801686"/>
              <a:gd name="connsiteX41" fmla="*/ 627980 w 1637915"/>
              <a:gd name="connsiteY41" fmla="*/ 1583140 h 1801686"/>
              <a:gd name="connsiteX42" fmla="*/ 546094 w 1637915"/>
              <a:gd name="connsiteY42" fmla="*/ 1746914 h 1801686"/>
              <a:gd name="connsiteX43" fmla="*/ 464207 w 1637915"/>
              <a:gd name="connsiteY43" fmla="*/ 1511825 h 1801686"/>
              <a:gd name="connsiteX44" fmla="*/ 355026 w 1637915"/>
              <a:gd name="connsiteY44" fmla="*/ 1629811 h 1801686"/>
              <a:gd name="connsiteX45" fmla="*/ 191252 w 1637915"/>
              <a:gd name="connsiteY45" fmla="*/ 1801505 h 1801686"/>
              <a:gd name="connsiteX46" fmla="*/ 259491 w 1637915"/>
              <a:gd name="connsiteY46" fmla="*/ 1588869 h 1801686"/>
              <a:gd name="connsiteX47" fmla="*/ 95718 w 1637915"/>
              <a:gd name="connsiteY47" fmla="*/ 1774209 h 1801686"/>
              <a:gd name="connsiteX48" fmla="*/ 68422 w 1637915"/>
              <a:gd name="connsiteY48" fmla="*/ 1692323 h 1801686"/>
              <a:gd name="connsiteX49" fmla="*/ 54774 w 1637915"/>
              <a:gd name="connsiteY49" fmla="*/ 1651379 h 1801686"/>
              <a:gd name="connsiteX50" fmla="*/ 82070 w 1637915"/>
              <a:gd name="connsiteY50" fmla="*/ 1569493 h 1801686"/>
              <a:gd name="connsiteX51" fmla="*/ 177604 w 1637915"/>
              <a:gd name="connsiteY51" fmla="*/ 1528549 h 1801686"/>
              <a:gd name="connsiteX0" fmla="*/ 95718 w 1637915"/>
              <a:gd name="connsiteY0" fmla="*/ 1583140 h 1774300"/>
              <a:gd name="connsiteX1" fmla="*/ 109365 w 1637915"/>
              <a:gd name="connsiteY1" fmla="*/ 1514902 h 1774300"/>
              <a:gd name="connsiteX2" fmla="*/ 82070 w 1637915"/>
              <a:gd name="connsiteY2" fmla="*/ 1433015 h 1774300"/>
              <a:gd name="connsiteX3" fmla="*/ 68422 w 1637915"/>
              <a:gd name="connsiteY3" fmla="*/ 1392072 h 1774300"/>
              <a:gd name="connsiteX4" fmla="*/ 54774 w 1637915"/>
              <a:gd name="connsiteY4" fmla="*/ 1337481 h 1774300"/>
              <a:gd name="connsiteX5" fmla="*/ 27479 w 1637915"/>
              <a:gd name="connsiteY5" fmla="*/ 1296537 h 1774300"/>
              <a:gd name="connsiteX6" fmla="*/ 183 w 1637915"/>
              <a:gd name="connsiteY6" fmla="*/ 1187355 h 1774300"/>
              <a:gd name="connsiteX7" fmla="*/ 13831 w 1637915"/>
              <a:gd name="connsiteY7" fmla="*/ 873457 h 1774300"/>
              <a:gd name="connsiteX8" fmla="*/ 183 w 1637915"/>
              <a:gd name="connsiteY8" fmla="*/ 696036 h 1774300"/>
              <a:gd name="connsiteX9" fmla="*/ 27479 w 1637915"/>
              <a:gd name="connsiteY9" fmla="*/ 382137 h 1774300"/>
              <a:gd name="connsiteX10" fmla="*/ 54774 w 1637915"/>
              <a:gd name="connsiteY10" fmla="*/ 300251 h 1774300"/>
              <a:gd name="connsiteX11" fmla="*/ 109365 w 1637915"/>
              <a:gd name="connsiteY11" fmla="*/ 218364 h 1774300"/>
              <a:gd name="connsiteX12" fmla="*/ 136661 w 1637915"/>
              <a:gd name="connsiteY12" fmla="*/ 177421 h 1774300"/>
              <a:gd name="connsiteX13" fmla="*/ 204900 w 1637915"/>
              <a:gd name="connsiteY13" fmla="*/ 81887 h 1774300"/>
              <a:gd name="connsiteX14" fmla="*/ 286786 w 1637915"/>
              <a:gd name="connsiteY14" fmla="*/ 27296 h 1774300"/>
              <a:gd name="connsiteX15" fmla="*/ 368673 w 1637915"/>
              <a:gd name="connsiteY15" fmla="*/ 0 h 1774300"/>
              <a:gd name="connsiteX16" fmla="*/ 1310368 w 1637915"/>
              <a:gd name="connsiteY16" fmla="*/ 27296 h 1774300"/>
              <a:gd name="connsiteX17" fmla="*/ 1242130 w 1637915"/>
              <a:gd name="connsiteY17" fmla="*/ 13648 h 1774300"/>
              <a:gd name="connsiteX18" fmla="*/ 1392255 w 1637915"/>
              <a:gd name="connsiteY18" fmla="*/ 27296 h 1774300"/>
              <a:gd name="connsiteX19" fmla="*/ 1433198 w 1637915"/>
              <a:gd name="connsiteY19" fmla="*/ 40943 h 1774300"/>
              <a:gd name="connsiteX20" fmla="*/ 1487789 w 1637915"/>
              <a:gd name="connsiteY20" fmla="*/ 136478 h 1774300"/>
              <a:gd name="connsiteX21" fmla="*/ 1515085 w 1637915"/>
              <a:gd name="connsiteY21" fmla="*/ 177421 h 1774300"/>
              <a:gd name="connsiteX22" fmla="*/ 1542380 w 1637915"/>
              <a:gd name="connsiteY22" fmla="*/ 272955 h 1774300"/>
              <a:gd name="connsiteX23" fmla="*/ 1569676 w 1637915"/>
              <a:gd name="connsiteY23" fmla="*/ 354842 h 1774300"/>
              <a:gd name="connsiteX24" fmla="*/ 1583324 w 1637915"/>
              <a:gd name="connsiteY24" fmla="*/ 395785 h 1774300"/>
              <a:gd name="connsiteX25" fmla="*/ 1610619 w 1637915"/>
              <a:gd name="connsiteY25" fmla="*/ 586854 h 1774300"/>
              <a:gd name="connsiteX26" fmla="*/ 1637915 w 1637915"/>
              <a:gd name="connsiteY26" fmla="*/ 928048 h 1774300"/>
              <a:gd name="connsiteX27" fmla="*/ 1583324 w 1637915"/>
              <a:gd name="connsiteY27" fmla="*/ 1023582 h 1774300"/>
              <a:gd name="connsiteX28" fmla="*/ 1542380 w 1637915"/>
              <a:gd name="connsiteY28" fmla="*/ 1037230 h 1774300"/>
              <a:gd name="connsiteX29" fmla="*/ 1501437 w 1637915"/>
              <a:gd name="connsiteY29" fmla="*/ 1078173 h 1774300"/>
              <a:gd name="connsiteX30" fmla="*/ 1474142 w 1637915"/>
              <a:gd name="connsiteY30" fmla="*/ 1119117 h 1774300"/>
              <a:gd name="connsiteX31" fmla="*/ 1392255 w 1637915"/>
              <a:gd name="connsiteY31" fmla="*/ 1146412 h 1774300"/>
              <a:gd name="connsiteX32" fmla="*/ 1337664 w 1637915"/>
              <a:gd name="connsiteY32" fmla="*/ 1173708 h 1774300"/>
              <a:gd name="connsiteX33" fmla="*/ 1023765 w 1637915"/>
              <a:gd name="connsiteY33" fmla="*/ 1201003 h 1774300"/>
              <a:gd name="connsiteX34" fmla="*/ 941879 w 1637915"/>
              <a:gd name="connsiteY34" fmla="*/ 1214651 h 1774300"/>
              <a:gd name="connsiteX35" fmla="*/ 859992 w 1637915"/>
              <a:gd name="connsiteY35" fmla="*/ 1241946 h 1774300"/>
              <a:gd name="connsiteX36" fmla="*/ 832697 w 1637915"/>
              <a:gd name="connsiteY36" fmla="*/ 1282890 h 1774300"/>
              <a:gd name="connsiteX37" fmla="*/ 791754 w 1637915"/>
              <a:gd name="connsiteY37" fmla="*/ 1296537 h 1774300"/>
              <a:gd name="connsiteX38" fmla="*/ 709867 w 1637915"/>
              <a:gd name="connsiteY38" fmla="*/ 1364776 h 1774300"/>
              <a:gd name="connsiteX39" fmla="*/ 668924 w 1637915"/>
              <a:gd name="connsiteY39" fmla="*/ 1446663 h 1774300"/>
              <a:gd name="connsiteX40" fmla="*/ 641628 w 1637915"/>
              <a:gd name="connsiteY40" fmla="*/ 1528549 h 1774300"/>
              <a:gd name="connsiteX41" fmla="*/ 627980 w 1637915"/>
              <a:gd name="connsiteY41" fmla="*/ 1583140 h 1774300"/>
              <a:gd name="connsiteX42" fmla="*/ 546094 w 1637915"/>
              <a:gd name="connsiteY42" fmla="*/ 1746914 h 1774300"/>
              <a:gd name="connsiteX43" fmla="*/ 464207 w 1637915"/>
              <a:gd name="connsiteY43" fmla="*/ 1511825 h 1774300"/>
              <a:gd name="connsiteX44" fmla="*/ 355026 w 1637915"/>
              <a:gd name="connsiteY44" fmla="*/ 1629811 h 1774300"/>
              <a:gd name="connsiteX45" fmla="*/ 218547 w 1637915"/>
              <a:gd name="connsiteY45" fmla="*/ 1635680 h 1774300"/>
              <a:gd name="connsiteX46" fmla="*/ 259491 w 1637915"/>
              <a:gd name="connsiteY46" fmla="*/ 1588869 h 1774300"/>
              <a:gd name="connsiteX47" fmla="*/ 95718 w 1637915"/>
              <a:gd name="connsiteY47" fmla="*/ 1774209 h 1774300"/>
              <a:gd name="connsiteX48" fmla="*/ 68422 w 1637915"/>
              <a:gd name="connsiteY48" fmla="*/ 1692323 h 1774300"/>
              <a:gd name="connsiteX49" fmla="*/ 54774 w 1637915"/>
              <a:gd name="connsiteY49" fmla="*/ 1651379 h 1774300"/>
              <a:gd name="connsiteX50" fmla="*/ 82070 w 1637915"/>
              <a:gd name="connsiteY50" fmla="*/ 1569493 h 1774300"/>
              <a:gd name="connsiteX51" fmla="*/ 177604 w 1637915"/>
              <a:gd name="connsiteY51" fmla="*/ 1528549 h 1774300"/>
              <a:gd name="connsiteX0" fmla="*/ 95718 w 1637915"/>
              <a:gd name="connsiteY0" fmla="*/ 1583140 h 1774300"/>
              <a:gd name="connsiteX1" fmla="*/ 109365 w 1637915"/>
              <a:gd name="connsiteY1" fmla="*/ 1514902 h 1774300"/>
              <a:gd name="connsiteX2" fmla="*/ 82070 w 1637915"/>
              <a:gd name="connsiteY2" fmla="*/ 1433015 h 1774300"/>
              <a:gd name="connsiteX3" fmla="*/ 68422 w 1637915"/>
              <a:gd name="connsiteY3" fmla="*/ 1392072 h 1774300"/>
              <a:gd name="connsiteX4" fmla="*/ 54774 w 1637915"/>
              <a:gd name="connsiteY4" fmla="*/ 1337481 h 1774300"/>
              <a:gd name="connsiteX5" fmla="*/ 27479 w 1637915"/>
              <a:gd name="connsiteY5" fmla="*/ 1296537 h 1774300"/>
              <a:gd name="connsiteX6" fmla="*/ 183 w 1637915"/>
              <a:gd name="connsiteY6" fmla="*/ 1187355 h 1774300"/>
              <a:gd name="connsiteX7" fmla="*/ 13831 w 1637915"/>
              <a:gd name="connsiteY7" fmla="*/ 873457 h 1774300"/>
              <a:gd name="connsiteX8" fmla="*/ 183 w 1637915"/>
              <a:gd name="connsiteY8" fmla="*/ 696036 h 1774300"/>
              <a:gd name="connsiteX9" fmla="*/ 27479 w 1637915"/>
              <a:gd name="connsiteY9" fmla="*/ 382137 h 1774300"/>
              <a:gd name="connsiteX10" fmla="*/ 54774 w 1637915"/>
              <a:gd name="connsiteY10" fmla="*/ 300251 h 1774300"/>
              <a:gd name="connsiteX11" fmla="*/ 109365 w 1637915"/>
              <a:gd name="connsiteY11" fmla="*/ 218364 h 1774300"/>
              <a:gd name="connsiteX12" fmla="*/ 136661 w 1637915"/>
              <a:gd name="connsiteY12" fmla="*/ 177421 h 1774300"/>
              <a:gd name="connsiteX13" fmla="*/ 204900 w 1637915"/>
              <a:gd name="connsiteY13" fmla="*/ 81887 h 1774300"/>
              <a:gd name="connsiteX14" fmla="*/ 286786 w 1637915"/>
              <a:gd name="connsiteY14" fmla="*/ 27296 h 1774300"/>
              <a:gd name="connsiteX15" fmla="*/ 368673 w 1637915"/>
              <a:gd name="connsiteY15" fmla="*/ 0 h 1774300"/>
              <a:gd name="connsiteX16" fmla="*/ 1310368 w 1637915"/>
              <a:gd name="connsiteY16" fmla="*/ 27296 h 1774300"/>
              <a:gd name="connsiteX17" fmla="*/ 1242130 w 1637915"/>
              <a:gd name="connsiteY17" fmla="*/ 13648 h 1774300"/>
              <a:gd name="connsiteX18" fmla="*/ 1392255 w 1637915"/>
              <a:gd name="connsiteY18" fmla="*/ 27296 h 1774300"/>
              <a:gd name="connsiteX19" fmla="*/ 1433198 w 1637915"/>
              <a:gd name="connsiteY19" fmla="*/ 40943 h 1774300"/>
              <a:gd name="connsiteX20" fmla="*/ 1487789 w 1637915"/>
              <a:gd name="connsiteY20" fmla="*/ 136478 h 1774300"/>
              <a:gd name="connsiteX21" fmla="*/ 1515085 w 1637915"/>
              <a:gd name="connsiteY21" fmla="*/ 177421 h 1774300"/>
              <a:gd name="connsiteX22" fmla="*/ 1542380 w 1637915"/>
              <a:gd name="connsiteY22" fmla="*/ 272955 h 1774300"/>
              <a:gd name="connsiteX23" fmla="*/ 1569676 w 1637915"/>
              <a:gd name="connsiteY23" fmla="*/ 354842 h 1774300"/>
              <a:gd name="connsiteX24" fmla="*/ 1583324 w 1637915"/>
              <a:gd name="connsiteY24" fmla="*/ 395785 h 1774300"/>
              <a:gd name="connsiteX25" fmla="*/ 1610619 w 1637915"/>
              <a:gd name="connsiteY25" fmla="*/ 586854 h 1774300"/>
              <a:gd name="connsiteX26" fmla="*/ 1637915 w 1637915"/>
              <a:gd name="connsiteY26" fmla="*/ 928048 h 1774300"/>
              <a:gd name="connsiteX27" fmla="*/ 1583324 w 1637915"/>
              <a:gd name="connsiteY27" fmla="*/ 1023582 h 1774300"/>
              <a:gd name="connsiteX28" fmla="*/ 1542380 w 1637915"/>
              <a:gd name="connsiteY28" fmla="*/ 1037230 h 1774300"/>
              <a:gd name="connsiteX29" fmla="*/ 1501437 w 1637915"/>
              <a:gd name="connsiteY29" fmla="*/ 1078173 h 1774300"/>
              <a:gd name="connsiteX30" fmla="*/ 1474142 w 1637915"/>
              <a:gd name="connsiteY30" fmla="*/ 1119117 h 1774300"/>
              <a:gd name="connsiteX31" fmla="*/ 1392255 w 1637915"/>
              <a:gd name="connsiteY31" fmla="*/ 1146412 h 1774300"/>
              <a:gd name="connsiteX32" fmla="*/ 1337664 w 1637915"/>
              <a:gd name="connsiteY32" fmla="*/ 1173708 h 1774300"/>
              <a:gd name="connsiteX33" fmla="*/ 1023765 w 1637915"/>
              <a:gd name="connsiteY33" fmla="*/ 1201003 h 1774300"/>
              <a:gd name="connsiteX34" fmla="*/ 941879 w 1637915"/>
              <a:gd name="connsiteY34" fmla="*/ 1214651 h 1774300"/>
              <a:gd name="connsiteX35" fmla="*/ 859992 w 1637915"/>
              <a:gd name="connsiteY35" fmla="*/ 1241946 h 1774300"/>
              <a:gd name="connsiteX36" fmla="*/ 832697 w 1637915"/>
              <a:gd name="connsiteY36" fmla="*/ 1282890 h 1774300"/>
              <a:gd name="connsiteX37" fmla="*/ 791754 w 1637915"/>
              <a:gd name="connsiteY37" fmla="*/ 1296537 h 1774300"/>
              <a:gd name="connsiteX38" fmla="*/ 709867 w 1637915"/>
              <a:gd name="connsiteY38" fmla="*/ 1364776 h 1774300"/>
              <a:gd name="connsiteX39" fmla="*/ 668924 w 1637915"/>
              <a:gd name="connsiteY39" fmla="*/ 1446663 h 1774300"/>
              <a:gd name="connsiteX40" fmla="*/ 641628 w 1637915"/>
              <a:gd name="connsiteY40" fmla="*/ 1528549 h 1774300"/>
              <a:gd name="connsiteX41" fmla="*/ 627980 w 1637915"/>
              <a:gd name="connsiteY41" fmla="*/ 1583140 h 1774300"/>
              <a:gd name="connsiteX42" fmla="*/ 546094 w 1637915"/>
              <a:gd name="connsiteY42" fmla="*/ 1746914 h 1774300"/>
              <a:gd name="connsiteX43" fmla="*/ 464207 w 1637915"/>
              <a:gd name="connsiteY43" fmla="*/ 1511825 h 1774300"/>
              <a:gd name="connsiteX44" fmla="*/ 355026 w 1637915"/>
              <a:gd name="connsiteY44" fmla="*/ 1629811 h 1774300"/>
              <a:gd name="connsiteX45" fmla="*/ 218547 w 1637915"/>
              <a:gd name="connsiteY45" fmla="*/ 1635680 h 1774300"/>
              <a:gd name="connsiteX46" fmla="*/ 259491 w 1637915"/>
              <a:gd name="connsiteY46" fmla="*/ 1588869 h 1774300"/>
              <a:gd name="connsiteX47" fmla="*/ 95718 w 1637915"/>
              <a:gd name="connsiteY47" fmla="*/ 1774209 h 1774300"/>
              <a:gd name="connsiteX48" fmla="*/ 150309 w 1637915"/>
              <a:gd name="connsiteY48" fmla="*/ 1526500 h 1774300"/>
              <a:gd name="connsiteX49" fmla="*/ 54774 w 1637915"/>
              <a:gd name="connsiteY49" fmla="*/ 1651379 h 1774300"/>
              <a:gd name="connsiteX50" fmla="*/ 82070 w 1637915"/>
              <a:gd name="connsiteY50" fmla="*/ 1569493 h 1774300"/>
              <a:gd name="connsiteX51" fmla="*/ 177604 w 1637915"/>
              <a:gd name="connsiteY51" fmla="*/ 1528549 h 177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637915" h="1774300">
                <a:moveTo>
                  <a:pt x="95718" y="1583140"/>
                </a:moveTo>
                <a:cubicBezTo>
                  <a:pt x="100267" y="1560394"/>
                  <a:pt x="111465" y="1538003"/>
                  <a:pt x="109365" y="1514902"/>
                </a:cubicBezTo>
                <a:cubicBezTo>
                  <a:pt x="106760" y="1486248"/>
                  <a:pt x="91168" y="1460311"/>
                  <a:pt x="82070" y="1433015"/>
                </a:cubicBezTo>
                <a:cubicBezTo>
                  <a:pt x="77521" y="1419367"/>
                  <a:pt x="71911" y="1406028"/>
                  <a:pt x="68422" y="1392072"/>
                </a:cubicBezTo>
                <a:cubicBezTo>
                  <a:pt x="63873" y="1373875"/>
                  <a:pt x="62163" y="1354721"/>
                  <a:pt x="54774" y="1337481"/>
                </a:cubicBezTo>
                <a:cubicBezTo>
                  <a:pt x="48313" y="1322405"/>
                  <a:pt x="34814" y="1311208"/>
                  <a:pt x="27479" y="1296537"/>
                </a:cubicBezTo>
                <a:cubicBezTo>
                  <a:pt x="13489" y="1268558"/>
                  <a:pt x="5375" y="1213313"/>
                  <a:pt x="183" y="1187355"/>
                </a:cubicBezTo>
                <a:cubicBezTo>
                  <a:pt x="4732" y="1082722"/>
                  <a:pt x="13831" y="978189"/>
                  <a:pt x="13831" y="873457"/>
                </a:cubicBezTo>
                <a:cubicBezTo>
                  <a:pt x="13831" y="814142"/>
                  <a:pt x="183" y="755351"/>
                  <a:pt x="183" y="696036"/>
                </a:cubicBezTo>
                <a:cubicBezTo>
                  <a:pt x="183" y="573333"/>
                  <a:pt x="-3991" y="487037"/>
                  <a:pt x="27479" y="382137"/>
                </a:cubicBezTo>
                <a:cubicBezTo>
                  <a:pt x="35746" y="354579"/>
                  <a:pt x="38814" y="324191"/>
                  <a:pt x="54774" y="300251"/>
                </a:cubicBezTo>
                <a:lnTo>
                  <a:pt x="109365" y="218364"/>
                </a:lnTo>
                <a:cubicBezTo>
                  <a:pt x="118464" y="204716"/>
                  <a:pt x="131474" y="192982"/>
                  <a:pt x="136661" y="177421"/>
                </a:cubicBezTo>
                <a:cubicBezTo>
                  <a:pt x="168506" y="81886"/>
                  <a:pt x="136661" y="104632"/>
                  <a:pt x="204900" y="81887"/>
                </a:cubicBezTo>
                <a:cubicBezTo>
                  <a:pt x="232195" y="63690"/>
                  <a:pt x="255665" y="37670"/>
                  <a:pt x="286786" y="27296"/>
                </a:cubicBezTo>
                <a:lnTo>
                  <a:pt x="368673" y="0"/>
                </a:lnTo>
                <a:cubicBezTo>
                  <a:pt x="719946" y="15967"/>
                  <a:pt x="915896" y="27296"/>
                  <a:pt x="1310368" y="27296"/>
                </a:cubicBezTo>
                <a:cubicBezTo>
                  <a:pt x="1333564" y="27296"/>
                  <a:pt x="1218934" y="13648"/>
                  <a:pt x="1242130" y="13648"/>
                </a:cubicBezTo>
                <a:cubicBezTo>
                  <a:pt x="1292378" y="13648"/>
                  <a:pt x="1342213" y="22747"/>
                  <a:pt x="1392255" y="27296"/>
                </a:cubicBezTo>
                <a:cubicBezTo>
                  <a:pt x="1405903" y="31845"/>
                  <a:pt x="1422146" y="31734"/>
                  <a:pt x="1433198" y="40943"/>
                </a:cubicBezTo>
                <a:cubicBezTo>
                  <a:pt x="1489776" y="88090"/>
                  <a:pt x="1462521" y="85941"/>
                  <a:pt x="1487789" y="136478"/>
                </a:cubicBezTo>
                <a:cubicBezTo>
                  <a:pt x="1495124" y="151149"/>
                  <a:pt x="1507749" y="162750"/>
                  <a:pt x="1515085" y="177421"/>
                </a:cubicBezTo>
                <a:cubicBezTo>
                  <a:pt x="1526554" y="200358"/>
                  <a:pt x="1535819" y="251085"/>
                  <a:pt x="1542380" y="272955"/>
                </a:cubicBezTo>
                <a:cubicBezTo>
                  <a:pt x="1550648" y="300514"/>
                  <a:pt x="1560577" y="327546"/>
                  <a:pt x="1569676" y="354842"/>
                </a:cubicBezTo>
                <a:lnTo>
                  <a:pt x="1583324" y="395785"/>
                </a:lnTo>
                <a:cubicBezTo>
                  <a:pt x="1592422" y="459475"/>
                  <a:pt x="1607050" y="522617"/>
                  <a:pt x="1610619" y="586854"/>
                </a:cubicBezTo>
                <a:cubicBezTo>
                  <a:pt x="1626051" y="864632"/>
                  <a:pt x="1612668" y="751325"/>
                  <a:pt x="1637915" y="928048"/>
                </a:cubicBezTo>
                <a:cubicBezTo>
                  <a:pt x="1624310" y="968863"/>
                  <a:pt x="1621458" y="991804"/>
                  <a:pt x="1583324" y="1023582"/>
                </a:cubicBezTo>
                <a:cubicBezTo>
                  <a:pt x="1572272" y="1032792"/>
                  <a:pt x="1556028" y="1032681"/>
                  <a:pt x="1542380" y="1037230"/>
                </a:cubicBezTo>
                <a:cubicBezTo>
                  <a:pt x="1528732" y="1050878"/>
                  <a:pt x="1513793" y="1063346"/>
                  <a:pt x="1501437" y="1078173"/>
                </a:cubicBezTo>
                <a:cubicBezTo>
                  <a:pt x="1490936" y="1090774"/>
                  <a:pt x="1488051" y="1110424"/>
                  <a:pt x="1474142" y="1119117"/>
                </a:cubicBezTo>
                <a:cubicBezTo>
                  <a:pt x="1449743" y="1134366"/>
                  <a:pt x="1417989" y="1133545"/>
                  <a:pt x="1392255" y="1146412"/>
                </a:cubicBezTo>
                <a:cubicBezTo>
                  <a:pt x="1374058" y="1155511"/>
                  <a:pt x="1357151" y="1167862"/>
                  <a:pt x="1337664" y="1173708"/>
                </a:cubicBezTo>
                <a:cubicBezTo>
                  <a:pt x="1266884" y="1194942"/>
                  <a:pt x="1038369" y="1200144"/>
                  <a:pt x="1023765" y="1201003"/>
                </a:cubicBezTo>
                <a:cubicBezTo>
                  <a:pt x="996470" y="1205552"/>
                  <a:pt x="968725" y="1207940"/>
                  <a:pt x="941879" y="1214651"/>
                </a:cubicBezTo>
                <a:cubicBezTo>
                  <a:pt x="913966" y="1221629"/>
                  <a:pt x="859992" y="1241946"/>
                  <a:pt x="859992" y="1241946"/>
                </a:cubicBezTo>
                <a:cubicBezTo>
                  <a:pt x="850894" y="1255594"/>
                  <a:pt x="845505" y="1272643"/>
                  <a:pt x="832697" y="1282890"/>
                </a:cubicBezTo>
                <a:cubicBezTo>
                  <a:pt x="821464" y="1291877"/>
                  <a:pt x="804621" y="1290104"/>
                  <a:pt x="791754" y="1296537"/>
                </a:cubicBezTo>
                <a:cubicBezTo>
                  <a:pt x="753752" y="1315538"/>
                  <a:pt x="740050" y="1334593"/>
                  <a:pt x="709867" y="1364776"/>
                </a:cubicBezTo>
                <a:cubicBezTo>
                  <a:pt x="660095" y="1514092"/>
                  <a:pt x="739472" y="1287931"/>
                  <a:pt x="668924" y="1446663"/>
                </a:cubicBezTo>
                <a:cubicBezTo>
                  <a:pt x="657239" y="1472955"/>
                  <a:pt x="648606" y="1500636"/>
                  <a:pt x="641628" y="1528549"/>
                </a:cubicBezTo>
                <a:cubicBezTo>
                  <a:pt x="637079" y="1546746"/>
                  <a:pt x="633370" y="1565174"/>
                  <a:pt x="627980" y="1583140"/>
                </a:cubicBezTo>
                <a:cubicBezTo>
                  <a:pt x="619468" y="1611512"/>
                  <a:pt x="583401" y="1737588"/>
                  <a:pt x="546094" y="1746914"/>
                </a:cubicBezTo>
                <a:cubicBezTo>
                  <a:pt x="527897" y="1751463"/>
                  <a:pt x="482404" y="1507276"/>
                  <a:pt x="464207" y="1511825"/>
                </a:cubicBezTo>
                <a:cubicBezTo>
                  <a:pt x="370350" y="1574396"/>
                  <a:pt x="427091" y="1605789"/>
                  <a:pt x="355026" y="1629811"/>
                </a:cubicBezTo>
                <a:cubicBezTo>
                  <a:pt x="295886" y="1620713"/>
                  <a:pt x="234469" y="1642504"/>
                  <a:pt x="218547" y="1635680"/>
                </a:cubicBezTo>
                <a:cubicBezTo>
                  <a:pt x="202625" y="1628856"/>
                  <a:pt x="279963" y="1565781"/>
                  <a:pt x="259491" y="1588869"/>
                </a:cubicBezTo>
                <a:cubicBezTo>
                  <a:pt x="239020" y="1611957"/>
                  <a:pt x="113915" y="1778758"/>
                  <a:pt x="95718" y="1774209"/>
                </a:cubicBezTo>
                <a:lnTo>
                  <a:pt x="150309" y="1526500"/>
                </a:lnTo>
                <a:lnTo>
                  <a:pt x="54774" y="1651379"/>
                </a:lnTo>
                <a:cubicBezTo>
                  <a:pt x="63873" y="1624084"/>
                  <a:pt x="54775" y="1578592"/>
                  <a:pt x="82070" y="1569493"/>
                </a:cubicBezTo>
                <a:cubicBezTo>
                  <a:pt x="170060" y="1540163"/>
                  <a:pt x="143613" y="1562543"/>
                  <a:pt x="177604" y="152854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1678623" y="2402006"/>
            <a:ext cx="2170046" cy="1473958"/>
          </a:xfrm>
          <a:custGeom>
            <a:avLst/>
            <a:gdLst>
              <a:gd name="connsiteX0" fmla="*/ 52 w 2170046"/>
              <a:gd name="connsiteY0" fmla="*/ 941695 h 1473958"/>
              <a:gd name="connsiteX1" fmla="*/ 68290 w 2170046"/>
              <a:gd name="connsiteY1" fmla="*/ 928048 h 1473958"/>
              <a:gd name="connsiteX2" fmla="*/ 109234 w 2170046"/>
              <a:gd name="connsiteY2" fmla="*/ 900752 h 1473958"/>
              <a:gd name="connsiteX3" fmla="*/ 163825 w 2170046"/>
              <a:gd name="connsiteY3" fmla="*/ 887104 h 1473958"/>
              <a:gd name="connsiteX4" fmla="*/ 259359 w 2170046"/>
              <a:gd name="connsiteY4" fmla="*/ 764275 h 1473958"/>
              <a:gd name="connsiteX5" fmla="*/ 273007 w 2170046"/>
              <a:gd name="connsiteY5" fmla="*/ 723331 h 1473958"/>
              <a:gd name="connsiteX6" fmla="*/ 354893 w 2170046"/>
              <a:gd name="connsiteY6" fmla="*/ 668740 h 1473958"/>
              <a:gd name="connsiteX7" fmla="*/ 382189 w 2170046"/>
              <a:gd name="connsiteY7" fmla="*/ 627797 h 1473958"/>
              <a:gd name="connsiteX8" fmla="*/ 423132 w 2170046"/>
              <a:gd name="connsiteY8" fmla="*/ 586854 h 1473958"/>
              <a:gd name="connsiteX9" fmla="*/ 436780 w 2170046"/>
              <a:gd name="connsiteY9" fmla="*/ 545910 h 1473958"/>
              <a:gd name="connsiteX10" fmla="*/ 464076 w 2170046"/>
              <a:gd name="connsiteY10" fmla="*/ 504967 h 1473958"/>
              <a:gd name="connsiteX11" fmla="*/ 477723 w 2170046"/>
              <a:gd name="connsiteY11" fmla="*/ 464024 h 1473958"/>
              <a:gd name="connsiteX12" fmla="*/ 518667 w 2170046"/>
              <a:gd name="connsiteY12" fmla="*/ 436728 h 1473958"/>
              <a:gd name="connsiteX13" fmla="*/ 682440 w 2170046"/>
              <a:gd name="connsiteY13" fmla="*/ 409433 h 1473958"/>
              <a:gd name="connsiteX14" fmla="*/ 764326 w 2170046"/>
              <a:gd name="connsiteY14" fmla="*/ 382137 h 1473958"/>
              <a:gd name="connsiteX15" fmla="*/ 818917 w 2170046"/>
              <a:gd name="connsiteY15" fmla="*/ 300251 h 1473958"/>
              <a:gd name="connsiteX16" fmla="*/ 846213 w 2170046"/>
              <a:gd name="connsiteY16" fmla="*/ 259307 h 1473958"/>
              <a:gd name="connsiteX17" fmla="*/ 873508 w 2170046"/>
              <a:gd name="connsiteY17" fmla="*/ 204716 h 1473958"/>
              <a:gd name="connsiteX18" fmla="*/ 887156 w 2170046"/>
              <a:gd name="connsiteY18" fmla="*/ 163773 h 1473958"/>
              <a:gd name="connsiteX19" fmla="*/ 969043 w 2170046"/>
              <a:gd name="connsiteY19" fmla="*/ 95534 h 1473958"/>
              <a:gd name="connsiteX20" fmla="*/ 1009986 w 2170046"/>
              <a:gd name="connsiteY20" fmla="*/ 54591 h 1473958"/>
              <a:gd name="connsiteX21" fmla="*/ 1050929 w 2170046"/>
              <a:gd name="connsiteY21" fmla="*/ 40943 h 1473958"/>
              <a:gd name="connsiteX22" fmla="*/ 1132816 w 2170046"/>
              <a:gd name="connsiteY22" fmla="*/ 0 h 1473958"/>
              <a:gd name="connsiteX23" fmla="*/ 1869795 w 2170046"/>
              <a:gd name="connsiteY23" fmla="*/ 40943 h 1473958"/>
              <a:gd name="connsiteX24" fmla="*/ 1951681 w 2170046"/>
              <a:gd name="connsiteY24" fmla="*/ 136478 h 1473958"/>
              <a:gd name="connsiteX25" fmla="*/ 1965329 w 2170046"/>
              <a:gd name="connsiteY25" fmla="*/ 177421 h 1473958"/>
              <a:gd name="connsiteX26" fmla="*/ 2047216 w 2170046"/>
              <a:gd name="connsiteY26" fmla="*/ 286603 h 1473958"/>
              <a:gd name="connsiteX27" fmla="*/ 2074511 w 2170046"/>
              <a:gd name="connsiteY27" fmla="*/ 354842 h 1473958"/>
              <a:gd name="connsiteX28" fmla="*/ 2088159 w 2170046"/>
              <a:gd name="connsiteY28" fmla="*/ 395785 h 1473958"/>
              <a:gd name="connsiteX29" fmla="*/ 2115455 w 2170046"/>
              <a:gd name="connsiteY29" fmla="*/ 450376 h 1473958"/>
              <a:gd name="connsiteX30" fmla="*/ 2142750 w 2170046"/>
              <a:gd name="connsiteY30" fmla="*/ 586854 h 1473958"/>
              <a:gd name="connsiteX31" fmla="*/ 2170046 w 2170046"/>
              <a:gd name="connsiteY31" fmla="*/ 859809 h 1473958"/>
              <a:gd name="connsiteX32" fmla="*/ 2156398 w 2170046"/>
              <a:gd name="connsiteY32" fmla="*/ 1023582 h 1473958"/>
              <a:gd name="connsiteX33" fmla="*/ 2115455 w 2170046"/>
              <a:gd name="connsiteY33" fmla="*/ 1119116 h 1473958"/>
              <a:gd name="connsiteX34" fmla="*/ 2074511 w 2170046"/>
              <a:gd name="connsiteY34" fmla="*/ 1146412 h 1473958"/>
              <a:gd name="connsiteX35" fmla="*/ 2047216 w 2170046"/>
              <a:gd name="connsiteY35" fmla="*/ 1187355 h 1473958"/>
              <a:gd name="connsiteX36" fmla="*/ 1965329 w 2170046"/>
              <a:gd name="connsiteY36" fmla="*/ 1228298 h 1473958"/>
              <a:gd name="connsiteX37" fmla="*/ 1924386 w 2170046"/>
              <a:gd name="connsiteY37" fmla="*/ 1255594 h 1473958"/>
              <a:gd name="connsiteX38" fmla="*/ 1828852 w 2170046"/>
              <a:gd name="connsiteY38" fmla="*/ 1282890 h 1473958"/>
              <a:gd name="connsiteX39" fmla="*/ 1692374 w 2170046"/>
              <a:gd name="connsiteY39" fmla="*/ 1337481 h 1473958"/>
              <a:gd name="connsiteX40" fmla="*/ 969043 w 2170046"/>
              <a:gd name="connsiteY40" fmla="*/ 1364776 h 1473958"/>
              <a:gd name="connsiteX41" fmla="*/ 818917 w 2170046"/>
              <a:gd name="connsiteY41" fmla="*/ 1405719 h 1473958"/>
              <a:gd name="connsiteX42" fmla="*/ 777974 w 2170046"/>
              <a:gd name="connsiteY42" fmla="*/ 1419367 h 1473958"/>
              <a:gd name="connsiteX43" fmla="*/ 737031 w 2170046"/>
              <a:gd name="connsiteY43" fmla="*/ 1433015 h 1473958"/>
              <a:gd name="connsiteX44" fmla="*/ 668792 w 2170046"/>
              <a:gd name="connsiteY44" fmla="*/ 1446663 h 1473958"/>
              <a:gd name="connsiteX45" fmla="*/ 614201 w 2170046"/>
              <a:gd name="connsiteY45" fmla="*/ 1460310 h 1473958"/>
              <a:gd name="connsiteX46" fmla="*/ 409484 w 2170046"/>
              <a:gd name="connsiteY46" fmla="*/ 1473958 h 1473958"/>
              <a:gd name="connsiteX47" fmla="*/ 136529 w 2170046"/>
              <a:gd name="connsiteY47" fmla="*/ 1460310 h 1473958"/>
              <a:gd name="connsiteX48" fmla="*/ 95586 w 2170046"/>
              <a:gd name="connsiteY48" fmla="*/ 1433015 h 1473958"/>
              <a:gd name="connsiteX49" fmla="*/ 54643 w 2170046"/>
              <a:gd name="connsiteY49" fmla="*/ 1419367 h 1473958"/>
              <a:gd name="connsiteX50" fmla="*/ 27347 w 2170046"/>
              <a:gd name="connsiteY50" fmla="*/ 1378424 h 1473958"/>
              <a:gd name="connsiteX51" fmla="*/ 52 w 2170046"/>
              <a:gd name="connsiteY51" fmla="*/ 1296537 h 1473958"/>
              <a:gd name="connsiteX52" fmla="*/ 13699 w 2170046"/>
              <a:gd name="connsiteY52" fmla="*/ 1023582 h 1473958"/>
              <a:gd name="connsiteX53" fmla="*/ 54643 w 2170046"/>
              <a:gd name="connsiteY53" fmla="*/ 1009934 h 1473958"/>
              <a:gd name="connsiteX54" fmla="*/ 52 w 2170046"/>
              <a:gd name="connsiteY54" fmla="*/ 941695 h 1473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2170046" h="1473958">
                <a:moveTo>
                  <a:pt x="52" y="941695"/>
                </a:moveTo>
                <a:cubicBezTo>
                  <a:pt x="2326" y="928047"/>
                  <a:pt x="46570" y="936193"/>
                  <a:pt x="68290" y="928048"/>
                </a:cubicBezTo>
                <a:cubicBezTo>
                  <a:pt x="83648" y="922289"/>
                  <a:pt x="94157" y="907213"/>
                  <a:pt x="109234" y="900752"/>
                </a:cubicBezTo>
                <a:cubicBezTo>
                  <a:pt x="126474" y="893363"/>
                  <a:pt x="145628" y="891653"/>
                  <a:pt x="163825" y="887104"/>
                </a:cubicBezTo>
                <a:cubicBezTo>
                  <a:pt x="229122" y="789159"/>
                  <a:pt x="195219" y="828415"/>
                  <a:pt x="259359" y="764275"/>
                </a:cubicBezTo>
                <a:cubicBezTo>
                  <a:pt x="263908" y="750627"/>
                  <a:pt x="262834" y="733504"/>
                  <a:pt x="273007" y="723331"/>
                </a:cubicBezTo>
                <a:cubicBezTo>
                  <a:pt x="296203" y="700134"/>
                  <a:pt x="354893" y="668740"/>
                  <a:pt x="354893" y="668740"/>
                </a:cubicBezTo>
                <a:cubicBezTo>
                  <a:pt x="363992" y="655092"/>
                  <a:pt x="371688" y="640398"/>
                  <a:pt x="382189" y="627797"/>
                </a:cubicBezTo>
                <a:cubicBezTo>
                  <a:pt x="394545" y="612970"/>
                  <a:pt x="412426" y="602913"/>
                  <a:pt x="423132" y="586854"/>
                </a:cubicBezTo>
                <a:cubicBezTo>
                  <a:pt x="431112" y="574884"/>
                  <a:pt x="430346" y="558777"/>
                  <a:pt x="436780" y="545910"/>
                </a:cubicBezTo>
                <a:cubicBezTo>
                  <a:pt x="444116" y="531239"/>
                  <a:pt x="454977" y="518615"/>
                  <a:pt x="464076" y="504967"/>
                </a:cubicBezTo>
                <a:cubicBezTo>
                  <a:pt x="468625" y="491319"/>
                  <a:pt x="468736" y="475257"/>
                  <a:pt x="477723" y="464024"/>
                </a:cubicBezTo>
                <a:cubicBezTo>
                  <a:pt x="487970" y="451216"/>
                  <a:pt x="503996" y="444064"/>
                  <a:pt x="518667" y="436728"/>
                </a:cubicBezTo>
                <a:cubicBezTo>
                  <a:pt x="564392" y="413866"/>
                  <a:pt x="643531" y="413756"/>
                  <a:pt x="682440" y="409433"/>
                </a:cubicBezTo>
                <a:cubicBezTo>
                  <a:pt x="709735" y="400334"/>
                  <a:pt x="748366" y="406077"/>
                  <a:pt x="764326" y="382137"/>
                </a:cubicBezTo>
                <a:lnTo>
                  <a:pt x="818917" y="300251"/>
                </a:lnTo>
                <a:cubicBezTo>
                  <a:pt x="828016" y="286603"/>
                  <a:pt x="838878" y="273978"/>
                  <a:pt x="846213" y="259307"/>
                </a:cubicBezTo>
                <a:cubicBezTo>
                  <a:pt x="855311" y="241110"/>
                  <a:pt x="865494" y="223416"/>
                  <a:pt x="873508" y="204716"/>
                </a:cubicBezTo>
                <a:cubicBezTo>
                  <a:pt x="879175" y="191493"/>
                  <a:pt x="879176" y="175743"/>
                  <a:pt x="887156" y="163773"/>
                </a:cubicBezTo>
                <a:cubicBezTo>
                  <a:pt x="917060" y="118917"/>
                  <a:pt x="931278" y="127004"/>
                  <a:pt x="969043" y="95534"/>
                </a:cubicBezTo>
                <a:cubicBezTo>
                  <a:pt x="983870" y="83178"/>
                  <a:pt x="993927" y="65297"/>
                  <a:pt x="1009986" y="54591"/>
                </a:cubicBezTo>
                <a:cubicBezTo>
                  <a:pt x="1021956" y="46611"/>
                  <a:pt x="1038062" y="47377"/>
                  <a:pt x="1050929" y="40943"/>
                </a:cubicBezTo>
                <a:cubicBezTo>
                  <a:pt x="1156756" y="-11970"/>
                  <a:pt x="1029905" y="34304"/>
                  <a:pt x="1132816" y="0"/>
                </a:cubicBezTo>
                <a:cubicBezTo>
                  <a:pt x="1614743" y="37071"/>
                  <a:pt x="1369104" y="23061"/>
                  <a:pt x="1869795" y="40943"/>
                </a:cubicBezTo>
                <a:cubicBezTo>
                  <a:pt x="1903378" y="74526"/>
                  <a:pt x="1930894" y="94904"/>
                  <a:pt x="1951681" y="136478"/>
                </a:cubicBezTo>
                <a:cubicBezTo>
                  <a:pt x="1958115" y="149345"/>
                  <a:pt x="1958895" y="164554"/>
                  <a:pt x="1965329" y="177421"/>
                </a:cubicBezTo>
                <a:cubicBezTo>
                  <a:pt x="1999245" y="245252"/>
                  <a:pt x="1999854" y="239241"/>
                  <a:pt x="2047216" y="286603"/>
                </a:cubicBezTo>
                <a:cubicBezTo>
                  <a:pt x="2056314" y="309349"/>
                  <a:pt x="2065909" y="331903"/>
                  <a:pt x="2074511" y="354842"/>
                </a:cubicBezTo>
                <a:cubicBezTo>
                  <a:pt x="2079562" y="368312"/>
                  <a:pt x="2082492" y="382562"/>
                  <a:pt x="2088159" y="395785"/>
                </a:cubicBezTo>
                <a:cubicBezTo>
                  <a:pt x="2096173" y="414485"/>
                  <a:pt x="2106356" y="432179"/>
                  <a:pt x="2115455" y="450376"/>
                </a:cubicBezTo>
                <a:cubicBezTo>
                  <a:pt x="2124553" y="495869"/>
                  <a:pt x="2137627" y="540744"/>
                  <a:pt x="2142750" y="586854"/>
                </a:cubicBezTo>
                <a:cubicBezTo>
                  <a:pt x="2161947" y="759625"/>
                  <a:pt x="2152668" y="668658"/>
                  <a:pt x="2170046" y="859809"/>
                </a:cubicBezTo>
                <a:cubicBezTo>
                  <a:pt x="2165497" y="914400"/>
                  <a:pt x="2163193" y="969225"/>
                  <a:pt x="2156398" y="1023582"/>
                </a:cubicBezTo>
                <a:cubicBezTo>
                  <a:pt x="2151923" y="1059377"/>
                  <a:pt x="2141654" y="1092917"/>
                  <a:pt x="2115455" y="1119116"/>
                </a:cubicBezTo>
                <a:cubicBezTo>
                  <a:pt x="2103856" y="1130715"/>
                  <a:pt x="2088159" y="1137313"/>
                  <a:pt x="2074511" y="1146412"/>
                </a:cubicBezTo>
                <a:cubicBezTo>
                  <a:pt x="2065413" y="1160060"/>
                  <a:pt x="2058814" y="1175757"/>
                  <a:pt x="2047216" y="1187355"/>
                </a:cubicBezTo>
                <a:cubicBezTo>
                  <a:pt x="2020758" y="1213814"/>
                  <a:pt x="1998631" y="1217198"/>
                  <a:pt x="1965329" y="1228298"/>
                </a:cubicBezTo>
                <a:cubicBezTo>
                  <a:pt x="1951681" y="1237397"/>
                  <a:pt x="1939057" y="1248258"/>
                  <a:pt x="1924386" y="1255594"/>
                </a:cubicBezTo>
                <a:cubicBezTo>
                  <a:pt x="1891394" y="1272091"/>
                  <a:pt x="1863832" y="1269773"/>
                  <a:pt x="1828852" y="1282890"/>
                </a:cubicBezTo>
                <a:cubicBezTo>
                  <a:pt x="1770734" y="1304684"/>
                  <a:pt x="1762155" y="1329728"/>
                  <a:pt x="1692374" y="1337481"/>
                </a:cubicBezTo>
                <a:cubicBezTo>
                  <a:pt x="1370550" y="1373237"/>
                  <a:pt x="1610729" y="1350192"/>
                  <a:pt x="969043" y="1364776"/>
                </a:cubicBezTo>
                <a:cubicBezTo>
                  <a:pt x="872594" y="1384066"/>
                  <a:pt x="922806" y="1371090"/>
                  <a:pt x="818917" y="1405719"/>
                </a:cubicBezTo>
                <a:lnTo>
                  <a:pt x="777974" y="1419367"/>
                </a:lnTo>
                <a:cubicBezTo>
                  <a:pt x="764326" y="1423916"/>
                  <a:pt x="751138" y="1430194"/>
                  <a:pt x="737031" y="1433015"/>
                </a:cubicBezTo>
                <a:cubicBezTo>
                  <a:pt x="714285" y="1437564"/>
                  <a:pt x="691436" y="1441631"/>
                  <a:pt x="668792" y="1446663"/>
                </a:cubicBezTo>
                <a:cubicBezTo>
                  <a:pt x="650482" y="1450732"/>
                  <a:pt x="632855" y="1458346"/>
                  <a:pt x="614201" y="1460310"/>
                </a:cubicBezTo>
                <a:cubicBezTo>
                  <a:pt x="546186" y="1467469"/>
                  <a:pt x="477723" y="1469409"/>
                  <a:pt x="409484" y="1473958"/>
                </a:cubicBezTo>
                <a:cubicBezTo>
                  <a:pt x="318499" y="1469409"/>
                  <a:pt x="226862" y="1472093"/>
                  <a:pt x="136529" y="1460310"/>
                </a:cubicBezTo>
                <a:cubicBezTo>
                  <a:pt x="120264" y="1458189"/>
                  <a:pt x="110257" y="1440350"/>
                  <a:pt x="95586" y="1433015"/>
                </a:cubicBezTo>
                <a:cubicBezTo>
                  <a:pt x="82719" y="1426581"/>
                  <a:pt x="68291" y="1423916"/>
                  <a:pt x="54643" y="1419367"/>
                </a:cubicBezTo>
                <a:cubicBezTo>
                  <a:pt x="45544" y="1405719"/>
                  <a:pt x="34009" y="1393413"/>
                  <a:pt x="27347" y="1378424"/>
                </a:cubicBezTo>
                <a:cubicBezTo>
                  <a:pt x="15662" y="1352132"/>
                  <a:pt x="52" y="1296537"/>
                  <a:pt x="52" y="1296537"/>
                </a:cubicBezTo>
                <a:cubicBezTo>
                  <a:pt x="4601" y="1205552"/>
                  <a:pt x="-3347" y="1113072"/>
                  <a:pt x="13699" y="1023582"/>
                </a:cubicBezTo>
                <a:cubicBezTo>
                  <a:pt x="16391" y="1009450"/>
                  <a:pt x="50094" y="1023582"/>
                  <a:pt x="54643" y="1009934"/>
                </a:cubicBezTo>
                <a:cubicBezTo>
                  <a:pt x="69553" y="965204"/>
                  <a:pt x="-2222" y="955343"/>
                  <a:pt x="52" y="941695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4551982" y="1419367"/>
            <a:ext cx="2230955" cy="1023582"/>
          </a:xfrm>
          <a:custGeom>
            <a:avLst/>
            <a:gdLst>
              <a:gd name="connsiteX0" fmla="*/ 6370 w 2230955"/>
              <a:gd name="connsiteY0" fmla="*/ 900752 h 1023582"/>
              <a:gd name="connsiteX1" fmla="*/ 33666 w 2230955"/>
              <a:gd name="connsiteY1" fmla="*/ 791570 h 1023582"/>
              <a:gd name="connsiteX2" fmla="*/ 47314 w 2230955"/>
              <a:gd name="connsiteY2" fmla="*/ 750627 h 1023582"/>
              <a:gd name="connsiteX3" fmla="*/ 33666 w 2230955"/>
              <a:gd name="connsiteY3" fmla="*/ 682388 h 1023582"/>
              <a:gd name="connsiteX4" fmla="*/ 47314 w 2230955"/>
              <a:gd name="connsiteY4" fmla="*/ 477672 h 1023582"/>
              <a:gd name="connsiteX5" fmla="*/ 60961 w 2230955"/>
              <a:gd name="connsiteY5" fmla="*/ 436729 h 1023582"/>
              <a:gd name="connsiteX6" fmla="*/ 101905 w 2230955"/>
              <a:gd name="connsiteY6" fmla="*/ 313899 h 1023582"/>
              <a:gd name="connsiteX7" fmla="*/ 183791 w 2230955"/>
              <a:gd name="connsiteY7" fmla="*/ 191069 h 1023582"/>
              <a:gd name="connsiteX8" fmla="*/ 252030 w 2230955"/>
              <a:gd name="connsiteY8" fmla="*/ 109182 h 1023582"/>
              <a:gd name="connsiteX9" fmla="*/ 279325 w 2230955"/>
              <a:gd name="connsiteY9" fmla="*/ 68239 h 1023582"/>
              <a:gd name="connsiteX10" fmla="*/ 361212 w 2230955"/>
              <a:gd name="connsiteY10" fmla="*/ 40943 h 1023582"/>
              <a:gd name="connsiteX11" fmla="*/ 402155 w 2230955"/>
              <a:gd name="connsiteY11" fmla="*/ 27296 h 1023582"/>
              <a:gd name="connsiteX12" fmla="*/ 647815 w 2230955"/>
              <a:gd name="connsiteY12" fmla="*/ 0 h 1023582"/>
              <a:gd name="connsiteX13" fmla="*/ 1425737 w 2230955"/>
              <a:gd name="connsiteY13" fmla="*/ 13648 h 1023582"/>
              <a:gd name="connsiteX14" fmla="*/ 1521272 w 2230955"/>
              <a:gd name="connsiteY14" fmla="*/ 27296 h 1023582"/>
              <a:gd name="connsiteX15" fmla="*/ 1862466 w 2230955"/>
              <a:gd name="connsiteY15" fmla="*/ 54591 h 1023582"/>
              <a:gd name="connsiteX16" fmla="*/ 1958000 w 2230955"/>
              <a:gd name="connsiteY16" fmla="*/ 95534 h 1023582"/>
              <a:gd name="connsiteX17" fmla="*/ 2053534 w 2230955"/>
              <a:gd name="connsiteY17" fmla="*/ 150126 h 1023582"/>
              <a:gd name="connsiteX18" fmla="*/ 2121773 w 2230955"/>
              <a:gd name="connsiteY18" fmla="*/ 245660 h 1023582"/>
              <a:gd name="connsiteX19" fmla="*/ 2162717 w 2230955"/>
              <a:gd name="connsiteY19" fmla="*/ 286603 h 1023582"/>
              <a:gd name="connsiteX20" fmla="*/ 2203660 w 2230955"/>
              <a:gd name="connsiteY20" fmla="*/ 395785 h 1023582"/>
              <a:gd name="connsiteX21" fmla="*/ 2230955 w 2230955"/>
              <a:gd name="connsiteY21" fmla="*/ 504967 h 1023582"/>
              <a:gd name="connsiteX22" fmla="*/ 2217308 w 2230955"/>
              <a:gd name="connsiteY22" fmla="*/ 696036 h 1023582"/>
              <a:gd name="connsiteX23" fmla="*/ 2149069 w 2230955"/>
              <a:gd name="connsiteY23" fmla="*/ 818866 h 1023582"/>
              <a:gd name="connsiteX24" fmla="*/ 2108125 w 2230955"/>
              <a:gd name="connsiteY24" fmla="*/ 832514 h 1023582"/>
              <a:gd name="connsiteX25" fmla="*/ 2026239 w 2230955"/>
              <a:gd name="connsiteY25" fmla="*/ 873457 h 1023582"/>
              <a:gd name="connsiteX26" fmla="*/ 1944352 w 2230955"/>
              <a:gd name="connsiteY26" fmla="*/ 941696 h 1023582"/>
              <a:gd name="connsiteX27" fmla="*/ 1862466 w 2230955"/>
              <a:gd name="connsiteY27" fmla="*/ 968991 h 1023582"/>
              <a:gd name="connsiteX28" fmla="*/ 1780579 w 2230955"/>
              <a:gd name="connsiteY28" fmla="*/ 1023582 h 1023582"/>
              <a:gd name="connsiteX29" fmla="*/ 961714 w 2230955"/>
              <a:gd name="connsiteY29" fmla="*/ 1009934 h 1023582"/>
              <a:gd name="connsiteX30" fmla="*/ 770645 w 2230955"/>
              <a:gd name="connsiteY30" fmla="*/ 955343 h 1023582"/>
              <a:gd name="connsiteX31" fmla="*/ 729702 w 2230955"/>
              <a:gd name="connsiteY31" fmla="*/ 941696 h 1023582"/>
              <a:gd name="connsiteX32" fmla="*/ 333917 w 2230955"/>
              <a:gd name="connsiteY32" fmla="*/ 955343 h 1023582"/>
              <a:gd name="connsiteX33" fmla="*/ 292973 w 2230955"/>
              <a:gd name="connsiteY33" fmla="*/ 968991 h 1023582"/>
              <a:gd name="connsiteX34" fmla="*/ 47314 w 2230955"/>
              <a:gd name="connsiteY34" fmla="*/ 955343 h 1023582"/>
              <a:gd name="connsiteX35" fmla="*/ 6370 w 2230955"/>
              <a:gd name="connsiteY35" fmla="*/ 846161 h 102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2230955" h="1023582">
                <a:moveTo>
                  <a:pt x="6370" y="900752"/>
                </a:moveTo>
                <a:cubicBezTo>
                  <a:pt x="15469" y="864358"/>
                  <a:pt x="23795" y="827762"/>
                  <a:pt x="33666" y="791570"/>
                </a:cubicBezTo>
                <a:cubicBezTo>
                  <a:pt x="37451" y="777691"/>
                  <a:pt x="47314" y="765013"/>
                  <a:pt x="47314" y="750627"/>
                </a:cubicBezTo>
                <a:cubicBezTo>
                  <a:pt x="47314" y="727430"/>
                  <a:pt x="38215" y="705134"/>
                  <a:pt x="33666" y="682388"/>
                </a:cubicBezTo>
                <a:cubicBezTo>
                  <a:pt x="38215" y="614149"/>
                  <a:pt x="39762" y="545644"/>
                  <a:pt x="47314" y="477672"/>
                </a:cubicBezTo>
                <a:cubicBezTo>
                  <a:pt x="48903" y="463374"/>
                  <a:pt x="57009" y="450561"/>
                  <a:pt x="60961" y="436729"/>
                </a:cubicBezTo>
                <a:cubicBezTo>
                  <a:pt x="78336" y="375915"/>
                  <a:pt x="70535" y="376639"/>
                  <a:pt x="101905" y="313899"/>
                </a:cubicBezTo>
                <a:cubicBezTo>
                  <a:pt x="128229" y="261251"/>
                  <a:pt x="149502" y="236787"/>
                  <a:pt x="183791" y="191069"/>
                </a:cubicBezTo>
                <a:cubicBezTo>
                  <a:pt x="209858" y="112870"/>
                  <a:pt x="177668" y="183545"/>
                  <a:pt x="252030" y="109182"/>
                </a:cubicBezTo>
                <a:cubicBezTo>
                  <a:pt x="263628" y="97584"/>
                  <a:pt x="265416" y="76932"/>
                  <a:pt x="279325" y="68239"/>
                </a:cubicBezTo>
                <a:cubicBezTo>
                  <a:pt x="303724" y="52990"/>
                  <a:pt x="333916" y="50041"/>
                  <a:pt x="361212" y="40943"/>
                </a:cubicBezTo>
                <a:cubicBezTo>
                  <a:pt x="374860" y="36394"/>
                  <a:pt x="387965" y="29661"/>
                  <a:pt x="402155" y="27296"/>
                </a:cubicBezTo>
                <a:cubicBezTo>
                  <a:pt x="538077" y="4642"/>
                  <a:pt x="456465" y="15946"/>
                  <a:pt x="647815" y="0"/>
                </a:cubicBezTo>
                <a:lnTo>
                  <a:pt x="1425737" y="13648"/>
                </a:lnTo>
                <a:cubicBezTo>
                  <a:pt x="1457890" y="14653"/>
                  <a:pt x="1489244" y="24293"/>
                  <a:pt x="1521272" y="27296"/>
                </a:cubicBezTo>
                <a:cubicBezTo>
                  <a:pt x="1634869" y="37946"/>
                  <a:pt x="1748735" y="45493"/>
                  <a:pt x="1862466" y="54591"/>
                </a:cubicBezTo>
                <a:cubicBezTo>
                  <a:pt x="1952129" y="77007"/>
                  <a:pt x="1884696" y="53646"/>
                  <a:pt x="1958000" y="95534"/>
                </a:cubicBezTo>
                <a:cubicBezTo>
                  <a:pt x="1982978" y="109807"/>
                  <a:pt x="2031366" y="127958"/>
                  <a:pt x="2053534" y="150126"/>
                </a:cubicBezTo>
                <a:cubicBezTo>
                  <a:pt x="2102715" y="199307"/>
                  <a:pt x="2083017" y="199154"/>
                  <a:pt x="2121773" y="245660"/>
                </a:cubicBezTo>
                <a:cubicBezTo>
                  <a:pt x="2134129" y="260487"/>
                  <a:pt x="2149069" y="272955"/>
                  <a:pt x="2162717" y="286603"/>
                </a:cubicBezTo>
                <a:cubicBezTo>
                  <a:pt x="2187877" y="387250"/>
                  <a:pt x="2160839" y="295871"/>
                  <a:pt x="2203660" y="395785"/>
                </a:cubicBezTo>
                <a:cubicBezTo>
                  <a:pt x="2219398" y="432506"/>
                  <a:pt x="2222945" y="464914"/>
                  <a:pt x="2230955" y="504967"/>
                </a:cubicBezTo>
                <a:cubicBezTo>
                  <a:pt x="2226406" y="568657"/>
                  <a:pt x="2224768" y="632621"/>
                  <a:pt x="2217308" y="696036"/>
                </a:cubicBezTo>
                <a:cubicBezTo>
                  <a:pt x="2213384" y="729389"/>
                  <a:pt x="2165808" y="813286"/>
                  <a:pt x="2149069" y="818866"/>
                </a:cubicBezTo>
                <a:cubicBezTo>
                  <a:pt x="2135421" y="823415"/>
                  <a:pt x="2120992" y="826080"/>
                  <a:pt x="2108125" y="832514"/>
                </a:cubicBezTo>
                <a:cubicBezTo>
                  <a:pt x="2002295" y="885428"/>
                  <a:pt x="2129154" y="839151"/>
                  <a:pt x="2026239" y="873457"/>
                </a:cubicBezTo>
                <a:cubicBezTo>
                  <a:pt x="2000527" y="899169"/>
                  <a:pt x="1978554" y="926495"/>
                  <a:pt x="1944352" y="941696"/>
                </a:cubicBezTo>
                <a:cubicBezTo>
                  <a:pt x="1918060" y="953381"/>
                  <a:pt x="1886406" y="953031"/>
                  <a:pt x="1862466" y="968991"/>
                </a:cubicBezTo>
                <a:lnTo>
                  <a:pt x="1780579" y="1023582"/>
                </a:lnTo>
                <a:cubicBezTo>
                  <a:pt x="1507624" y="1019033"/>
                  <a:pt x="1234442" y="1021966"/>
                  <a:pt x="961714" y="1009934"/>
                </a:cubicBezTo>
                <a:cubicBezTo>
                  <a:pt x="922204" y="1008191"/>
                  <a:pt x="813276" y="969553"/>
                  <a:pt x="770645" y="955343"/>
                </a:cubicBezTo>
                <a:lnTo>
                  <a:pt x="729702" y="941696"/>
                </a:lnTo>
                <a:cubicBezTo>
                  <a:pt x="597774" y="946245"/>
                  <a:pt x="465667" y="947109"/>
                  <a:pt x="333917" y="955343"/>
                </a:cubicBezTo>
                <a:cubicBezTo>
                  <a:pt x="319559" y="956240"/>
                  <a:pt x="307359" y="968991"/>
                  <a:pt x="292973" y="968991"/>
                </a:cubicBezTo>
                <a:cubicBezTo>
                  <a:pt x="210960" y="968991"/>
                  <a:pt x="129200" y="959892"/>
                  <a:pt x="47314" y="955343"/>
                </a:cubicBezTo>
                <a:cubicBezTo>
                  <a:pt x="-23841" y="931626"/>
                  <a:pt x="6370" y="956082"/>
                  <a:pt x="6370" y="84616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olný tvar 60"/>
          <p:cNvSpPr/>
          <p:nvPr/>
        </p:nvSpPr>
        <p:spPr>
          <a:xfrm>
            <a:off x="4667534" y="2374107"/>
            <a:ext cx="1992573" cy="1542800"/>
          </a:xfrm>
          <a:custGeom>
            <a:avLst/>
            <a:gdLst>
              <a:gd name="connsiteX0" fmla="*/ 163773 w 1992573"/>
              <a:gd name="connsiteY0" fmla="*/ 669344 h 1542800"/>
              <a:gd name="connsiteX1" fmla="*/ 204717 w 1992573"/>
              <a:gd name="connsiteY1" fmla="*/ 751230 h 1542800"/>
              <a:gd name="connsiteX2" fmla="*/ 232012 w 1992573"/>
              <a:gd name="connsiteY2" fmla="*/ 792174 h 1542800"/>
              <a:gd name="connsiteX3" fmla="*/ 259308 w 1992573"/>
              <a:gd name="connsiteY3" fmla="*/ 874060 h 1542800"/>
              <a:gd name="connsiteX4" fmla="*/ 272956 w 1992573"/>
              <a:gd name="connsiteY4" fmla="*/ 915003 h 1542800"/>
              <a:gd name="connsiteX5" fmla="*/ 286603 w 1992573"/>
              <a:gd name="connsiteY5" fmla="*/ 955947 h 1542800"/>
              <a:gd name="connsiteX6" fmla="*/ 313899 w 1992573"/>
              <a:gd name="connsiteY6" fmla="*/ 1119720 h 1542800"/>
              <a:gd name="connsiteX7" fmla="*/ 341194 w 1992573"/>
              <a:gd name="connsiteY7" fmla="*/ 1201606 h 1542800"/>
              <a:gd name="connsiteX8" fmla="*/ 382138 w 1992573"/>
              <a:gd name="connsiteY8" fmla="*/ 1242550 h 1542800"/>
              <a:gd name="connsiteX9" fmla="*/ 409433 w 1992573"/>
              <a:gd name="connsiteY9" fmla="*/ 1283493 h 1542800"/>
              <a:gd name="connsiteX10" fmla="*/ 450376 w 1992573"/>
              <a:gd name="connsiteY10" fmla="*/ 1310789 h 1542800"/>
              <a:gd name="connsiteX11" fmla="*/ 491320 w 1992573"/>
              <a:gd name="connsiteY11" fmla="*/ 1351732 h 1542800"/>
              <a:gd name="connsiteX12" fmla="*/ 545911 w 1992573"/>
              <a:gd name="connsiteY12" fmla="*/ 1392675 h 1542800"/>
              <a:gd name="connsiteX13" fmla="*/ 586854 w 1992573"/>
              <a:gd name="connsiteY13" fmla="*/ 1433618 h 1542800"/>
              <a:gd name="connsiteX14" fmla="*/ 668741 w 1992573"/>
              <a:gd name="connsiteY14" fmla="*/ 1460914 h 1542800"/>
              <a:gd name="connsiteX15" fmla="*/ 709684 w 1992573"/>
              <a:gd name="connsiteY15" fmla="*/ 1488209 h 1542800"/>
              <a:gd name="connsiteX16" fmla="*/ 859809 w 1992573"/>
              <a:gd name="connsiteY16" fmla="*/ 1529153 h 1542800"/>
              <a:gd name="connsiteX17" fmla="*/ 1146412 w 1992573"/>
              <a:gd name="connsiteY17" fmla="*/ 1542800 h 1542800"/>
              <a:gd name="connsiteX18" fmla="*/ 1624084 w 1992573"/>
              <a:gd name="connsiteY18" fmla="*/ 1529153 h 1542800"/>
              <a:gd name="connsiteX19" fmla="*/ 1678675 w 1992573"/>
              <a:gd name="connsiteY19" fmla="*/ 1515505 h 1542800"/>
              <a:gd name="connsiteX20" fmla="*/ 1705970 w 1992573"/>
              <a:gd name="connsiteY20" fmla="*/ 1474562 h 1542800"/>
              <a:gd name="connsiteX21" fmla="*/ 1801505 w 1992573"/>
              <a:gd name="connsiteY21" fmla="*/ 1419971 h 1542800"/>
              <a:gd name="connsiteX22" fmla="*/ 1828800 w 1992573"/>
              <a:gd name="connsiteY22" fmla="*/ 1338084 h 1542800"/>
              <a:gd name="connsiteX23" fmla="*/ 1842448 w 1992573"/>
              <a:gd name="connsiteY23" fmla="*/ 1297141 h 1542800"/>
              <a:gd name="connsiteX24" fmla="*/ 1897039 w 1992573"/>
              <a:gd name="connsiteY24" fmla="*/ 1215254 h 1542800"/>
              <a:gd name="connsiteX25" fmla="*/ 1910687 w 1992573"/>
              <a:gd name="connsiteY25" fmla="*/ 1147015 h 1542800"/>
              <a:gd name="connsiteX26" fmla="*/ 1924335 w 1992573"/>
              <a:gd name="connsiteY26" fmla="*/ 1106072 h 1542800"/>
              <a:gd name="connsiteX27" fmla="*/ 1951630 w 1992573"/>
              <a:gd name="connsiteY27" fmla="*/ 874060 h 1542800"/>
              <a:gd name="connsiteX28" fmla="*/ 1937982 w 1992573"/>
              <a:gd name="connsiteY28" fmla="*/ 833117 h 1542800"/>
              <a:gd name="connsiteX29" fmla="*/ 1992573 w 1992573"/>
              <a:gd name="connsiteY29" fmla="*/ 696639 h 1542800"/>
              <a:gd name="connsiteX30" fmla="*/ 1965278 w 1992573"/>
              <a:gd name="connsiteY30" fmla="*/ 450980 h 1542800"/>
              <a:gd name="connsiteX31" fmla="*/ 1897039 w 1992573"/>
              <a:gd name="connsiteY31" fmla="*/ 369093 h 1542800"/>
              <a:gd name="connsiteX32" fmla="*/ 1815153 w 1992573"/>
              <a:gd name="connsiteY32" fmla="*/ 314502 h 1542800"/>
              <a:gd name="connsiteX33" fmla="*/ 1774209 w 1992573"/>
              <a:gd name="connsiteY33" fmla="*/ 300854 h 1542800"/>
              <a:gd name="connsiteX34" fmla="*/ 1692323 w 1992573"/>
              <a:gd name="connsiteY34" fmla="*/ 246263 h 1542800"/>
              <a:gd name="connsiteX35" fmla="*/ 1528550 w 1992573"/>
              <a:gd name="connsiteY35" fmla="*/ 191672 h 1542800"/>
              <a:gd name="connsiteX36" fmla="*/ 1487606 w 1992573"/>
              <a:gd name="connsiteY36" fmla="*/ 178024 h 1542800"/>
              <a:gd name="connsiteX37" fmla="*/ 1023582 w 1992573"/>
              <a:gd name="connsiteY37" fmla="*/ 164377 h 1542800"/>
              <a:gd name="connsiteX38" fmla="*/ 928048 w 1992573"/>
              <a:gd name="connsiteY38" fmla="*/ 137081 h 1542800"/>
              <a:gd name="connsiteX39" fmla="*/ 832514 w 1992573"/>
              <a:gd name="connsiteY39" fmla="*/ 109786 h 1542800"/>
              <a:gd name="connsiteX40" fmla="*/ 764275 w 1992573"/>
              <a:gd name="connsiteY40" fmla="*/ 96138 h 1542800"/>
              <a:gd name="connsiteX41" fmla="*/ 641445 w 1992573"/>
              <a:gd name="connsiteY41" fmla="*/ 55194 h 1542800"/>
              <a:gd name="connsiteX42" fmla="*/ 600502 w 1992573"/>
              <a:gd name="connsiteY42" fmla="*/ 41547 h 1542800"/>
              <a:gd name="connsiteX43" fmla="*/ 545911 w 1992573"/>
              <a:gd name="connsiteY43" fmla="*/ 27899 h 1542800"/>
              <a:gd name="connsiteX44" fmla="*/ 450376 w 1992573"/>
              <a:gd name="connsiteY44" fmla="*/ 603 h 1542800"/>
              <a:gd name="connsiteX45" fmla="*/ 95535 w 1992573"/>
              <a:gd name="connsiteY45" fmla="*/ 41547 h 1542800"/>
              <a:gd name="connsiteX46" fmla="*/ 54591 w 1992573"/>
              <a:gd name="connsiteY46" fmla="*/ 68842 h 1542800"/>
              <a:gd name="connsiteX47" fmla="*/ 13648 w 1992573"/>
              <a:gd name="connsiteY47" fmla="*/ 191672 h 1542800"/>
              <a:gd name="connsiteX48" fmla="*/ 0 w 1992573"/>
              <a:gd name="connsiteY48" fmla="*/ 232615 h 1542800"/>
              <a:gd name="connsiteX49" fmla="*/ 40944 w 1992573"/>
              <a:gd name="connsiteY49" fmla="*/ 437332 h 1542800"/>
              <a:gd name="connsiteX50" fmla="*/ 54591 w 1992573"/>
              <a:gd name="connsiteY50" fmla="*/ 478275 h 1542800"/>
              <a:gd name="connsiteX51" fmla="*/ 109182 w 1992573"/>
              <a:gd name="connsiteY51" fmla="*/ 560162 h 1542800"/>
              <a:gd name="connsiteX52" fmla="*/ 163773 w 1992573"/>
              <a:gd name="connsiteY52" fmla="*/ 628400 h 1542800"/>
              <a:gd name="connsiteX53" fmla="*/ 218365 w 1992573"/>
              <a:gd name="connsiteY53" fmla="*/ 737583 h 154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992573" h="1542800">
                <a:moveTo>
                  <a:pt x="163773" y="669344"/>
                </a:moveTo>
                <a:cubicBezTo>
                  <a:pt x="177421" y="696639"/>
                  <a:pt x="189896" y="724553"/>
                  <a:pt x="204717" y="751230"/>
                </a:cubicBezTo>
                <a:cubicBezTo>
                  <a:pt x="212683" y="765569"/>
                  <a:pt x="225350" y="777185"/>
                  <a:pt x="232012" y="792174"/>
                </a:cubicBezTo>
                <a:cubicBezTo>
                  <a:pt x="243697" y="818466"/>
                  <a:pt x="250209" y="846765"/>
                  <a:pt x="259308" y="874060"/>
                </a:cubicBezTo>
                <a:lnTo>
                  <a:pt x="272956" y="915003"/>
                </a:lnTo>
                <a:lnTo>
                  <a:pt x="286603" y="955947"/>
                </a:lnTo>
                <a:cubicBezTo>
                  <a:pt x="292462" y="996958"/>
                  <a:pt x="301925" y="1075814"/>
                  <a:pt x="313899" y="1119720"/>
                </a:cubicBezTo>
                <a:cubicBezTo>
                  <a:pt x="321469" y="1147478"/>
                  <a:pt x="320849" y="1181261"/>
                  <a:pt x="341194" y="1201606"/>
                </a:cubicBezTo>
                <a:cubicBezTo>
                  <a:pt x="354842" y="1215254"/>
                  <a:pt x="369782" y="1227722"/>
                  <a:pt x="382138" y="1242550"/>
                </a:cubicBezTo>
                <a:cubicBezTo>
                  <a:pt x="392639" y="1255151"/>
                  <a:pt x="397835" y="1271895"/>
                  <a:pt x="409433" y="1283493"/>
                </a:cubicBezTo>
                <a:cubicBezTo>
                  <a:pt x="421031" y="1295091"/>
                  <a:pt x="437775" y="1300288"/>
                  <a:pt x="450376" y="1310789"/>
                </a:cubicBezTo>
                <a:cubicBezTo>
                  <a:pt x="465203" y="1323145"/>
                  <a:pt x="476666" y="1339171"/>
                  <a:pt x="491320" y="1351732"/>
                </a:cubicBezTo>
                <a:cubicBezTo>
                  <a:pt x="508590" y="1366535"/>
                  <a:pt x="528641" y="1377872"/>
                  <a:pt x="545911" y="1392675"/>
                </a:cubicBezTo>
                <a:cubicBezTo>
                  <a:pt x="560565" y="1405236"/>
                  <a:pt x="569982" y="1424245"/>
                  <a:pt x="586854" y="1433618"/>
                </a:cubicBezTo>
                <a:cubicBezTo>
                  <a:pt x="612005" y="1447591"/>
                  <a:pt x="644801" y="1444954"/>
                  <a:pt x="668741" y="1460914"/>
                </a:cubicBezTo>
                <a:cubicBezTo>
                  <a:pt x="682389" y="1470012"/>
                  <a:pt x="694695" y="1481547"/>
                  <a:pt x="709684" y="1488209"/>
                </a:cubicBezTo>
                <a:cubicBezTo>
                  <a:pt x="742105" y="1502618"/>
                  <a:pt x="820980" y="1526166"/>
                  <a:pt x="859809" y="1529153"/>
                </a:cubicBezTo>
                <a:cubicBezTo>
                  <a:pt x="955170" y="1536488"/>
                  <a:pt x="1050878" y="1538251"/>
                  <a:pt x="1146412" y="1542800"/>
                </a:cubicBezTo>
                <a:cubicBezTo>
                  <a:pt x="1305636" y="1538251"/>
                  <a:pt x="1465004" y="1537311"/>
                  <a:pt x="1624084" y="1529153"/>
                </a:cubicBezTo>
                <a:cubicBezTo>
                  <a:pt x="1642816" y="1528192"/>
                  <a:pt x="1663068" y="1525910"/>
                  <a:pt x="1678675" y="1515505"/>
                </a:cubicBezTo>
                <a:cubicBezTo>
                  <a:pt x="1692323" y="1506407"/>
                  <a:pt x="1694372" y="1486160"/>
                  <a:pt x="1705970" y="1474562"/>
                </a:cubicBezTo>
                <a:cubicBezTo>
                  <a:pt x="1725261" y="1455271"/>
                  <a:pt x="1780095" y="1430676"/>
                  <a:pt x="1801505" y="1419971"/>
                </a:cubicBezTo>
                <a:lnTo>
                  <a:pt x="1828800" y="1338084"/>
                </a:lnTo>
                <a:cubicBezTo>
                  <a:pt x="1833349" y="1324436"/>
                  <a:pt x="1834468" y="1309111"/>
                  <a:pt x="1842448" y="1297141"/>
                </a:cubicBezTo>
                <a:lnTo>
                  <a:pt x="1897039" y="1215254"/>
                </a:lnTo>
                <a:cubicBezTo>
                  <a:pt x="1901588" y="1192508"/>
                  <a:pt x="1905061" y="1169519"/>
                  <a:pt x="1910687" y="1147015"/>
                </a:cubicBezTo>
                <a:cubicBezTo>
                  <a:pt x="1914176" y="1133059"/>
                  <a:pt x="1922551" y="1120347"/>
                  <a:pt x="1924335" y="1106072"/>
                </a:cubicBezTo>
                <a:cubicBezTo>
                  <a:pt x="1958279" y="834518"/>
                  <a:pt x="1917632" y="1010048"/>
                  <a:pt x="1951630" y="874060"/>
                </a:cubicBezTo>
                <a:cubicBezTo>
                  <a:pt x="1947081" y="860412"/>
                  <a:pt x="1937982" y="847503"/>
                  <a:pt x="1937982" y="833117"/>
                </a:cubicBezTo>
                <a:cubicBezTo>
                  <a:pt x="1937982" y="791020"/>
                  <a:pt x="1977489" y="726807"/>
                  <a:pt x="1992573" y="696639"/>
                </a:cubicBezTo>
                <a:cubicBezTo>
                  <a:pt x="1990867" y="671054"/>
                  <a:pt x="1997840" y="516104"/>
                  <a:pt x="1965278" y="450980"/>
                </a:cubicBezTo>
                <a:cubicBezTo>
                  <a:pt x="1950941" y="422305"/>
                  <a:pt x="1921735" y="388301"/>
                  <a:pt x="1897039" y="369093"/>
                </a:cubicBezTo>
                <a:cubicBezTo>
                  <a:pt x="1871144" y="348953"/>
                  <a:pt x="1846275" y="324876"/>
                  <a:pt x="1815153" y="314502"/>
                </a:cubicBezTo>
                <a:cubicBezTo>
                  <a:pt x="1801505" y="309953"/>
                  <a:pt x="1786785" y="307841"/>
                  <a:pt x="1774209" y="300854"/>
                </a:cubicBezTo>
                <a:cubicBezTo>
                  <a:pt x="1745532" y="284922"/>
                  <a:pt x="1723445" y="256637"/>
                  <a:pt x="1692323" y="246263"/>
                </a:cubicBezTo>
                <a:lnTo>
                  <a:pt x="1528550" y="191672"/>
                </a:lnTo>
                <a:cubicBezTo>
                  <a:pt x="1514902" y="187123"/>
                  <a:pt x="1501986" y="178447"/>
                  <a:pt x="1487606" y="178024"/>
                </a:cubicBezTo>
                <a:lnTo>
                  <a:pt x="1023582" y="164377"/>
                </a:lnTo>
                <a:cubicBezTo>
                  <a:pt x="925415" y="131654"/>
                  <a:pt x="1048006" y="171355"/>
                  <a:pt x="928048" y="137081"/>
                </a:cubicBezTo>
                <a:cubicBezTo>
                  <a:pt x="848252" y="114282"/>
                  <a:pt x="928518" y="131120"/>
                  <a:pt x="832514" y="109786"/>
                </a:cubicBezTo>
                <a:cubicBezTo>
                  <a:pt x="809870" y="104754"/>
                  <a:pt x="786654" y="102242"/>
                  <a:pt x="764275" y="96138"/>
                </a:cubicBezTo>
                <a:cubicBezTo>
                  <a:pt x="764260" y="96134"/>
                  <a:pt x="661924" y="62020"/>
                  <a:pt x="641445" y="55194"/>
                </a:cubicBezTo>
                <a:cubicBezTo>
                  <a:pt x="627797" y="50645"/>
                  <a:pt x="614458" y="45036"/>
                  <a:pt x="600502" y="41547"/>
                </a:cubicBezTo>
                <a:cubicBezTo>
                  <a:pt x="582305" y="36998"/>
                  <a:pt x="563946" y="33052"/>
                  <a:pt x="545911" y="27899"/>
                </a:cubicBezTo>
                <a:cubicBezTo>
                  <a:pt x="408856" y="-11260"/>
                  <a:pt x="621034" y="43268"/>
                  <a:pt x="450376" y="603"/>
                </a:cubicBezTo>
                <a:cubicBezTo>
                  <a:pt x="436727" y="1285"/>
                  <a:pt x="172872" y="-10009"/>
                  <a:pt x="95535" y="41547"/>
                </a:cubicBezTo>
                <a:lnTo>
                  <a:pt x="54591" y="68842"/>
                </a:lnTo>
                <a:lnTo>
                  <a:pt x="13648" y="191672"/>
                </a:lnTo>
                <a:lnTo>
                  <a:pt x="0" y="232615"/>
                </a:lnTo>
                <a:cubicBezTo>
                  <a:pt x="16826" y="384046"/>
                  <a:pt x="620" y="316360"/>
                  <a:pt x="40944" y="437332"/>
                </a:cubicBezTo>
                <a:cubicBezTo>
                  <a:pt x="45493" y="450980"/>
                  <a:pt x="46611" y="466305"/>
                  <a:pt x="54591" y="478275"/>
                </a:cubicBezTo>
                <a:cubicBezTo>
                  <a:pt x="72788" y="505571"/>
                  <a:pt x="98808" y="529040"/>
                  <a:pt x="109182" y="560162"/>
                </a:cubicBezTo>
                <a:cubicBezTo>
                  <a:pt x="128017" y="616666"/>
                  <a:pt x="110860" y="593125"/>
                  <a:pt x="163773" y="628400"/>
                </a:cubicBezTo>
                <a:cubicBezTo>
                  <a:pt x="195138" y="722494"/>
                  <a:pt x="170724" y="689942"/>
                  <a:pt x="218365" y="73758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4394568" y="1323833"/>
            <a:ext cx="1269463" cy="2907358"/>
          </a:xfrm>
          <a:custGeom>
            <a:avLst/>
            <a:gdLst>
              <a:gd name="connsiteX0" fmla="*/ 68250 w 1269463"/>
              <a:gd name="connsiteY0" fmla="*/ 382137 h 2907358"/>
              <a:gd name="connsiteX1" fmla="*/ 95545 w 1269463"/>
              <a:gd name="connsiteY1" fmla="*/ 259307 h 2907358"/>
              <a:gd name="connsiteX2" fmla="*/ 109193 w 1269463"/>
              <a:gd name="connsiteY2" fmla="*/ 218364 h 2907358"/>
              <a:gd name="connsiteX3" fmla="*/ 163784 w 1269463"/>
              <a:gd name="connsiteY3" fmla="*/ 136477 h 2907358"/>
              <a:gd name="connsiteX4" fmla="*/ 286614 w 1269463"/>
              <a:gd name="connsiteY4" fmla="*/ 68239 h 2907358"/>
              <a:gd name="connsiteX5" fmla="*/ 382148 w 1269463"/>
              <a:gd name="connsiteY5" fmla="*/ 13648 h 2907358"/>
              <a:gd name="connsiteX6" fmla="*/ 423092 w 1269463"/>
              <a:gd name="connsiteY6" fmla="*/ 0 h 2907358"/>
              <a:gd name="connsiteX7" fmla="*/ 709695 w 1269463"/>
              <a:gd name="connsiteY7" fmla="*/ 13648 h 2907358"/>
              <a:gd name="connsiteX8" fmla="*/ 791581 w 1269463"/>
              <a:gd name="connsiteY8" fmla="*/ 40943 h 2907358"/>
              <a:gd name="connsiteX9" fmla="*/ 873468 w 1269463"/>
              <a:gd name="connsiteY9" fmla="*/ 95534 h 2907358"/>
              <a:gd name="connsiteX10" fmla="*/ 900763 w 1269463"/>
              <a:gd name="connsiteY10" fmla="*/ 136477 h 2907358"/>
              <a:gd name="connsiteX11" fmla="*/ 941707 w 1269463"/>
              <a:gd name="connsiteY11" fmla="*/ 163773 h 2907358"/>
              <a:gd name="connsiteX12" fmla="*/ 955354 w 1269463"/>
              <a:gd name="connsiteY12" fmla="*/ 204716 h 2907358"/>
              <a:gd name="connsiteX13" fmla="*/ 982650 w 1269463"/>
              <a:gd name="connsiteY13" fmla="*/ 245660 h 2907358"/>
              <a:gd name="connsiteX14" fmla="*/ 996298 w 1269463"/>
              <a:gd name="connsiteY14" fmla="*/ 286603 h 2907358"/>
              <a:gd name="connsiteX15" fmla="*/ 1023593 w 1269463"/>
              <a:gd name="connsiteY15" fmla="*/ 327546 h 2907358"/>
              <a:gd name="connsiteX16" fmla="*/ 1037241 w 1269463"/>
              <a:gd name="connsiteY16" fmla="*/ 368489 h 2907358"/>
              <a:gd name="connsiteX17" fmla="*/ 1064536 w 1269463"/>
              <a:gd name="connsiteY17" fmla="*/ 409433 h 2907358"/>
              <a:gd name="connsiteX18" fmla="*/ 1091832 w 1269463"/>
              <a:gd name="connsiteY18" fmla="*/ 518615 h 2907358"/>
              <a:gd name="connsiteX19" fmla="*/ 1119128 w 1269463"/>
              <a:gd name="connsiteY19" fmla="*/ 600501 h 2907358"/>
              <a:gd name="connsiteX20" fmla="*/ 1146423 w 1269463"/>
              <a:gd name="connsiteY20" fmla="*/ 696036 h 2907358"/>
              <a:gd name="connsiteX21" fmla="*/ 1160071 w 1269463"/>
              <a:gd name="connsiteY21" fmla="*/ 791570 h 2907358"/>
              <a:gd name="connsiteX22" fmla="*/ 1173719 w 1269463"/>
              <a:gd name="connsiteY22" fmla="*/ 832513 h 2907358"/>
              <a:gd name="connsiteX23" fmla="*/ 1187366 w 1269463"/>
              <a:gd name="connsiteY23" fmla="*/ 1050877 h 2907358"/>
              <a:gd name="connsiteX24" fmla="*/ 1201014 w 1269463"/>
              <a:gd name="connsiteY24" fmla="*/ 1187355 h 2907358"/>
              <a:gd name="connsiteX25" fmla="*/ 1214662 w 1269463"/>
              <a:gd name="connsiteY25" fmla="*/ 1269242 h 2907358"/>
              <a:gd name="connsiteX26" fmla="*/ 1241957 w 1269463"/>
              <a:gd name="connsiteY26" fmla="*/ 1392071 h 2907358"/>
              <a:gd name="connsiteX27" fmla="*/ 1255605 w 1269463"/>
              <a:gd name="connsiteY27" fmla="*/ 1910686 h 2907358"/>
              <a:gd name="connsiteX28" fmla="*/ 1255605 w 1269463"/>
              <a:gd name="connsiteY28" fmla="*/ 2511188 h 2907358"/>
              <a:gd name="connsiteX29" fmla="*/ 1241957 w 1269463"/>
              <a:gd name="connsiteY29" fmla="*/ 2606722 h 2907358"/>
              <a:gd name="connsiteX30" fmla="*/ 1214662 w 1269463"/>
              <a:gd name="connsiteY30" fmla="*/ 2729552 h 2907358"/>
              <a:gd name="connsiteX31" fmla="*/ 1132775 w 1269463"/>
              <a:gd name="connsiteY31" fmla="*/ 2838734 h 2907358"/>
              <a:gd name="connsiteX32" fmla="*/ 1078184 w 1269463"/>
              <a:gd name="connsiteY32" fmla="*/ 2906973 h 2907358"/>
              <a:gd name="connsiteX33" fmla="*/ 1023593 w 1269463"/>
              <a:gd name="connsiteY33" fmla="*/ 2893325 h 2907358"/>
              <a:gd name="connsiteX34" fmla="*/ 928059 w 1269463"/>
              <a:gd name="connsiteY34" fmla="*/ 2825086 h 2907358"/>
              <a:gd name="connsiteX35" fmla="*/ 887116 w 1269463"/>
              <a:gd name="connsiteY35" fmla="*/ 2784143 h 2907358"/>
              <a:gd name="connsiteX36" fmla="*/ 818877 w 1269463"/>
              <a:gd name="connsiteY36" fmla="*/ 2729552 h 2907358"/>
              <a:gd name="connsiteX37" fmla="*/ 668751 w 1269463"/>
              <a:gd name="connsiteY37" fmla="*/ 2579427 h 2907358"/>
              <a:gd name="connsiteX38" fmla="*/ 627808 w 1269463"/>
              <a:gd name="connsiteY38" fmla="*/ 2538483 h 2907358"/>
              <a:gd name="connsiteX39" fmla="*/ 573217 w 1269463"/>
              <a:gd name="connsiteY39" fmla="*/ 2497540 h 2907358"/>
              <a:gd name="connsiteX40" fmla="*/ 545922 w 1269463"/>
              <a:gd name="connsiteY40" fmla="*/ 2456597 h 2907358"/>
              <a:gd name="connsiteX41" fmla="*/ 504978 w 1269463"/>
              <a:gd name="connsiteY41" fmla="*/ 2429301 h 2907358"/>
              <a:gd name="connsiteX42" fmla="*/ 450387 w 1269463"/>
              <a:gd name="connsiteY42" fmla="*/ 2347415 h 2907358"/>
              <a:gd name="connsiteX43" fmla="*/ 423092 w 1269463"/>
              <a:gd name="connsiteY43" fmla="*/ 2306471 h 2907358"/>
              <a:gd name="connsiteX44" fmla="*/ 382148 w 1269463"/>
              <a:gd name="connsiteY44" fmla="*/ 2224585 h 2907358"/>
              <a:gd name="connsiteX45" fmla="*/ 341205 w 1269463"/>
              <a:gd name="connsiteY45" fmla="*/ 2074460 h 2907358"/>
              <a:gd name="connsiteX46" fmla="*/ 300262 w 1269463"/>
              <a:gd name="connsiteY46" fmla="*/ 1992573 h 2907358"/>
              <a:gd name="connsiteX47" fmla="*/ 341205 w 1269463"/>
              <a:gd name="connsiteY47" fmla="*/ 1937982 h 2907358"/>
              <a:gd name="connsiteX48" fmla="*/ 286614 w 1269463"/>
              <a:gd name="connsiteY48" fmla="*/ 1678674 h 2907358"/>
              <a:gd name="connsiteX49" fmla="*/ 272966 w 1269463"/>
              <a:gd name="connsiteY49" fmla="*/ 1637731 h 2907358"/>
              <a:gd name="connsiteX50" fmla="*/ 245671 w 1269463"/>
              <a:gd name="connsiteY50" fmla="*/ 1596788 h 2907358"/>
              <a:gd name="connsiteX51" fmla="*/ 218375 w 1269463"/>
              <a:gd name="connsiteY51" fmla="*/ 1487606 h 2907358"/>
              <a:gd name="connsiteX52" fmla="*/ 191080 w 1269463"/>
              <a:gd name="connsiteY52" fmla="*/ 1446663 h 2907358"/>
              <a:gd name="connsiteX53" fmla="*/ 177432 w 1269463"/>
              <a:gd name="connsiteY53" fmla="*/ 1378424 h 2907358"/>
              <a:gd name="connsiteX54" fmla="*/ 150136 w 1269463"/>
              <a:gd name="connsiteY54" fmla="*/ 1296537 h 2907358"/>
              <a:gd name="connsiteX55" fmla="*/ 109193 w 1269463"/>
              <a:gd name="connsiteY55" fmla="*/ 1037230 h 2907358"/>
              <a:gd name="connsiteX56" fmla="*/ 81898 w 1269463"/>
              <a:gd name="connsiteY56" fmla="*/ 955343 h 2907358"/>
              <a:gd name="connsiteX57" fmla="*/ 68250 w 1269463"/>
              <a:gd name="connsiteY57" fmla="*/ 914400 h 2907358"/>
              <a:gd name="connsiteX58" fmla="*/ 40954 w 1269463"/>
              <a:gd name="connsiteY58" fmla="*/ 709683 h 2907358"/>
              <a:gd name="connsiteX59" fmla="*/ 27307 w 1269463"/>
              <a:gd name="connsiteY59" fmla="*/ 641445 h 2907358"/>
              <a:gd name="connsiteX60" fmla="*/ 13659 w 1269463"/>
              <a:gd name="connsiteY60" fmla="*/ 600501 h 2907358"/>
              <a:gd name="connsiteX61" fmla="*/ 13659 w 1269463"/>
              <a:gd name="connsiteY61" fmla="*/ 382137 h 2907358"/>
              <a:gd name="connsiteX62" fmla="*/ 40954 w 1269463"/>
              <a:gd name="connsiteY62" fmla="*/ 341194 h 2907358"/>
              <a:gd name="connsiteX63" fmla="*/ 109193 w 1269463"/>
              <a:gd name="connsiteY63" fmla="*/ 341194 h 290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269463" h="2907358">
                <a:moveTo>
                  <a:pt x="68250" y="382137"/>
                </a:moveTo>
                <a:cubicBezTo>
                  <a:pt x="77628" y="335246"/>
                  <a:pt x="82699" y="304268"/>
                  <a:pt x="95545" y="259307"/>
                </a:cubicBezTo>
                <a:cubicBezTo>
                  <a:pt x="99497" y="245475"/>
                  <a:pt x="102207" y="230940"/>
                  <a:pt x="109193" y="218364"/>
                </a:cubicBezTo>
                <a:cubicBezTo>
                  <a:pt x="125125" y="189687"/>
                  <a:pt x="136488" y="154674"/>
                  <a:pt x="163784" y="136477"/>
                </a:cubicBezTo>
                <a:cubicBezTo>
                  <a:pt x="257641" y="73906"/>
                  <a:pt x="214549" y="92259"/>
                  <a:pt x="286614" y="68239"/>
                </a:cubicBezTo>
                <a:cubicBezTo>
                  <a:pt x="327735" y="40824"/>
                  <a:pt x="333662" y="34428"/>
                  <a:pt x="382148" y="13648"/>
                </a:cubicBezTo>
                <a:cubicBezTo>
                  <a:pt x="395371" y="7981"/>
                  <a:pt x="409444" y="4549"/>
                  <a:pt x="423092" y="0"/>
                </a:cubicBezTo>
                <a:cubicBezTo>
                  <a:pt x="518626" y="4549"/>
                  <a:pt x="614637" y="3086"/>
                  <a:pt x="709695" y="13648"/>
                </a:cubicBezTo>
                <a:cubicBezTo>
                  <a:pt x="738291" y="16825"/>
                  <a:pt x="767641" y="24983"/>
                  <a:pt x="791581" y="40943"/>
                </a:cubicBezTo>
                <a:lnTo>
                  <a:pt x="873468" y="95534"/>
                </a:lnTo>
                <a:cubicBezTo>
                  <a:pt x="882566" y="109182"/>
                  <a:pt x="889165" y="124879"/>
                  <a:pt x="900763" y="136477"/>
                </a:cubicBezTo>
                <a:cubicBezTo>
                  <a:pt x="912362" y="148076"/>
                  <a:pt x="931460" y="150965"/>
                  <a:pt x="941707" y="163773"/>
                </a:cubicBezTo>
                <a:cubicBezTo>
                  <a:pt x="950694" y="175006"/>
                  <a:pt x="948921" y="191849"/>
                  <a:pt x="955354" y="204716"/>
                </a:cubicBezTo>
                <a:cubicBezTo>
                  <a:pt x="962690" y="219387"/>
                  <a:pt x="975314" y="230989"/>
                  <a:pt x="982650" y="245660"/>
                </a:cubicBezTo>
                <a:cubicBezTo>
                  <a:pt x="989084" y="258527"/>
                  <a:pt x="989864" y="273736"/>
                  <a:pt x="996298" y="286603"/>
                </a:cubicBezTo>
                <a:cubicBezTo>
                  <a:pt x="1003633" y="301274"/>
                  <a:pt x="1016258" y="312875"/>
                  <a:pt x="1023593" y="327546"/>
                </a:cubicBezTo>
                <a:cubicBezTo>
                  <a:pt x="1030027" y="340413"/>
                  <a:pt x="1030807" y="355622"/>
                  <a:pt x="1037241" y="368489"/>
                </a:cubicBezTo>
                <a:cubicBezTo>
                  <a:pt x="1044576" y="383160"/>
                  <a:pt x="1057201" y="394762"/>
                  <a:pt x="1064536" y="409433"/>
                </a:cubicBezTo>
                <a:cubicBezTo>
                  <a:pt x="1081101" y="442564"/>
                  <a:pt x="1082487" y="484350"/>
                  <a:pt x="1091832" y="518615"/>
                </a:cubicBezTo>
                <a:cubicBezTo>
                  <a:pt x="1099403" y="546373"/>
                  <a:pt x="1112150" y="572588"/>
                  <a:pt x="1119128" y="600501"/>
                </a:cubicBezTo>
                <a:cubicBezTo>
                  <a:pt x="1136264" y="669049"/>
                  <a:pt x="1126844" y="637298"/>
                  <a:pt x="1146423" y="696036"/>
                </a:cubicBezTo>
                <a:cubicBezTo>
                  <a:pt x="1150972" y="727881"/>
                  <a:pt x="1153762" y="760027"/>
                  <a:pt x="1160071" y="791570"/>
                </a:cubicBezTo>
                <a:cubicBezTo>
                  <a:pt x="1162892" y="805677"/>
                  <a:pt x="1172213" y="818206"/>
                  <a:pt x="1173719" y="832513"/>
                </a:cubicBezTo>
                <a:cubicBezTo>
                  <a:pt x="1181354" y="905042"/>
                  <a:pt x="1181773" y="978162"/>
                  <a:pt x="1187366" y="1050877"/>
                </a:cubicBezTo>
                <a:cubicBezTo>
                  <a:pt x="1190872" y="1096462"/>
                  <a:pt x="1195343" y="1141988"/>
                  <a:pt x="1201014" y="1187355"/>
                </a:cubicBezTo>
                <a:cubicBezTo>
                  <a:pt x="1204446" y="1214813"/>
                  <a:pt x="1209712" y="1242016"/>
                  <a:pt x="1214662" y="1269242"/>
                </a:cubicBezTo>
                <a:cubicBezTo>
                  <a:pt x="1226211" y="1332762"/>
                  <a:pt x="1227356" y="1333663"/>
                  <a:pt x="1241957" y="1392071"/>
                </a:cubicBezTo>
                <a:cubicBezTo>
                  <a:pt x="1246506" y="1564943"/>
                  <a:pt x="1249938" y="1737847"/>
                  <a:pt x="1255605" y="1910686"/>
                </a:cubicBezTo>
                <a:cubicBezTo>
                  <a:pt x="1267198" y="2264269"/>
                  <a:pt x="1279905" y="2170991"/>
                  <a:pt x="1255605" y="2511188"/>
                </a:cubicBezTo>
                <a:cubicBezTo>
                  <a:pt x="1253313" y="2543274"/>
                  <a:pt x="1246848" y="2574928"/>
                  <a:pt x="1241957" y="2606722"/>
                </a:cubicBezTo>
                <a:cubicBezTo>
                  <a:pt x="1240056" y="2619076"/>
                  <a:pt x="1229725" y="2705882"/>
                  <a:pt x="1214662" y="2729552"/>
                </a:cubicBezTo>
                <a:cubicBezTo>
                  <a:pt x="1190238" y="2767932"/>
                  <a:pt x="1132775" y="2838734"/>
                  <a:pt x="1132775" y="2838734"/>
                </a:cubicBezTo>
                <a:cubicBezTo>
                  <a:pt x="1122449" y="2869714"/>
                  <a:pt x="1121397" y="2900800"/>
                  <a:pt x="1078184" y="2906973"/>
                </a:cubicBezTo>
                <a:cubicBezTo>
                  <a:pt x="1059615" y="2909626"/>
                  <a:pt x="1041790" y="2897874"/>
                  <a:pt x="1023593" y="2893325"/>
                </a:cubicBezTo>
                <a:cubicBezTo>
                  <a:pt x="991185" y="2871720"/>
                  <a:pt x="957689" y="2850483"/>
                  <a:pt x="928059" y="2825086"/>
                </a:cubicBezTo>
                <a:cubicBezTo>
                  <a:pt x="913405" y="2812525"/>
                  <a:pt x="901641" y="2796853"/>
                  <a:pt x="887116" y="2784143"/>
                </a:cubicBezTo>
                <a:cubicBezTo>
                  <a:pt x="865194" y="2764961"/>
                  <a:pt x="840350" y="2749235"/>
                  <a:pt x="818877" y="2729552"/>
                </a:cubicBezTo>
                <a:cubicBezTo>
                  <a:pt x="818867" y="2729543"/>
                  <a:pt x="690203" y="2600879"/>
                  <a:pt x="668751" y="2579427"/>
                </a:cubicBezTo>
                <a:cubicBezTo>
                  <a:pt x="655103" y="2565779"/>
                  <a:pt x="643249" y="2550064"/>
                  <a:pt x="627808" y="2538483"/>
                </a:cubicBezTo>
                <a:lnTo>
                  <a:pt x="573217" y="2497540"/>
                </a:lnTo>
                <a:cubicBezTo>
                  <a:pt x="564119" y="2483892"/>
                  <a:pt x="557520" y="2468195"/>
                  <a:pt x="545922" y="2456597"/>
                </a:cubicBezTo>
                <a:cubicBezTo>
                  <a:pt x="534323" y="2444998"/>
                  <a:pt x="515779" y="2441645"/>
                  <a:pt x="504978" y="2429301"/>
                </a:cubicBezTo>
                <a:cubicBezTo>
                  <a:pt x="483376" y="2404613"/>
                  <a:pt x="468584" y="2374710"/>
                  <a:pt x="450387" y="2347415"/>
                </a:cubicBezTo>
                <a:cubicBezTo>
                  <a:pt x="441288" y="2333767"/>
                  <a:pt x="428279" y="2322032"/>
                  <a:pt x="423092" y="2306471"/>
                </a:cubicBezTo>
                <a:cubicBezTo>
                  <a:pt x="404257" y="2249967"/>
                  <a:pt x="417424" y="2277498"/>
                  <a:pt x="382148" y="2224585"/>
                </a:cubicBezTo>
                <a:cubicBezTo>
                  <a:pt x="379871" y="2215476"/>
                  <a:pt x="355784" y="2107264"/>
                  <a:pt x="341205" y="2074460"/>
                </a:cubicBezTo>
                <a:cubicBezTo>
                  <a:pt x="328811" y="2046573"/>
                  <a:pt x="313910" y="2019869"/>
                  <a:pt x="300262" y="1992573"/>
                </a:cubicBezTo>
                <a:cubicBezTo>
                  <a:pt x="313910" y="1974376"/>
                  <a:pt x="341205" y="1960728"/>
                  <a:pt x="341205" y="1937982"/>
                </a:cubicBezTo>
                <a:cubicBezTo>
                  <a:pt x="341205" y="1927677"/>
                  <a:pt x="305113" y="1743419"/>
                  <a:pt x="286614" y="1678674"/>
                </a:cubicBezTo>
                <a:cubicBezTo>
                  <a:pt x="282662" y="1664842"/>
                  <a:pt x="279400" y="1650598"/>
                  <a:pt x="272966" y="1637731"/>
                </a:cubicBezTo>
                <a:cubicBezTo>
                  <a:pt x="265631" y="1623060"/>
                  <a:pt x="253006" y="1611459"/>
                  <a:pt x="245671" y="1596788"/>
                </a:cubicBezTo>
                <a:cubicBezTo>
                  <a:pt x="220414" y="1546274"/>
                  <a:pt x="241735" y="1549901"/>
                  <a:pt x="218375" y="1487606"/>
                </a:cubicBezTo>
                <a:cubicBezTo>
                  <a:pt x="212616" y="1472248"/>
                  <a:pt x="200178" y="1460311"/>
                  <a:pt x="191080" y="1446663"/>
                </a:cubicBezTo>
                <a:cubicBezTo>
                  <a:pt x="186531" y="1423917"/>
                  <a:pt x="183536" y="1400803"/>
                  <a:pt x="177432" y="1378424"/>
                </a:cubicBezTo>
                <a:cubicBezTo>
                  <a:pt x="169861" y="1350666"/>
                  <a:pt x="150136" y="1296537"/>
                  <a:pt x="150136" y="1296537"/>
                </a:cubicBezTo>
                <a:cubicBezTo>
                  <a:pt x="134282" y="1090426"/>
                  <a:pt x="155247" y="1175389"/>
                  <a:pt x="109193" y="1037230"/>
                </a:cubicBezTo>
                <a:lnTo>
                  <a:pt x="81898" y="955343"/>
                </a:lnTo>
                <a:lnTo>
                  <a:pt x="68250" y="914400"/>
                </a:lnTo>
                <a:cubicBezTo>
                  <a:pt x="55888" y="803142"/>
                  <a:pt x="58458" y="805957"/>
                  <a:pt x="40954" y="709683"/>
                </a:cubicBezTo>
                <a:cubicBezTo>
                  <a:pt x="36805" y="686861"/>
                  <a:pt x="32933" y="663949"/>
                  <a:pt x="27307" y="641445"/>
                </a:cubicBezTo>
                <a:cubicBezTo>
                  <a:pt x="23818" y="627488"/>
                  <a:pt x="18208" y="614149"/>
                  <a:pt x="13659" y="600501"/>
                </a:cubicBezTo>
                <a:cubicBezTo>
                  <a:pt x="5327" y="517179"/>
                  <a:pt x="-12389" y="460282"/>
                  <a:pt x="13659" y="382137"/>
                </a:cubicBezTo>
                <a:cubicBezTo>
                  <a:pt x="18846" y="366576"/>
                  <a:pt x="25878" y="347655"/>
                  <a:pt x="40954" y="341194"/>
                </a:cubicBezTo>
                <a:cubicBezTo>
                  <a:pt x="61861" y="332234"/>
                  <a:pt x="86447" y="341194"/>
                  <a:pt x="109193" y="341194"/>
                </a:cubicBezTo>
              </a:path>
            </a:pathLst>
          </a:cu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Volný tvar 2047"/>
          <p:cNvSpPr/>
          <p:nvPr/>
        </p:nvSpPr>
        <p:spPr>
          <a:xfrm>
            <a:off x="5622878" y="1460310"/>
            <a:ext cx="1378423" cy="2702257"/>
          </a:xfrm>
          <a:custGeom>
            <a:avLst/>
            <a:gdLst>
              <a:gd name="connsiteX0" fmla="*/ 177421 w 1378423"/>
              <a:gd name="connsiteY0" fmla="*/ 341194 h 2702257"/>
              <a:gd name="connsiteX1" fmla="*/ 218364 w 1378423"/>
              <a:gd name="connsiteY1" fmla="*/ 191069 h 2702257"/>
              <a:gd name="connsiteX2" fmla="*/ 232012 w 1378423"/>
              <a:gd name="connsiteY2" fmla="*/ 150126 h 2702257"/>
              <a:gd name="connsiteX3" fmla="*/ 313898 w 1378423"/>
              <a:gd name="connsiteY3" fmla="*/ 109183 h 2702257"/>
              <a:gd name="connsiteX4" fmla="*/ 341194 w 1378423"/>
              <a:gd name="connsiteY4" fmla="*/ 68239 h 2702257"/>
              <a:gd name="connsiteX5" fmla="*/ 545910 w 1378423"/>
              <a:gd name="connsiteY5" fmla="*/ 27296 h 2702257"/>
              <a:gd name="connsiteX6" fmla="*/ 600501 w 1378423"/>
              <a:gd name="connsiteY6" fmla="*/ 13648 h 2702257"/>
              <a:gd name="connsiteX7" fmla="*/ 641444 w 1378423"/>
              <a:gd name="connsiteY7" fmla="*/ 0 h 2702257"/>
              <a:gd name="connsiteX8" fmla="*/ 968991 w 1378423"/>
              <a:gd name="connsiteY8" fmla="*/ 13648 h 2702257"/>
              <a:gd name="connsiteX9" fmla="*/ 1050877 w 1378423"/>
              <a:gd name="connsiteY9" fmla="*/ 54591 h 2702257"/>
              <a:gd name="connsiteX10" fmla="*/ 1146412 w 1378423"/>
              <a:gd name="connsiteY10" fmla="*/ 95535 h 2702257"/>
              <a:gd name="connsiteX11" fmla="*/ 1187355 w 1378423"/>
              <a:gd name="connsiteY11" fmla="*/ 136478 h 2702257"/>
              <a:gd name="connsiteX12" fmla="*/ 1228298 w 1378423"/>
              <a:gd name="connsiteY12" fmla="*/ 163774 h 2702257"/>
              <a:gd name="connsiteX13" fmla="*/ 1255594 w 1378423"/>
              <a:gd name="connsiteY13" fmla="*/ 259308 h 2702257"/>
              <a:gd name="connsiteX14" fmla="*/ 1282889 w 1378423"/>
              <a:gd name="connsiteY14" fmla="*/ 300251 h 2702257"/>
              <a:gd name="connsiteX15" fmla="*/ 1296537 w 1378423"/>
              <a:gd name="connsiteY15" fmla="*/ 395786 h 2702257"/>
              <a:gd name="connsiteX16" fmla="*/ 1310185 w 1378423"/>
              <a:gd name="connsiteY16" fmla="*/ 436729 h 2702257"/>
              <a:gd name="connsiteX17" fmla="*/ 1323832 w 1378423"/>
              <a:gd name="connsiteY17" fmla="*/ 614150 h 2702257"/>
              <a:gd name="connsiteX18" fmla="*/ 1337480 w 1378423"/>
              <a:gd name="connsiteY18" fmla="*/ 750627 h 2702257"/>
              <a:gd name="connsiteX19" fmla="*/ 1323832 w 1378423"/>
              <a:gd name="connsiteY19" fmla="*/ 1023583 h 2702257"/>
              <a:gd name="connsiteX20" fmla="*/ 1323832 w 1378423"/>
              <a:gd name="connsiteY20" fmla="*/ 1323833 h 2702257"/>
              <a:gd name="connsiteX21" fmla="*/ 1337480 w 1378423"/>
              <a:gd name="connsiteY21" fmla="*/ 1446663 h 2702257"/>
              <a:gd name="connsiteX22" fmla="*/ 1351128 w 1378423"/>
              <a:gd name="connsiteY22" fmla="*/ 1501254 h 2702257"/>
              <a:gd name="connsiteX23" fmla="*/ 1378423 w 1378423"/>
              <a:gd name="connsiteY23" fmla="*/ 1951630 h 2702257"/>
              <a:gd name="connsiteX24" fmla="*/ 1351128 w 1378423"/>
              <a:gd name="connsiteY24" fmla="*/ 2074460 h 2702257"/>
              <a:gd name="connsiteX25" fmla="*/ 1337480 w 1378423"/>
              <a:gd name="connsiteY25" fmla="*/ 2142699 h 2702257"/>
              <a:gd name="connsiteX26" fmla="*/ 1310185 w 1378423"/>
              <a:gd name="connsiteY26" fmla="*/ 2183642 h 2702257"/>
              <a:gd name="connsiteX27" fmla="*/ 1269241 w 1378423"/>
              <a:gd name="connsiteY27" fmla="*/ 2265529 h 2702257"/>
              <a:gd name="connsiteX28" fmla="*/ 1255594 w 1378423"/>
              <a:gd name="connsiteY28" fmla="*/ 2306472 h 2702257"/>
              <a:gd name="connsiteX29" fmla="*/ 1173707 w 1378423"/>
              <a:gd name="connsiteY29" fmla="*/ 2402006 h 2702257"/>
              <a:gd name="connsiteX30" fmla="*/ 1146412 w 1378423"/>
              <a:gd name="connsiteY30" fmla="*/ 2442950 h 2702257"/>
              <a:gd name="connsiteX31" fmla="*/ 1105468 w 1378423"/>
              <a:gd name="connsiteY31" fmla="*/ 2483893 h 2702257"/>
              <a:gd name="connsiteX32" fmla="*/ 1078173 w 1378423"/>
              <a:gd name="connsiteY32" fmla="*/ 2524836 h 2702257"/>
              <a:gd name="connsiteX33" fmla="*/ 996286 w 1378423"/>
              <a:gd name="connsiteY33" fmla="*/ 2552132 h 2702257"/>
              <a:gd name="connsiteX34" fmla="*/ 914400 w 1378423"/>
              <a:gd name="connsiteY34" fmla="*/ 2593075 h 2702257"/>
              <a:gd name="connsiteX35" fmla="*/ 873456 w 1378423"/>
              <a:gd name="connsiteY35" fmla="*/ 2620371 h 2702257"/>
              <a:gd name="connsiteX36" fmla="*/ 791570 w 1378423"/>
              <a:gd name="connsiteY36" fmla="*/ 2647666 h 2702257"/>
              <a:gd name="connsiteX37" fmla="*/ 750626 w 1378423"/>
              <a:gd name="connsiteY37" fmla="*/ 2674962 h 2702257"/>
              <a:gd name="connsiteX38" fmla="*/ 545910 w 1378423"/>
              <a:gd name="connsiteY38" fmla="*/ 2702257 h 2702257"/>
              <a:gd name="connsiteX39" fmla="*/ 368489 w 1378423"/>
              <a:gd name="connsiteY39" fmla="*/ 2661314 h 2702257"/>
              <a:gd name="connsiteX40" fmla="*/ 286603 w 1378423"/>
              <a:gd name="connsiteY40" fmla="*/ 2606723 h 2702257"/>
              <a:gd name="connsiteX41" fmla="*/ 218364 w 1378423"/>
              <a:gd name="connsiteY41" fmla="*/ 2524836 h 2702257"/>
              <a:gd name="connsiteX42" fmla="*/ 122829 w 1378423"/>
              <a:gd name="connsiteY42" fmla="*/ 2415654 h 2702257"/>
              <a:gd name="connsiteX43" fmla="*/ 95534 w 1378423"/>
              <a:gd name="connsiteY43" fmla="*/ 2333768 h 2702257"/>
              <a:gd name="connsiteX44" fmla="*/ 122829 w 1378423"/>
              <a:gd name="connsiteY44" fmla="*/ 2279177 h 2702257"/>
              <a:gd name="connsiteX45" fmla="*/ 163773 w 1378423"/>
              <a:gd name="connsiteY45" fmla="*/ 2142699 h 2702257"/>
              <a:gd name="connsiteX46" fmla="*/ 150125 w 1378423"/>
              <a:gd name="connsiteY46" fmla="*/ 2101756 h 2702257"/>
              <a:gd name="connsiteX47" fmla="*/ 68238 w 1378423"/>
              <a:gd name="connsiteY47" fmla="*/ 2033517 h 2702257"/>
              <a:gd name="connsiteX48" fmla="*/ 54591 w 1378423"/>
              <a:gd name="connsiteY48" fmla="*/ 1992574 h 2702257"/>
              <a:gd name="connsiteX49" fmla="*/ 27295 w 1378423"/>
              <a:gd name="connsiteY49" fmla="*/ 1951630 h 2702257"/>
              <a:gd name="connsiteX50" fmla="*/ 0 w 1378423"/>
              <a:gd name="connsiteY50" fmla="*/ 1801505 h 2702257"/>
              <a:gd name="connsiteX51" fmla="*/ 27295 w 1378423"/>
              <a:gd name="connsiteY51" fmla="*/ 982639 h 2702257"/>
              <a:gd name="connsiteX52" fmla="*/ 40943 w 1378423"/>
              <a:gd name="connsiteY52" fmla="*/ 873457 h 2702257"/>
              <a:gd name="connsiteX53" fmla="*/ 68238 w 1378423"/>
              <a:gd name="connsiteY53" fmla="*/ 682389 h 2702257"/>
              <a:gd name="connsiteX54" fmla="*/ 109182 w 1378423"/>
              <a:gd name="connsiteY54" fmla="*/ 504968 h 2702257"/>
              <a:gd name="connsiteX55" fmla="*/ 136477 w 1378423"/>
              <a:gd name="connsiteY55" fmla="*/ 464024 h 2702257"/>
              <a:gd name="connsiteX56" fmla="*/ 191068 w 1378423"/>
              <a:gd name="connsiteY56" fmla="*/ 341194 h 2702257"/>
              <a:gd name="connsiteX57" fmla="*/ 163773 w 1378423"/>
              <a:gd name="connsiteY57" fmla="*/ 286603 h 2702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378423" h="2702257">
                <a:moveTo>
                  <a:pt x="177421" y="341194"/>
                </a:moveTo>
                <a:cubicBezTo>
                  <a:pt x="196710" y="244743"/>
                  <a:pt x="183733" y="294961"/>
                  <a:pt x="218364" y="191069"/>
                </a:cubicBezTo>
                <a:cubicBezTo>
                  <a:pt x="222913" y="177421"/>
                  <a:pt x="218364" y="154675"/>
                  <a:pt x="232012" y="150126"/>
                </a:cubicBezTo>
                <a:cubicBezTo>
                  <a:pt x="288516" y="131291"/>
                  <a:pt x="260985" y="144458"/>
                  <a:pt x="313898" y="109183"/>
                </a:cubicBezTo>
                <a:cubicBezTo>
                  <a:pt x="322997" y="95535"/>
                  <a:pt x="327284" y="76933"/>
                  <a:pt x="341194" y="68239"/>
                </a:cubicBezTo>
                <a:cubicBezTo>
                  <a:pt x="393503" y="35546"/>
                  <a:pt x="492789" y="33198"/>
                  <a:pt x="545910" y="27296"/>
                </a:cubicBezTo>
                <a:cubicBezTo>
                  <a:pt x="564107" y="22747"/>
                  <a:pt x="582466" y="18801"/>
                  <a:pt x="600501" y="13648"/>
                </a:cubicBezTo>
                <a:cubicBezTo>
                  <a:pt x="614333" y="9696"/>
                  <a:pt x="627058" y="0"/>
                  <a:pt x="641444" y="0"/>
                </a:cubicBezTo>
                <a:cubicBezTo>
                  <a:pt x="750721" y="0"/>
                  <a:pt x="859809" y="9099"/>
                  <a:pt x="968991" y="13648"/>
                </a:cubicBezTo>
                <a:cubicBezTo>
                  <a:pt x="1044056" y="38670"/>
                  <a:pt x="976801" y="12261"/>
                  <a:pt x="1050877" y="54591"/>
                </a:cubicBezTo>
                <a:cubicBezTo>
                  <a:pt x="1098100" y="81576"/>
                  <a:pt x="1100476" y="80223"/>
                  <a:pt x="1146412" y="95535"/>
                </a:cubicBezTo>
                <a:cubicBezTo>
                  <a:pt x="1160060" y="109183"/>
                  <a:pt x="1172528" y="124122"/>
                  <a:pt x="1187355" y="136478"/>
                </a:cubicBezTo>
                <a:cubicBezTo>
                  <a:pt x="1199956" y="146979"/>
                  <a:pt x="1218051" y="150966"/>
                  <a:pt x="1228298" y="163774"/>
                </a:cubicBezTo>
                <a:cubicBezTo>
                  <a:pt x="1236470" y="173989"/>
                  <a:pt x="1253330" y="254026"/>
                  <a:pt x="1255594" y="259308"/>
                </a:cubicBezTo>
                <a:cubicBezTo>
                  <a:pt x="1262055" y="274384"/>
                  <a:pt x="1273791" y="286603"/>
                  <a:pt x="1282889" y="300251"/>
                </a:cubicBezTo>
                <a:cubicBezTo>
                  <a:pt x="1287438" y="332096"/>
                  <a:pt x="1290228" y="364242"/>
                  <a:pt x="1296537" y="395786"/>
                </a:cubicBezTo>
                <a:cubicBezTo>
                  <a:pt x="1299358" y="409893"/>
                  <a:pt x="1308401" y="422454"/>
                  <a:pt x="1310185" y="436729"/>
                </a:cubicBezTo>
                <a:cubicBezTo>
                  <a:pt x="1317542" y="495586"/>
                  <a:pt x="1318694" y="555058"/>
                  <a:pt x="1323832" y="614150"/>
                </a:cubicBezTo>
                <a:cubicBezTo>
                  <a:pt x="1327793" y="659697"/>
                  <a:pt x="1332931" y="705135"/>
                  <a:pt x="1337480" y="750627"/>
                </a:cubicBezTo>
                <a:cubicBezTo>
                  <a:pt x="1332931" y="841612"/>
                  <a:pt x="1323832" y="932484"/>
                  <a:pt x="1323832" y="1023583"/>
                </a:cubicBezTo>
                <a:cubicBezTo>
                  <a:pt x="1323832" y="1353801"/>
                  <a:pt x="1357168" y="1157156"/>
                  <a:pt x="1323832" y="1323833"/>
                </a:cubicBezTo>
                <a:cubicBezTo>
                  <a:pt x="1328381" y="1364776"/>
                  <a:pt x="1331216" y="1405947"/>
                  <a:pt x="1337480" y="1446663"/>
                </a:cubicBezTo>
                <a:cubicBezTo>
                  <a:pt x="1340332" y="1465202"/>
                  <a:pt x="1349880" y="1482538"/>
                  <a:pt x="1351128" y="1501254"/>
                </a:cubicBezTo>
                <a:cubicBezTo>
                  <a:pt x="1386480" y="2031518"/>
                  <a:pt x="1342475" y="1699980"/>
                  <a:pt x="1378423" y="1951630"/>
                </a:cubicBezTo>
                <a:cubicBezTo>
                  <a:pt x="1369325" y="1992573"/>
                  <a:pt x="1359916" y="2033449"/>
                  <a:pt x="1351128" y="2074460"/>
                </a:cubicBezTo>
                <a:cubicBezTo>
                  <a:pt x="1346268" y="2097142"/>
                  <a:pt x="1345625" y="2120979"/>
                  <a:pt x="1337480" y="2142699"/>
                </a:cubicBezTo>
                <a:cubicBezTo>
                  <a:pt x="1331721" y="2158057"/>
                  <a:pt x="1317520" y="2168971"/>
                  <a:pt x="1310185" y="2183642"/>
                </a:cubicBezTo>
                <a:cubicBezTo>
                  <a:pt x="1253686" y="2296642"/>
                  <a:pt x="1347460" y="2148203"/>
                  <a:pt x="1269241" y="2265529"/>
                </a:cubicBezTo>
                <a:cubicBezTo>
                  <a:pt x="1264692" y="2279177"/>
                  <a:pt x="1262731" y="2293982"/>
                  <a:pt x="1255594" y="2306472"/>
                </a:cubicBezTo>
                <a:cubicBezTo>
                  <a:pt x="1218422" y="2371524"/>
                  <a:pt x="1217708" y="2349204"/>
                  <a:pt x="1173707" y="2402006"/>
                </a:cubicBezTo>
                <a:cubicBezTo>
                  <a:pt x="1163206" y="2414607"/>
                  <a:pt x="1156913" y="2430349"/>
                  <a:pt x="1146412" y="2442950"/>
                </a:cubicBezTo>
                <a:cubicBezTo>
                  <a:pt x="1134056" y="2457777"/>
                  <a:pt x="1117824" y="2469066"/>
                  <a:pt x="1105468" y="2483893"/>
                </a:cubicBezTo>
                <a:cubicBezTo>
                  <a:pt x="1094967" y="2496494"/>
                  <a:pt x="1092082" y="2516143"/>
                  <a:pt x="1078173" y="2524836"/>
                </a:cubicBezTo>
                <a:cubicBezTo>
                  <a:pt x="1053774" y="2540085"/>
                  <a:pt x="1020226" y="2536172"/>
                  <a:pt x="996286" y="2552132"/>
                </a:cubicBezTo>
                <a:cubicBezTo>
                  <a:pt x="878945" y="2630359"/>
                  <a:pt x="1027411" y="2536569"/>
                  <a:pt x="914400" y="2593075"/>
                </a:cubicBezTo>
                <a:cubicBezTo>
                  <a:pt x="899729" y="2600411"/>
                  <a:pt x="888445" y="2613709"/>
                  <a:pt x="873456" y="2620371"/>
                </a:cubicBezTo>
                <a:cubicBezTo>
                  <a:pt x="847164" y="2632056"/>
                  <a:pt x="815510" y="2631706"/>
                  <a:pt x="791570" y="2647666"/>
                </a:cubicBezTo>
                <a:cubicBezTo>
                  <a:pt x="777922" y="2656765"/>
                  <a:pt x="765984" y="2669203"/>
                  <a:pt x="750626" y="2674962"/>
                </a:cubicBezTo>
                <a:cubicBezTo>
                  <a:pt x="709513" y="2690379"/>
                  <a:pt x="563643" y="2700484"/>
                  <a:pt x="545910" y="2702257"/>
                </a:cubicBezTo>
                <a:cubicBezTo>
                  <a:pt x="501868" y="2695965"/>
                  <a:pt x="409361" y="2688562"/>
                  <a:pt x="368489" y="2661314"/>
                </a:cubicBezTo>
                <a:lnTo>
                  <a:pt x="286603" y="2606723"/>
                </a:lnTo>
                <a:cubicBezTo>
                  <a:pt x="189058" y="2460408"/>
                  <a:pt x="340970" y="2682473"/>
                  <a:pt x="218364" y="2524836"/>
                </a:cubicBezTo>
                <a:cubicBezTo>
                  <a:pt x="132630" y="2414606"/>
                  <a:pt x="202091" y="2468495"/>
                  <a:pt x="122829" y="2415654"/>
                </a:cubicBezTo>
                <a:cubicBezTo>
                  <a:pt x="113731" y="2388359"/>
                  <a:pt x="82667" y="2359502"/>
                  <a:pt x="95534" y="2333768"/>
                </a:cubicBezTo>
                <a:cubicBezTo>
                  <a:pt x="104632" y="2315571"/>
                  <a:pt x="115273" y="2298067"/>
                  <a:pt x="122829" y="2279177"/>
                </a:cubicBezTo>
                <a:cubicBezTo>
                  <a:pt x="144981" y="2223797"/>
                  <a:pt x="150367" y="2196323"/>
                  <a:pt x="163773" y="2142699"/>
                </a:cubicBezTo>
                <a:cubicBezTo>
                  <a:pt x="159224" y="2129051"/>
                  <a:pt x="158105" y="2113726"/>
                  <a:pt x="150125" y="2101756"/>
                </a:cubicBezTo>
                <a:cubicBezTo>
                  <a:pt x="129106" y="2070228"/>
                  <a:pt x="98453" y="2053659"/>
                  <a:pt x="68238" y="2033517"/>
                </a:cubicBezTo>
                <a:cubicBezTo>
                  <a:pt x="63689" y="2019869"/>
                  <a:pt x="61024" y="2005441"/>
                  <a:pt x="54591" y="1992574"/>
                </a:cubicBezTo>
                <a:cubicBezTo>
                  <a:pt x="47255" y="1977903"/>
                  <a:pt x="33756" y="1966707"/>
                  <a:pt x="27295" y="1951630"/>
                </a:cubicBezTo>
                <a:cubicBezTo>
                  <a:pt x="13505" y="1919453"/>
                  <a:pt x="3163" y="1823647"/>
                  <a:pt x="0" y="1801505"/>
                </a:cubicBezTo>
                <a:cubicBezTo>
                  <a:pt x="55505" y="1468455"/>
                  <a:pt x="107" y="1825457"/>
                  <a:pt x="27295" y="982639"/>
                </a:cubicBezTo>
                <a:cubicBezTo>
                  <a:pt x="28478" y="945981"/>
                  <a:pt x="37103" y="909933"/>
                  <a:pt x="40943" y="873457"/>
                </a:cubicBezTo>
                <a:cubicBezTo>
                  <a:pt x="59344" y="698654"/>
                  <a:pt x="37714" y="773965"/>
                  <a:pt x="68238" y="682389"/>
                </a:cubicBezTo>
                <a:cubicBezTo>
                  <a:pt x="74531" y="638341"/>
                  <a:pt x="81931" y="545845"/>
                  <a:pt x="109182" y="504968"/>
                </a:cubicBezTo>
                <a:cubicBezTo>
                  <a:pt x="118280" y="491320"/>
                  <a:pt x="129815" y="479013"/>
                  <a:pt x="136477" y="464024"/>
                </a:cubicBezTo>
                <a:cubicBezTo>
                  <a:pt x="201442" y="317852"/>
                  <a:pt x="129296" y="433856"/>
                  <a:pt x="191068" y="341194"/>
                </a:cubicBezTo>
                <a:cubicBezTo>
                  <a:pt x="175387" y="294147"/>
                  <a:pt x="187593" y="310423"/>
                  <a:pt x="163773" y="286603"/>
                </a:cubicBezTo>
              </a:path>
            </a:pathLst>
          </a:cu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6693187" y="6223379"/>
            <a:ext cx="1669580" cy="474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DĚKUJI.</a:t>
            </a:r>
          </a:p>
        </p:txBody>
      </p:sp>
    </p:spTree>
    <p:extLst>
      <p:ext uri="{BB962C8B-B14F-4D97-AF65-F5344CB8AC3E}">
        <p14:creationId xmlns:p14="http://schemas.microsoft.com/office/powerpoint/2010/main" val="193890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3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8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9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57" grpId="0" animBg="1"/>
      <p:bldP spid="58" grpId="0" animBg="1"/>
      <p:bldP spid="61" grpId="0" animBg="1"/>
      <p:bldP spid="63" grpId="0" animBg="1"/>
      <p:bldP spid="2048" grpId="0" animBg="1"/>
      <p:bldP spid="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2411760" y="184284"/>
            <a:ext cx="57439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DNES MEZI NÁS PŘIŠEL NĚKDO NOVÝ. UHODNEŠ, KDO TO JE?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78006" y="592776"/>
            <a:ext cx="2835177" cy="3556314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pic>
        <p:nvPicPr>
          <p:cNvPr id="2060" name="Picture 12" descr="Simple Cartoon Mouse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05905">
            <a:off x="2165954" y="2177870"/>
            <a:ext cx="865879" cy="98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Goose Without Feet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9" y="2924944"/>
            <a:ext cx="908592" cy="132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at Clip Ar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594" y="2924944"/>
            <a:ext cx="900113" cy="142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779912" y="2293141"/>
            <a:ext cx="3888432" cy="2720035"/>
            <a:chOff x="3851921" y="1853349"/>
            <a:chExt cx="2682953" cy="1855949"/>
          </a:xfrm>
        </p:grpSpPr>
        <p:grpSp>
          <p:nvGrpSpPr>
            <p:cNvPr id="2" name="Skupina 1"/>
            <p:cNvGrpSpPr/>
            <p:nvPr/>
          </p:nvGrpSpPr>
          <p:grpSpPr>
            <a:xfrm>
              <a:off x="3851921" y="1853349"/>
              <a:ext cx="1224136" cy="1855949"/>
              <a:chOff x="3851921" y="1853349"/>
              <a:chExt cx="1224136" cy="1855949"/>
            </a:xfrm>
          </p:grpSpPr>
          <p:sp>
            <p:nvSpPr>
              <p:cNvPr id="33" name="TextovéPole 32"/>
              <p:cNvSpPr txBox="1"/>
              <p:nvPr/>
            </p:nvSpPr>
            <p:spPr>
              <a:xfrm>
                <a:off x="4531450" y="3493854"/>
                <a:ext cx="544607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Obr.05</a:t>
                </a:r>
              </a:p>
            </p:txBody>
          </p:sp>
          <p:pic>
            <p:nvPicPr>
              <p:cNvPr id="3074" name="Picture 2" descr="Cartoon Wolf Clip Art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51921" y="1853349"/>
                <a:ext cx="1224136" cy="163769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4" name="TextovéPole 23"/>
            <p:cNvSpPr txBox="1"/>
            <p:nvPr/>
          </p:nvSpPr>
          <p:spPr>
            <a:xfrm>
              <a:off x="5076057" y="2672197"/>
              <a:ext cx="145881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VLK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0958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56320" y="303587"/>
            <a:ext cx="2138772" cy="2274649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2539719" y="278412"/>
            <a:ext cx="5190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 VLK SI VELMI RÁD HRAJE.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500704" y="3717032"/>
            <a:ext cx="2394255" cy="0"/>
          </a:xfrm>
          <a:prstGeom prst="line">
            <a:avLst/>
          </a:prstGeom>
          <a:ln w="76200">
            <a:solidFill>
              <a:srgbClr val="9966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5506081" y="2677879"/>
            <a:ext cx="2226563" cy="1972309"/>
            <a:chOff x="5693099" y="1018137"/>
            <a:chExt cx="1846102" cy="1479360"/>
          </a:xfrm>
        </p:grpSpPr>
        <p:grpSp>
          <p:nvGrpSpPr>
            <p:cNvPr id="12" name="Skupina 11"/>
            <p:cNvGrpSpPr/>
            <p:nvPr/>
          </p:nvGrpSpPr>
          <p:grpSpPr>
            <a:xfrm>
              <a:off x="6630609" y="1018137"/>
              <a:ext cx="908592" cy="1393176"/>
              <a:chOff x="661268" y="3556183"/>
              <a:chExt cx="1628775" cy="2964142"/>
            </a:xfrm>
          </p:grpSpPr>
          <p:pic>
            <p:nvPicPr>
              <p:cNvPr id="2062" name="Picture 14" descr="Goose Without Fee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1268" y="3556183"/>
                <a:ext cx="1628775" cy="28289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5" name="TextovéPole 34"/>
              <p:cNvSpPr txBox="1"/>
              <p:nvPr/>
            </p:nvSpPr>
            <p:spPr>
              <a:xfrm>
                <a:off x="935543" y="6061943"/>
                <a:ext cx="1080223" cy="4583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Obr.04</a:t>
                </a: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5693099" y="1242489"/>
              <a:ext cx="1099155" cy="1255008"/>
              <a:chOff x="2617422" y="3983711"/>
              <a:chExt cx="2857500" cy="2819401"/>
            </a:xfrm>
          </p:grpSpPr>
          <p:pic>
            <p:nvPicPr>
              <p:cNvPr id="47" name="Picture 12" descr="Simple Cartoon Mouse Clip Art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17422" y="3983711"/>
                <a:ext cx="2857500" cy="28194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8" name="TextovéPole 47"/>
              <p:cNvSpPr txBox="1"/>
              <p:nvPr/>
            </p:nvSpPr>
            <p:spPr>
              <a:xfrm>
                <a:off x="2868140" y="4293097"/>
                <a:ext cx="1415828" cy="430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Obr.02</a:t>
                </a:r>
              </a:p>
            </p:txBody>
          </p:sp>
        </p:grpSp>
      </p:grpSp>
      <p:grpSp>
        <p:nvGrpSpPr>
          <p:cNvPr id="65" name="Skupina 64"/>
          <p:cNvGrpSpPr/>
          <p:nvPr/>
        </p:nvGrpSpPr>
        <p:grpSpPr>
          <a:xfrm>
            <a:off x="1934730" y="2616299"/>
            <a:ext cx="1460806" cy="2147387"/>
            <a:chOff x="3851921" y="1853349"/>
            <a:chExt cx="1224136" cy="1922238"/>
          </a:xfrm>
        </p:grpSpPr>
        <p:sp>
          <p:nvSpPr>
            <p:cNvPr id="66" name="TextovéPole 65"/>
            <p:cNvSpPr txBox="1"/>
            <p:nvPr/>
          </p:nvSpPr>
          <p:spPr>
            <a:xfrm>
              <a:off x="4110146" y="3493854"/>
              <a:ext cx="965911" cy="2817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</a:p>
          </p:txBody>
        </p:sp>
        <p:pic>
          <p:nvPicPr>
            <p:cNvPr id="67" name="Picture 2" descr="Cartoon Wolf Clip Art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1" y="1853349"/>
              <a:ext cx="1224136" cy="16376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3644077" y="2578236"/>
            <a:ext cx="2086640" cy="830997"/>
            <a:chOff x="3658243" y="679704"/>
            <a:chExt cx="2086640" cy="830997"/>
          </a:xfrm>
        </p:grpSpPr>
        <p:sp>
          <p:nvSpPr>
            <p:cNvPr id="68" name="TextovéPole 67"/>
            <p:cNvSpPr txBox="1"/>
            <p:nvPr/>
          </p:nvSpPr>
          <p:spPr>
            <a:xfrm rot="10800000">
              <a:off x="4423153" y="679704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  <p:pic>
          <p:nvPicPr>
            <p:cNvPr id="6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8243" y="797208"/>
              <a:ext cx="627244" cy="5959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0" name="Picture 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5104" y="797946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" name="Picture 3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100000" l="641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21622" y="853406"/>
              <a:ext cx="423261" cy="4835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9463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5097E-6 L 0.08368 0.002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84" y="1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83071E-6 L -0.06719 0.0064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68" y="324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Skupina 68"/>
          <p:cNvGrpSpPr/>
          <p:nvPr/>
        </p:nvGrpSpPr>
        <p:grpSpPr>
          <a:xfrm>
            <a:off x="2067674" y="3104792"/>
            <a:ext cx="991690" cy="1250466"/>
            <a:chOff x="3851921" y="1853349"/>
            <a:chExt cx="1224136" cy="1981982"/>
          </a:xfrm>
        </p:grpSpPr>
        <p:sp>
          <p:nvSpPr>
            <p:cNvPr id="71" name="TextovéPole 70"/>
            <p:cNvSpPr txBox="1"/>
            <p:nvPr/>
          </p:nvSpPr>
          <p:spPr>
            <a:xfrm>
              <a:off x="4331192" y="3493854"/>
              <a:ext cx="744865" cy="3414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</a:p>
          </p:txBody>
        </p:sp>
        <p:pic>
          <p:nvPicPr>
            <p:cNvPr id="72" name="Picture 2" descr="Cartoon Wolf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1" y="1853349"/>
              <a:ext cx="1224136" cy="16376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8" name="TextovéPole 37"/>
          <p:cNvSpPr txBox="1"/>
          <p:nvPr/>
        </p:nvSpPr>
        <p:spPr>
          <a:xfrm>
            <a:off x="1995712" y="204873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JAK TEĎ DOPADNOU ZÁVODY?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53945" y="447797"/>
            <a:ext cx="2835177" cy="3556314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 rot="20358975">
            <a:off x="2622478" y="1738383"/>
            <a:ext cx="1099155" cy="1255008"/>
            <a:chOff x="2617422" y="3983711"/>
            <a:chExt cx="2857500" cy="2819401"/>
          </a:xfrm>
        </p:grpSpPr>
        <p:pic>
          <p:nvPicPr>
            <p:cNvPr id="2060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7422" y="3983711"/>
              <a:ext cx="2857500" cy="28194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2868140" y="4293097"/>
              <a:ext cx="1415828" cy="430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84548" y="3147061"/>
            <a:ext cx="908592" cy="1393176"/>
            <a:chOff x="661268" y="3556183"/>
            <a:chExt cx="1628775" cy="2964142"/>
          </a:xfrm>
        </p:grpSpPr>
        <p:pic>
          <p:nvPicPr>
            <p:cNvPr id="2062" name="Picture 14" descr="Goose Without Feet Clip Art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268" y="3556183"/>
              <a:ext cx="1628775" cy="2828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935543" y="6061943"/>
              <a:ext cx="1080223" cy="458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285801" y="3052695"/>
            <a:ext cx="1170137" cy="1423989"/>
            <a:chOff x="7172950" y="5213026"/>
            <a:chExt cx="1170137" cy="1423989"/>
          </a:xfrm>
        </p:grpSpPr>
        <p:pic>
          <p:nvPicPr>
            <p:cNvPr id="2058" name="Picture 10" descr="Cat Clip Art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42974" y="5213026"/>
              <a:ext cx="900113" cy="1423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7172950" y="6385984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</a:p>
          </p:txBody>
        </p:sp>
      </p:grpSp>
      <p:sp>
        <p:nvSpPr>
          <p:cNvPr id="62" name="TextovéPole 61"/>
          <p:cNvSpPr txBox="1"/>
          <p:nvPr/>
        </p:nvSpPr>
        <p:spPr>
          <a:xfrm rot="10800000">
            <a:off x="4846991" y="5780311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›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553808" y="2619705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›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 rot="10800000">
            <a:off x="7206825" y="4355258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›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 rot="10800000">
            <a:off x="3028509" y="4723005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66" name="TextovéPole 65"/>
          <p:cNvSpPr txBox="1"/>
          <p:nvPr/>
        </p:nvSpPr>
        <p:spPr>
          <a:xfrm rot="10800000">
            <a:off x="4124677" y="3606278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4535996" y="851807"/>
            <a:ext cx="3672408" cy="1649465"/>
            <a:chOff x="4535996" y="851807"/>
            <a:chExt cx="3672408" cy="1649465"/>
          </a:xfrm>
        </p:grpSpPr>
        <p:sp>
          <p:nvSpPr>
            <p:cNvPr id="2" name="Vlna 1"/>
            <p:cNvSpPr/>
            <p:nvPr/>
          </p:nvSpPr>
          <p:spPr>
            <a:xfrm>
              <a:off x="4535996" y="851807"/>
              <a:ext cx="3672408" cy="1649465"/>
            </a:xfrm>
            <a:prstGeom prst="wave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 rot="246411">
              <a:off x="5245072" y="1214874"/>
              <a:ext cx="2483629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Wave1">
                <a:avLst/>
              </a:prstTxWarp>
              <a:spAutoFit/>
            </a:bodyPr>
            <a:lstStyle/>
            <a:p>
              <a:pPr algn="ctr"/>
              <a:r>
                <a:rPr lang="cs-CZ" sz="5400" b="1" cap="none" spc="0" dirty="0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START</a:t>
              </a:r>
              <a:endParaRPr lang="cs-CZ" sz="54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172055" y="3608613"/>
            <a:ext cx="2390906" cy="877887"/>
            <a:chOff x="3172055" y="3608613"/>
            <a:chExt cx="2390906" cy="877887"/>
          </a:xfrm>
        </p:grpSpPr>
        <p:pic>
          <p:nvPicPr>
            <p:cNvPr id="75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2055" y="3608613"/>
              <a:ext cx="923925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6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5996" y="3758713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0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4889" y="3750300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Obdélník 16"/>
            <p:cNvSpPr/>
            <p:nvPr/>
          </p:nvSpPr>
          <p:spPr>
            <a:xfrm>
              <a:off x="4017055" y="3760163"/>
              <a:ext cx="575284" cy="574787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031462" y="4710750"/>
            <a:ext cx="3273235" cy="895350"/>
            <a:chOff x="360782" y="4541933"/>
            <a:chExt cx="3273235" cy="895350"/>
          </a:xfrm>
        </p:grpSpPr>
        <p:pic>
          <p:nvPicPr>
            <p:cNvPr id="78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7343" y="469235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9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782" y="469235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1" name="Picture 4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3904" y="4541933"/>
              <a:ext cx="923925" cy="895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2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0092" y="4550665"/>
              <a:ext cx="923925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0" name="Obdélník 89"/>
            <p:cNvSpPr/>
            <p:nvPr/>
          </p:nvSpPr>
          <p:spPr>
            <a:xfrm>
              <a:off x="2246318" y="4702215"/>
              <a:ext cx="575284" cy="574787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204943" y="4294937"/>
            <a:ext cx="2823706" cy="895350"/>
            <a:chOff x="6204943" y="4294937"/>
            <a:chExt cx="2823706" cy="895350"/>
          </a:xfrm>
        </p:grpSpPr>
        <p:pic>
          <p:nvPicPr>
            <p:cNvPr id="84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4943" y="4303669"/>
              <a:ext cx="923925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6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34122" y="4453769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7" name="Picture 4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04724" y="4294937"/>
              <a:ext cx="923925" cy="895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1" name="Obdélník 90"/>
            <p:cNvSpPr/>
            <p:nvPr/>
          </p:nvSpPr>
          <p:spPr>
            <a:xfrm>
              <a:off x="7093853" y="4455219"/>
              <a:ext cx="575284" cy="574787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562961" y="2644893"/>
            <a:ext cx="2848723" cy="895350"/>
            <a:chOff x="5562961" y="2644893"/>
            <a:chExt cx="2848723" cy="895350"/>
          </a:xfrm>
        </p:grpSpPr>
        <p:pic>
          <p:nvPicPr>
            <p:cNvPr id="61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2961" y="2653625"/>
              <a:ext cx="923925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3" name="Picture 4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13848" y="2644893"/>
              <a:ext cx="923925" cy="895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4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63612" y="279531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2" name="Obdélník 91"/>
            <p:cNvSpPr/>
            <p:nvPr/>
          </p:nvSpPr>
          <p:spPr>
            <a:xfrm>
              <a:off x="6412725" y="2805175"/>
              <a:ext cx="575284" cy="574787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900219" y="5710980"/>
            <a:ext cx="2287670" cy="877887"/>
            <a:chOff x="1851964" y="5765074"/>
            <a:chExt cx="2287670" cy="877887"/>
          </a:xfrm>
        </p:grpSpPr>
        <p:pic>
          <p:nvPicPr>
            <p:cNvPr id="83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51964" y="5765074"/>
              <a:ext cx="923925" cy="8778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5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2657" y="5915174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9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4017" y="5915174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3" name="Obdélník 92"/>
            <p:cNvSpPr/>
            <p:nvPr/>
          </p:nvSpPr>
          <p:spPr>
            <a:xfrm>
              <a:off x="2701631" y="5916624"/>
              <a:ext cx="575284" cy="574787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55118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62" grpId="0"/>
      <p:bldP spid="63" grpId="0"/>
      <p:bldP spid="64" grpId="0"/>
      <p:bldP spid="65" grpId="0"/>
      <p:bldP spid="6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56320" y="303587"/>
            <a:ext cx="2318808" cy="2981397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2915816" y="282508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NĚKDO SE ZTRATIL, POZNÁŠ KDO?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 rot="20358975">
            <a:off x="1796293" y="634218"/>
            <a:ext cx="1099155" cy="1255008"/>
            <a:chOff x="2617422" y="3983711"/>
            <a:chExt cx="2857500" cy="2819401"/>
          </a:xfrm>
        </p:grpSpPr>
        <p:pic>
          <p:nvPicPr>
            <p:cNvPr id="23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7422" y="3983711"/>
              <a:ext cx="2857500" cy="28194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2868140" y="4293097"/>
              <a:ext cx="1415828" cy="430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8835" y="2051761"/>
            <a:ext cx="908592" cy="1393176"/>
            <a:chOff x="661268" y="3556183"/>
            <a:chExt cx="1628775" cy="2964142"/>
          </a:xfrm>
        </p:grpSpPr>
        <p:pic>
          <p:nvPicPr>
            <p:cNvPr id="26" name="Picture 14" descr="Goose Without Feet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268" y="3556183"/>
              <a:ext cx="1628775" cy="2828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935543" y="6061943"/>
              <a:ext cx="1080223" cy="4583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39939" y="2132271"/>
            <a:ext cx="1170137" cy="1423989"/>
            <a:chOff x="7172950" y="5213026"/>
            <a:chExt cx="1170137" cy="1423989"/>
          </a:xfrm>
        </p:grpSpPr>
        <p:pic>
          <p:nvPicPr>
            <p:cNvPr id="29" name="Picture 10" descr="Cat Clip Art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42974" y="5213026"/>
              <a:ext cx="900113" cy="1423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7172950" y="6385984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610076" y="2679996"/>
            <a:ext cx="991690" cy="1250466"/>
            <a:chOff x="3851921" y="1853349"/>
            <a:chExt cx="1224136" cy="1981982"/>
          </a:xfrm>
        </p:grpSpPr>
        <p:sp>
          <p:nvSpPr>
            <p:cNvPr id="33" name="TextovéPole 32"/>
            <p:cNvSpPr txBox="1"/>
            <p:nvPr/>
          </p:nvSpPr>
          <p:spPr>
            <a:xfrm>
              <a:off x="4331192" y="3493854"/>
              <a:ext cx="744865" cy="3414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</a:p>
          </p:txBody>
        </p:sp>
        <p:pic>
          <p:nvPicPr>
            <p:cNvPr id="34" name="Picture 2" descr="Cartoon Wolf Clip Art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1" y="1853349"/>
              <a:ext cx="1224136" cy="16376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3377916" y="1971172"/>
            <a:ext cx="5328592" cy="837627"/>
            <a:chOff x="3377916" y="1971172"/>
            <a:chExt cx="5328592" cy="837627"/>
          </a:xfrm>
        </p:grpSpPr>
        <p:sp>
          <p:nvSpPr>
            <p:cNvPr id="2" name="Obdélník 1"/>
            <p:cNvSpPr/>
            <p:nvPr/>
          </p:nvSpPr>
          <p:spPr>
            <a:xfrm>
              <a:off x="3377916" y="2103932"/>
              <a:ext cx="5328592" cy="576064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2815" y="1971172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6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4909" y="2092548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9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34513" y="2105437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0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30876" y="2094708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67823" y="1988181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 rot="10800000">
              <a:off x="5580112" y="1977802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</p:grpSp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989" b="98876" l="8974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318" y="2094708"/>
            <a:ext cx="505617" cy="577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529713" y="2731165"/>
            <a:ext cx="5328592" cy="830997"/>
            <a:chOff x="3635896" y="2778810"/>
            <a:chExt cx="5328592" cy="830997"/>
          </a:xfrm>
        </p:grpSpPr>
        <p:sp>
          <p:nvSpPr>
            <p:cNvPr id="38" name="Obdélník 37"/>
            <p:cNvSpPr/>
            <p:nvPr/>
          </p:nvSpPr>
          <p:spPr>
            <a:xfrm>
              <a:off x="3635896" y="2906276"/>
              <a:ext cx="5328592" cy="576064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Picture 5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44668" y="2829429"/>
              <a:ext cx="768028" cy="7297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8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4468" y="2826455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3" name="Picture 3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70545" y="2905465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5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44408" y="289705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8" name="Picture 3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96137" y="2905465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58549" y="289705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2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24502" y="289705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 rot="10800000">
              <a:off x="5796136" y="2778810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</p:grpSp>
      <p:pic>
        <p:nvPicPr>
          <p:cNvPr id="5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386" y="2844265"/>
            <a:ext cx="648072" cy="594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3318367" y="3412951"/>
            <a:ext cx="5328707" cy="830997"/>
            <a:chOff x="3250241" y="3550193"/>
            <a:chExt cx="5328707" cy="830997"/>
          </a:xfrm>
        </p:grpSpPr>
        <p:sp>
          <p:nvSpPr>
            <p:cNvPr id="39" name="Obdélník 38"/>
            <p:cNvSpPr/>
            <p:nvPr/>
          </p:nvSpPr>
          <p:spPr>
            <a:xfrm>
              <a:off x="3250241" y="3677659"/>
              <a:ext cx="5328592" cy="576064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5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02520" y="3597838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6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70247" y="3668435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7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3654" y="3668435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8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30876" y="3668435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9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3436" y="3668435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0" name="TextovéPole 69"/>
            <p:cNvSpPr txBox="1"/>
            <p:nvPr/>
          </p:nvSpPr>
          <p:spPr>
            <a:xfrm rot="10800000">
              <a:off x="5982722" y="3550193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</p:grpSp>
      <p:pic>
        <p:nvPicPr>
          <p:cNvPr id="64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833" y="3460595"/>
            <a:ext cx="759187" cy="735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962324" y="4139775"/>
            <a:ext cx="5328592" cy="830997"/>
            <a:chOff x="2915816" y="4204145"/>
            <a:chExt cx="5328592" cy="830997"/>
          </a:xfrm>
        </p:grpSpPr>
        <p:sp>
          <p:nvSpPr>
            <p:cNvPr id="40" name="Obdélník 39"/>
            <p:cNvSpPr/>
            <p:nvPr/>
          </p:nvSpPr>
          <p:spPr>
            <a:xfrm>
              <a:off x="2915816" y="4331612"/>
              <a:ext cx="5328592" cy="576064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0" name="Picture 5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81665" y="4254765"/>
              <a:ext cx="768028" cy="7297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5806" y="4322388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5" name="TextovéPole 74"/>
            <p:cNvSpPr txBox="1"/>
            <p:nvPr/>
          </p:nvSpPr>
          <p:spPr>
            <a:xfrm rot="10800000">
              <a:off x="5299058" y="4204145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  <p:pic>
          <p:nvPicPr>
            <p:cNvPr id="78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8945" y="4322388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9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82197" y="4322388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0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526" y="4322388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1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985" y="4177397"/>
            <a:ext cx="759187" cy="735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2611364" y="4864706"/>
            <a:ext cx="5365038" cy="830997"/>
            <a:chOff x="2602284" y="4919746"/>
            <a:chExt cx="5365038" cy="830997"/>
          </a:xfrm>
        </p:grpSpPr>
        <p:sp>
          <p:nvSpPr>
            <p:cNvPr id="41" name="Obdélník 40"/>
            <p:cNvSpPr/>
            <p:nvPr/>
          </p:nvSpPr>
          <p:spPr>
            <a:xfrm>
              <a:off x="2602284" y="5047213"/>
              <a:ext cx="5328592" cy="57606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2" name="Picture 3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607" y="5046402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2815" y="5037989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6" name="TextovéPole 75"/>
            <p:cNvSpPr txBox="1"/>
            <p:nvPr/>
          </p:nvSpPr>
          <p:spPr>
            <a:xfrm rot="10800000">
              <a:off x="4530386" y="4919746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  <p:pic>
          <p:nvPicPr>
            <p:cNvPr id="82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19250" y="5037989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3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2874" y="5037989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4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7403" y="5037989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5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0132" y="4967392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6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4070" y="4967392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989" b="98876" l="8974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515" y="4992173"/>
            <a:ext cx="505617" cy="577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2105921" y="5624879"/>
            <a:ext cx="5341783" cy="830997"/>
            <a:chOff x="2105921" y="5624879"/>
            <a:chExt cx="5341783" cy="830997"/>
          </a:xfrm>
        </p:grpSpPr>
        <p:sp>
          <p:nvSpPr>
            <p:cNvPr id="42" name="Obdélník 41"/>
            <p:cNvSpPr/>
            <p:nvPr/>
          </p:nvSpPr>
          <p:spPr>
            <a:xfrm>
              <a:off x="2105921" y="5752346"/>
              <a:ext cx="5328592" cy="57606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Picture 3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8989" b="98876" l="8974" r="948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03" y="5751535"/>
              <a:ext cx="505617" cy="577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4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2926" y="5672525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7" name="TextovéPole 76"/>
            <p:cNvSpPr txBox="1"/>
            <p:nvPr/>
          </p:nvSpPr>
          <p:spPr>
            <a:xfrm rot="10800000">
              <a:off x="4035047" y="5624879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  <p:pic>
          <p:nvPicPr>
            <p:cNvPr id="87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9632" y="574312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8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0850" y="574312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9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06831" y="574312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9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885" y="5695704"/>
            <a:ext cx="768028" cy="729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568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402794" y="3052186"/>
            <a:ext cx="720081" cy="1202381"/>
            <a:chOff x="3851921" y="1853349"/>
            <a:chExt cx="1224138" cy="1998620"/>
          </a:xfrm>
        </p:grpSpPr>
        <p:sp>
          <p:nvSpPr>
            <p:cNvPr id="33" name="TextovéPole 32"/>
            <p:cNvSpPr txBox="1"/>
            <p:nvPr/>
          </p:nvSpPr>
          <p:spPr>
            <a:xfrm>
              <a:off x="3851923" y="3493854"/>
              <a:ext cx="1224136" cy="3581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</a:p>
          </p:txBody>
        </p:sp>
        <p:pic>
          <p:nvPicPr>
            <p:cNvPr id="3074" name="Picture 2" descr="Cartoon Wolf Clip Ar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1" y="1853349"/>
              <a:ext cx="1224136" cy="16376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8" name="TextovéPole 37"/>
          <p:cNvSpPr txBox="1"/>
          <p:nvPr/>
        </p:nvSpPr>
        <p:spPr>
          <a:xfrm>
            <a:off x="2411760" y="184284"/>
            <a:ext cx="61206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NAŠEL JSEM ZVÍŘÁTKŮM NOVOU KAMARÁDKU.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78006" y="592776"/>
            <a:ext cx="2835177" cy="3556314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pic>
        <p:nvPicPr>
          <p:cNvPr id="2060" name="Picture 12" descr="Simple Cartoon Mouse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05905">
            <a:off x="2165954" y="2177870"/>
            <a:ext cx="865879" cy="98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Goose Without Feet Clip Ar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9" y="2924944"/>
            <a:ext cx="908592" cy="132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at Clip Ar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594" y="2924944"/>
            <a:ext cx="900113" cy="142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067944" y="2165767"/>
            <a:ext cx="3914479" cy="2847976"/>
            <a:chOff x="4067944" y="2165767"/>
            <a:chExt cx="3914479" cy="2847976"/>
          </a:xfrm>
        </p:grpSpPr>
        <p:pic>
          <p:nvPicPr>
            <p:cNvPr id="14" name="Picture 8" descr="Cartoon Goat Clip Art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2165767"/>
              <a:ext cx="2428875" cy="2847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5868144" y="3503264"/>
              <a:ext cx="211427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KOZA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883285" y="4581128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371117" y="5975432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VÍŠ, JAK JE SILNÁ?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5469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56320" y="303587"/>
            <a:ext cx="2138772" cy="2274649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1688169" y="282508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KOZA PROTO ZMĚŘILA SVÉ SÍLY.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500704" y="3717032"/>
            <a:ext cx="2394255" cy="0"/>
          </a:xfrm>
          <a:prstGeom prst="line">
            <a:avLst/>
          </a:prstGeom>
          <a:ln w="76200">
            <a:solidFill>
              <a:srgbClr val="9966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1"/>
          <p:cNvGrpSpPr/>
          <p:nvPr/>
        </p:nvGrpSpPr>
        <p:grpSpPr>
          <a:xfrm>
            <a:off x="5558125" y="2643338"/>
            <a:ext cx="2634921" cy="2147387"/>
            <a:chOff x="5558125" y="2643338"/>
            <a:chExt cx="2634921" cy="2147387"/>
          </a:xfrm>
        </p:grpSpPr>
        <p:grpSp>
          <p:nvGrpSpPr>
            <p:cNvPr id="22" name="Skupina 21"/>
            <p:cNvGrpSpPr/>
            <p:nvPr/>
          </p:nvGrpSpPr>
          <p:grpSpPr>
            <a:xfrm>
              <a:off x="6732240" y="2643338"/>
              <a:ext cx="1460806" cy="2147387"/>
              <a:chOff x="3851921" y="1853349"/>
              <a:chExt cx="1224136" cy="1922238"/>
            </a:xfrm>
          </p:grpSpPr>
          <p:sp>
            <p:nvSpPr>
              <p:cNvPr id="23" name="TextovéPole 22"/>
              <p:cNvSpPr txBox="1"/>
              <p:nvPr/>
            </p:nvSpPr>
            <p:spPr>
              <a:xfrm>
                <a:off x="4110146" y="3493854"/>
                <a:ext cx="965911" cy="2817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Obr.05</a:t>
                </a:r>
              </a:p>
            </p:txBody>
          </p:sp>
          <p:pic>
            <p:nvPicPr>
              <p:cNvPr id="24" name="Picture 2" descr="Cartoon Wolf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51921" y="1853349"/>
                <a:ext cx="1224136" cy="163769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5" name="Skupina 44"/>
            <p:cNvGrpSpPr/>
            <p:nvPr/>
          </p:nvGrpSpPr>
          <p:grpSpPr>
            <a:xfrm>
              <a:off x="5558125" y="3011518"/>
              <a:ext cx="1325679" cy="1673199"/>
              <a:chOff x="2617422" y="3983711"/>
              <a:chExt cx="2857500" cy="2819401"/>
            </a:xfrm>
          </p:grpSpPr>
          <p:pic>
            <p:nvPicPr>
              <p:cNvPr id="47" name="Picture 12" descr="Simple Cartoon Mouse Clip Art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17422" y="3983711"/>
                <a:ext cx="2857500" cy="28194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8" name="TextovéPole 47"/>
              <p:cNvSpPr txBox="1"/>
              <p:nvPr/>
            </p:nvSpPr>
            <p:spPr>
              <a:xfrm>
                <a:off x="2868140" y="4293097"/>
                <a:ext cx="1415828" cy="430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Obr.02</a:t>
                </a:r>
              </a:p>
            </p:txBody>
          </p:sp>
        </p:grpSp>
      </p:grpSp>
      <p:grpSp>
        <p:nvGrpSpPr>
          <p:cNvPr id="3" name="Skupina 2"/>
          <p:cNvGrpSpPr/>
          <p:nvPr/>
        </p:nvGrpSpPr>
        <p:grpSpPr>
          <a:xfrm>
            <a:off x="1567761" y="2539637"/>
            <a:ext cx="1793844" cy="1933218"/>
            <a:chOff x="1567761" y="2539637"/>
            <a:chExt cx="1793844" cy="1933218"/>
          </a:xfrm>
        </p:grpSpPr>
        <p:pic>
          <p:nvPicPr>
            <p:cNvPr id="27" name="Picture 8" descr="Cartoon Goat Clip Art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2875" y="2539637"/>
              <a:ext cx="1648730" cy="19332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1567761" y="4148999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614000" y="2359877"/>
            <a:ext cx="2344892" cy="830997"/>
            <a:chOff x="3614000" y="2359877"/>
            <a:chExt cx="2344892" cy="830997"/>
          </a:xfrm>
        </p:grpSpPr>
        <p:sp>
          <p:nvSpPr>
            <p:cNvPr id="68" name="TextovéPole 67"/>
            <p:cNvSpPr txBox="1"/>
            <p:nvPr/>
          </p:nvSpPr>
          <p:spPr>
            <a:xfrm rot="10800000">
              <a:off x="4517811" y="2359877"/>
              <a:ext cx="360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=</a:t>
              </a:r>
            </a:p>
          </p:txBody>
        </p:sp>
        <p:pic>
          <p:nvPicPr>
            <p:cNvPr id="6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1648" y="2477382"/>
              <a:ext cx="627244" cy="5959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0" name="Picture 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77851" y="2478120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1" name="Picture 6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4000" y="2466607"/>
              <a:ext cx="884965" cy="6175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12320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34783E-7 L -0.06094 -0.000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6" y="-4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14524E-6 L 0.10243 3.14524E-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artoon Wolf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998" y="1260960"/>
            <a:ext cx="730403" cy="92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428819" y="282507"/>
            <a:ext cx="75261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NAKRESLI IKONY A SPOJ VŽDY K SOBĚ STEJNĚ SILNÁ DRUŽSTVA.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183852" y="286848"/>
            <a:ext cx="2138772" cy="2274649"/>
            <a:chOff x="1952847" y="736782"/>
            <a:chExt cx="2200275" cy="3034845"/>
          </a:xfrm>
        </p:grpSpPr>
        <p:pic>
          <p:nvPicPr>
            <p:cNvPr id="27" name="Picture 6" descr="Man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pic>
        <p:nvPicPr>
          <p:cNvPr id="31" name="Picture 14" descr="Goose Without Feet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010" y="1495399"/>
            <a:ext cx="673340" cy="985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0" descr="Cat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364971"/>
            <a:ext cx="68267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71" name="Skupina 2070"/>
          <p:cNvGrpSpPr/>
          <p:nvPr/>
        </p:nvGrpSpPr>
        <p:grpSpPr>
          <a:xfrm>
            <a:off x="4920967" y="3824828"/>
            <a:ext cx="1203413" cy="1080000"/>
            <a:chOff x="4920967" y="3824828"/>
            <a:chExt cx="1203413" cy="1080000"/>
          </a:xfrm>
        </p:grpSpPr>
        <p:pic>
          <p:nvPicPr>
            <p:cNvPr id="35" name="Picture 10" descr="Cat Clip Art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0967" y="3824828"/>
              <a:ext cx="682674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03641" y="4300342"/>
              <a:ext cx="520739" cy="524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72" name="Skupina 2071"/>
          <p:cNvGrpSpPr/>
          <p:nvPr/>
        </p:nvGrpSpPr>
        <p:grpSpPr>
          <a:xfrm>
            <a:off x="2187538" y="5774514"/>
            <a:ext cx="933710" cy="524925"/>
            <a:chOff x="2187538" y="5774514"/>
            <a:chExt cx="933710" cy="524925"/>
          </a:xfrm>
        </p:grpSpPr>
        <p:pic>
          <p:nvPicPr>
            <p:cNvPr id="37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0509" y="5774514"/>
              <a:ext cx="520739" cy="524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87538" y="5774514"/>
              <a:ext cx="520739" cy="524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4" name="Picture 8" descr="Cartoon Goat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805" y="2181091"/>
            <a:ext cx="822515" cy="105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73" name="Skupina 2072"/>
          <p:cNvGrpSpPr/>
          <p:nvPr/>
        </p:nvGrpSpPr>
        <p:grpSpPr>
          <a:xfrm>
            <a:off x="693973" y="4300342"/>
            <a:ext cx="1080004" cy="920131"/>
            <a:chOff x="693973" y="4300342"/>
            <a:chExt cx="1080004" cy="920131"/>
          </a:xfrm>
        </p:grpSpPr>
        <p:pic>
          <p:nvPicPr>
            <p:cNvPr id="41" name="Picture 2" descr="Cartoon Wolf Clip Ar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3973" y="4300342"/>
              <a:ext cx="730403" cy="9201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3238" y="4682476"/>
              <a:ext cx="520739" cy="524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70" name="Skupina 2069"/>
          <p:cNvGrpSpPr/>
          <p:nvPr/>
        </p:nvGrpSpPr>
        <p:grpSpPr>
          <a:xfrm>
            <a:off x="2366940" y="3077344"/>
            <a:ext cx="1529325" cy="1080000"/>
            <a:chOff x="2366940" y="3077344"/>
            <a:chExt cx="1529325" cy="1080000"/>
          </a:xfrm>
        </p:grpSpPr>
        <p:pic>
          <p:nvPicPr>
            <p:cNvPr id="33" name="Picture 10" descr="Cat Clip Art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6940" y="3077344"/>
              <a:ext cx="682674" cy="10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36978" y="3562365"/>
              <a:ext cx="520739" cy="524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5526" y="3553843"/>
              <a:ext cx="520739" cy="524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4" name="Přímá spojnice 3"/>
          <p:cNvCxnSpPr/>
          <p:nvPr/>
        </p:nvCxnSpPr>
        <p:spPr>
          <a:xfrm flipV="1">
            <a:off x="1907704" y="2780928"/>
            <a:ext cx="6324101" cy="1979479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603642" y="2561497"/>
            <a:ext cx="597038" cy="1373596"/>
          </a:xfrm>
          <a:prstGeom prst="line">
            <a:avLst/>
          </a:prstGeom>
          <a:ln w="571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2058"/>
          <p:cNvCxnSpPr/>
          <p:nvPr/>
        </p:nvCxnSpPr>
        <p:spPr>
          <a:xfrm flipH="1">
            <a:off x="3121248" y="2283391"/>
            <a:ext cx="922952" cy="995073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2060"/>
          <p:cNvCxnSpPr/>
          <p:nvPr/>
        </p:nvCxnSpPr>
        <p:spPr>
          <a:xfrm flipH="1" flipV="1">
            <a:off x="3273648" y="5904971"/>
            <a:ext cx="4610720" cy="132005"/>
          </a:xfrm>
          <a:prstGeom prst="line">
            <a:avLst/>
          </a:prstGeom>
          <a:ln w="5715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5" name="Obdélník 2064"/>
          <p:cNvSpPr/>
          <p:nvPr/>
        </p:nvSpPr>
        <p:spPr>
          <a:xfrm>
            <a:off x="2708278" y="1721025"/>
            <a:ext cx="720000" cy="72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6660232" y="1708575"/>
            <a:ext cx="720000" cy="72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357465" y="5058196"/>
            <a:ext cx="720000" cy="72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053947" y="3278464"/>
            <a:ext cx="720000" cy="72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39552" y="2823877"/>
            <a:ext cx="1827388" cy="72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747923" y="4944938"/>
            <a:ext cx="1827388" cy="72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197347" y="6036976"/>
            <a:ext cx="1827388" cy="72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28691" y="5352388"/>
            <a:ext cx="1827388" cy="72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9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989" b="98876" l="8974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423" y="1779731"/>
            <a:ext cx="505617" cy="577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689" y="1730647"/>
            <a:ext cx="768028" cy="729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821" y="3265116"/>
            <a:ext cx="643816" cy="61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069" name="Skupina 2068"/>
          <p:cNvGrpSpPr/>
          <p:nvPr/>
        </p:nvGrpSpPr>
        <p:grpSpPr>
          <a:xfrm>
            <a:off x="3354962" y="6097703"/>
            <a:ext cx="1189375" cy="604314"/>
            <a:chOff x="3354962" y="6097703"/>
            <a:chExt cx="1189375" cy="604314"/>
          </a:xfrm>
        </p:grpSpPr>
        <p:pic>
          <p:nvPicPr>
            <p:cNvPr id="84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4962" y="6097703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5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96265" y="6107505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68" name="Skupina 2067"/>
          <p:cNvGrpSpPr/>
          <p:nvPr/>
        </p:nvGrpSpPr>
        <p:grpSpPr>
          <a:xfrm>
            <a:off x="4828593" y="4922361"/>
            <a:ext cx="1295787" cy="735707"/>
            <a:chOff x="4828593" y="4922361"/>
            <a:chExt cx="1295787" cy="735707"/>
          </a:xfrm>
        </p:grpSpPr>
        <p:pic>
          <p:nvPicPr>
            <p:cNvPr id="78" name="Picture 4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8593" y="4922361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6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76308" y="5009083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67" name="Skupina 2066"/>
          <p:cNvGrpSpPr/>
          <p:nvPr/>
        </p:nvGrpSpPr>
        <p:grpSpPr>
          <a:xfrm>
            <a:off x="709199" y="2802055"/>
            <a:ext cx="1643043" cy="735707"/>
            <a:chOff x="679581" y="2780927"/>
            <a:chExt cx="1643043" cy="735707"/>
          </a:xfrm>
        </p:grpSpPr>
        <p:pic>
          <p:nvPicPr>
            <p:cNvPr id="77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71382" y="2905454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3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4552" y="2886621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7" name="Picture 4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581" y="2780927"/>
              <a:ext cx="759187" cy="735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8" name="Picture 4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205" y="5007682"/>
            <a:ext cx="759187" cy="735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066" name="Skupina 2065"/>
          <p:cNvGrpSpPr/>
          <p:nvPr/>
        </p:nvGrpSpPr>
        <p:grpSpPr>
          <a:xfrm>
            <a:off x="183852" y="5367945"/>
            <a:ext cx="1249563" cy="729758"/>
            <a:chOff x="183852" y="5367945"/>
            <a:chExt cx="1249563" cy="729758"/>
          </a:xfrm>
        </p:grpSpPr>
        <p:pic>
          <p:nvPicPr>
            <p:cNvPr id="82" name="Picture 5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852" y="5367945"/>
              <a:ext cx="768028" cy="7297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0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5343" y="5415132"/>
              <a:ext cx="648072" cy="594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03976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671111" y="1242013"/>
            <a:ext cx="1725666" cy="2320220"/>
            <a:chOff x="3851921" y="1853349"/>
            <a:chExt cx="1224138" cy="1998620"/>
          </a:xfrm>
        </p:grpSpPr>
        <p:sp>
          <p:nvSpPr>
            <p:cNvPr id="33" name="TextovéPole 32"/>
            <p:cNvSpPr txBox="1"/>
            <p:nvPr/>
          </p:nvSpPr>
          <p:spPr>
            <a:xfrm>
              <a:off x="3851923" y="3493854"/>
              <a:ext cx="1224136" cy="3581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</a:p>
          </p:txBody>
        </p:sp>
        <p:pic>
          <p:nvPicPr>
            <p:cNvPr id="3074" name="Picture 2" descr="Cartoon Wolf Clip Ar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1" y="1853349"/>
              <a:ext cx="1224136" cy="16376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8" name="TextovéPole 37"/>
          <p:cNvSpPr txBox="1"/>
          <p:nvPr/>
        </p:nvSpPr>
        <p:spPr>
          <a:xfrm>
            <a:off x="2411760" y="184284"/>
            <a:ext cx="61206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LOUČÍME SE A TĚŠÍME SE ZASE NĚKDY NA NAŠE SHLEDÁNÍ.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56940" y="700521"/>
            <a:ext cx="2835177" cy="3556314"/>
            <a:chOff x="1952847" y="736782"/>
            <a:chExt cx="2200275" cy="3034845"/>
          </a:xfrm>
        </p:grpSpPr>
        <p:pic>
          <p:nvPicPr>
            <p:cNvPr id="2054" name="Picture 6" descr="Man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2847" y="736782"/>
              <a:ext cx="220027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493301" y="3556183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6570602" y="3372584"/>
            <a:ext cx="2428875" cy="2847976"/>
            <a:chOff x="6570602" y="3372584"/>
            <a:chExt cx="2428875" cy="2847976"/>
          </a:xfrm>
        </p:grpSpPr>
        <p:pic>
          <p:nvPicPr>
            <p:cNvPr id="14" name="Picture 8" descr="Cartoon Goat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70602" y="3372584"/>
              <a:ext cx="2428875" cy="28479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610510" y="5906522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355976" y="4573544"/>
            <a:ext cx="1607375" cy="2059862"/>
            <a:chOff x="4011820" y="4277548"/>
            <a:chExt cx="1607375" cy="2059862"/>
          </a:xfrm>
        </p:grpSpPr>
        <p:pic>
          <p:nvPicPr>
            <p:cNvPr id="2060" name="Picture 12" descr="Simple Cartoon Mouse Clip Art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11820" y="4277548"/>
              <a:ext cx="1607375" cy="18352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4693973" y="6121966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424468" y="3756978"/>
            <a:ext cx="2480242" cy="2876427"/>
            <a:chOff x="1095279" y="3756979"/>
            <a:chExt cx="2480242" cy="2876427"/>
          </a:xfrm>
        </p:grpSpPr>
        <p:pic>
          <p:nvPicPr>
            <p:cNvPr id="2058" name="Picture 10" descr="Cat Clip Art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5279" y="3756979"/>
              <a:ext cx="1818209" cy="2876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2855441" y="5951200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054965" y="1518379"/>
            <a:ext cx="1868693" cy="2612224"/>
            <a:chOff x="2426908" y="1921859"/>
            <a:chExt cx="1868693" cy="2612224"/>
          </a:xfrm>
        </p:grpSpPr>
        <p:pic>
          <p:nvPicPr>
            <p:cNvPr id="2062" name="Picture 14" descr="Goose Without Feet Clip Art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6908" y="1921859"/>
              <a:ext cx="1785052" cy="26122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575521" y="3012527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12429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Man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08-10-28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http://www.clker.com/clipart-24775.html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Simple Cartoon Mouse clip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08-07-07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http://www.clker.com/clipart-simple-cartoon-mouse-1.html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NADINE.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Cat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11-07-21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2012-08-17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http://www.clker.com/clipart-cat-15.html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ORANGESKY.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Goose Without Feet clip 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12-04-16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2012-08-17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http://www.clker.com/clipart-goose-without-feet.html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CHLOE, ELIZABETH.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Wolf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12-02-19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2012-08-17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http://www.clker.com/clipart-cartoon-wolf.html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Goat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08-01-15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http://www.clker.com/clipart-23242.html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78322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1811</TotalTime>
  <Words>694</Words>
  <Application>Microsoft Office PowerPoint</Application>
  <PresentationFormat>Předvádění na obrazovce (4:3)</PresentationFormat>
  <Paragraphs>127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Slunovrat</vt:lpstr>
      <vt:lpstr>Acrobat Document</vt:lpstr>
      <vt:lpstr>Název školy: Svobodná základní škola,o.p.s. Autor: Karolína Bryczová Vasková Název materiálu: VY_32_INOVACE_06_MATEMATIKA _ZVÍŘÁTKA DĚDY  LESONĚ Název: ZVÍŘÁTKA DĚDY LESONĚ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289</cp:revision>
  <dcterms:created xsi:type="dcterms:W3CDTF">2012-03-31T12:09:58Z</dcterms:created>
  <dcterms:modified xsi:type="dcterms:W3CDTF">2012-08-17T12:12:42Z</dcterms:modified>
</cp:coreProperties>
</file>