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62" r:id="rId4"/>
    <p:sldId id="257" r:id="rId5"/>
    <p:sldId id="258" r:id="rId6"/>
    <p:sldId id="259" r:id="rId7"/>
    <p:sldId id="260" r:id="rId8"/>
    <p:sldId id="261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0C4916A-9283-4979-ADAB-A980C0BB2A31}" type="datetimeFigureOut">
              <a:rPr lang="cs-CZ" smtClean="0"/>
              <a:pPr/>
              <a:t>20.8.2012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DE2091A-1757-463D-B48D-519C7595B6B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8175" y="333375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413" y="1412875"/>
            <a:ext cx="4130675" cy="380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25"/>
          <a:ext cx="9144000" cy="1402080"/>
        </p:xfrm>
        <a:graphic>
          <a:graphicData uri="http://schemas.openxmlformats.org/drawingml/2006/table">
            <a:tbl>
              <a:tblPr/>
              <a:tblGrid>
                <a:gridCol w="2768367"/>
                <a:gridCol w="6375633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7.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Obtížnější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tvary sloves I.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Přítomné tvary sloves typu:</a:t>
            </a:r>
            <a:br>
              <a:rPr lang="cs-CZ" dirty="0" smtClean="0"/>
            </a:br>
            <a:r>
              <a:rPr lang="cs-CZ" i="1" dirty="0" smtClean="0"/>
              <a:t>krýt, kupovat, psát, mazat, plakat, řezat, klusat</a:t>
            </a:r>
            <a:endParaRPr lang="cs-CZ" i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39552" y="692696"/>
            <a:ext cx="8351966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 následující větě určete všechny slovní druhy:</a:t>
            </a:r>
          </a:p>
          <a:p>
            <a:endParaRPr lang="cs-CZ" sz="2400" dirty="0" smtClean="0"/>
          </a:p>
          <a:p>
            <a:r>
              <a:rPr lang="cs-CZ" sz="2400" b="1" i="1" dirty="0" smtClean="0"/>
              <a:t>Náš Honza navštívil kamaráda v Řecku.</a:t>
            </a:r>
          </a:p>
          <a:p>
            <a:endParaRPr lang="cs-CZ" sz="2400" b="1" i="1" dirty="0" smtClean="0"/>
          </a:p>
          <a:p>
            <a:r>
              <a:rPr lang="cs-CZ" sz="2400" dirty="0" smtClean="0"/>
              <a:t>Podstatné jméno </a:t>
            </a:r>
            <a:r>
              <a:rPr lang="cs-CZ" sz="2400" b="1" i="1" dirty="0" smtClean="0"/>
              <a:t>krmení</a:t>
            </a:r>
            <a:r>
              <a:rPr lang="cs-CZ" sz="2400" dirty="0" smtClean="0"/>
              <a:t> použijte ve větě jako abstraktní</a:t>
            </a:r>
          </a:p>
          <a:p>
            <a:r>
              <a:rPr lang="cs-CZ" sz="2400" dirty="0" smtClean="0"/>
              <a:t>i jako konkrétní: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Z podstatných jmen vytvořte jména přídavná a určete </a:t>
            </a:r>
          </a:p>
          <a:p>
            <a:r>
              <a:rPr lang="cs-CZ" sz="2400" dirty="0" smtClean="0"/>
              <a:t>jejich druh:</a:t>
            </a:r>
          </a:p>
          <a:p>
            <a:r>
              <a:rPr lang="cs-CZ" sz="2400" b="1" i="1" dirty="0" smtClean="0"/>
              <a:t>husa</a:t>
            </a:r>
          </a:p>
          <a:p>
            <a:r>
              <a:rPr lang="cs-CZ" sz="2400" b="1" i="1" dirty="0" smtClean="0"/>
              <a:t>Petr</a:t>
            </a:r>
          </a:p>
          <a:p>
            <a:r>
              <a:rPr lang="cs-CZ" sz="2400" b="1" i="1" dirty="0" smtClean="0"/>
              <a:t>léto</a:t>
            </a:r>
          </a:p>
          <a:p>
            <a:r>
              <a:rPr lang="cs-CZ" sz="2400" b="1" i="1" dirty="0" smtClean="0"/>
              <a:t>balkón</a:t>
            </a:r>
            <a:endParaRPr lang="cs-CZ" sz="24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47664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43808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5.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355976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7.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084168" y="1052736"/>
            <a:ext cx="4411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1.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0" y="3068960"/>
            <a:ext cx="895469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/>
              <a:t>  Právě začíná krmení slonů./Zítra půjdu koupit krmení pro křečka.</a:t>
            </a:r>
            <a:endParaRPr lang="cs-CZ" sz="2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4365104"/>
            <a:ext cx="350929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husí – měkké</a:t>
            </a:r>
          </a:p>
          <a:p>
            <a:r>
              <a:rPr lang="cs-CZ" sz="2400" dirty="0" smtClean="0"/>
              <a:t>Petrův – přivlastňovací</a:t>
            </a:r>
          </a:p>
          <a:p>
            <a:r>
              <a:rPr lang="cs-CZ" sz="2400" dirty="0" smtClean="0"/>
              <a:t>letní – měkké</a:t>
            </a:r>
          </a:p>
          <a:p>
            <a:r>
              <a:rPr lang="cs-CZ" sz="2400" dirty="0" smtClean="0"/>
              <a:t>balkónový - tvrdé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Typ: krýt, kupovat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KRÝT</a:t>
            </a:r>
          </a:p>
          <a:p>
            <a:pPr lvl="1"/>
            <a:r>
              <a:rPr lang="cs-CZ" dirty="0" smtClean="0"/>
              <a:t>KRYJI (HOVOROVĚ KRYJU)</a:t>
            </a:r>
          </a:p>
          <a:p>
            <a:pPr lvl="1"/>
            <a:r>
              <a:rPr lang="cs-CZ" dirty="0" smtClean="0"/>
              <a:t>KRYJÍ (HOVOROVĚ KRYJOU)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KUPOVAT</a:t>
            </a:r>
          </a:p>
          <a:p>
            <a:pPr lvl="1"/>
            <a:r>
              <a:rPr lang="cs-CZ" dirty="0" smtClean="0"/>
              <a:t>KUPUJI (HOVOROVĚ KUPUJU)</a:t>
            </a:r>
          </a:p>
          <a:p>
            <a:pPr lvl="1"/>
            <a:r>
              <a:rPr lang="cs-CZ" dirty="0" smtClean="0"/>
              <a:t>KUPUJÍ (HOVOROVĚ KUPUJOU)</a:t>
            </a:r>
          </a:p>
          <a:p>
            <a:pPr lvl="1"/>
            <a:endParaRPr lang="cs-CZ" dirty="0" smtClean="0"/>
          </a:p>
          <a:p>
            <a:pPr lvl="1"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Typ: psát, mazat, plakat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PSÁT</a:t>
            </a:r>
          </a:p>
          <a:p>
            <a:pPr lvl="1"/>
            <a:r>
              <a:rPr lang="cs-CZ" dirty="0" smtClean="0"/>
              <a:t>PÍŠU (MÉNĚ PÍŠI)</a:t>
            </a:r>
          </a:p>
          <a:p>
            <a:pPr lvl="1"/>
            <a:r>
              <a:rPr lang="cs-CZ" dirty="0" smtClean="0"/>
              <a:t>PÍŠOU (MÉNĚ PÍŠÍ)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MAZAT</a:t>
            </a:r>
          </a:p>
          <a:p>
            <a:pPr lvl="1"/>
            <a:r>
              <a:rPr lang="cs-CZ" dirty="0" smtClean="0"/>
              <a:t>MAŽU (MÉNĚ MAŽI)</a:t>
            </a:r>
          </a:p>
          <a:p>
            <a:pPr lvl="1"/>
            <a:r>
              <a:rPr lang="cs-CZ" dirty="0" smtClean="0"/>
              <a:t>MAŽOU (MÉNĚ MAŽÍ)</a:t>
            </a:r>
          </a:p>
          <a:p>
            <a:pPr lvl="1">
              <a:buNone/>
            </a:pPr>
            <a:endParaRPr lang="cs-CZ" dirty="0" smtClean="0"/>
          </a:p>
          <a:p>
            <a:r>
              <a:rPr lang="cs-CZ" dirty="0" smtClean="0"/>
              <a:t>PLAKAT</a:t>
            </a:r>
          </a:p>
          <a:p>
            <a:pPr lvl="1"/>
            <a:r>
              <a:rPr lang="cs-CZ" dirty="0" smtClean="0"/>
              <a:t>PLÁČU (MÉNĚ PLÁČI)</a:t>
            </a:r>
          </a:p>
          <a:p>
            <a:pPr lvl="1"/>
            <a:r>
              <a:rPr lang="cs-CZ" dirty="0" smtClean="0"/>
              <a:t>PLÁČOU (MÉNĚ PLÁČÍ)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Typ: řezat, klusat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ŘEZAT</a:t>
            </a:r>
          </a:p>
          <a:p>
            <a:pPr lvl="1"/>
            <a:r>
              <a:rPr lang="cs-CZ" dirty="0" smtClean="0"/>
              <a:t>ŘEŽU I ŘEZÁM (ŘEŽEŠ I ŘEZÁŠ…)</a:t>
            </a:r>
          </a:p>
          <a:p>
            <a:pPr lvl="1"/>
            <a:r>
              <a:rPr lang="cs-CZ" dirty="0" smtClean="0"/>
              <a:t>ŘEŽOU I </a:t>
            </a:r>
            <a:r>
              <a:rPr lang="cs-CZ" dirty="0" smtClean="0"/>
              <a:t>ŘEZAJÍ</a:t>
            </a:r>
            <a:endParaRPr lang="cs-CZ" dirty="0" smtClean="0"/>
          </a:p>
          <a:p>
            <a:pPr lvl="1"/>
            <a:endParaRPr lang="cs-CZ" dirty="0" smtClean="0"/>
          </a:p>
          <a:p>
            <a:r>
              <a:rPr lang="cs-CZ" dirty="0" smtClean="0"/>
              <a:t>KLUSAT</a:t>
            </a:r>
          </a:p>
          <a:p>
            <a:pPr lvl="1"/>
            <a:r>
              <a:rPr lang="cs-CZ" dirty="0" smtClean="0"/>
              <a:t>KLUŠU I KLUSÁM (KLUŠEŠ I KLUSÁŠ…)</a:t>
            </a:r>
          </a:p>
          <a:p>
            <a:pPr lvl="1"/>
            <a:r>
              <a:rPr lang="cs-CZ" dirty="0" smtClean="0"/>
              <a:t>KLUŠOU I KLUSAJÍ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Uveďte všechny správné tvary ve 3. osobě množného čísla: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bít</a:t>
            </a:r>
          </a:p>
          <a:p>
            <a:r>
              <a:rPr lang="cs-CZ" dirty="0" smtClean="0"/>
              <a:t>recitovat</a:t>
            </a:r>
          </a:p>
          <a:p>
            <a:r>
              <a:rPr lang="cs-CZ" dirty="0" smtClean="0"/>
              <a:t>žít</a:t>
            </a:r>
          </a:p>
          <a:p>
            <a:r>
              <a:rPr lang="cs-CZ" dirty="0" smtClean="0"/>
              <a:t>tázat se</a:t>
            </a:r>
          </a:p>
          <a:p>
            <a:r>
              <a:rPr lang="cs-CZ" dirty="0" smtClean="0"/>
              <a:t>rýt</a:t>
            </a:r>
          </a:p>
          <a:p>
            <a:r>
              <a:rPr lang="cs-CZ" dirty="0" smtClean="0"/>
              <a:t>malovat</a:t>
            </a:r>
          </a:p>
          <a:p>
            <a:r>
              <a:rPr lang="cs-CZ" dirty="0" smtClean="0"/>
              <a:t>ukázat</a:t>
            </a:r>
          </a:p>
          <a:p>
            <a:r>
              <a:rPr lang="cs-CZ" dirty="0" smtClean="0"/>
              <a:t>kousat</a:t>
            </a:r>
          </a:p>
          <a:p>
            <a:r>
              <a:rPr lang="cs-CZ" dirty="0" smtClean="0"/>
              <a:t>pít</a:t>
            </a:r>
          </a:p>
          <a:p>
            <a:r>
              <a:rPr lang="cs-CZ" dirty="0" smtClean="0"/>
              <a:t>klepat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3995936" y="1600200"/>
            <a:ext cx="3931912" cy="4572000"/>
          </a:xfrm>
        </p:spPr>
        <p:txBody>
          <a:bodyPr/>
          <a:lstStyle/>
          <a:p>
            <a:r>
              <a:rPr lang="cs-CZ" dirty="0" smtClean="0"/>
              <a:t>biji (hov. biju)</a:t>
            </a:r>
          </a:p>
          <a:p>
            <a:r>
              <a:rPr lang="cs-CZ" dirty="0" smtClean="0"/>
              <a:t>recituji (hov. recituju)</a:t>
            </a:r>
          </a:p>
          <a:p>
            <a:r>
              <a:rPr lang="cs-CZ" dirty="0" smtClean="0"/>
              <a:t>žiji (hov. žiju)</a:t>
            </a:r>
          </a:p>
          <a:p>
            <a:r>
              <a:rPr lang="cs-CZ" dirty="0" smtClean="0"/>
              <a:t>tážu se (</a:t>
            </a:r>
            <a:r>
              <a:rPr lang="cs-CZ" dirty="0" err="1" smtClean="0"/>
              <a:t>táži</a:t>
            </a:r>
            <a:r>
              <a:rPr lang="cs-CZ" dirty="0" smtClean="0"/>
              <a:t> se)</a:t>
            </a:r>
          </a:p>
          <a:p>
            <a:r>
              <a:rPr lang="cs-CZ" dirty="0" smtClean="0"/>
              <a:t>ryji (hov. ryju)</a:t>
            </a:r>
          </a:p>
          <a:p>
            <a:r>
              <a:rPr lang="cs-CZ" dirty="0" smtClean="0"/>
              <a:t>maluji (hov. maluju)</a:t>
            </a:r>
          </a:p>
          <a:p>
            <a:r>
              <a:rPr lang="cs-CZ" dirty="0" smtClean="0"/>
              <a:t>ukážu (</a:t>
            </a:r>
            <a:r>
              <a:rPr lang="cs-CZ" dirty="0" err="1" smtClean="0"/>
              <a:t>ukáži</a:t>
            </a:r>
            <a:r>
              <a:rPr lang="cs-CZ" dirty="0" smtClean="0"/>
              <a:t>)</a:t>
            </a:r>
          </a:p>
          <a:p>
            <a:r>
              <a:rPr lang="cs-CZ" dirty="0" smtClean="0"/>
              <a:t>koušu (kousám)</a:t>
            </a:r>
          </a:p>
          <a:p>
            <a:r>
              <a:rPr lang="cs-CZ" dirty="0" smtClean="0"/>
              <a:t>p</a:t>
            </a:r>
            <a:r>
              <a:rPr lang="cs-CZ" dirty="0" smtClean="0"/>
              <a:t>iji </a:t>
            </a:r>
            <a:r>
              <a:rPr lang="cs-CZ" dirty="0" smtClean="0"/>
              <a:t>(hov. Piju)</a:t>
            </a:r>
          </a:p>
          <a:p>
            <a:r>
              <a:rPr lang="cs-CZ" dirty="0" smtClean="0"/>
              <a:t>klepu (klepám)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Užijte správné tvary: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(Kolébat se) na kolenou. </a:t>
            </a:r>
          </a:p>
          <a:p>
            <a:r>
              <a:rPr lang="cs-CZ" dirty="0" smtClean="0"/>
              <a:t>(Psát) dopis příteli.</a:t>
            </a:r>
          </a:p>
          <a:p>
            <a:r>
              <a:rPr lang="cs-CZ" dirty="0" smtClean="0"/>
              <a:t>(Děkovat) Vám!</a:t>
            </a:r>
          </a:p>
          <a:p>
            <a:r>
              <a:rPr lang="cs-CZ" dirty="0" smtClean="0"/>
              <a:t>(Šít) si povlak na polštář.</a:t>
            </a:r>
          </a:p>
          <a:p>
            <a:r>
              <a:rPr lang="cs-CZ" dirty="0" smtClean="0"/>
              <a:t>(Vzít) si mého nového přítele.</a:t>
            </a:r>
          </a:p>
          <a:p>
            <a:r>
              <a:rPr lang="cs-CZ" dirty="0" smtClean="0"/>
              <a:t>Petr a Pavel neustále (vyrušovat).</a:t>
            </a:r>
          </a:p>
          <a:p>
            <a:r>
              <a:rPr lang="cs-CZ" dirty="0" smtClean="0"/>
              <a:t>V novém květinářství dobře (vázat) kytice.</a:t>
            </a:r>
          </a:p>
          <a:p>
            <a:r>
              <a:rPr lang="cs-CZ" dirty="0" smtClean="0"/>
              <a:t>(Tázat) se vás na pracovní místo.</a:t>
            </a:r>
          </a:p>
          <a:p>
            <a:r>
              <a:rPr lang="cs-CZ" dirty="0" smtClean="0"/>
              <a:t>Jana s Martou (studovat) VŠE.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95736" y="5949280"/>
            <a:ext cx="39982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znamená zkratka VŠE?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000" dirty="0" smtClean="0"/>
          </a:p>
          <a:p>
            <a:pPr algn="ctr">
              <a:buNone/>
            </a:pPr>
            <a:r>
              <a:rPr lang="cs-CZ" sz="4000" dirty="0" smtClean="0"/>
              <a:t>Učebnice strana 26, cvičení 1.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GREPL, Miroslav. Příruční mluvnice češtiny. [kolektiv autorů] ; Praha : Lidové noviny, 1996.</a:t>
            </a:r>
          </a:p>
          <a:p>
            <a:r>
              <a:rPr lang="cs-CZ" dirty="0" smtClean="0"/>
              <a:t>STYBLÍK, V.  a kol. Český jazyk pro 7. ročník ZŠ, SPN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73</TotalTime>
  <Words>406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Přítomné tvary sloves typu: krýt, kupovat, psát, mazat, plakat, řezat, klusat</vt:lpstr>
      <vt:lpstr>Snímek 3</vt:lpstr>
      <vt:lpstr>Typ: krýt, kupovat</vt:lpstr>
      <vt:lpstr>Typ: psát, mazat, plakat</vt:lpstr>
      <vt:lpstr>Typ: řezat, klusat</vt:lpstr>
      <vt:lpstr>Uveďte všechny správné tvary ve 3. osobě množného čísla:</vt:lpstr>
      <vt:lpstr>Užijte správné tvary:</vt:lpstr>
      <vt:lpstr>Procvičení:</vt:lpstr>
      <vt:lpstr>Použitá literatura: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Přítomné tvary sloves typu: krýt, kupovat, psát, mazat, plakat, řezat, klusat</dc:title>
  <dc:creator>Martina</dc:creator>
  <cp:lastModifiedBy>Vaše jméno</cp:lastModifiedBy>
  <cp:revision>13</cp:revision>
  <dcterms:created xsi:type="dcterms:W3CDTF">2010-09-24T15:12:01Z</dcterms:created>
  <dcterms:modified xsi:type="dcterms:W3CDTF">2012-08-20T12:40:52Z</dcterms:modified>
</cp:coreProperties>
</file>