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A5E7DE-B3BB-484C-AB26-A317E9BC39D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143B2B-D3E3-4DD7-8618-7EA56FAA0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0452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43B2B-D3E3-4DD7-8618-7EA56FAA016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8809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2A8077-B9F2-4815-9A6C-C43CECC51E8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7B8F7B-3BEF-4CFC-B095-A386863CA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pari.wz.cz/fotografie/mlha_v_udoli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2448272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VY_32_INOVACE_03_A_11_Skupenství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6" y="4653136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9919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Obecně směs</a:t>
            </a:r>
          </a:p>
          <a:p>
            <a:r>
              <a:rPr lang="cs-CZ" dirty="0" smtClean="0"/>
              <a:t>Suspenze</a:t>
            </a:r>
          </a:p>
          <a:p>
            <a:r>
              <a:rPr lang="cs-CZ" dirty="0" smtClean="0"/>
              <a:t>Emulze</a:t>
            </a:r>
          </a:p>
          <a:p>
            <a:r>
              <a:rPr lang="cs-CZ" dirty="0" smtClean="0"/>
              <a:t>Pěna</a:t>
            </a:r>
          </a:p>
          <a:p>
            <a:r>
              <a:rPr lang="cs-CZ" dirty="0" smtClean="0"/>
              <a:t>Dým</a:t>
            </a:r>
          </a:p>
          <a:p>
            <a:r>
              <a:rPr lang="cs-CZ" dirty="0" smtClean="0"/>
              <a:t>Mlha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4841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 směs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Látky mohou být tvořeny z několika složek</a:t>
            </a:r>
          </a:p>
          <a:p>
            <a:r>
              <a:rPr lang="cs-CZ" dirty="0" smtClean="0"/>
              <a:t>Všechny látky, které jsou tvořeny z dvou </a:t>
            </a:r>
            <a:r>
              <a:rPr lang="cs-CZ" dirty="0" smtClean="0"/>
              <a:t>               a </a:t>
            </a:r>
            <a:r>
              <a:rPr lang="cs-CZ" dirty="0" smtClean="0"/>
              <a:t>více složek, nazýváme směsi</a:t>
            </a:r>
          </a:p>
          <a:p>
            <a:r>
              <a:rPr lang="cs-CZ" dirty="0" smtClean="0"/>
              <a:t>Směsi dělíme: stejnorodé</a:t>
            </a:r>
          </a:p>
          <a:p>
            <a:pPr marL="0" indent="0">
              <a:buNone/>
            </a:pPr>
            <a:r>
              <a:rPr lang="cs-CZ" dirty="0" smtClean="0"/>
              <a:t>                              různorodé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1686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Stejnorodé směsi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Stejnorodé směsi – roztoky</a:t>
            </a:r>
          </a:p>
          <a:p>
            <a:r>
              <a:rPr lang="cs-CZ" dirty="0" smtClean="0"/>
              <a:t>Směsi, </a:t>
            </a:r>
            <a:r>
              <a:rPr lang="cs-CZ" dirty="0" smtClean="0"/>
              <a:t>ve kterých okem ani mikroskopem nemůžeme jednotlivé složky rozlišit</a:t>
            </a:r>
          </a:p>
          <a:p>
            <a:r>
              <a:rPr lang="cs-CZ" dirty="0" smtClean="0"/>
              <a:t>Roztoky mohou být plynné, kapalné a pevné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193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Různorodé směsi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Směsi, ve kterých můžeme mikroskopem nebo pouhým okem rozeznat jednotlivé složky</a:t>
            </a:r>
          </a:p>
          <a:p>
            <a:r>
              <a:rPr lang="cs-CZ" dirty="0" smtClean="0"/>
              <a:t>Různorodé směsi:</a:t>
            </a:r>
          </a:p>
          <a:p>
            <a:pPr>
              <a:buFontTx/>
              <a:buChar char="-"/>
            </a:pPr>
            <a:r>
              <a:rPr lang="cs-CZ" dirty="0" smtClean="0"/>
              <a:t>Suspenze</a:t>
            </a:r>
          </a:p>
          <a:p>
            <a:pPr>
              <a:buFontTx/>
              <a:buChar char="-"/>
            </a:pPr>
            <a:r>
              <a:rPr lang="cs-CZ" dirty="0" smtClean="0"/>
              <a:t>Emulze</a:t>
            </a:r>
          </a:p>
          <a:p>
            <a:pPr>
              <a:buFontTx/>
              <a:buChar char="-"/>
            </a:pPr>
            <a:r>
              <a:rPr lang="cs-CZ" dirty="0" smtClean="0"/>
              <a:t>Pěna </a:t>
            </a:r>
          </a:p>
          <a:p>
            <a:pPr>
              <a:buFontTx/>
              <a:buChar char="-"/>
            </a:pPr>
            <a:r>
              <a:rPr lang="cs-CZ" dirty="0" smtClean="0"/>
              <a:t>Dým</a:t>
            </a:r>
          </a:p>
          <a:p>
            <a:pPr>
              <a:buFontTx/>
              <a:buChar char="-"/>
            </a:pPr>
            <a:r>
              <a:rPr lang="cs-CZ" dirty="0" smtClean="0"/>
              <a:t>Mlha</a:t>
            </a:r>
          </a:p>
          <a:p>
            <a:pPr>
              <a:buFontTx/>
              <a:buChar char="-"/>
            </a:pPr>
            <a:r>
              <a:rPr lang="cs-CZ" dirty="0"/>
              <a:t>A</a:t>
            </a:r>
            <a:r>
              <a:rPr lang="cs-CZ" dirty="0" smtClean="0"/>
              <a:t>erosol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19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Různorodá </a:t>
            </a:r>
            <a:r>
              <a:rPr lang="cs-CZ" dirty="0" smtClean="0"/>
              <a:t>směs, </a:t>
            </a:r>
            <a:r>
              <a:rPr lang="cs-CZ" dirty="0" smtClean="0"/>
              <a:t>která je tvořena kapalinou </a:t>
            </a:r>
            <a:r>
              <a:rPr lang="cs-CZ" dirty="0" smtClean="0"/>
              <a:t>               a </a:t>
            </a:r>
            <a:r>
              <a:rPr lang="cs-CZ" dirty="0" smtClean="0"/>
              <a:t>kapalinou</a:t>
            </a:r>
          </a:p>
          <a:p>
            <a:r>
              <a:rPr lang="cs-CZ" dirty="0" smtClean="0"/>
              <a:t>Název pochází z řeckého slova </a:t>
            </a:r>
            <a:r>
              <a:rPr lang="cs-CZ" dirty="0" err="1" smtClean="0"/>
              <a:t>emulgeo</a:t>
            </a:r>
            <a:endParaRPr lang="cs-CZ" dirty="0" smtClean="0"/>
          </a:p>
          <a:p>
            <a:r>
              <a:rPr lang="cs-CZ" dirty="0" smtClean="0"/>
              <a:t>Jedna kapalina je rozptýlena do druhé</a:t>
            </a:r>
          </a:p>
          <a:p>
            <a:r>
              <a:rPr lang="cs-CZ" dirty="0" smtClean="0"/>
              <a:t>Příklad benzín s vodou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http</a:t>
            </a:r>
            <a:r>
              <a:rPr lang="cs-CZ" dirty="0"/>
              <a:t>://vydavatelstvi.vscht.cz/knihy/uid_es-001/figures/emulze.jpg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45024"/>
            <a:ext cx="4476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11422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uspenze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Různorodá směs pevné látky a kapaliny</a:t>
            </a:r>
          </a:p>
          <a:p>
            <a:r>
              <a:rPr lang="cs-CZ" dirty="0" smtClean="0"/>
              <a:t>Příklad: kapalina a pevná látka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voda a písek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http://mo.ttnz.cz/wordpress/wp-content/uploads/2007/05/jilova_suspenze.jpg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36912"/>
            <a:ext cx="4098032" cy="2643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20733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Různorodá směs plynné látky rozptýlené </a:t>
            </a:r>
            <a:r>
              <a:rPr lang="cs-CZ" dirty="0" smtClean="0"/>
              <a:t>               v </a:t>
            </a:r>
            <a:r>
              <a:rPr lang="cs-CZ" dirty="0" smtClean="0"/>
              <a:t>kapalné látce</a:t>
            </a:r>
          </a:p>
          <a:p>
            <a:r>
              <a:rPr lang="cs-CZ" dirty="0" smtClean="0"/>
              <a:t>Příklad - mýdlová pěna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417646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83968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http://nd01.jxs.cz/736/804/0aec7c49ed_46140739_o2.jpg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53177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směs plynu a kapiček kapaliny</a:t>
            </a:r>
          </a:p>
          <a:p>
            <a:r>
              <a:rPr lang="cs-CZ" dirty="0" smtClean="0"/>
              <a:t>Příklad – oblaky na obloze, mlha u rybníka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4788024" cy="3014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95936" y="6330017"/>
            <a:ext cx="4450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http://pari.wz.cz/fotografie/mlha_v_udoli.jpg</a:t>
            </a:r>
          </a:p>
        </p:txBody>
      </p:sp>
    </p:spTree>
    <p:extLst>
      <p:ext uri="{BB962C8B-B14F-4D97-AF65-F5344CB8AC3E}">
        <p14:creationId xmlns:p14="http://schemas.microsoft.com/office/powerpoint/2010/main" xmlns="" val="361892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směs částeček pevných látek a plynu</a:t>
            </a:r>
          </a:p>
          <a:p>
            <a:r>
              <a:rPr lang="cs-CZ" dirty="0" smtClean="0"/>
              <a:t>Příklady – prach na ulici, kouř unikající </a:t>
            </a:r>
            <a:r>
              <a:rPr lang="cs-CZ" dirty="0" smtClean="0"/>
              <a:t>                   z </a:t>
            </a:r>
            <a:r>
              <a:rPr lang="cs-CZ" dirty="0" smtClean="0"/>
              <a:t>komínů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pari.wz.cz/fotografie/mlha_v_udoli.jpg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409575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41584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Aerosol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různorodá směs plynné látky a v ní rozptýlených částic pevné nebo kapalné látky</a:t>
            </a:r>
          </a:p>
          <a:p>
            <a:r>
              <a:rPr lang="cs-CZ" dirty="0" smtClean="0"/>
              <a:t>Částice rozptýlené mají velikost 0,000001m až 0,000000001m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3045718" cy="2711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067944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http://www.sciencephoto.com/image/221155/350wm/H1300406-Aerosol_spray_can-SPL.jpg</a:t>
            </a:r>
          </a:p>
        </p:txBody>
      </p:sp>
    </p:spTree>
    <p:extLst>
      <p:ext uri="{BB962C8B-B14F-4D97-AF65-F5344CB8AC3E}">
        <p14:creationId xmlns:p14="http://schemas.microsoft.com/office/powerpoint/2010/main" xmlns="" val="400373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P. Beneš, </a:t>
            </a:r>
            <a:r>
              <a:rPr lang="cs-CZ" dirty="0" err="1" smtClean="0"/>
              <a:t>V.Pumpr</a:t>
            </a:r>
            <a:r>
              <a:rPr lang="cs-CZ" dirty="0" smtClean="0"/>
              <a:t>, J. </a:t>
            </a:r>
            <a:r>
              <a:rPr lang="cs-CZ" dirty="0" err="1" smtClean="0"/>
              <a:t>Banýr</a:t>
            </a:r>
            <a:r>
              <a:rPr lang="cs-CZ" dirty="0" smtClean="0"/>
              <a:t>, Základy chemie 1, pro druhý stupeň základní školy, nižší ročníky víceletých gymnázií a </a:t>
            </a:r>
            <a:r>
              <a:rPr lang="cs-CZ" dirty="0" smtClean="0"/>
              <a:t>střední </a:t>
            </a:r>
            <a:r>
              <a:rPr lang="cs-CZ" dirty="0" smtClean="0"/>
              <a:t>školy, FORTUNA Praha, 1993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999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/>
              <a:t>Anotace:</a:t>
            </a:r>
          </a:p>
          <a:p>
            <a:pPr fontAlgn="base"/>
            <a:r>
              <a:rPr lang="cs-CZ" dirty="0"/>
              <a:t>Výklad</a:t>
            </a:r>
          </a:p>
          <a:p>
            <a:pPr marL="109728" indent="0" fontAlgn="base">
              <a:buNone/>
            </a:pPr>
            <a:endParaRPr lang="cs-CZ" dirty="0"/>
          </a:p>
          <a:p>
            <a:pPr marL="0" indent="0" fontAlgn="base">
              <a:buNone/>
            </a:pPr>
            <a:endParaRPr lang="cs-CZ" b="1" dirty="0"/>
          </a:p>
          <a:p>
            <a:pPr fontAlgn="base"/>
            <a:r>
              <a:rPr lang="cs-CZ" b="1" dirty="0"/>
              <a:t>Autor</a:t>
            </a:r>
            <a:r>
              <a:rPr lang="cs-CZ" dirty="0"/>
              <a:t> : Eva petrželová</a:t>
            </a:r>
          </a:p>
          <a:p>
            <a:pPr fontAlgn="base"/>
            <a:r>
              <a:rPr lang="cs-CZ" b="1" dirty="0"/>
              <a:t>Vytvořeno dne</a:t>
            </a:r>
            <a:r>
              <a:rPr lang="cs-CZ" dirty="0"/>
              <a:t>: </a:t>
            </a:r>
            <a:r>
              <a:rPr lang="cs-CZ" dirty="0" smtClean="0"/>
              <a:t>13.8.2012</a:t>
            </a:r>
            <a:endParaRPr lang="cs-CZ" dirty="0"/>
          </a:p>
          <a:p>
            <a:pPr fontAlgn="base"/>
            <a:r>
              <a:rPr lang="cs-CZ" b="1" dirty="0" err="1"/>
              <a:t>Odpilotováno</a:t>
            </a:r>
            <a:r>
              <a:rPr lang="cs-CZ" b="1" dirty="0"/>
              <a:t> dne</a:t>
            </a:r>
            <a:r>
              <a:rPr lang="cs-CZ" dirty="0"/>
              <a:t>:</a:t>
            </a:r>
          </a:p>
          <a:p>
            <a:pPr fontAlgn="base"/>
            <a:r>
              <a:rPr lang="cs-CZ" b="1" dirty="0"/>
              <a:t>ve třídě</a:t>
            </a:r>
            <a:r>
              <a:rPr lang="cs-CZ" dirty="0"/>
              <a:t>: </a:t>
            </a:r>
            <a:r>
              <a:rPr lang="cs-CZ" dirty="0" smtClean="0"/>
              <a:t>osmá</a:t>
            </a:r>
            <a:endParaRPr lang="cs-CZ" dirty="0"/>
          </a:p>
          <a:p>
            <a:pPr fontAlgn="base"/>
            <a:r>
              <a:rPr lang="cs-CZ" b="1" dirty="0"/>
              <a:t>Vzdělávací oblast</a:t>
            </a:r>
            <a:r>
              <a:rPr lang="cs-CZ" dirty="0"/>
              <a:t>: Člověk a příroda</a:t>
            </a:r>
          </a:p>
          <a:p>
            <a:pPr fontAlgn="base"/>
            <a:r>
              <a:rPr lang="cs-CZ" b="1" dirty="0"/>
              <a:t>Vzdělávací obor</a:t>
            </a:r>
            <a:r>
              <a:rPr lang="cs-CZ" dirty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a anorganická chemie</a:t>
            </a:r>
            <a:endParaRPr lang="cs-CZ" dirty="0"/>
          </a:p>
          <a:p>
            <a:pPr fontAlgn="base"/>
            <a:r>
              <a:rPr lang="cs-CZ" b="1" dirty="0"/>
              <a:t>Klíčová slova</a:t>
            </a:r>
            <a:r>
              <a:rPr lang="cs-CZ" dirty="0" smtClean="0"/>
              <a:t>: suspenze, dým, mlha, aerosol, směsi, emulze, stejnorodé směsi, různorodé směsi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1652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56</TotalTime>
  <Words>330</Words>
  <Application>Microsoft Office PowerPoint</Application>
  <PresentationFormat>Předvádění na obrazovce (4:3)</PresentationFormat>
  <Paragraphs>81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 školy:  Základní škola Karla Klíče Hostinné</vt:lpstr>
      <vt:lpstr>Obsah</vt:lpstr>
      <vt:lpstr>Obecně směs</vt:lpstr>
      <vt:lpstr>Stejnorodé směsi</vt:lpstr>
      <vt:lpstr>Různorodé směsi</vt:lpstr>
      <vt:lpstr>Emulze</vt:lpstr>
      <vt:lpstr>Suspenze</vt:lpstr>
      <vt:lpstr>Pěna</vt:lpstr>
      <vt:lpstr>Mlha</vt:lpstr>
      <vt:lpstr>Dým</vt:lpstr>
      <vt:lpstr>Aerosol</vt:lpstr>
      <vt:lpstr>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Dum</cp:lastModifiedBy>
  <cp:revision>8</cp:revision>
  <dcterms:created xsi:type="dcterms:W3CDTF">2012-08-08T05:52:44Z</dcterms:created>
  <dcterms:modified xsi:type="dcterms:W3CDTF">2012-08-19T16:24:56Z</dcterms:modified>
</cp:coreProperties>
</file>