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BB25CF9-941E-4BFC-9BC3-E248484F35AF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43DED56-FE25-45FE-88D8-E8706B6E36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goal.cz/periodicka_tabulka_prvku/periodicka_tabulka.gi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76672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204864"/>
            <a:ext cx="6400800" cy="2376264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Název:VY_32_INOVACE_03_A_17_</a:t>
            </a:r>
          </a:p>
          <a:p>
            <a:pPr lvl="0" algn="l" fontAlgn="base">
              <a:spcAft>
                <a:spcPct val="0"/>
              </a:spcAft>
              <a:buClr>
                <a:srgbClr val="D16349"/>
              </a:buClr>
              <a:buSzPct val="85000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   Stavba atomu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6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6570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Názory na stavbu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Démokritos</a:t>
            </a:r>
            <a:r>
              <a:rPr lang="cs-CZ" dirty="0" smtClean="0"/>
              <a:t> – 460 – 370 </a:t>
            </a:r>
            <a:r>
              <a:rPr lang="cs-CZ" dirty="0" err="1" smtClean="0"/>
              <a:t>př.n.l</a:t>
            </a:r>
            <a:r>
              <a:rPr lang="cs-CZ" dirty="0" smtClean="0"/>
              <a:t> – hmota se skládá z velmi malých částeček, které jsou dál nedělitelné, z atomů</a:t>
            </a:r>
          </a:p>
          <a:p>
            <a:r>
              <a:rPr lang="cs-CZ" dirty="0" smtClean="0"/>
              <a:t>Dalton John- 19.stol. – každá hmota se skládá z atomů, jsou dále již nedělitelné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- atomů je tolik druhů, kolik je prvků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 atomy téhož prvku jsou stejné a mají stejné   </a:t>
            </a:r>
            <a:r>
              <a:rPr lang="cs-CZ" dirty="0" err="1" smtClean="0"/>
              <a:t>chem</a:t>
            </a:r>
            <a:r>
              <a:rPr lang="cs-CZ" dirty="0" smtClean="0"/>
              <a:t>. </a:t>
            </a:r>
            <a:r>
              <a:rPr lang="cs-CZ" dirty="0"/>
              <a:t>v</a:t>
            </a:r>
            <a:r>
              <a:rPr lang="cs-CZ" dirty="0" smtClean="0"/>
              <a:t>lastnosti</a:t>
            </a:r>
          </a:p>
        </p:txBody>
      </p:sp>
    </p:spTree>
    <p:extLst>
      <p:ext uri="{BB962C8B-B14F-4D97-AF65-F5344CB8AC3E}">
        <p14:creationId xmlns:p14="http://schemas.microsoft.com/office/powerpoint/2010/main" val="2920314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atomu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5866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Atom se skládá ze dvou částí:</a:t>
            </a:r>
          </a:p>
          <a:p>
            <a:pPr marL="0" indent="0">
              <a:buNone/>
            </a:pPr>
            <a:r>
              <a:rPr lang="cs-CZ" sz="3600" dirty="0" smtClean="0"/>
              <a:t>1) Jádra – protony (p</a:t>
            </a:r>
            <a:r>
              <a:rPr lang="cs-CZ" sz="3600" baseline="30000" dirty="0" smtClean="0"/>
              <a:t>+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neutrony (n</a:t>
            </a:r>
            <a:r>
              <a:rPr lang="cs-CZ" sz="3600" baseline="30000" dirty="0" smtClean="0"/>
              <a:t>0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dirty="0" smtClean="0"/>
              <a:t>2) Obalu  - elektrony (e</a:t>
            </a:r>
            <a:r>
              <a:rPr lang="cs-CZ" sz="3600" baseline="30000" dirty="0" smtClean="0"/>
              <a:t>-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dirty="0" smtClean="0"/>
              <a:t>- Mají záporný náboj, uspořádány jsou ve vrstvách (slupkách) 1 – 7 , poslední vrstva je vrstva valenční – elektrony se označují jako valenční a mají vliv na chemické reakce</a:t>
            </a:r>
          </a:p>
        </p:txBody>
      </p:sp>
      <p:pic>
        <p:nvPicPr>
          <p:cNvPr id="1028" name="Picture 4" descr="http://www.fyzikus6.estranky.sk/img/picture/1/ato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40768"/>
            <a:ext cx="2667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426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J.J.Thomson</a:t>
            </a:r>
            <a:r>
              <a:rPr lang="cs-CZ" dirty="0" smtClean="0"/>
              <a:t> – objev elektronu, vyvrátil atomovou teorii</a:t>
            </a:r>
          </a:p>
          <a:p>
            <a:r>
              <a:rPr lang="cs-CZ" dirty="0" err="1" smtClean="0"/>
              <a:t>E.Rutherford</a:t>
            </a:r>
            <a:r>
              <a:rPr lang="cs-CZ" dirty="0" smtClean="0"/>
              <a:t> – 1911 – planetární model atomu, objevil, že kladný náboj nese jádro, je v něm umístěna většina hmoty, kolem něho obíhají elektrony</a:t>
            </a:r>
          </a:p>
          <a:p>
            <a:r>
              <a:rPr lang="cs-CZ" dirty="0" err="1" smtClean="0"/>
              <a:t>N.Bohr</a:t>
            </a:r>
            <a:r>
              <a:rPr lang="cs-CZ" dirty="0" smtClean="0"/>
              <a:t> – 1913 – elektrony se pohybují po kružnicích a jsou uspořádány do vrstev, popsal obal atomu, na výsledn</a:t>
            </a:r>
            <a:r>
              <a:rPr lang="cs-CZ" dirty="0" smtClean="0"/>
              <a:t>ý náboj nemá vliv počet neutronů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321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Atom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stavební jednotka hmoty</a:t>
            </a:r>
          </a:p>
          <a:p>
            <a:r>
              <a:rPr lang="cs-CZ" dirty="0" smtClean="0"/>
              <a:t>Velice malý  - průměr přibližně – 0,000 000 000 1 m</a:t>
            </a:r>
          </a:p>
          <a:p>
            <a:r>
              <a:rPr lang="cs-CZ" dirty="0" smtClean="0"/>
              <a:t>Nejsou viditelné pouhým okem</a:t>
            </a:r>
          </a:p>
          <a:p>
            <a:r>
              <a:rPr lang="cs-CZ" dirty="0" smtClean="0"/>
              <a:t>Elektroneutrální částice</a:t>
            </a:r>
          </a:p>
          <a:p>
            <a:r>
              <a:rPr lang="cs-CZ" dirty="0" smtClean="0"/>
              <a:t>Počet protonů odpovídá počtu elektronů, počet neutronů je různý</a:t>
            </a:r>
          </a:p>
          <a:p>
            <a:r>
              <a:rPr lang="cs-CZ" dirty="0" smtClean="0"/>
              <a:t>Chemická látka složená ze stejných atomů - prvek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633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Chemický prvek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á své protonové číslo (Z)</a:t>
            </a:r>
          </a:p>
          <a:p>
            <a:r>
              <a:rPr lang="cs-CZ" dirty="0" smtClean="0"/>
              <a:t>Český a latinský název</a:t>
            </a:r>
          </a:p>
          <a:p>
            <a:r>
              <a:rPr lang="cs-CZ" dirty="0" smtClean="0"/>
              <a:t>Chemickou značku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363" y="3284984"/>
            <a:ext cx="789711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0242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http://wiki.goal.cz/periodicka_tabulka_prvku/periodicka_tabulka.gif</a:t>
            </a:r>
            <a:endParaRPr lang="cs-CZ" dirty="0" smtClean="0"/>
          </a:p>
          <a:p>
            <a:r>
              <a:rPr lang="cs-CZ" dirty="0"/>
              <a:t>B. Kotlík, K. Růžičková, Chemie I. v kostce, Fragment 2003</a:t>
            </a:r>
          </a:p>
          <a:p>
            <a:r>
              <a:rPr lang="cs-CZ" dirty="0"/>
              <a:t>J. Škoda, P. </a:t>
            </a:r>
            <a:r>
              <a:rPr lang="cs-CZ" dirty="0" err="1"/>
              <a:t>Doulík</a:t>
            </a:r>
            <a:r>
              <a:rPr lang="cs-CZ" dirty="0"/>
              <a:t>, Chemie (učebnice pro ZŠ a víceletá gymnázia), Fraus 2006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715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marL="109728" indent="0" fontAlgn="base">
              <a:buNone/>
            </a:pPr>
            <a:endParaRPr lang="cs-CZ" dirty="0" smtClean="0"/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19.8.2012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osmá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a anorganická chemie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elektron, proton, neutron, stavba </a:t>
            </a:r>
            <a:r>
              <a:rPr lang="cs-CZ" dirty="0" err="1" smtClean="0"/>
              <a:t>atomu,prvek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658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</TotalTime>
  <Words>354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 Základní škola Karla Klíče Hostinné</vt:lpstr>
      <vt:lpstr>Názory na stavbu</vt:lpstr>
      <vt:lpstr>Stavba atomu</vt:lpstr>
      <vt:lpstr>Prezentace aplikace PowerPoint</vt:lpstr>
      <vt:lpstr>Atom </vt:lpstr>
      <vt:lpstr>Chemický prvek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Petrželova</cp:lastModifiedBy>
  <cp:revision>5</cp:revision>
  <dcterms:created xsi:type="dcterms:W3CDTF">2012-08-19T14:15:33Z</dcterms:created>
  <dcterms:modified xsi:type="dcterms:W3CDTF">2012-08-19T14:55:57Z</dcterms:modified>
</cp:coreProperties>
</file>