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B416761-8F8E-4E12-B0C1-0B9D751AF63C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877A7258-7B77-4CE1-915D-722A8B9CC3F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416761-8F8E-4E12-B0C1-0B9D751AF63C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77A7258-7B77-4CE1-915D-722A8B9CC3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B416761-8F8E-4E12-B0C1-0B9D751AF63C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877A7258-7B77-4CE1-915D-722A8B9CC3F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416761-8F8E-4E12-B0C1-0B9D751AF63C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77A7258-7B77-4CE1-915D-722A8B9CC3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416761-8F8E-4E12-B0C1-0B9D751AF63C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77A7258-7B77-4CE1-915D-722A8B9CC3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416761-8F8E-4E12-B0C1-0B9D751AF63C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77A7258-7B77-4CE1-915D-722A8B9CC3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B416761-8F8E-4E12-B0C1-0B9D751AF63C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77A7258-7B77-4CE1-915D-722A8B9CC3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416761-8F8E-4E12-B0C1-0B9D751AF63C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77A7258-7B77-4CE1-915D-722A8B9CC3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416761-8F8E-4E12-B0C1-0B9D751AF63C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77A7258-7B77-4CE1-915D-722A8B9CC3F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416761-8F8E-4E12-B0C1-0B9D751AF63C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77A7258-7B77-4CE1-915D-722A8B9CC3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2B416761-8F8E-4E12-B0C1-0B9D751AF63C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877A7258-7B77-4CE1-915D-722A8B9CC3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2B416761-8F8E-4E12-B0C1-0B9D751AF63C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877A7258-7B77-4CE1-915D-722A8B9CC3F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476672"/>
            <a:ext cx="7772400" cy="1470025"/>
          </a:xfrm>
        </p:spPr>
        <p:txBody>
          <a:bodyPr/>
          <a:lstStyle/>
          <a:p>
            <a:r>
              <a:rPr lang="cs-CZ" dirty="0" smtClean="0"/>
              <a:t>Název školy:  Základní škola Karla Klíče Hostinné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186" y="1988840"/>
            <a:ext cx="7705230" cy="3096344"/>
          </a:xfrm>
        </p:spPr>
        <p:txBody>
          <a:bodyPr>
            <a:normAutofit/>
          </a:bodyPr>
          <a:lstStyle/>
          <a:p>
            <a:pPr marL="273050" lvl="0" indent="-273050" algn="l" fontAlgn="base">
              <a:spcAft>
                <a:spcPct val="0"/>
              </a:spcAft>
              <a:buClr>
                <a:srgbClr val="D16349"/>
              </a:buClr>
              <a:buSzPct val="85000"/>
              <a:buFont typeface="Wingdings 2" pitchFamily="18" charset="2"/>
              <a:buChar char=""/>
            </a:pPr>
            <a:r>
              <a:rPr lang="cs-CZ" dirty="0" smtClean="0">
                <a:solidFill>
                  <a:prstClr val="black"/>
                </a:solidFill>
                <a:latin typeface="Georgia"/>
              </a:rPr>
              <a:t>Autor: Petrželová Eva</a:t>
            </a:r>
          </a:p>
          <a:p>
            <a:pPr marL="273050" lvl="0" indent="-273050" algn="l" fontAlgn="base">
              <a:spcAft>
                <a:spcPct val="0"/>
              </a:spcAft>
              <a:buClr>
                <a:srgbClr val="D16349"/>
              </a:buClr>
              <a:buSzPct val="85000"/>
              <a:buFont typeface="Wingdings 2" pitchFamily="18" charset="2"/>
              <a:buChar char=""/>
            </a:pPr>
            <a:r>
              <a:rPr lang="cs-CZ" dirty="0" smtClean="0">
                <a:solidFill>
                  <a:prstClr val="black"/>
                </a:solidFill>
                <a:latin typeface="Georgia"/>
              </a:rPr>
              <a:t>Název:VY_32_INOVACE_03_A_15_</a:t>
            </a:r>
          </a:p>
          <a:p>
            <a:pPr lvl="0" algn="l" fontAlgn="base">
              <a:spcAft>
                <a:spcPct val="0"/>
              </a:spcAft>
              <a:buClr>
                <a:srgbClr val="D16349"/>
              </a:buClr>
              <a:buSzPct val="85000"/>
            </a:pPr>
            <a:r>
              <a:rPr lang="cs-CZ" dirty="0">
                <a:solidFill>
                  <a:prstClr val="black"/>
                </a:solidFill>
                <a:latin typeface="Georgia"/>
              </a:rPr>
              <a:t> </a:t>
            </a:r>
            <a:r>
              <a:rPr lang="cs-CZ" dirty="0" smtClean="0">
                <a:solidFill>
                  <a:prstClr val="black"/>
                </a:solidFill>
                <a:latin typeface="Georgia"/>
              </a:rPr>
              <a:t>  Člověk a chemie</a:t>
            </a:r>
            <a:endParaRPr lang="cs-CZ" dirty="0" smtClean="0">
              <a:solidFill>
                <a:prstClr val="black"/>
              </a:solidFill>
              <a:latin typeface="Georgia"/>
            </a:endParaRPr>
          </a:p>
          <a:p>
            <a:pPr marL="273050" lvl="0" indent="-273050" algn="l" fontAlgn="base">
              <a:spcAft>
                <a:spcPct val="0"/>
              </a:spcAft>
              <a:buClr>
                <a:srgbClr val="D16349"/>
              </a:buClr>
              <a:buSzPct val="85000"/>
              <a:buFont typeface="Wingdings 2" pitchFamily="18" charset="2"/>
              <a:buChar char=""/>
            </a:pPr>
            <a:r>
              <a:rPr lang="cs-CZ" dirty="0" smtClean="0">
                <a:solidFill>
                  <a:prstClr val="black"/>
                </a:solidFill>
                <a:latin typeface="Georgia"/>
              </a:rPr>
              <a:t>Téma: Organická a anorganická chemie</a:t>
            </a:r>
          </a:p>
          <a:p>
            <a:pPr marL="273050" lvl="0" indent="-273050" algn="l" fontAlgn="base">
              <a:spcAft>
                <a:spcPct val="0"/>
              </a:spcAft>
              <a:buClr>
                <a:srgbClr val="D16349"/>
              </a:buClr>
              <a:buSzPct val="85000"/>
              <a:buFont typeface="Wingdings 2" pitchFamily="18" charset="2"/>
              <a:buChar char=""/>
            </a:pPr>
            <a:r>
              <a:rPr lang="cs-CZ" dirty="0" smtClean="0">
                <a:solidFill>
                  <a:prstClr val="black"/>
                </a:solidFill>
                <a:latin typeface="Georgia"/>
              </a:rPr>
              <a:t>Číslo projektu: CZ.1.07/1.4.00/21.2131</a:t>
            </a:r>
          </a:p>
          <a:p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6" y="5085184"/>
            <a:ext cx="8137525" cy="1403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708018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Chemie v životě člověka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736954" cy="5230894"/>
          </a:xfrm>
        </p:spPr>
        <p:txBody>
          <a:bodyPr/>
          <a:lstStyle/>
          <a:p>
            <a:r>
              <a:rPr lang="cs-CZ" dirty="0" smtClean="0"/>
              <a:t>Chemie je jednou z nejmladších věd – 17. -18. stol.</a:t>
            </a:r>
          </a:p>
          <a:p>
            <a:r>
              <a:rPr lang="cs-CZ" dirty="0" smtClean="0"/>
              <a:t>Patří mezi přírodní vědy = zabývá se jevy a zákonitostmi neživé a živé přírody</a:t>
            </a:r>
          </a:p>
          <a:p>
            <a:r>
              <a:rPr lang="cs-CZ" dirty="0" smtClean="0"/>
              <a:t> předchůdcem byla alchymie</a:t>
            </a:r>
          </a:p>
          <a:p>
            <a:r>
              <a:rPr lang="cs-CZ" dirty="0" smtClean="0"/>
              <a:t>Chemie zkoumá látky a jejich změny – vše co nás obklopuje je tvořeno látkami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sz="1200" dirty="0" smtClean="0"/>
              <a:t>           http</a:t>
            </a:r>
            <a:r>
              <a:rPr lang="cs-CZ" sz="1200" dirty="0"/>
              <a:t>://nd04.jxs.cz/230/612/1e27a1c2b3_75185569_o2.jpg</a:t>
            </a:r>
            <a:endParaRPr lang="cs-CZ" sz="1200" dirty="0" smtClean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725144"/>
            <a:ext cx="2686050" cy="21151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257407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Využití chemie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 výrobu látek, které v přírodě nejsou nebo se nacházejí v nedostatečném množství</a:t>
            </a:r>
          </a:p>
          <a:p>
            <a:r>
              <a:rPr lang="cs-CZ" dirty="0" smtClean="0"/>
              <a:t>Výroba kovů, skla, stavební materiály</a:t>
            </a:r>
          </a:p>
          <a:p>
            <a:r>
              <a:rPr lang="cs-CZ" dirty="0" smtClean="0"/>
              <a:t>Výroba léků, mycí a prací prostředky, umělá hnojiva, paliva, barviva</a:t>
            </a:r>
          </a:p>
          <a:p>
            <a:r>
              <a:rPr lang="cs-CZ" dirty="0" smtClean="0"/>
              <a:t>Potravinářský průmysl, stavebnictví, farmaceutický průmysl, strojírenský průmysl, zemědělství apod. </a:t>
            </a:r>
          </a:p>
          <a:p>
            <a:pPr marL="0" indent="0">
              <a:buNone/>
            </a:pPr>
            <a:r>
              <a:rPr lang="cs-CZ" sz="1200" dirty="0" smtClean="0"/>
              <a:t>         http</a:t>
            </a:r>
            <a:r>
              <a:rPr lang="cs-CZ" sz="1200" dirty="0"/>
              <a:t>://www.bcs-eng.cz/img/chemie1.jpg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797152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8183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Negativní vliv chemie na přírodu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Negativní vliv na přírodu, zejména na ovzduší – smog, kyselé deště</a:t>
            </a:r>
          </a:p>
          <a:p>
            <a:r>
              <a:rPr lang="cs-CZ" dirty="0" smtClean="0"/>
              <a:t>Mnohé nehody -  zamoření ropnými a jinými produkty (např. znečištění vody, půdy)</a:t>
            </a:r>
          </a:p>
          <a:p>
            <a:r>
              <a:rPr lang="cs-CZ" dirty="0" smtClean="0"/>
              <a:t>Znečištění půdy – ovlivňuje kvalitu rostlin, které konzumujeme</a:t>
            </a:r>
          </a:p>
          <a:p>
            <a:r>
              <a:rPr lang="cs-CZ" dirty="0" smtClean="0"/>
              <a:t>Mezi látky které člověku škodí, řadíme také drogy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32067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Ochrana životního prostředí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Moderní průmysl se zaměřuje především na způsob, jak ulevit životnímu prostředí</a:t>
            </a:r>
          </a:p>
          <a:p>
            <a:r>
              <a:rPr lang="cs-CZ" dirty="0" smtClean="0"/>
              <a:t>Snaha o snížení limitů oxidu uhličitého</a:t>
            </a:r>
          </a:p>
          <a:p>
            <a:r>
              <a:rPr lang="cs-CZ" dirty="0" smtClean="0"/>
              <a:t>Snaha o snížení provozu v centru měst – výstavba obchvatů</a:t>
            </a:r>
          </a:p>
          <a:p>
            <a:r>
              <a:rPr lang="cs-CZ" dirty="0" smtClean="0"/>
              <a:t>Každý člověk by se měl snažit o zlepšení životního prostředí a snížení odpadu a jeho recyklaci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93031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P. Beneš, </a:t>
            </a:r>
            <a:r>
              <a:rPr lang="cs-CZ" dirty="0" err="1"/>
              <a:t>V.Pumpr</a:t>
            </a:r>
            <a:r>
              <a:rPr lang="cs-CZ" dirty="0"/>
              <a:t>, J. </a:t>
            </a:r>
            <a:r>
              <a:rPr lang="cs-CZ" dirty="0" err="1"/>
              <a:t>Banýr</a:t>
            </a:r>
            <a:r>
              <a:rPr lang="cs-CZ" dirty="0"/>
              <a:t>, Základy chemie 1, pro druhý stupeň základní školy, nižší ročníky víceletých gymnázií a </a:t>
            </a:r>
            <a:r>
              <a:rPr lang="cs-CZ" dirty="0" err="1"/>
              <a:t>střdní</a:t>
            </a:r>
            <a:r>
              <a:rPr lang="cs-CZ" dirty="0"/>
              <a:t> školy, FORTUNA Praha, 1993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3459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fontAlgn="base"/>
            <a:r>
              <a:rPr lang="cs-CZ" b="1" dirty="0"/>
              <a:t>Anotace:</a:t>
            </a:r>
          </a:p>
          <a:p>
            <a:pPr fontAlgn="base"/>
            <a:r>
              <a:rPr lang="cs-CZ" dirty="0"/>
              <a:t>Výklad</a:t>
            </a:r>
          </a:p>
          <a:p>
            <a:pPr marL="109728" indent="0" fontAlgn="base">
              <a:buNone/>
            </a:pPr>
            <a:endParaRPr lang="cs-CZ" dirty="0"/>
          </a:p>
          <a:p>
            <a:pPr marL="0" indent="0" fontAlgn="base">
              <a:buNone/>
            </a:pPr>
            <a:endParaRPr lang="cs-CZ" b="1" dirty="0"/>
          </a:p>
          <a:p>
            <a:pPr fontAlgn="base"/>
            <a:r>
              <a:rPr lang="cs-CZ" b="1" dirty="0"/>
              <a:t>Autor</a:t>
            </a:r>
            <a:r>
              <a:rPr lang="cs-CZ" dirty="0"/>
              <a:t> : Eva Petrželová</a:t>
            </a:r>
          </a:p>
          <a:p>
            <a:pPr fontAlgn="base"/>
            <a:r>
              <a:rPr lang="cs-CZ" b="1" dirty="0"/>
              <a:t>Vytvořeno dne</a:t>
            </a:r>
            <a:r>
              <a:rPr lang="cs-CZ" dirty="0"/>
              <a:t>: </a:t>
            </a:r>
            <a:r>
              <a:rPr lang="cs-CZ" dirty="0" smtClean="0"/>
              <a:t>19.8.2012</a:t>
            </a:r>
            <a:endParaRPr lang="cs-CZ" dirty="0"/>
          </a:p>
          <a:p>
            <a:pPr fontAlgn="base"/>
            <a:r>
              <a:rPr lang="cs-CZ" b="1" dirty="0" err="1"/>
              <a:t>Odpilotováno</a:t>
            </a:r>
            <a:r>
              <a:rPr lang="cs-CZ" b="1" dirty="0"/>
              <a:t> dne</a:t>
            </a:r>
            <a:r>
              <a:rPr lang="cs-CZ" dirty="0"/>
              <a:t>:</a:t>
            </a:r>
          </a:p>
          <a:p>
            <a:pPr fontAlgn="base"/>
            <a:r>
              <a:rPr lang="cs-CZ" b="1" dirty="0"/>
              <a:t>ve třídě</a:t>
            </a:r>
            <a:r>
              <a:rPr lang="cs-CZ" dirty="0"/>
              <a:t>: osmá</a:t>
            </a:r>
          </a:p>
          <a:p>
            <a:pPr fontAlgn="base"/>
            <a:r>
              <a:rPr lang="cs-CZ" b="1" dirty="0"/>
              <a:t>Vzdělávací oblast</a:t>
            </a:r>
            <a:r>
              <a:rPr lang="cs-CZ" dirty="0"/>
              <a:t>: Člověk a příroda</a:t>
            </a:r>
          </a:p>
          <a:p>
            <a:pPr fontAlgn="base"/>
            <a:r>
              <a:rPr lang="cs-CZ" b="1" dirty="0"/>
              <a:t>Vzdělávací obor</a:t>
            </a:r>
            <a:r>
              <a:rPr lang="cs-CZ" dirty="0"/>
              <a:t>: Chemie</a:t>
            </a:r>
          </a:p>
          <a:p>
            <a:pPr fontAlgn="base"/>
            <a:r>
              <a:rPr lang="cs-CZ" b="1" dirty="0"/>
              <a:t>Téma</a:t>
            </a:r>
            <a:r>
              <a:rPr lang="cs-CZ" dirty="0"/>
              <a:t>: Organická a anorganická chemie</a:t>
            </a:r>
          </a:p>
          <a:p>
            <a:pPr fontAlgn="base"/>
            <a:r>
              <a:rPr lang="cs-CZ" b="1" dirty="0"/>
              <a:t>Klíčová </a:t>
            </a:r>
            <a:r>
              <a:rPr lang="cs-CZ" b="1" dirty="0" smtClean="0"/>
              <a:t>slova</a:t>
            </a:r>
            <a:r>
              <a:rPr lang="cs-CZ" dirty="0" smtClean="0"/>
              <a:t>: životní prostředí smog, kyselé deště. Ochrana životního prostředí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27499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302</TotalTime>
  <Words>316</Words>
  <Application>Microsoft Office PowerPoint</Application>
  <PresentationFormat>Předvádění na obrazovce (4:3)</PresentationFormat>
  <Paragraphs>43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Bohatý</vt:lpstr>
      <vt:lpstr>Název školy:  Základní škola Karla Klíče Hostinné</vt:lpstr>
      <vt:lpstr>Chemie v životě člověka</vt:lpstr>
      <vt:lpstr>Využití chemie</vt:lpstr>
      <vt:lpstr>Negativní vliv chemie na přírodu</vt:lpstr>
      <vt:lpstr>Ochrana životního prostředí</vt:lpstr>
      <vt:lpstr>zdroje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Petrželova</dc:creator>
  <cp:lastModifiedBy>Petrželova</cp:lastModifiedBy>
  <cp:revision>6</cp:revision>
  <dcterms:created xsi:type="dcterms:W3CDTF">2012-08-19T08:46:16Z</dcterms:created>
  <dcterms:modified xsi:type="dcterms:W3CDTF">2012-08-19T13:48:38Z</dcterms:modified>
</cp:coreProperties>
</file>