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5" r:id="rId8"/>
    <p:sldId id="264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3FE296-36F5-4255-B37A-608ACE38A6F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45A106-5F6D-496A-86C5-2C4DC9D016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d.muni.cz/wchem/sm/hc/labtech/images/operace/filtrak3.jpg" TargetMode="External"/><Relationship Id="rId2" Type="http://schemas.openxmlformats.org/officeDocument/2006/relationships/hyperlink" Target="http://www.vodnikufrik.cz/data/nalevka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erkon.cz/data/catalog/big/img2911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636912"/>
            <a:ext cx="6400800" cy="2232248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Název:VY_32_INOVACE_03_A_18_</a:t>
            </a:r>
          </a:p>
          <a:p>
            <a:pPr lvl="0" algn="l" fontAlgn="base">
              <a:spcAft>
                <a:spcPct val="0"/>
              </a:spcAft>
              <a:buClr>
                <a:srgbClr val="D16349"/>
              </a:buClr>
              <a:buSzPct val="85000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   Laboratorní práce - filtrace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6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1774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Ověř vlastnosti tří filtračních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Pomůcky: 4 kádinky, skleněná tyčinka, 2 filtrační nálevky, filtrační papír, třecí miska, vata, plátno – gáza, odměrný válec, 2 stojany s filtračním kruhem, nůžky, křída, voda, gumička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http://www.helago-cz.cz/public/content-images/cz/set/212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1905000" cy="237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vodnikufrik.cz/data/nalevka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89040"/>
            <a:ext cx="151216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104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2) Postup:</a:t>
            </a:r>
          </a:p>
          <a:p>
            <a:pPr marL="0" indent="0">
              <a:buNone/>
            </a:pPr>
            <a:r>
              <a:rPr lang="cs-CZ" dirty="0" smtClean="0"/>
              <a:t>Sestavíme tři filtrační aparatury:</a:t>
            </a:r>
          </a:p>
          <a:p>
            <a:r>
              <a:rPr lang="cs-CZ" dirty="0" smtClean="0"/>
              <a:t>První aparatura- kádinka – na ní je gumičkou upevněno plátno nebo třikrát přeložená gáza</a:t>
            </a:r>
          </a:p>
          <a:p>
            <a:r>
              <a:rPr lang="cs-CZ" dirty="0" smtClean="0"/>
              <a:t>Druhá aparatura – kádinka a filtrační nálevka vložená do filtračního kruhu na stojanu, do nálevky je vložen chomáč vaty</a:t>
            </a:r>
          </a:p>
          <a:p>
            <a:r>
              <a:rPr lang="cs-CZ" dirty="0" smtClean="0"/>
              <a:t>Třetí aparatura – kádinka a filtrační nálevka vložená do filtračního kruhu na stojanu, v nálevce je vložen filtrační papír</a:t>
            </a:r>
          </a:p>
          <a:p>
            <a:pPr marL="0" indent="0">
              <a:buNone/>
            </a:pPr>
            <a:r>
              <a:rPr lang="cs-CZ" dirty="0" smtClean="0"/>
              <a:t>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34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Postup pro složení filtračního papíru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27312"/>
            <a:ext cx="496855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1061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Filtrační aparatura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348" y="2636912"/>
            <a:ext cx="4000500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9873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3) připravíme směsi pro filtraci:</a:t>
            </a:r>
          </a:p>
          <a:p>
            <a:pPr>
              <a:buFontTx/>
              <a:buChar char="-"/>
            </a:pPr>
            <a:r>
              <a:rPr lang="cs-CZ" dirty="0" smtClean="0"/>
              <a:t>Rozetřeme kousek křídy v třecí misce – prášek rozdělíme na tři stejné díly</a:t>
            </a:r>
          </a:p>
          <a:p>
            <a:pPr>
              <a:buFontTx/>
              <a:buChar char="-"/>
            </a:pPr>
            <a:r>
              <a:rPr lang="cs-CZ" dirty="0" smtClean="0"/>
              <a:t> do kádinky dáme 15ml a přidáme jeden díl křídy</a:t>
            </a:r>
          </a:p>
          <a:p>
            <a:pPr>
              <a:buFontTx/>
              <a:buChar char="-"/>
            </a:pPr>
            <a:r>
              <a:rPr lang="cs-CZ" dirty="0" smtClean="0"/>
              <a:t>Směs v kádince rozmícháme a po tyčce naléváme po tyčce na gázu nebo plátno – zapiš čas začátku a konce filtrace</a:t>
            </a:r>
          </a:p>
          <a:p>
            <a:pPr>
              <a:buFontTx/>
              <a:buChar char="-"/>
            </a:pPr>
            <a:r>
              <a:rPr lang="cs-CZ" dirty="0" smtClean="0"/>
              <a:t>Stejně filtrujeme suspenzi v druhé a třetí aparatuře</a:t>
            </a:r>
          </a:p>
          <a:p>
            <a:pPr>
              <a:buFontTx/>
              <a:buChar char="-"/>
            </a:pPr>
            <a:r>
              <a:rPr lang="cs-CZ" dirty="0" smtClean="0"/>
              <a:t>Vše zapisujeme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064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458684"/>
              </p:ext>
            </p:extLst>
          </p:nvPr>
        </p:nvGraphicFramePr>
        <p:xfrm>
          <a:off x="304800" y="1554163"/>
          <a:ext cx="86868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Použitý</a:t>
                      </a:r>
                      <a:r>
                        <a:rPr lang="cs-CZ" baseline="0" dirty="0" smtClean="0"/>
                        <a:t> filtrační materiál</a:t>
                      </a:r>
                      <a:endParaRPr lang="cs-CZ" dirty="0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 filtrace</a:t>
                      </a:r>
                      <a:endParaRPr lang="cs-CZ" dirty="0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filtrát</a:t>
                      </a:r>
                      <a:endParaRPr lang="cs-CZ" dirty="0"/>
                    </a:p>
                  </a:txBody>
                  <a:tcPr marL="96519" marR="9651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Filtrační papír</a:t>
                      </a:r>
                      <a:endParaRPr lang="cs-CZ" dirty="0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19" marR="9651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vata</a:t>
                      </a:r>
                      <a:endParaRPr lang="cs-CZ" dirty="0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19" marR="9651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gáza</a:t>
                      </a:r>
                      <a:endParaRPr lang="cs-CZ" dirty="0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19" marR="96519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19" marR="9651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5682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4) Závěr: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vyjádři a popiš čistotu filtrátu</a:t>
            </a:r>
          </a:p>
          <a:p>
            <a:pPr marL="0" indent="0">
              <a:buNone/>
            </a:pPr>
            <a:r>
              <a:rPr lang="cs-CZ" dirty="0" smtClean="0"/>
              <a:t> - u kterého filtrace byl nejrychlejší a u které nejpomalejší čas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8081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http://www.vodnikufrik.cz/data/nalevka.gif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http://www.ped.muni.cz/wchem/sm/hc/labtech/images/operace/filtrak3.jpg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http://www.verkon.cz/data/catalog/big/img2911.jpg</a:t>
            </a:r>
            <a:endParaRPr lang="cs-CZ" dirty="0" smtClean="0"/>
          </a:p>
          <a:p>
            <a:r>
              <a:rPr lang="cs-CZ" dirty="0" smtClean="0"/>
              <a:t>Ing. E. </a:t>
            </a:r>
            <a:r>
              <a:rPr lang="cs-CZ" dirty="0" err="1" smtClean="0"/>
              <a:t>Adamovič,CSc</a:t>
            </a:r>
            <a:r>
              <a:rPr lang="cs-CZ" dirty="0" smtClean="0"/>
              <a:t>., </a:t>
            </a:r>
            <a:r>
              <a:rPr lang="cs-CZ" dirty="0" err="1" smtClean="0"/>
              <a:t>Doc.RNDr.Pavel</a:t>
            </a:r>
            <a:r>
              <a:rPr lang="cs-CZ" dirty="0" smtClean="0"/>
              <a:t> Beneš, CSc., Doc. Ing. T.Šramko,</a:t>
            </a:r>
            <a:r>
              <a:rPr lang="cs-CZ" dirty="0" err="1" smtClean="0"/>
              <a:t>CSc</a:t>
            </a:r>
            <a:r>
              <a:rPr lang="cs-CZ" dirty="0" smtClean="0"/>
              <a:t>.,RNDr. Otto Tomeček,</a:t>
            </a:r>
            <a:r>
              <a:rPr lang="cs-CZ" dirty="0" err="1" smtClean="0"/>
              <a:t>CSc</a:t>
            </a:r>
            <a:r>
              <a:rPr lang="cs-CZ" smtClean="0"/>
              <a:t>.,Chemie </a:t>
            </a:r>
            <a:r>
              <a:rPr lang="cs-CZ" dirty="0" smtClean="0"/>
              <a:t>7, Státní </a:t>
            </a:r>
            <a:r>
              <a:rPr lang="cs-CZ" dirty="0" err="1" smtClean="0"/>
              <a:t>ped</a:t>
            </a:r>
            <a:r>
              <a:rPr lang="cs-CZ" dirty="0" smtClean="0"/>
              <a:t>. Nakladatelství 1990</a:t>
            </a:r>
          </a:p>
        </p:txBody>
      </p:sp>
    </p:spTree>
    <p:extLst>
      <p:ext uri="{BB962C8B-B14F-4D97-AF65-F5344CB8AC3E}">
        <p14:creationId xmlns:p14="http://schemas.microsoft.com/office/powerpoint/2010/main" val="1346207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marL="109728" indent="0" fontAlgn="base">
              <a:buNone/>
            </a:pPr>
            <a:endParaRPr lang="cs-CZ" dirty="0" smtClean="0"/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19.8.2012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osmá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a anorganická chemie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filtrace, filtrát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832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</TotalTime>
  <Words>323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 Základní škola Karla Klíče Hostinné</vt:lpstr>
      <vt:lpstr>Ověř vlastnosti tří filtračních materiálů</vt:lpstr>
      <vt:lpstr>Prezentace aplikace PowerPoint</vt:lpstr>
      <vt:lpstr>Postup pro složení filtračního papíru</vt:lpstr>
      <vt:lpstr>Filtrační aparatura</vt:lpstr>
      <vt:lpstr>Prezentace aplikace PowerPoint</vt:lpstr>
      <vt:lpstr>Tabulka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Petrželova</cp:lastModifiedBy>
  <cp:revision>7</cp:revision>
  <dcterms:created xsi:type="dcterms:W3CDTF">2012-08-19T14:56:54Z</dcterms:created>
  <dcterms:modified xsi:type="dcterms:W3CDTF">2012-08-19T15:51:01Z</dcterms:modified>
</cp:coreProperties>
</file>