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8EB3A8-93CD-44BC-A538-B1A941D321DC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210160D-0290-4074-A8DA-00BB417520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92696"/>
            <a:ext cx="7772400" cy="147002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9548" y="2276872"/>
            <a:ext cx="6876828" cy="2520280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Název:VY_32_INOVACE_03_A_19_</a:t>
            </a:r>
          </a:p>
          <a:p>
            <a:pPr lvl="0" algn="l" fontAlgn="base">
              <a:spcAft>
                <a:spcPct val="0"/>
              </a:spcAft>
              <a:buClr>
                <a:srgbClr val="D16349"/>
              </a:buClr>
              <a:buSzPct val="85000"/>
            </a:pPr>
            <a:r>
              <a:rPr lang="cs-CZ" dirty="0">
                <a:solidFill>
                  <a:prstClr val="black"/>
                </a:solidFill>
                <a:latin typeface="Georgia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Georgia"/>
              </a:rPr>
              <a:t>  Periodická soustava prvků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6" y="508518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7282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Periodická soustava prvků</a:t>
            </a:r>
            <a:br>
              <a:rPr lang="cs-CZ" dirty="0" smtClean="0"/>
            </a:br>
            <a:r>
              <a:rPr lang="cs-CZ" dirty="0" smtClean="0"/>
              <a:t>PSP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Prvky jsou uspořádány v periodické soustavě prvků</a:t>
            </a:r>
          </a:p>
          <a:p>
            <a:r>
              <a:rPr lang="cs-CZ" dirty="0" smtClean="0"/>
              <a:t>Jsou řazeny podle vzrůstajícího počtu protonů v atomových jádrech</a:t>
            </a:r>
          </a:p>
          <a:p>
            <a:r>
              <a:rPr lang="cs-CZ" dirty="0" smtClean="0"/>
              <a:t>D. I. Mendělejev uspořádal chemické prvky </a:t>
            </a:r>
            <a:r>
              <a:rPr lang="cs-CZ" dirty="0" smtClean="0"/>
              <a:t> v </a:t>
            </a:r>
            <a:r>
              <a:rPr lang="cs-CZ" dirty="0" smtClean="0"/>
              <a:t>roce 1869 do tabulky podle vzrůstajících atomových hmotností, prvky s podobnými chemickými vlastnostmi byly umístěny </a:t>
            </a:r>
            <a:r>
              <a:rPr lang="cs-CZ" dirty="0" smtClean="0"/>
              <a:t>              pod </a:t>
            </a:r>
            <a:r>
              <a:rPr lang="cs-CZ" dirty="0" smtClean="0"/>
              <a:t>sebou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3169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Periodický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chemických prvků se periodicky (pravidelně) mění v závislosti na vzrůstajícím protonovém čísle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9612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Uspořádání PSP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PSP se skládá ze sedmi period (vodorovné řádky), označují se čísly 1 – </a:t>
            </a:r>
            <a:r>
              <a:rPr lang="cs-CZ" dirty="0" smtClean="0"/>
              <a:t>7 </a:t>
            </a:r>
            <a:r>
              <a:rPr lang="cs-CZ" dirty="0" smtClean="0"/>
              <a:t>nebo písmeny K – Q, udává v kolika vrstvách se nacházejí elektrony v elektronovém obalu atomu</a:t>
            </a:r>
          </a:p>
          <a:p>
            <a:r>
              <a:rPr lang="cs-CZ" dirty="0" smtClean="0"/>
              <a:t>Svislé sloupce v PSP se nazývají skupiny, označují se římskými číslicemi a písmenem I.A-VIII.A a I.B – VIII.B, nebo arabskými číslicemi 1 - 18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9685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Uspořádání PSP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Většina prvků v PSP jsou kovy – </a:t>
            </a:r>
            <a:r>
              <a:rPr lang="cs-CZ" dirty="0" smtClean="0"/>
              <a:t>za běžných </a:t>
            </a:r>
            <a:r>
              <a:rPr lang="cs-CZ" dirty="0" smtClean="0"/>
              <a:t>laboratorních podmínek jsou v pevném skupenství, vedou teplo a elektrický proud</a:t>
            </a:r>
          </a:p>
          <a:p>
            <a:r>
              <a:rPr lang="cs-CZ" dirty="0" smtClean="0"/>
              <a:t>Nekovy – jsou prvky plynného, kapalného </a:t>
            </a:r>
            <a:r>
              <a:rPr lang="cs-CZ" dirty="0" smtClean="0"/>
              <a:t>               i </a:t>
            </a:r>
            <a:r>
              <a:rPr lang="cs-CZ" dirty="0" smtClean="0"/>
              <a:t>pevného skupenství, jsou křehké a nevedou teplo ani elektrický proud</a:t>
            </a:r>
          </a:p>
          <a:p>
            <a:r>
              <a:rPr lang="cs-CZ" dirty="0" smtClean="0"/>
              <a:t>Polokovy – tvoří přechod mezi kovy </a:t>
            </a:r>
            <a:r>
              <a:rPr lang="cs-CZ" dirty="0" smtClean="0"/>
              <a:t>                         a </a:t>
            </a:r>
            <a:r>
              <a:rPr lang="cs-CZ" dirty="0" smtClean="0"/>
              <a:t>nekovy, vlastnostmi se podobají spíše nekovům, vzhledem připomínají kovy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4391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64715"/>
            <a:ext cx="8528415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90880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J. Škoda, P. </a:t>
            </a:r>
            <a:r>
              <a:rPr lang="cs-CZ" dirty="0" err="1" smtClean="0"/>
              <a:t>Doulík</a:t>
            </a:r>
            <a:r>
              <a:rPr lang="cs-CZ" dirty="0" smtClean="0"/>
              <a:t>, Chemie (učebnice pro ZŠ a víceletá gymnázia), Fraus 2006</a:t>
            </a:r>
          </a:p>
          <a:p>
            <a:endParaRPr lang="cs-CZ" dirty="0" smtClean="0"/>
          </a:p>
          <a:p>
            <a:r>
              <a:rPr lang="cs-CZ" dirty="0" smtClean="0"/>
              <a:t>P. Beneš, </a:t>
            </a:r>
            <a:r>
              <a:rPr lang="cs-CZ" dirty="0" err="1" smtClean="0"/>
              <a:t>V.Pumpr</a:t>
            </a:r>
            <a:r>
              <a:rPr lang="cs-CZ" dirty="0" smtClean="0"/>
              <a:t>, J. </a:t>
            </a:r>
            <a:r>
              <a:rPr lang="cs-CZ" dirty="0" err="1" smtClean="0"/>
              <a:t>Banýr</a:t>
            </a:r>
            <a:r>
              <a:rPr lang="cs-CZ" dirty="0" smtClean="0"/>
              <a:t>, Základy chemie 1, pro druhý stupeň základní školy, nižší ročníky víceletých gymnázií a </a:t>
            </a:r>
            <a:r>
              <a:rPr lang="cs-CZ" dirty="0" err="1" smtClean="0"/>
              <a:t>střdní</a:t>
            </a:r>
            <a:r>
              <a:rPr lang="cs-CZ" dirty="0" smtClean="0"/>
              <a:t> školy, FORTUNA Praha, 1993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9102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b="1" dirty="0" smtClean="0"/>
              <a:t>Anotace:</a:t>
            </a:r>
          </a:p>
          <a:p>
            <a:pPr fontAlgn="base"/>
            <a:r>
              <a:rPr lang="cs-CZ" dirty="0" smtClean="0"/>
              <a:t>Výklad</a:t>
            </a:r>
          </a:p>
          <a:p>
            <a:pPr marL="109728" indent="0" fontAlgn="base">
              <a:buNone/>
            </a:pPr>
            <a:endParaRPr lang="cs-CZ" dirty="0" smtClean="0"/>
          </a:p>
          <a:p>
            <a:pPr marL="0" indent="0" fontAlgn="base">
              <a:buNone/>
            </a:pPr>
            <a:endParaRPr lang="cs-CZ" b="1" dirty="0" smtClean="0"/>
          </a:p>
          <a:p>
            <a:pPr fontAlgn="base"/>
            <a:r>
              <a:rPr lang="cs-CZ" b="1" dirty="0" smtClean="0"/>
              <a:t>Autor</a:t>
            </a:r>
            <a:r>
              <a:rPr lang="cs-CZ" dirty="0" smtClean="0"/>
              <a:t> : Eva Petrželová</a:t>
            </a:r>
          </a:p>
          <a:p>
            <a:pPr fontAlgn="base"/>
            <a:r>
              <a:rPr lang="cs-CZ" b="1" dirty="0" smtClean="0"/>
              <a:t>Vytvořeno dne</a:t>
            </a:r>
            <a:r>
              <a:rPr lang="cs-CZ" dirty="0" smtClean="0"/>
              <a:t>: 19.8.2012</a:t>
            </a:r>
          </a:p>
          <a:p>
            <a:pPr fontAlgn="base"/>
            <a:r>
              <a:rPr lang="cs-CZ" b="1" dirty="0" err="1" smtClean="0"/>
              <a:t>Odpilotováno</a:t>
            </a:r>
            <a:r>
              <a:rPr lang="cs-CZ" b="1" dirty="0" smtClean="0"/>
              <a:t> dne</a:t>
            </a:r>
            <a:r>
              <a:rPr lang="cs-CZ" dirty="0" smtClean="0"/>
              <a:t>:</a:t>
            </a:r>
          </a:p>
          <a:p>
            <a:pPr fontAlgn="base"/>
            <a:r>
              <a:rPr lang="cs-CZ" b="1" dirty="0" smtClean="0"/>
              <a:t>ve třídě</a:t>
            </a:r>
            <a:r>
              <a:rPr lang="cs-CZ" dirty="0" smtClean="0"/>
              <a:t>: osmá</a:t>
            </a:r>
          </a:p>
          <a:p>
            <a:pPr fontAlgn="base"/>
            <a:r>
              <a:rPr lang="cs-CZ" b="1" dirty="0" smtClean="0"/>
              <a:t>Vzdělávací oblast</a:t>
            </a:r>
            <a:r>
              <a:rPr lang="cs-CZ" dirty="0" smtClean="0"/>
              <a:t>: Člověk a příroda</a:t>
            </a:r>
          </a:p>
          <a:p>
            <a:pPr fontAlgn="base"/>
            <a:r>
              <a:rPr lang="cs-CZ" b="1" dirty="0" smtClean="0"/>
              <a:t>Vzdělávací obor</a:t>
            </a:r>
            <a:r>
              <a:rPr lang="cs-CZ" dirty="0" smtClean="0"/>
              <a:t>: Chemie</a:t>
            </a:r>
          </a:p>
          <a:p>
            <a:pPr fontAlgn="base"/>
            <a:r>
              <a:rPr lang="cs-CZ" b="1" dirty="0" smtClean="0"/>
              <a:t>Téma</a:t>
            </a:r>
            <a:r>
              <a:rPr lang="cs-CZ" dirty="0" smtClean="0"/>
              <a:t>: Organická a anorganická chemie</a:t>
            </a:r>
          </a:p>
          <a:p>
            <a:pPr fontAlgn="base"/>
            <a:r>
              <a:rPr lang="cs-CZ" b="1" dirty="0" smtClean="0"/>
              <a:t>Klíčová slova</a:t>
            </a:r>
            <a:r>
              <a:rPr lang="cs-CZ" dirty="0" smtClean="0"/>
              <a:t>: periodický zákon, </a:t>
            </a:r>
            <a:r>
              <a:rPr lang="cs-CZ" smtClean="0"/>
              <a:t>periodická </a:t>
            </a:r>
            <a:r>
              <a:rPr lang="cs-CZ" smtClean="0"/>
              <a:t>soustava prvků</a:t>
            </a:r>
            <a:r>
              <a:rPr lang="cs-CZ" dirty="0" smtClean="0"/>
              <a:t>, kovy</a:t>
            </a:r>
            <a:r>
              <a:rPr lang="cs-CZ" dirty="0" smtClean="0"/>
              <a:t>, nekovy, polokovy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9691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</TotalTime>
  <Words>314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Název školy:  Základní škola Karla Klíče Hostinné</vt:lpstr>
      <vt:lpstr>Periodická soustava prvků PSP</vt:lpstr>
      <vt:lpstr>Periodický zákon</vt:lpstr>
      <vt:lpstr>Uspořádání PSP</vt:lpstr>
      <vt:lpstr>Uspořádání PSP</vt:lpstr>
      <vt:lpstr>PSP</vt:lpstr>
      <vt:lpstr>Zdroje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Dum</cp:lastModifiedBy>
  <cp:revision>6</cp:revision>
  <dcterms:created xsi:type="dcterms:W3CDTF">2012-08-19T15:59:38Z</dcterms:created>
  <dcterms:modified xsi:type="dcterms:W3CDTF">2012-08-19T17:59:10Z</dcterms:modified>
</cp:coreProperties>
</file>