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2" r:id="rId1"/>
  </p:sldMasterIdLst>
  <p:notesMasterIdLst>
    <p:notesMasterId r:id="rId14"/>
  </p:notesMasterIdLst>
  <p:sldIdLst>
    <p:sldId id="292" r:id="rId2"/>
    <p:sldId id="281" r:id="rId3"/>
    <p:sldId id="290" r:id="rId4"/>
    <p:sldId id="288" r:id="rId5"/>
    <p:sldId id="293" r:id="rId6"/>
    <p:sldId id="267" r:id="rId7"/>
    <p:sldId id="265" r:id="rId8"/>
    <p:sldId id="286" r:id="rId9"/>
    <p:sldId id="271" r:id="rId10"/>
    <p:sldId id="256" r:id="rId11"/>
    <p:sldId id="28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2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1E494B-2C69-4656-AABF-4FA6C55E657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EDA5D5-4A32-42E4-96B1-0862F31B03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2685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188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2554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7787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Pracuj při vypnuté prezentaci.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0480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35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3362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0906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0672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113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603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8987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6755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489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42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accent5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826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5.jpe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www.publicdomainpictures.net/view-image.php?image=4163&amp;picture=praseci-ocasky&amp;large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microsoft.com/office/2007/relationships/hdphoto" Target="../media/hdphoto6.wdp"/><Relationship Id="rId12" Type="http://schemas.microsoft.com/office/2007/relationships/hdphoto" Target="../media/hdphoto8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4.jpeg"/><Relationship Id="rId5" Type="http://schemas.microsoft.com/office/2007/relationships/hdphoto" Target="../media/hdphoto5.wdp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microsoft.com/office/2007/relationships/hdphoto" Target="../media/hdphoto11.wdp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21.jpeg"/><Relationship Id="rId5" Type="http://schemas.openxmlformats.org/officeDocument/2006/relationships/image" Target="../media/image16.jpeg"/><Relationship Id="rId15" Type="http://schemas.microsoft.com/office/2007/relationships/hdphoto" Target="../media/hdphoto12.wdp"/><Relationship Id="rId10" Type="http://schemas.openxmlformats.org/officeDocument/2006/relationships/image" Target="../media/image20.emf"/><Relationship Id="rId4" Type="http://schemas.microsoft.com/office/2007/relationships/hdphoto" Target="../media/hdphoto9.wdp"/><Relationship Id="rId9" Type="http://schemas.openxmlformats.org/officeDocument/2006/relationships/image" Target="../media/image19.jpeg"/><Relationship Id="rId1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13" Type="http://schemas.openxmlformats.org/officeDocument/2006/relationships/image" Target="../media/image29.jpeg"/><Relationship Id="rId3" Type="http://schemas.microsoft.com/office/2007/relationships/hdphoto" Target="../media/hdphoto13.wdp"/><Relationship Id="rId7" Type="http://schemas.openxmlformats.org/officeDocument/2006/relationships/image" Target="../media/image26.jpeg"/><Relationship Id="rId12" Type="http://schemas.microsoft.com/office/2007/relationships/hdphoto" Target="../media/hdphoto17.wdp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openxmlformats.org/officeDocument/2006/relationships/image" Target="../media/image28.jpeg"/><Relationship Id="rId5" Type="http://schemas.microsoft.com/office/2007/relationships/hdphoto" Target="../media/hdphoto14.wdp"/><Relationship Id="rId15" Type="http://schemas.openxmlformats.org/officeDocument/2006/relationships/image" Target="../media/image30.jpeg"/><Relationship Id="rId10" Type="http://schemas.microsoft.com/office/2007/relationships/hdphoto" Target="../media/hdphoto16.wdp"/><Relationship Id="rId4" Type="http://schemas.openxmlformats.org/officeDocument/2006/relationships/image" Target="../media/image24.jpeg"/><Relationship Id="rId9" Type="http://schemas.openxmlformats.org/officeDocument/2006/relationships/image" Target="../media/image27.jpeg"/><Relationship Id="rId14" Type="http://schemas.microsoft.com/office/2007/relationships/hdphoto" Target="../media/hdphoto18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emf"/><Relationship Id="rId13" Type="http://schemas.openxmlformats.org/officeDocument/2006/relationships/image" Target="../media/image39.jpeg"/><Relationship Id="rId18" Type="http://schemas.microsoft.com/office/2007/relationships/hdphoto" Target="../media/hdphoto22.wdp"/><Relationship Id="rId3" Type="http://schemas.openxmlformats.org/officeDocument/2006/relationships/image" Target="../media/image2.jpeg"/><Relationship Id="rId21" Type="http://schemas.openxmlformats.org/officeDocument/2006/relationships/image" Target="../media/image43.jpeg"/><Relationship Id="rId7" Type="http://schemas.openxmlformats.org/officeDocument/2006/relationships/image" Target="../media/image33.emf"/><Relationship Id="rId12" Type="http://schemas.openxmlformats.org/officeDocument/2006/relationships/image" Target="../media/image38.emf"/><Relationship Id="rId17" Type="http://schemas.openxmlformats.org/officeDocument/2006/relationships/image" Target="../media/image41.jpeg"/><Relationship Id="rId25" Type="http://schemas.microsoft.com/office/2007/relationships/hdphoto" Target="../media/hdphoto25.wdp"/><Relationship Id="rId2" Type="http://schemas.openxmlformats.org/officeDocument/2006/relationships/notesSlide" Target="../notesSlides/notesSlide4.xml"/><Relationship Id="rId16" Type="http://schemas.microsoft.com/office/2007/relationships/hdphoto" Target="../media/hdphoto21.wdp"/><Relationship Id="rId20" Type="http://schemas.microsoft.com/office/2007/relationships/hdphoto" Target="../media/hdphoto23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emf"/><Relationship Id="rId11" Type="http://schemas.openxmlformats.org/officeDocument/2006/relationships/image" Target="../media/image37.png"/><Relationship Id="rId24" Type="http://schemas.openxmlformats.org/officeDocument/2006/relationships/image" Target="../media/image45.jpeg"/><Relationship Id="rId5" Type="http://schemas.microsoft.com/office/2007/relationships/hdphoto" Target="../media/hdphoto19.wdp"/><Relationship Id="rId15" Type="http://schemas.openxmlformats.org/officeDocument/2006/relationships/image" Target="../media/image40.jpeg"/><Relationship Id="rId23" Type="http://schemas.microsoft.com/office/2007/relationships/hdphoto" Target="../media/hdphoto24.wdp"/><Relationship Id="rId10" Type="http://schemas.openxmlformats.org/officeDocument/2006/relationships/image" Target="../media/image36.png"/><Relationship Id="rId19" Type="http://schemas.openxmlformats.org/officeDocument/2006/relationships/image" Target="../media/image42.jpeg"/><Relationship Id="rId4" Type="http://schemas.openxmlformats.org/officeDocument/2006/relationships/image" Target="../media/image31.jpeg"/><Relationship Id="rId9" Type="http://schemas.openxmlformats.org/officeDocument/2006/relationships/image" Target="../media/image35.png"/><Relationship Id="rId14" Type="http://schemas.microsoft.com/office/2007/relationships/hdphoto" Target="../media/hdphoto20.wdp"/><Relationship Id="rId22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18" Type="http://schemas.openxmlformats.org/officeDocument/2006/relationships/image" Target="../media/image6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17" Type="http://schemas.openxmlformats.org/officeDocument/2006/relationships/image" Target="../media/image61.png"/><Relationship Id="rId2" Type="http://schemas.openxmlformats.org/officeDocument/2006/relationships/image" Target="../media/image46.png"/><Relationship Id="rId16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5" Type="http://schemas.openxmlformats.org/officeDocument/2006/relationships/image" Target="../media/image5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Relationship Id="rId14" Type="http://schemas.openxmlformats.org/officeDocument/2006/relationships/image" Target="../media/image5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4163&amp;picture=praseci-ocasky%22%3ePrase&#269;&#237;%20oc&#225;sky%3c/a%3e%20od%20Peter%20Griffin" TargetMode="External"/><Relationship Id="rId2" Type="http://schemas.openxmlformats.org/officeDocument/2006/relationships/hyperlink" Target="http://cs.wikipedia.org/wiki/Soubor:Cow_with_calf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commons.wikimedia.org/wiki/File:Sow_and_five_piglet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745" y="548680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76744" y="2731790"/>
            <a:ext cx="5031305" cy="216982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/>
              <a:t>projekt č. </a:t>
            </a:r>
            <a:r>
              <a:rPr lang="cs-CZ" dirty="0" smtClean="0"/>
              <a:t>CZ.1.07/1.4.00/21.1314</a:t>
            </a:r>
          </a:p>
          <a:p>
            <a:pPr algn="ctr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b="1" dirty="0" smtClean="0"/>
              <a:t>Č. </a:t>
            </a:r>
            <a:r>
              <a:rPr lang="cs-CZ" b="1" dirty="0" err="1" smtClean="0"/>
              <a:t>DUMu</a:t>
            </a:r>
            <a:r>
              <a:rPr lang="cs-CZ" b="1" dirty="0" smtClean="0"/>
              <a:t>: VY_32_INOVACE_02_11_Zvířata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 smtClean="0"/>
              <a:t>Vzdělávací oblast: Člověk </a:t>
            </a:r>
            <a:r>
              <a:rPr lang="cs-CZ" dirty="0"/>
              <a:t>a jeho </a:t>
            </a:r>
            <a:r>
              <a:rPr lang="cs-CZ" dirty="0" smtClean="0"/>
              <a:t>svět - 1. a 2. ročník</a:t>
            </a:r>
            <a:endParaRPr lang="cs-CZ" dirty="0"/>
          </a:p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Zvířata</a:t>
            </a:r>
          </a:p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151620" y="5319210"/>
            <a:ext cx="691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pPr algn="ctr"/>
            <a:r>
              <a:rPr lang="cs-CZ" dirty="0"/>
              <a:t>Anotace: Výkladová prezentace přináší základní informace o domácích zvířatech. Obsahuje aktivity na třídění a přiřazování</a:t>
            </a:r>
            <a:r>
              <a:rPr lang="cs-CZ" sz="1600" dirty="0" smtClean="0"/>
              <a:t>.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3311860" y="2044006"/>
            <a:ext cx="31882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Hospodářská zvířata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13877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6645" y="728700"/>
            <a:ext cx="187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KŮŇ DOMÁCÍ</a:t>
            </a:r>
            <a:endParaRPr lang="cs-CZ" sz="2400" dirty="0"/>
          </a:p>
        </p:txBody>
      </p:sp>
      <p:pic>
        <p:nvPicPr>
          <p:cNvPr id="5" name="Picture 4" descr="C:\Documents and Settings\User\Dokumenty\Obrázky\Cow_with_calf.jpg"/>
          <p:cNvPicPr>
            <a:picLocks noChangeAspect="1" noChangeArrowheads="1"/>
          </p:cNvPicPr>
          <p:nvPr/>
        </p:nvPicPr>
        <p:blipFill rotWithShape="1">
          <a:blip r:embed="rId2" cstate="print"/>
          <a:srcRect l="10776" t="8372" r="11825" b="10626"/>
          <a:stretch/>
        </p:blipFill>
        <p:spPr bwMode="auto">
          <a:xfrm>
            <a:off x="4662010" y="1763815"/>
            <a:ext cx="3793258" cy="27106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07115" y="773705"/>
            <a:ext cx="1839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TUR DOMÁCÍ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07015" y="4734145"/>
            <a:ext cx="372409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/>
              <a:t>býložravec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potrava: tráva, jetel, obilí, seno,</a:t>
            </a:r>
          </a:p>
          <a:p>
            <a:r>
              <a:rPr lang="cs-CZ" sz="2000" dirty="0" smtClean="0"/>
              <a:t>    výživné směsi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užitek: maso, mléko, kůže, rohy,</a:t>
            </a:r>
            <a:br>
              <a:rPr lang="cs-CZ" sz="2000" dirty="0" smtClean="0"/>
            </a:br>
            <a:r>
              <a:rPr lang="cs-CZ" sz="2000" dirty="0" smtClean="0"/>
              <a:t>    paznehty</a:t>
            </a:r>
            <a:endParaRPr lang="cs-CZ" sz="2000" dirty="0"/>
          </a:p>
        </p:txBody>
      </p:sp>
      <p:pic>
        <p:nvPicPr>
          <p:cNvPr id="5122" name="Picture 2" descr="C:\Users\q98ew7\Obrázky\P5090645kopi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604" t="2321" r="2723" b="6758"/>
          <a:stretch/>
        </p:blipFill>
        <p:spPr bwMode="auto">
          <a:xfrm>
            <a:off x="746575" y="1763815"/>
            <a:ext cx="3156665" cy="273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1550" y="4824155"/>
            <a:ext cx="41070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/>
              <a:t>býložravec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potrava: tráva, </a:t>
            </a:r>
            <a:r>
              <a:rPr lang="cs-CZ" sz="2000" dirty="0"/>
              <a:t>seno, oves, řepa</a:t>
            </a:r>
            <a:r>
              <a:rPr lang="cs-CZ" sz="2000" dirty="0" smtClean="0"/>
              <a:t>,</a:t>
            </a:r>
          </a:p>
          <a:p>
            <a:r>
              <a:rPr lang="cs-CZ" sz="2000" dirty="0" smtClean="0"/>
              <a:t>    výživné směsi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dirty="0"/>
              <a:t>užitek</a:t>
            </a:r>
            <a:r>
              <a:rPr lang="cs-CZ" sz="2000" dirty="0" smtClean="0"/>
              <a:t>: práce, </a:t>
            </a:r>
            <a:r>
              <a:rPr lang="cs-CZ" sz="2000" dirty="0"/>
              <a:t>jízda, zájmová činnost</a:t>
            </a:r>
          </a:p>
        </p:txBody>
      </p:sp>
    </p:spTree>
    <p:extLst>
      <p:ext uri="{BB962C8B-B14F-4D97-AF65-F5344CB8AC3E}">
        <p14:creationId xmlns="" xmlns:p14="http://schemas.microsoft.com/office/powerpoint/2010/main" val="395524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IMG_6965 koza s kůzlete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5" y="1853825"/>
            <a:ext cx="3840000" cy="28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46675" y="728700"/>
            <a:ext cx="1989519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KOZA DOMÁCÍ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472100" y="728700"/>
            <a:ext cx="2197396" cy="396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KRÁLÍK DOMÁCÍ</a:t>
            </a:r>
            <a:endParaRPr lang="cs-CZ" sz="2400" dirty="0"/>
          </a:p>
        </p:txBody>
      </p:sp>
      <p:pic>
        <p:nvPicPr>
          <p:cNvPr id="4098" name="Picture 2" descr="C:\Users\q98ew7\Obrázky\IMG_7015 k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025" y="1853825"/>
            <a:ext cx="3840000" cy="28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66555" y="4869160"/>
            <a:ext cx="4068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býložravec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 potrava: tráva, </a:t>
            </a:r>
            <a:r>
              <a:rPr lang="cs-CZ" sz="2000" dirty="0"/>
              <a:t>řepa, </a:t>
            </a:r>
            <a:r>
              <a:rPr lang="cs-CZ" sz="2000" dirty="0" smtClean="0"/>
              <a:t>mrkev, ovoce,  </a:t>
            </a:r>
          </a:p>
          <a:p>
            <a:r>
              <a:rPr lang="cs-CZ" sz="2000" dirty="0" smtClean="0"/>
              <a:t>    brambory, kukuřice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/>
              <a:t>  užitek: maso, </a:t>
            </a:r>
            <a:r>
              <a:rPr lang="cs-CZ" sz="2000" dirty="0"/>
              <a:t>mléko, kůže</a:t>
            </a:r>
          </a:p>
        </p:txBody>
      </p:sp>
      <p:sp>
        <p:nvSpPr>
          <p:cNvPr id="2" name="Obdélník 1"/>
          <p:cNvSpPr/>
          <p:nvPr/>
        </p:nvSpPr>
        <p:spPr>
          <a:xfrm>
            <a:off x="4211960" y="4914165"/>
            <a:ext cx="4608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</a:t>
            </a:r>
            <a:r>
              <a:rPr lang="cs-CZ" sz="2000" dirty="0" smtClean="0"/>
              <a:t>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07015" y="4959170"/>
            <a:ext cx="4177362" cy="97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býložravec</a:t>
            </a:r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 potrava: tráva, seno, zelenina, ovoce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 užitek: maso, srst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3079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97125" y="773705"/>
            <a:ext cx="2189382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PRASE  DOMÁCÍ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797025" y="5004175"/>
            <a:ext cx="393338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všežravec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/>
              <a:t>  potrava: </a:t>
            </a:r>
            <a:r>
              <a:rPr lang="cs-CZ" sz="2000" dirty="0" smtClean="0">
                <a:solidFill>
                  <a:srgbClr val="14090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brambory, obilný šrot</a:t>
            </a:r>
            <a:endParaRPr lang="cs-CZ" sz="2000" dirty="0" smtClean="0">
              <a:latin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</a:rPr>
              <a:t>  </a:t>
            </a:r>
            <a:r>
              <a:rPr lang="cs-CZ" sz="2000" dirty="0" smtClean="0"/>
              <a:t>užitek: maso, kůže, štětiny, střívka</a:t>
            </a:r>
            <a:endParaRPr lang="cs-CZ" sz="2000" dirty="0"/>
          </a:p>
        </p:txBody>
      </p:sp>
      <p:pic>
        <p:nvPicPr>
          <p:cNvPr id="8" name="Picture 2" descr="C:\Users\q98ew7\Obrázky\OVEČKA_69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64" t="3442" b="3008"/>
          <a:stretch/>
        </p:blipFill>
        <p:spPr bwMode="auto">
          <a:xfrm>
            <a:off x="431540" y="1718810"/>
            <a:ext cx="3886879" cy="27903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11660" y="773705"/>
            <a:ext cx="2011384" cy="396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OVCE DOMÁCÍ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96525" y="5049180"/>
            <a:ext cx="4500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býložravec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potrava: tráva, seno, oves, ječmen, řepa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 užitek: maso, mléko, kůže, vlna, střívka</a:t>
            </a:r>
            <a:endParaRPr lang="cs-CZ" sz="2000" dirty="0"/>
          </a:p>
        </p:txBody>
      </p:sp>
      <p:pic>
        <p:nvPicPr>
          <p:cNvPr id="13314" name="Picture 2" descr="Prasečí ocásky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lum contrast="20000"/>
          </a:blip>
          <a:srcRect l="12376" t="5790" r="1687" b="4595"/>
          <a:stretch>
            <a:fillRect/>
          </a:stretch>
        </p:blipFill>
        <p:spPr bwMode="auto">
          <a:xfrm>
            <a:off x="4842030" y="1718810"/>
            <a:ext cx="3958322" cy="27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773705"/>
            <a:ext cx="1772793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PES DOMÁCÍ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17105" y="818710"/>
            <a:ext cx="2176430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KOČKA DOMÁCÍ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6555" y="4644135"/>
            <a:ext cx="2059346" cy="155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  hlídač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  mazlíček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  práce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/>
              <a:t>  zájmová činnost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2030" y="4599130"/>
            <a:ext cx="1483804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chytá myši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mazlíček</a:t>
            </a:r>
          </a:p>
        </p:txBody>
      </p:sp>
      <p:pic>
        <p:nvPicPr>
          <p:cNvPr id="6" name="Picture 3" descr="H:\IMG_6983 ŠTĚNĚ.jpg"/>
          <p:cNvPicPr>
            <a:picLocks noChangeAspect="1" noChangeArrowheads="1"/>
          </p:cNvPicPr>
          <p:nvPr/>
        </p:nvPicPr>
        <p:blipFill rotWithShape="1">
          <a:blip r:embed="rId2" cstate="print">
            <a:lum contrast="1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660" r="4245"/>
          <a:stretch/>
        </p:blipFill>
        <p:spPr bwMode="auto">
          <a:xfrm>
            <a:off x="656565" y="1718810"/>
            <a:ext cx="3777497" cy="28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IMG_6953 h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5271" t="3446" r="11239" b="22240"/>
          <a:stretch/>
        </p:blipFill>
        <p:spPr bwMode="auto">
          <a:xfrm>
            <a:off x="4842030" y="1718810"/>
            <a:ext cx="3744000" cy="2839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6685" y="728700"/>
            <a:ext cx="5832000" cy="39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Pojmenuj  rodinu domácích čtyřnohých zvířat.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1550" y="3654025"/>
            <a:ext cx="2124000" cy="36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KRÁVA - BÝK - TELE</a:t>
            </a:r>
            <a:endParaRPr lang="cs-CZ" sz="2000" dirty="0"/>
          </a:p>
        </p:txBody>
      </p:sp>
      <p:pic>
        <p:nvPicPr>
          <p:cNvPr id="12" name="Picture 4" descr="C:\Documents and Settings\User\Dokumenty\Obrázky\Cow_with_calf.jpg"/>
          <p:cNvPicPr>
            <a:picLocks noChangeAspect="1" noChangeArrowheads="1"/>
          </p:cNvPicPr>
          <p:nvPr/>
        </p:nvPicPr>
        <p:blipFill>
          <a:blip r:embed="rId3" cstate="print"/>
          <a:srcRect l="10776" t="10708" r="13809" b="10626"/>
          <a:stretch>
            <a:fillRect/>
          </a:stretch>
        </p:blipFill>
        <p:spPr bwMode="auto">
          <a:xfrm>
            <a:off x="611560" y="1853825"/>
            <a:ext cx="2385265" cy="1698914"/>
          </a:xfrm>
          <a:prstGeom prst="rect">
            <a:avLst/>
          </a:prstGeom>
          <a:noFill/>
        </p:spPr>
      </p:pic>
      <p:pic>
        <p:nvPicPr>
          <p:cNvPr id="1027" name="Picture 3" descr="C:\Users\q98ew7\Obrázky\KRÁLÍČEK_694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4194085"/>
            <a:ext cx="2268000" cy="1701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356865" y="3654025"/>
            <a:ext cx="237600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KOZA - KOZEL - KŮZLE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02170" y="3654025"/>
            <a:ext cx="255600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PRASNICE - VEPŘ - SELE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6535" y="5949280"/>
            <a:ext cx="2760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KLISNA - HŘEBEC - HŘÍBĚ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01870" y="5949280"/>
            <a:ext cx="2519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OVCE - BERAN - JEHNĚ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5949280"/>
            <a:ext cx="2988000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KRÁLICE - KRÁLÍK - KRÁLÍČEK</a:t>
            </a:r>
            <a:endParaRPr lang="cs-CZ" sz="2000" dirty="0"/>
          </a:p>
        </p:txBody>
      </p:sp>
      <p:pic>
        <p:nvPicPr>
          <p:cNvPr id="3075" name="Picture 3" descr="C:\Users\q98ew7\Obrázky\ib\20120509133542\P509062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853" t="10986" r="5704" b="13691"/>
          <a:stretch/>
        </p:blipFill>
        <p:spPr bwMode="auto">
          <a:xfrm>
            <a:off x="476545" y="4149080"/>
            <a:ext cx="2556000" cy="1751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:\IMG_6965 koza s kůzletem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r="499" b="5602"/>
          <a:stretch>
            <a:fillRect/>
          </a:stretch>
        </p:blipFill>
        <p:spPr bwMode="auto">
          <a:xfrm>
            <a:off x="3446875" y="1898830"/>
            <a:ext cx="2340260" cy="1665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q98ew7\Obrázky\800px-Sow_and_five_piglets.jpg"/>
          <p:cNvPicPr>
            <a:picLocks noChangeAspect="1" noChangeArrowheads="1"/>
          </p:cNvPicPr>
          <p:nvPr/>
        </p:nvPicPr>
        <p:blipFill>
          <a:blip r:embed="rId10" cstate="print">
            <a:lum contrast="1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78" r="2416"/>
          <a:stretch>
            <a:fillRect/>
          </a:stretch>
        </p:blipFill>
        <p:spPr bwMode="auto">
          <a:xfrm>
            <a:off x="6147175" y="1988840"/>
            <a:ext cx="2385265" cy="15749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q98ew7\Obrázky\IMG_6929 ov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94085"/>
            <a:ext cx="2232000" cy="1674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 descr="H:\P5090630telátko ve chlévě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469" t="9070" r="5146" b="29474"/>
          <a:stretch/>
        </p:blipFill>
        <p:spPr bwMode="auto">
          <a:xfrm>
            <a:off x="6777245" y="998730"/>
            <a:ext cx="2020328" cy="13229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králíkárna_687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27" r="4939"/>
          <a:stretch/>
        </p:blipFill>
        <p:spPr bwMode="auto">
          <a:xfrm>
            <a:off x="4662010" y="3834045"/>
            <a:ext cx="1844106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1530" y="2573905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BOUDA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01770" y="2573905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OVČÍN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6545" y="5499230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STÁJ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62010" y="5454225"/>
            <a:ext cx="1440160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KRÁLÍKÁRNA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76745" y="323655"/>
            <a:ext cx="51305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Pojmenuj  správně příbytek a zvíře.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41530" y="3068960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01770" y="3068960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6545" y="5949280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KŮŇ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62010" y="5904275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KRÁLÍK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3" name="Picture 1" descr="I:\KRAVÍN KP5070624 u.jpg"/>
          <p:cNvPicPr>
            <a:picLocks noChangeAspect="1" noChangeArrowheads="1"/>
          </p:cNvPicPr>
          <p:nvPr/>
        </p:nvPicPr>
        <p:blipFill rotWithShape="1">
          <a:blip r:embed="rId7" cstate="print">
            <a:lum contrast="10000"/>
          </a:blip>
          <a:srcRect l="4155" t="12443" r="2353" b="-10"/>
          <a:stretch/>
        </p:blipFill>
        <p:spPr bwMode="auto">
          <a:xfrm>
            <a:off x="4617005" y="998730"/>
            <a:ext cx="2025225" cy="1350150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4662010" y="2573905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KRAVÍN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652120" y="3068960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KRÁVY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" descr="H:\stáj P509064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976" r="1774" b="1775"/>
          <a:stretch>
            <a:fillRect/>
          </a:stretch>
        </p:blipFill>
        <p:spPr bwMode="auto">
          <a:xfrm>
            <a:off x="386535" y="3834045"/>
            <a:ext cx="1980001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2546775" y="5499230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CHLÍVEK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46775" y="5949280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KOZA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 descr="H:\IMG_6908 BOUDIČKA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" t="31885" r="27251"/>
          <a:stretch/>
        </p:blipFill>
        <p:spPr bwMode="auto">
          <a:xfrm>
            <a:off x="341530" y="998730"/>
            <a:ext cx="1980000" cy="13904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6867255" y="2528900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CHLÉV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3699030"/>
            <a:ext cx="2124000" cy="167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1" name="Obdélník 30"/>
          <p:cNvSpPr/>
          <p:nvPr/>
        </p:nvSpPr>
        <p:spPr>
          <a:xfrm>
            <a:off x="6822250" y="5454225"/>
            <a:ext cx="1800200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VEPŘÍN - CHLÉV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822250" y="5904275"/>
            <a:ext cx="1215135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PRASE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3" name="Picture 2" descr="H:\ovčín 003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07" t="6622" r="7401"/>
          <a:stretch/>
        </p:blipFill>
        <p:spPr bwMode="auto">
          <a:xfrm>
            <a:off x="2456765" y="998730"/>
            <a:ext cx="2044424" cy="136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H:\IMG_6978kozí chlívek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="" xmlns:a14="http://schemas.microsoft.com/office/drawing/2010/main">
                  <a14:imgLayer r:embed="rId1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9008" t="8257" r="1262"/>
          <a:stretch/>
        </p:blipFill>
        <p:spPr bwMode="auto">
          <a:xfrm>
            <a:off x="2501770" y="3834045"/>
            <a:ext cx="1833763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6059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7" grpId="0" animBg="1"/>
      <p:bldP spid="18" grpId="0" animBg="1"/>
      <p:bldP spid="22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20" grpId="0" animBg="1"/>
      <p:bldP spid="23" grpId="0" animBg="1"/>
      <p:bldP spid="25" grpId="0" animBg="1"/>
      <p:bldP spid="31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:\IMG_7030 HŘÍBĚ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368" r="14132"/>
          <a:stretch/>
        </p:blipFill>
        <p:spPr bwMode="auto">
          <a:xfrm>
            <a:off x="5922150" y="2843935"/>
            <a:ext cx="1935215" cy="241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56865" y="323655"/>
            <a:ext cx="2544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 mláďata.</a:t>
            </a:r>
            <a:endParaRPr lang="cs-CZ" sz="2400" dirty="0"/>
          </a:p>
        </p:txBody>
      </p:sp>
      <p:pic>
        <p:nvPicPr>
          <p:cNvPr id="3" name="Picture 2" descr="H:\IMG_6968 KŮZ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r="3006" b="5162"/>
          <a:stretch>
            <a:fillRect/>
          </a:stretch>
        </p:blipFill>
        <p:spPr bwMode="auto">
          <a:xfrm>
            <a:off x="746575" y="953725"/>
            <a:ext cx="2025225" cy="14851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q98ew7\Obrázky\800px-Sow_and_five_piglets.jpg"/>
          <p:cNvPicPr>
            <a:picLocks noChangeAspect="1" noChangeArrowheads="1"/>
          </p:cNvPicPr>
          <p:nvPr/>
        </p:nvPicPr>
        <p:blipFill rotWithShape="1">
          <a:blip r:embed="rId6" cstate="print">
            <a:lum contrast="1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42" t="-3049" r="3000"/>
          <a:stretch/>
        </p:blipFill>
        <p:spPr bwMode="auto">
          <a:xfrm>
            <a:off x="3311860" y="908720"/>
            <a:ext cx="2070230" cy="15210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q98ew7\Obrázky\MH900178693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63" t="17309" r="3217" b="17017"/>
          <a:stretch/>
        </p:blipFill>
        <p:spPr bwMode="auto">
          <a:xfrm>
            <a:off x="791580" y="2843935"/>
            <a:ext cx="2025225" cy="14693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q98ew7\Obrázky\IMG_698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18" r="125"/>
          <a:stretch>
            <a:fillRect/>
          </a:stretch>
        </p:blipFill>
        <p:spPr bwMode="auto">
          <a:xfrm>
            <a:off x="3356865" y="4644135"/>
            <a:ext cx="2205245" cy="16109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q98ew7\Obrázky\IMG_7048 kotě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b="4546"/>
          <a:stretch/>
        </p:blipFill>
        <p:spPr bwMode="auto">
          <a:xfrm>
            <a:off x="5967155" y="953725"/>
            <a:ext cx="2112000" cy="151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q98ew7\Obrázky\KRÁLÍČEK_6949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682" r="-153"/>
          <a:stretch>
            <a:fillRect/>
          </a:stretch>
        </p:blipFill>
        <p:spPr bwMode="auto">
          <a:xfrm>
            <a:off x="3356865" y="2843935"/>
            <a:ext cx="2115235" cy="14939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6565" y="2393885"/>
            <a:ext cx="766492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KŮZLE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66855" y="2393885"/>
            <a:ext cx="54000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SELE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77145" y="2438890"/>
            <a:ext cx="664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KOTĚ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1570" y="4284094"/>
            <a:ext cx="776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JEHNĚ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66855" y="4284095"/>
            <a:ext cx="1008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KRÁLÍČEK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32140" y="5274205"/>
            <a:ext cx="748923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HŘÍBĚ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570" y="6219310"/>
            <a:ext cx="61908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11860" y="6219310"/>
            <a:ext cx="68400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ŠTĚNĚ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 cstate="print"/>
          <a:srcRect l="16763" t="17662" r="22784" b="9080"/>
          <a:stretch>
            <a:fillRect/>
          </a:stretch>
        </p:blipFill>
        <p:spPr bwMode="auto">
          <a:xfrm>
            <a:off x="791580" y="4644135"/>
            <a:ext cx="2025225" cy="162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0337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9" grpId="0"/>
      <p:bldP spid="10" grpId="0"/>
      <p:bldP spid="11" grpId="0"/>
      <p:bldP spid="12" grpId="0" build="allAtOnce"/>
      <p:bldP spid="13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16805" y="368660"/>
            <a:ext cx="4293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každému zvířátku potravu.</a:t>
            </a:r>
            <a:endParaRPr lang="cs-CZ" sz="2400" dirty="0"/>
          </a:p>
        </p:txBody>
      </p:sp>
      <p:pic>
        <p:nvPicPr>
          <p:cNvPr id="12" name="Picture 4" descr="C:\Documents and Settings\User\Dokumenty\Obrázky\Cow_with_calf.jpg"/>
          <p:cNvPicPr>
            <a:picLocks noChangeAspect="1" noChangeArrowheads="1"/>
          </p:cNvPicPr>
          <p:nvPr/>
        </p:nvPicPr>
        <p:blipFill>
          <a:blip r:embed="rId3" cstate="print"/>
          <a:srcRect l="12460" t="6540" r="11825" b="14562"/>
          <a:stretch>
            <a:fillRect/>
          </a:stretch>
        </p:blipFill>
        <p:spPr bwMode="auto">
          <a:xfrm>
            <a:off x="521550" y="2888940"/>
            <a:ext cx="2024047" cy="1440160"/>
          </a:xfrm>
          <a:prstGeom prst="rect">
            <a:avLst/>
          </a:prstGeom>
          <a:noFill/>
        </p:spPr>
      </p:pic>
      <p:pic>
        <p:nvPicPr>
          <p:cNvPr id="22534" name="Picture 6" descr="C:\Documents and Settings\User\Dokumenty\Obrázky\296-1253386115XY1g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r="2380" b="7728"/>
          <a:stretch>
            <a:fillRect/>
          </a:stretch>
        </p:blipFill>
        <p:spPr bwMode="auto">
          <a:xfrm>
            <a:off x="6462210" y="4779150"/>
            <a:ext cx="1935215" cy="1395155"/>
          </a:xfrm>
          <a:prstGeom prst="rect">
            <a:avLst/>
          </a:prstGeom>
          <a:noFill/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37085" y="4059070"/>
            <a:ext cx="626160" cy="115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37085" y="5364215"/>
            <a:ext cx="675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86835" y="4644135"/>
            <a:ext cx="864000" cy="6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6" name="Picture 10" descr="C:\Documents and Settings\Uzivatel\Local Settings\Dočasné soubory Internetu\Content.IE5\DW11WQO0\MC90043635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06815" y="863715"/>
            <a:ext cx="1044000" cy="1044000"/>
          </a:xfrm>
          <a:prstGeom prst="rect">
            <a:avLst/>
          </a:prstGeom>
          <a:noFill/>
        </p:spPr>
      </p:pic>
      <p:pic>
        <p:nvPicPr>
          <p:cNvPr id="4107" name="Picture 11" descr="C:\Documents and Settings\Uzivatel\Local Settings\Dočasné soubory Internetu\Content.IE5\PNXHUFSY\MC900441708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71800" y="3564015"/>
            <a:ext cx="720000" cy="720000"/>
          </a:xfrm>
          <a:prstGeom prst="rect">
            <a:avLst/>
          </a:prstGeom>
          <a:noFill/>
        </p:spPr>
      </p:pic>
      <p:pic>
        <p:nvPicPr>
          <p:cNvPr id="16" name="Picture 4" descr="C:\Documents and Settings\User\Local Settings\Temporary Internet Files\Content.IE5\J13SZNLU\MC900441780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57065" y="1403775"/>
            <a:ext cx="756000" cy="756000"/>
          </a:xfrm>
          <a:prstGeom prst="rect">
            <a:avLst/>
          </a:prstGeom>
          <a:noFill/>
        </p:spPr>
      </p:pic>
      <p:grpSp>
        <p:nvGrpSpPr>
          <p:cNvPr id="103" name="Skupina 102"/>
          <p:cNvGrpSpPr/>
          <p:nvPr/>
        </p:nvGrpSpPr>
        <p:grpSpPr>
          <a:xfrm>
            <a:off x="5166386" y="6077077"/>
            <a:ext cx="900000" cy="360000"/>
            <a:chOff x="2906815" y="5045569"/>
            <a:chExt cx="1044000" cy="462606"/>
          </a:xfrm>
        </p:grpSpPr>
        <p:sp>
          <p:nvSpPr>
            <p:cNvPr id="4159" name="Freeform 63"/>
            <p:cNvSpPr>
              <a:spLocks/>
            </p:cNvSpPr>
            <p:nvPr/>
          </p:nvSpPr>
          <p:spPr bwMode="auto">
            <a:xfrm>
              <a:off x="2906815" y="5045569"/>
              <a:ext cx="1044000" cy="462606"/>
            </a:xfrm>
            <a:custGeom>
              <a:avLst/>
              <a:gdLst/>
              <a:ahLst/>
              <a:cxnLst>
                <a:cxn ang="0">
                  <a:pos x="418" y="0"/>
                </a:cxn>
                <a:cxn ang="0">
                  <a:pos x="339" y="14"/>
                </a:cxn>
                <a:cxn ang="0">
                  <a:pos x="253" y="59"/>
                </a:cxn>
                <a:cxn ang="0">
                  <a:pos x="164" y="129"/>
                </a:cxn>
                <a:cxn ang="0">
                  <a:pos x="89" y="226"/>
                </a:cxn>
                <a:cxn ang="0">
                  <a:pos x="28" y="344"/>
                </a:cxn>
                <a:cxn ang="0">
                  <a:pos x="0" y="489"/>
                </a:cxn>
                <a:cxn ang="0">
                  <a:pos x="5" y="658"/>
                </a:cxn>
                <a:cxn ang="0">
                  <a:pos x="58" y="854"/>
                </a:cxn>
                <a:cxn ang="0">
                  <a:pos x="142" y="1037"/>
                </a:cxn>
                <a:cxn ang="0">
                  <a:pos x="243" y="1179"/>
                </a:cxn>
                <a:cxn ang="0">
                  <a:pos x="362" y="1289"/>
                </a:cxn>
                <a:cxn ang="0">
                  <a:pos x="501" y="1375"/>
                </a:cxn>
                <a:cxn ang="0">
                  <a:pos x="653" y="1439"/>
                </a:cxn>
                <a:cxn ang="0">
                  <a:pos x="825" y="1493"/>
                </a:cxn>
                <a:cxn ang="0">
                  <a:pos x="1015" y="1541"/>
                </a:cxn>
                <a:cxn ang="0">
                  <a:pos x="1220" y="1595"/>
                </a:cxn>
                <a:cxn ang="0">
                  <a:pos x="1432" y="1635"/>
                </a:cxn>
                <a:cxn ang="0">
                  <a:pos x="1650" y="1654"/>
                </a:cxn>
                <a:cxn ang="0">
                  <a:pos x="1867" y="1649"/>
                </a:cxn>
                <a:cxn ang="0">
                  <a:pos x="2080" y="1633"/>
                </a:cxn>
                <a:cxn ang="0">
                  <a:pos x="2277" y="1598"/>
                </a:cxn>
                <a:cxn ang="0">
                  <a:pos x="2462" y="1558"/>
                </a:cxn>
                <a:cxn ang="0">
                  <a:pos x="2622" y="1509"/>
                </a:cxn>
                <a:cxn ang="0">
                  <a:pos x="2761" y="1464"/>
                </a:cxn>
                <a:cxn ang="0">
                  <a:pos x="2880" y="1391"/>
                </a:cxn>
                <a:cxn ang="0">
                  <a:pos x="3001" y="1284"/>
                </a:cxn>
                <a:cxn ang="0">
                  <a:pos x="3102" y="1149"/>
                </a:cxn>
                <a:cxn ang="0">
                  <a:pos x="3176" y="1002"/>
                </a:cxn>
                <a:cxn ang="0">
                  <a:pos x="3201" y="846"/>
                </a:cxn>
                <a:cxn ang="0">
                  <a:pos x="3171" y="693"/>
                </a:cxn>
                <a:cxn ang="0">
                  <a:pos x="3067" y="556"/>
                </a:cxn>
                <a:cxn ang="0">
                  <a:pos x="2880" y="443"/>
                </a:cxn>
                <a:cxn ang="0">
                  <a:pos x="2627" y="392"/>
                </a:cxn>
                <a:cxn ang="0">
                  <a:pos x="2318" y="328"/>
                </a:cxn>
                <a:cxn ang="0">
                  <a:pos x="1969" y="253"/>
                </a:cxn>
                <a:cxn ang="0">
                  <a:pos x="1607" y="177"/>
                </a:cxn>
                <a:cxn ang="0">
                  <a:pos x="1248" y="105"/>
                </a:cxn>
                <a:cxn ang="0">
                  <a:pos x="916" y="48"/>
                </a:cxn>
                <a:cxn ang="0">
                  <a:pos x="630" y="8"/>
                </a:cxn>
                <a:cxn ang="0">
                  <a:pos x="418" y="0"/>
                </a:cxn>
              </a:cxnLst>
              <a:rect l="0" t="0" r="r" b="b"/>
              <a:pathLst>
                <a:path w="3201" h="1654">
                  <a:moveTo>
                    <a:pt x="418" y="0"/>
                  </a:moveTo>
                  <a:lnTo>
                    <a:pt x="339" y="14"/>
                  </a:lnTo>
                  <a:lnTo>
                    <a:pt x="253" y="59"/>
                  </a:lnTo>
                  <a:lnTo>
                    <a:pt x="164" y="129"/>
                  </a:lnTo>
                  <a:lnTo>
                    <a:pt x="89" y="226"/>
                  </a:lnTo>
                  <a:lnTo>
                    <a:pt x="28" y="344"/>
                  </a:lnTo>
                  <a:lnTo>
                    <a:pt x="0" y="489"/>
                  </a:lnTo>
                  <a:lnTo>
                    <a:pt x="5" y="658"/>
                  </a:lnTo>
                  <a:lnTo>
                    <a:pt x="58" y="854"/>
                  </a:lnTo>
                  <a:lnTo>
                    <a:pt x="142" y="1037"/>
                  </a:lnTo>
                  <a:lnTo>
                    <a:pt x="243" y="1179"/>
                  </a:lnTo>
                  <a:lnTo>
                    <a:pt x="362" y="1289"/>
                  </a:lnTo>
                  <a:lnTo>
                    <a:pt x="501" y="1375"/>
                  </a:lnTo>
                  <a:lnTo>
                    <a:pt x="653" y="1439"/>
                  </a:lnTo>
                  <a:lnTo>
                    <a:pt x="825" y="1493"/>
                  </a:lnTo>
                  <a:lnTo>
                    <a:pt x="1015" y="1541"/>
                  </a:lnTo>
                  <a:lnTo>
                    <a:pt x="1220" y="1595"/>
                  </a:lnTo>
                  <a:lnTo>
                    <a:pt x="1432" y="1635"/>
                  </a:lnTo>
                  <a:lnTo>
                    <a:pt x="1650" y="1654"/>
                  </a:lnTo>
                  <a:lnTo>
                    <a:pt x="1867" y="1649"/>
                  </a:lnTo>
                  <a:lnTo>
                    <a:pt x="2080" y="1633"/>
                  </a:lnTo>
                  <a:lnTo>
                    <a:pt x="2277" y="1598"/>
                  </a:lnTo>
                  <a:lnTo>
                    <a:pt x="2462" y="1558"/>
                  </a:lnTo>
                  <a:lnTo>
                    <a:pt x="2622" y="1509"/>
                  </a:lnTo>
                  <a:lnTo>
                    <a:pt x="2761" y="1464"/>
                  </a:lnTo>
                  <a:lnTo>
                    <a:pt x="2880" y="1391"/>
                  </a:lnTo>
                  <a:lnTo>
                    <a:pt x="3001" y="1284"/>
                  </a:lnTo>
                  <a:lnTo>
                    <a:pt x="3102" y="1149"/>
                  </a:lnTo>
                  <a:lnTo>
                    <a:pt x="3176" y="1002"/>
                  </a:lnTo>
                  <a:lnTo>
                    <a:pt x="3201" y="846"/>
                  </a:lnTo>
                  <a:lnTo>
                    <a:pt x="3171" y="693"/>
                  </a:lnTo>
                  <a:lnTo>
                    <a:pt x="3067" y="556"/>
                  </a:lnTo>
                  <a:lnTo>
                    <a:pt x="2880" y="443"/>
                  </a:lnTo>
                  <a:lnTo>
                    <a:pt x="2627" y="392"/>
                  </a:lnTo>
                  <a:lnTo>
                    <a:pt x="2318" y="328"/>
                  </a:lnTo>
                  <a:lnTo>
                    <a:pt x="1969" y="253"/>
                  </a:lnTo>
                  <a:lnTo>
                    <a:pt x="1607" y="177"/>
                  </a:lnTo>
                  <a:lnTo>
                    <a:pt x="1248" y="105"/>
                  </a:lnTo>
                  <a:lnTo>
                    <a:pt x="916" y="48"/>
                  </a:lnTo>
                  <a:lnTo>
                    <a:pt x="630" y="8"/>
                  </a:lnTo>
                  <a:lnTo>
                    <a:pt x="41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0" name="Freeform 64"/>
            <p:cNvSpPr>
              <a:spLocks/>
            </p:cNvSpPr>
            <p:nvPr/>
          </p:nvSpPr>
          <p:spPr bwMode="auto">
            <a:xfrm>
              <a:off x="2939756" y="5064308"/>
              <a:ext cx="980401" cy="304302"/>
            </a:xfrm>
            <a:custGeom>
              <a:avLst/>
              <a:gdLst/>
              <a:ahLst/>
              <a:cxnLst>
                <a:cxn ang="0">
                  <a:pos x="367" y="0"/>
                </a:cxn>
                <a:cxn ang="0">
                  <a:pos x="296" y="6"/>
                </a:cxn>
                <a:cxn ang="0">
                  <a:pos x="220" y="27"/>
                </a:cxn>
                <a:cxn ang="0">
                  <a:pos x="144" y="62"/>
                </a:cxn>
                <a:cxn ang="0">
                  <a:pos x="79" y="116"/>
                </a:cxn>
                <a:cxn ang="0">
                  <a:pos x="25" y="183"/>
                </a:cxn>
                <a:cxn ang="0">
                  <a:pos x="0" y="269"/>
                </a:cxn>
                <a:cxn ang="0">
                  <a:pos x="5" y="371"/>
                </a:cxn>
                <a:cxn ang="0">
                  <a:pos x="56" y="492"/>
                </a:cxn>
                <a:cxn ang="0">
                  <a:pos x="132" y="604"/>
                </a:cxn>
                <a:cxn ang="0">
                  <a:pos x="223" y="704"/>
                </a:cxn>
                <a:cxn ang="0">
                  <a:pos x="327" y="784"/>
                </a:cxn>
                <a:cxn ang="0">
                  <a:pos x="448" y="851"/>
                </a:cxn>
                <a:cxn ang="0">
                  <a:pos x="580" y="908"/>
                </a:cxn>
                <a:cxn ang="0">
                  <a:pos x="732" y="956"/>
                </a:cxn>
                <a:cxn ang="0">
                  <a:pos x="896" y="999"/>
                </a:cxn>
                <a:cxn ang="0">
                  <a:pos x="1078" y="1042"/>
                </a:cxn>
                <a:cxn ang="0">
                  <a:pos x="1281" y="1072"/>
                </a:cxn>
                <a:cxn ang="0">
                  <a:pos x="1516" y="1088"/>
                </a:cxn>
                <a:cxn ang="0">
                  <a:pos x="1761" y="1088"/>
                </a:cxn>
                <a:cxn ang="0">
                  <a:pos x="2009" y="1074"/>
                </a:cxn>
                <a:cxn ang="0">
                  <a:pos x="2245" y="1050"/>
                </a:cxn>
                <a:cxn ang="0">
                  <a:pos x="2457" y="1018"/>
                </a:cxn>
                <a:cxn ang="0">
                  <a:pos x="2634" y="978"/>
                </a:cxn>
                <a:cxn ang="0">
                  <a:pos x="2764" y="940"/>
                </a:cxn>
                <a:cxn ang="0">
                  <a:pos x="2852" y="889"/>
                </a:cxn>
                <a:cxn ang="0">
                  <a:pos x="2931" y="827"/>
                </a:cxn>
                <a:cxn ang="0">
                  <a:pos x="2981" y="752"/>
                </a:cxn>
                <a:cxn ang="0">
                  <a:pos x="3006" y="677"/>
                </a:cxn>
                <a:cxn ang="0">
                  <a:pos x="2989" y="596"/>
                </a:cxn>
                <a:cxn ang="0">
                  <a:pos x="2928" y="524"/>
                </a:cxn>
                <a:cxn ang="0">
                  <a:pos x="2817" y="459"/>
                </a:cxn>
                <a:cxn ang="0">
                  <a:pos x="2647" y="414"/>
                </a:cxn>
                <a:cxn ang="0">
                  <a:pos x="2412" y="363"/>
                </a:cxn>
                <a:cxn ang="0">
                  <a:pos x="2116" y="304"/>
                </a:cxn>
                <a:cxn ang="0">
                  <a:pos x="1782" y="234"/>
                </a:cxn>
                <a:cxn ang="0">
                  <a:pos x="1435" y="167"/>
                </a:cxn>
                <a:cxn ang="0">
                  <a:pos x="1093" y="100"/>
                </a:cxn>
                <a:cxn ang="0">
                  <a:pos x="790" y="49"/>
                </a:cxn>
                <a:cxn ang="0">
                  <a:pos x="537" y="11"/>
                </a:cxn>
                <a:cxn ang="0">
                  <a:pos x="367" y="0"/>
                </a:cxn>
              </a:cxnLst>
              <a:rect l="0" t="0" r="r" b="b"/>
              <a:pathLst>
                <a:path w="3006" h="1088">
                  <a:moveTo>
                    <a:pt x="367" y="0"/>
                  </a:moveTo>
                  <a:lnTo>
                    <a:pt x="296" y="6"/>
                  </a:lnTo>
                  <a:lnTo>
                    <a:pt x="220" y="27"/>
                  </a:lnTo>
                  <a:lnTo>
                    <a:pt x="144" y="62"/>
                  </a:lnTo>
                  <a:lnTo>
                    <a:pt x="79" y="116"/>
                  </a:lnTo>
                  <a:lnTo>
                    <a:pt x="25" y="183"/>
                  </a:lnTo>
                  <a:lnTo>
                    <a:pt x="0" y="269"/>
                  </a:lnTo>
                  <a:lnTo>
                    <a:pt x="5" y="371"/>
                  </a:lnTo>
                  <a:lnTo>
                    <a:pt x="56" y="492"/>
                  </a:lnTo>
                  <a:lnTo>
                    <a:pt x="132" y="604"/>
                  </a:lnTo>
                  <a:lnTo>
                    <a:pt x="223" y="704"/>
                  </a:lnTo>
                  <a:lnTo>
                    <a:pt x="327" y="784"/>
                  </a:lnTo>
                  <a:lnTo>
                    <a:pt x="448" y="851"/>
                  </a:lnTo>
                  <a:lnTo>
                    <a:pt x="580" y="908"/>
                  </a:lnTo>
                  <a:lnTo>
                    <a:pt x="732" y="956"/>
                  </a:lnTo>
                  <a:lnTo>
                    <a:pt x="896" y="999"/>
                  </a:lnTo>
                  <a:lnTo>
                    <a:pt x="1078" y="1042"/>
                  </a:lnTo>
                  <a:lnTo>
                    <a:pt x="1281" y="1072"/>
                  </a:lnTo>
                  <a:lnTo>
                    <a:pt x="1516" y="1088"/>
                  </a:lnTo>
                  <a:lnTo>
                    <a:pt x="1761" y="1088"/>
                  </a:lnTo>
                  <a:lnTo>
                    <a:pt x="2009" y="1074"/>
                  </a:lnTo>
                  <a:lnTo>
                    <a:pt x="2245" y="1050"/>
                  </a:lnTo>
                  <a:lnTo>
                    <a:pt x="2457" y="1018"/>
                  </a:lnTo>
                  <a:lnTo>
                    <a:pt x="2634" y="978"/>
                  </a:lnTo>
                  <a:lnTo>
                    <a:pt x="2764" y="940"/>
                  </a:lnTo>
                  <a:lnTo>
                    <a:pt x="2852" y="889"/>
                  </a:lnTo>
                  <a:lnTo>
                    <a:pt x="2931" y="827"/>
                  </a:lnTo>
                  <a:lnTo>
                    <a:pt x="2981" y="752"/>
                  </a:lnTo>
                  <a:lnTo>
                    <a:pt x="3006" y="677"/>
                  </a:lnTo>
                  <a:lnTo>
                    <a:pt x="2989" y="596"/>
                  </a:lnTo>
                  <a:lnTo>
                    <a:pt x="2928" y="524"/>
                  </a:lnTo>
                  <a:lnTo>
                    <a:pt x="2817" y="459"/>
                  </a:lnTo>
                  <a:lnTo>
                    <a:pt x="2647" y="414"/>
                  </a:lnTo>
                  <a:lnTo>
                    <a:pt x="2412" y="363"/>
                  </a:lnTo>
                  <a:lnTo>
                    <a:pt x="2116" y="304"/>
                  </a:lnTo>
                  <a:lnTo>
                    <a:pt x="1782" y="234"/>
                  </a:lnTo>
                  <a:lnTo>
                    <a:pt x="1435" y="167"/>
                  </a:lnTo>
                  <a:lnTo>
                    <a:pt x="1093" y="100"/>
                  </a:lnTo>
                  <a:lnTo>
                    <a:pt x="790" y="49"/>
                  </a:lnTo>
                  <a:lnTo>
                    <a:pt x="537" y="11"/>
                  </a:lnTo>
                  <a:lnTo>
                    <a:pt x="367" y="0"/>
                  </a:lnTo>
                  <a:close/>
                </a:path>
              </a:pathLst>
            </a:custGeom>
            <a:solidFill>
              <a:srgbClr val="B869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1" name="Freeform 65"/>
            <p:cNvSpPr>
              <a:spLocks/>
            </p:cNvSpPr>
            <p:nvPr/>
          </p:nvSpPr>
          <p:spPr bwMode="auto">
            <a:xfrm>
              <a:off x="2997097" y="5128528"/>
              <a:ext cx="816022" cy="240253"/>
            </a:xfrm>
            <a:custGeom>
              <a:avLst/>
              <a:gdLst/>
              <a:ahLst/>
              <a:cxnLst>
                <a:cxn ang="0">
                  <a:pos x="693" y="0"/>
                </a:cxn>
                <a:cxn ang="0">
                  <a:pos x="769" y="16"/>
                </a:cxn>
                <a:cxn ang="0">
                  <a:pos x="971" y="48"/>
                </a:cxn>
                <a:cxn ang="0">
                  <a:pos x="1260" y="91"/>
                </a:cxn>
                <a:cxn ang="0">
                  <a:pos x="1594" y="150"/>
                </a:cxn>
                <a:cxn ang="0">
                  <a:pos x="1923" y="215"/>
                </a:cxn>
                <a:cxn ang="0">
                  <a:pos x="2214" y="292"/>
                </a:cxn>
                <a:cxn ang="0">
                  <a:pos x="2419" y="376"/>
                </a:cxn>
                <a:cxn ang="0">
                  <a:pos x="2502" y="467"/>
                </a:cxn>
                <a:cxn ang="0">
                  <a:pos x="2477" y="550"/>
                </a:cxn>
                <a:cxn ang="0">
                  <a:pos x="2404" y="625"/>
                </a:cxn>
                <a:cxn ang="0">
                  <a:pos x="2285" y="687"/>
                </a:cxn>
                <a:cxn ang="0">
                  <a:pos x="2136" y="744"/>
                </a:cxn>
                <a:cxn ang="0">
                  <a:pos x="1956" y="784"/>
                </a:cxn>
                <a:cxn ang="0">
                  <a:pos x="1761" y="816"/>
                </a:cxn>
                <a:cxn ang="0">
                  <a:pos x="1553" y="840"/>
                </a:cxn>
                <a:cxn ang="0">
                  <a:pos x="1343" y="859"/>
                </a:cxn>
                <a:cxn ang="0">
                  <a:pos x="1121" y="854"/>
                </a:cxn>
                <a:cxn ang="0">
                  <a:pos x="890" y="827"/>
                </a:cxn>
                <a:cxn ang="0">
                  <a:pos x="663" y="781"/>
                </a:cxn>
                <a:cxn ang="0">
                  <a:pos x="450" y="730"/>
                </a:cxn>
                <a:cxn ang="0">
                  <a:pos x="263" y="676"/>
                </a:cxn>
                <a:cxn ang="0">
                  <a:pos x="119" y="631"/>
                </a:cxn>
                <a:cxn ang="0">
                  <a:pos x="25" y="596"/>
                </a:cxn>
                <a:cxn ang="0">
                  <a:pos x="0" y="588"/>
                </a:cxn>
                <a:cxn ang="0">
                  <a:pos x="1389" y="746"/>
                </a:cxn>
                <a:cxn ang="0">
                  <a:pos x="159" y="467"/>
                </a:cxn>
                <a:cxn ang="0">
                  <a:pos x="1553" y="599"/>
                </a:cxn>
                <a:cxn ang="0">
                  <a:pos x="369" y="282"/>
                </a:cxn>
                <a:cxn ang="0">
                  <a:pos x="1677" y="421"/>
                </a:cxn>
                <a:cxn ang="0">
                  <a:pos x="508" y="121"/>
                </a:cxn>
                <a:cxn ang="0">
                  <a:pos x="1746" y="282"/>
                </a:cxn>
                <a:cxn ang="0">
                  <a:pos x="693" y="0"/>
                </a:cxn>
              </a:cxnLst>
              <a:rect l="0" t="0" r="r" b="b"/>
              <a:pathLst>
                <a:path w="2502" h="859">
                  <a:moveTo>
                    <a:pt x="693" y="0"/>
                  </a:moveTo>
                  <a:lnTo>
                    <a:pt x="769" y="16"/>
                  </a:lnTo>
                  <a:lnTo>
                    <a:pt x="971" y="48"/>
                  </a:lnTo>
                  <a:lnTo>
                    <a:pt x="1260" y="91"/>
                  </a:lnTo>
                  <a:lnTo>
                    <a:pt x="1594" y="150"/>
                  </a:lnTo>
                  <a:lnTo>
                    <a:pt x="1923" y="215"/>
                  </a:lnTo>
                  <a:lnTo>
                    <a:pt x="2214" y="292"/>
                  </a:lnTo>
                  <a:lnTo>
                    <a:pt x="2419" y="376"/>
                  </a:lnTo>
                  <a:lnTo>
                    <a:pt x="2502" y="467"/>
                  </a:lnTo>
                  <a:lnTo>
                    <a:pt x="2477" y="550"/>
                  </a:lnTo>
                  <a:lnTo>
                    <a:pt x="2404" y="625"/>
                  </a:lnTo>
                  <a:lnTo>
                    <a:pt x="2285" y="687"/>
                  </a:lnTo>
                  <a:lnTo>
                    <a:pt x="2136" y="744"/>
                  </a:lnTo>
                  <a:lnTo>
                    <a:pt x="1956" y="784"/>
                  </a:lnTo>
                  <a:lnTo>
                    <a:pt x="1761" y="816"/>
                  </a:lnTo>
                  <a:lnTo>
                    <a:pt x="1553" y="840"/>
                  </a:lnTo>
                  <a:lnTo>
                    <a:pt x="1343" y="859"/>
                  </a:lnTo>
                  <a:lnTo>
                    <a:pt x="1121" y="854"/>
                  </a:lnTo>
                  <a:lnTo>
                    <a:pt x="890" y="827"/>
                  </a:lnTo>
                  <a:lnTo>
                    <a:pt x="663" y="781"/>
                  </a:lnTo>
                  <a:lnTo>
                    <a:pt x="450" y="730"/>
                  </a:lnTo>
                  <a:lnTo>
                    <a:pt x="263" y="676"/>
                  </a:lnTo>
                  <a:lnTo>
                    <a:pt x="119" y="631"/>
                  </a:lnTo>
                  <a:lnTo>
                    <a:pt x="25" y="596"/>
                  </a:lnTo>
                  <a:lnTo>
                    <a:pt x="0" y="588"/>
                  </a:lnTo>
                  <a:lnTo>
                    <a:pt x="1389" y="746"/>
                  </a:lnTo>
                  <a:lnTo>
                    <a:pt x="159" y="467"/>
                  </a:lnTo>
                  <a:lnTo>
                    <a:pt x="1553" y="599"/>
                  </a:lnTo>
                  <a:lnTo>
                    <a:pt x="369" y="282"/>
                  </a:lnTo>
                  <a:lnTo>
                    <a:pt x="1677" y="421"/>
                  </a:lnTo>
                  <a:lnTo>
                    <a:pt x="508" y="121"/>
                  </a:lnTo>
                  <a:lnTo>
                    <a:pt x="1746" y="282"/>
                  </a:lnTo>
                  <a:lnTo>
                    <a:pt x="693" y="0"/>
                  </a:lnTo>
                  <a:close/>
                </a:path>
              </a:pathLst>
            </a:custGeom>
            <a:solidFill>
              <a:srgbClr val="E3A68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2" name="Freeform 66"/>
            <p:cNvSpPr>
              <a:spLocks/>
            </p:cNvSpPr>
            <p:nvPr/>
          </p:nvSpPr>
          <p:spPr bwMode="auto">
            <a:xfrm>
              <a:off x="2920839" y="5197440"/>
              <a:ext cx="1014320" cy="28752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16"/>
                </a:cxn>
                <a:cxn ang="0">
                  <a:pos x="25" y="61"/>
                </a:cxn>
                <a:cxn ang="0">
                  <a:pos x="63" y="128"/>
                </a:cxn>
                <a:cxn ang="0">
                  <a:pos x="121" y="212"/>
                </a:cxn>
                <a:cxn ang="0">
                  <a:pos x="200" y="298"/>
                </a:cxn>
                <a:cxn ang="0">
                  <a:pos x="301" y="386"/>
                </a:cxn>
                <a:cxn ang="0">
                  <a:pos x="425" y="464"/>
                </a:cxn>
                <a:cxn ang="0">
                  <a:pos x="582" y="529"/>
                </a:cxn>
                <a:cxn ang="0">
                  <a:pos x="749" y="580"/>
                </a:cxn>
                <a:cxn ang="0">
                  <a:pos x="924" y="631"/>
                </a:cxn>
                <a:cxn ang="0">
                  <a:pos x="1106" y="674"/>
                </a:cxn>
                <a:cxn ang="0">
                  <a:pos x="1306" y="711"/>
                </a:cxn>
                <a:cxn ang="0">
                  <a:pos x="1521" y="733"/>
                </a:cxn>
                <a:cxn ang="0">
                  <a:pos x="1759" y="738"/>
                </a:cxn>
                <a:cxn ang="0">
                  <a:pos x="2022" y="725"/>
                </a:cxn>
                <a:cxn ang="0">
                  <a:pos x="2318" y="690"/>
                </a:cxn>
                <a:cxn ang="0">
                  <a:pos x="2586" y="633"/>
                </a:cxn>
                <a:cxn ang="0">
                  <a:pos x="2789" y="571"/>
                </a:cxn>
                <a:cxn ang="0">
                  <a:pos x="2930" y="504"/>
                </a:cxn>
                <a:cxn ang="0">
                  <a:pos x="3024" y="443"/>
                </a:cxn>
                <a:cxn ang="0">
                  <a:pos x="3075" y="384"/>
                </a:cxn>
                <a:cxn ang="0">
                  <a:pos x="3100" y="338"/>
                </a:cxn>
                <a:cxn ang="0">
                  <a:pos x="3107" y="308"/>
                </a:cxn>
                <a:cxn ang="0">
                  <a:pos x="3110" y="298"/>
                </a:cxn>
                <a:cxn ang="0">
                  <a:pos x="3110" y="314"/>
                </a:cxn>
                <a:cxn ang="0">
                  <a:pos x="3110" y="365"/>
                </a:cxn>
                <a:cxn ang="0">
                  <a:pos x="3095" y="440"/>
                </a:cxn>
                <a:cxn ang="0">
                  <a:pos x="3057" y="534"/>
                </a:cxn>
                <a:cxn ang="0">
                  <a:pos x="2983" y="633"/>
                </a:cxn>
                <a:cxn ang="0">
                  <a:pos x="2870" y="741"/>
                </a:cxn>
                <a:cxn ang="0">
                  <a:pos x="2700" y="840"/>
                </a:cxn>
                <a:cxn ang="0">
                  <a:pos x="2467" y="931"/>
                </a:cxn>
                <a:cxn ang="0">
                  <a:pos x="2191" y="993"/>
                </a:cxn>
                <a:cxn ang="0">
                  <a:pos x="1916" y="1023"/>
                </a:cxn>
                <a:cxn ang="0">
                  <a:pos x="1645" y="1028"/>
                </a:cxn>
                <a:cxn ang="0">
                  <a:pos x="1387" y="1012"/>
                </a:cxn>
                <a:cxn ang="0">
                  <a:pos x="1146" y="974"/>
                </a:cxn>
                <a:cxn ang="0">
                  <a:pos x="934" y="929"/>
                </a:cxn>
                <a:cxn ang="0">
                  <a:pos x="757" y="875"/>
                </a:cxn>
                <a:cxn ang="0">
                  <a:pos x="622" y="821"/>
                </a:cxn>
                <a:cxn ang="0">
                  <a:pos x="509" y="757"/>
                </a:cxn>
                <a:cxn ang="0">
                  <a:pos x="402" y="684"/>
                </a:cxn>
                <a:cxn ang="0">
                  <a:pos x="299" y="601"/>
                </a:cxn>
                <a:cxn ang="0">
                  <a:pos x="207" y="507"/>
                </a:cxn>
                <a:cxn ang="0">
                  <a:pos x="127" y="397"/>
                </a:cxn>
                <a:cxn ang="0">
                  <a:pos x="63" y="276"/>
                </a:cxn>
                <a:cxn ang="0">
                  <a:pos x="20" y="145"/>
                </a:cxn>
                <a:cxn ang="0">
                  <a:pos x="0" y="0"/>
                </a:cxn>
              </a:cxnLst>
              <a:rect l="0" t="0" r="r" b="b"/>
              <a:pathLst>
                <a:path w="3110" h="1028">
                  <a:moveTo>
                    <a:pt x="0" y="0"/>
                  </a:moveTo>
                  <a:lnTo>
                    <a:pt x="5" y="16"/>
                  </a:lnTo>
                  <a:lnTo>
                    <a:pt x="25" y="61"/>
                  </a:lnTo>
                  <a:lnTo>
                    <a:pt x="63" y="128"/>
                  </a:lnTo>
                  <a:lnTo>
                    <a:pt x="121" y="212"/>
                  </a:lnTo>
                  <a:lnTo>
                    <a:pt x="200" y="298"/>
                  </a:lnTo>
                  <a:lnTo>
                    <a:pt x="301" y="386"/>
                  </a:lnTo>
                  <a:lnTo>
                    <a:pt x="425" y="464"/>
                  </a:lnTo>
                  <a:lnTo>
                    <a:pt x="582" y="529"/>
                  </a:lnTo>
                  <a:lnTo>
                    <a:pt x="749" y="580"/>
                  </a:lnTo>
                  <a:lnTo>
                    <a:pt x="924" y="631"/>
                  </a:lnTo>
                  <a:lnTo>
                    <a:pt x="1106" y="674"/>
                  </a:lnTo>
                  <a:lnTo>
                    <a:pt x="1306" y="711"/>
                  </a:lnTo>
                  <a:lnTo>
                    <a:pt x="1521" y="733"/>
                  </a:lnTo>
                  <a:lnTo>
                    <a:pt x="1759" y="738"/>
                  </a:lnTo>
                  <a:lnTo>
                    <a:pt x="2022" y="725"/>
                  </a:lnTo>
                  <a:lnTo>
                    <a:pt x="2318" y="690"/>
                  </a:lnTo>
                  <a:lnTo>
                    <a:pt x="2586" y="633"/>
                  </a:lnTo>
                  <a:lnTo>
                    <a:pt x="2789" y="571"/>
                  </a:lnTo>
                  <a:lnTo>
                    <a:pt x="2930" y="504"/>
                  </a:lnTo>
                  <a:lnTo>
                    <a:pt x="3024" y="443"/>
                  </a:lnTo>
                  <a:lnTo>
                    <a:pt x="3075" y="384"/>
                  </a:lnTo>
                  <a:lnTo>
                    <a:pt x="3100" y="338"/>
                  </a:lnTo>
                  <a:lnTo>
                    <a:pt x="3107" y="308"/>
                  </a:lnTo>
                  <a:lnTo>
                    <a:pt x="3110" y="298"/>
                  </a:lnTo>
                  <a:lnTo>
                    <a:pt x="3110" y="314"/>
                  </a:lnTo>
                  <a:lnTo>
                    <a:pt x="3110" y="365"/>
                  </a:lnTo>
                  <a:lnTo>
                    <a:pt x="3095" y="440"/>
                  </a:lnTo>
                  <a:lnTo>
                    <a:pt x="3057" y="534"/>
                  </a:lnTo>
                  <a:lnTo>
                    <a:pt x="2983" y="633"/>
                  </a:lnTo>
                  <a:lnTo>
                    <a:pt x="2870" y="741"/>
                  </a:lnTo>
                  <a:lnTo>
                    <a:pt x="2700" y="840"/>
                  </a:lnTo>
                  <a:lnTo>
                    <a:pt x="2467" y="931"/>
                  </a:lnTo>
                  <a:lnTo>
                    <a:pt x="2191" y="993"/>
                  </a:lnTo>
                  <a:lnTo>
                    <a:pt x="1916" y="1023"/>
                  </a:lnTo>
                  <a:lnTo>
                    <a:pt x="1645" y="1028"/>
                  </a:lnTo>
                  <a:lnTo>
                    <a:pt x="1387" y="1012"/>
                  </a:lnTo>
                  <a:lnTo>
                    <a:pt x="1146" y="974"/>
                  </a:lnTo>
                  <a:lnTo>
                    <a:pt x="934" y="929"/>
                  </a:lnTo>
                  <a:lnTo>
                    <a:pt x="757" y="875"/>
                  </a:lnTo>
                  <a:lnTo>
                    <a:pt x="622" y="821"/>
                  </a:lnTo>
                  <a:lnTo>
                    <a:pt x="509" y="757"/>
                  </a:lnTo>
                  <a:lnTo>
                    <a:pt x="402" y="684"/>
                  </a:lnTo>
                  <a:lnTo>
                    <a:pt x="299" y="601"/>
                  </a:lnTo>
                  <a:lnTo>
                    <a:pt x="207" y="507"/>
                  </a:lnTo>
                  <a:lnTo>
                    <a:pt x="127" y="397"/>
                  </a:lnTo>
                  <a:lnTo>
                    <a:pt x="63" y="276"/>
                  </a:lnTo>
                  <a:lnTo>
                    <a:pt x="20" y="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3" name="Freeform 67"/>
            <p:cNvSpPr>
              <a:spLocks/>
            </p:cNvSpPr>
            <p:nvPr/>
          </p:nvSpPr>
          <p:spPr bwMode="auto">
            <a:xfrm>
              <a:off x="3177518" y="5364135"/>
              <a:ext cx="676757" cy="90060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3" y="64"/>
                </a:cxn>
                <a:cxn ang="0">
                  <a:pos x="20" y="69"/>
                </a:cxn>
                <a:cxn ang="0">
                  <a:pos x="48" y="78"/>
                </a:cxn>
                <a:cxn ang="0">
                  <a:pos x="94" y="91"/>
                </a:cxn>
                <a:cxn ang="0">
                  <a:pos x="154" y="104"/>
                </a:cxn>
                <a:cxn ang="0">
                  <a:pos x="238" y="126"/>
                </a:cxn>
                <a:cxn ang="0">
                  <a:pos x="339" y="147"/>
                </a:cxn>
                <a:cxn ang="0">
                  <a:pos x="468" y="174"/>
                </a:cxn>
                <a:cxn ang="0">
                  <a:pos x="607" y="193"/>
                </a:cxn>
                <a:cxn ang="0">
                  <a:pos x="752" y="209"/>
                </a:cxn>
                <a:cxn ang="0">
                  <a:pos x="896" y="212"/>
                </a:cxn>
                <a:cxn ang="0">
                  <a:pos x="1040" y="212"/>
                </a:cxn>
                <a:cxn ang="0">
                  <a:pos x="1179" y="204"/>
                </a:cxn>
                <a:cxn ang="0">
                  <a:pos x="1316" y="190"/>
                </a:cxn>
                <a:cxn ang="0">
                  <a:pos x="1442" y="169"/>
                </a:cxn>
                <a:cxn ang="0">
                  <a:pos x="1564" y="147"/>
                </a:cxn>
                <a:cxn ang="0">
                  <a:pos x="1670" y="118"/>
                </a:cxn>
                <a:cxn ang="0">
                  <a:pos x="1769" y="94"/>
                </a:cxn>
                <a:cxn ang="0">
                  <a:pos x="1855" y="69"/>
                </a:cxn>
                <a:cxn ang="0">
                  <a:pos x="1931" y="48"/>
                </a:cxn>
                <a:cxn ang="0">
                  <a:pos x="1992" y="27"/>
                </a:cxn>
                <a:cxn ang="0">
                  <a:pos x="2037" y="10"/>
                </a:cxn>
                <a:cxn ang="0">
                  <a:pos x="2062" y="0"/>
                </a:cxn>
                <a:cxn ang="0">
                  <a:pos x="2075" y="0"/>
                </a:cxn>
                <a:cxn ang="0">
                  <a:pos x="2072" y="5"/>
                </a:cxn>
                <a:cxn ang="0">
                  <a:pos x="2062" y="21"/>
                </a:cxn>
                <a:cxn ang="0">
                  <a:pos x="2037" y="48"/>
                </a:cxn>
                <a:cxn ang="0">
                  <a:pos x="1999" y="86"/>
                </a:cxn>
                <a:cxn ang="0">
                  <a:pos x="1933" y="123"/>
                </a:cxn>
                <a:cxn ang="0">
                  <a:pos x="1845" y="166"/>
                </a:cxn>
                <a:cxn ang="0">
                  <a:pos x="1721" y="209"/>
                </a:cxn>
                <a:cxn ang="0">
                  <a:pos x="1564" y="255"/>
                </a:cxn>
                <a:cxn ang="0">
                  <a:pos x="1387" y="287"/>
                </a:cxn>
                <a:cxn ang="0">
                  <a:pos x="1227" y="308"/>
                </a:cxn>
                <a:cxn ang="0">
                  <a:pos x="1073" y="319"/>
                </a:cxn>
                <a:cxn ang="0">
                  <a:pos x="936" y="322"/>
                </a:cxn>
                <a:cxn ang="0">
                  <a:pos x="807" y="314"/>
                </a:cxn>
                <a:cxn ang="0">
                  <a:pos x="691" y="306"/>
                </a:cxn>
                <a:cxn ang="0">
                  <a:pos x="585" y="292"/>
                </a:cxn>
                <a:cxn ang="0">
                  <a:pos x="493" y="282"/>
                </a:cxn>
                <a:cxn ang="0">
                  <a:pos x="418" y="266"/>
                </a:cxn>
                <a:cxn ang="0">
                  <a:pos x="344" y="244"/>
                </a:cxn>
                <a:cxn ang="0">
                  <a:pos x="271" y="217"/>
                </a:cxn>
                <a:cxn ang="0">
                  <a:pos x="205" y="190"/>
                </a:cxn>
                <a:cxn ang="0">
                  <a:pos x="139" y="158"/>
                </a:cxn>
                <a:cxn ang="0">
                  <a:pos x="83" y="126"/>
                </a:cxn>
                <a:cxn ang="0">
                  <a:pos x="35" y="94"/>
                </a:cxn>
                <a:cxn ang="0">
                  <a:pos x="0" y="64"/>
                </a:cxn>
              </a:cxnLst>
              <a:rect l="0" t="0" r="r" b="b"/>
              <a:pathLst>
                <a:path w="2075" h="322">
                  <a:moveTo>
                    <a:pt x="0" y="64"/>
                  </a:moveTo>
                  <a:lnTo>
                    <a:pt x="3" y="64"/>
                  </a:lnTo>
                  <a:lnTo>
                    <a:pt x="20" y="69"/>
                  </a:lnTo>
                  <a:lnTo>
                    <a:pt x="48" y="78"/>
                  </a:lnTo>
                  <a:lnTo>
                    <a:pt x="94" y="91"/>
                  </a:lnTo>
                  <a:lnTo>
                    <a:pt x="154" y="104"/>
                  </a:lnTo>
                  <a:lnTo>
                    <a:pt x="238" y="126"/>
                  </a:lnTo>
                  <a:lnTo>
                    <a:pt x="339" y="147"/>
                  </a:lnTo>
                  <a:lnTo>
                    <a:pt x="468" y="174"/>
                  </a:lnTo>
                  <a:lnTo>
                    <a:pt x="607" y="193"/>
                  </a:lnTo>
                  <a:lnTo>
                    <a:pt x="752" y="209"/>
                  </a:lnTo>
                  <a:lnTo>
                    <a:pt x="896" y="212"/>
                  </a:lnTo>
                  <a:lnTo>
                    <a:pt x="1040" y="212"/>
                  </a:lnTo>
                  <a:lnTo>
                    <a:pt x="1179" y="204"/>
                  </a:lnTo>
                  <a:lnTo>
                    <a:pt x="1316" y="190"/>
                  </a:lnTo>
                  <a:lnTo>
                    <a:pt x="1442" y="169"/>
                  </a:lnTo>
                  <a:lnTo>
                    <a:pt x="1564" y="147"/>
                  </a:lnTo>
                  <a:lnTo>
                    <a:pt x="1670" y="118"/>
                  </a:lnTo>
                  <a:lnTo>
                    <a:pt x="1769" y="94"/>
                  </a:lnTo>
                  <a:lnTo>
                    <a:pt x="1855" y="69"/>
                  </a:lnTo>
                  <a:lnTo>
                    <a:pt x="1931" y="48"/>
                  </a:lnTo>
                  <a:lnTo>
                    <a:pt x="1992" y="27"/>
                  </a:lnTo>
                  <a:lnTo>
                    <a:pt x="2037" y="10"/>
                  </a:lnTo>
                  <a:lnTo>
                    <a:pt x="2062" y="0"/>
                  </a:lnTo>
                  <a:lnTo>
                    <a:pt x="2075" y="0"/>
                  </a:lnTo>
                  <a:lnTo>
                    <a:pt x="2072" y="5"/>
                  </a:lnTo>
                  <a:lnTo>
                    <a:pt x="2062" y="21"/>
                  </a:lnTo>
                  <a:lnTo>
                    <a:pt x="2037" y="48"/>
                  </a:lnTo>
                  <a:lnTo>
                    <a:pt x="1999" y="86"/>
                  </a:lnTo>
                  <a:lnTo>
                    <a:pt x="1933" y="123"/>
                  </a:lnTo>
                  <a:lnTo>
                    <a:pt x="1845" y="166"/>
                  </a:lnTo>
                  <a:lnTo>
                    <a:pt x="1721" y="209"/>
                  </a:lnTo>
                  <a:lnTo>
                    <a:pt x="1564" y="255"/>
                  </a:lnTo>
                  <a:lnTo>
                    <a:pt x="1387" y="287"/>
                  </a:lnTo>
                  <a:lnTo>
                    <a:pt x="1227" y="308"/>
                  </a:lnTo>
                  <a:lnTo>
                    <a:pt x="1073" y="319"/>
                  </a:lnTo>
                  <a:lnTo>
                    <a:pt x="936" y="322"/>
                  </a:lnTo>
                  <a:lnTo>
                    <a:pt x="807" y="314"/>
                  </a:lnTo>
                  <a:lnTo>
                    <a:pt x="691" y="306"/>
                  </a:lnTo>
                  <a:lnTo>
                    <a:pt x="585" y="292"/>
                  </a:lnTo>
                  <a:lnTo>
                    <a:pt x="493" y="282"/>
                  </a:lnTo>
                  <a:lnTo>
                    <a:pt x="418" y="266"/>
                  </a:lnTo>
                  <a:lnTo>
                    <a:pt x="344" y="244"/>
                  </a:lnTo>
                  <a:lnTo>
                    <a:pt x="271" y="217"/>
                  </a:lnTo>
                  <a:lnTo>
                    <a:pt x="205" y="190"/>
                  </a:lnTo>
                  <a:lnTo>
                    <a:pt x="139" y="158"/>
                  </a:lnTo>
                  <a:lnTo>
                    <a:pt x="83" y="126"/>
                  </a:lnTo>
                  <a:lnTo>
                    <a:pt x="35" y="9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9E5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4" name="Freeform 68"/>
            <p:cNvSpPr>
              <a:spLocks/>
            </p:cNvSpPr>
            <p:nvPr/>
          </p:nvSpPr>
          <p:spPr bwMode="auto">
            <a:xfrm>
              <a:off x="3629885" y="5240792"/>
              <a:ext cx="38812" cy="18739"/>
            </a:xfrm>
            <a:custGeom>
              <a:avLst/>
              <a:gdLst/>
              <a:ahLst/>
              <a:cxnLst>
                <a:cxn ang="0">
                  <a:pos x="60" y="0"/>
                </a:cxn>
                <a:cxn ang="0">
                  <a:pos x="81" y="0"/>
                </a:cxn>
                <a:cxn ang="0">
                  <a:pos x="101" y="11"/>
                </a:cxn>
                <a:cxn ang="0">
                  <a:pos x="114" y="22"/>
                </a:cxn>
                <a:cxn ang="0">
                  <a:pos x="119" y="35"/>
                </a:cxn>
                <a:cxn ang="0">
                  <a:pos x="114" y="46"/>
                </a:cxn>
                <a:cxn ang="0">
                  <a:pos x="101" y="57"/>
                </a:cxn>
                <a:cxn ang="0">
                  <a:pos x="81" y="62"/>
                </a:cxn>
                <a:cxn ang="0">
                  <a:pos x="60" y="67"/>
                </a:cxn>
                <a:cxn ang="0">
                  <a:pos x="35" y="62"/>
                </a:cxn>
                <a:cxn ang="0">
                  <a:pos x="15" y="57"/>
                </a:cxn>
                <a:cxn ang="0">
                  <a:pos x="2" y="46"/>
                </a:cxn>
                <a:cxn ang="0">
                  <a:pos x="0" y="35"/>
                </a:cxn>
                <a:cxn ang="0">
                  <a:pos x="2" y="22"/>
                </a:cxn>
                <a:cxn ang="0">
                  <a:pos x="15" y="11"/>
                </a:cxn>
                <a:cxn ang="0">
                  <a:pos x="35" y="0"/>
                </a:cxn>
                <a:cxn ang="0">
                  <a:pos x="60" y="0"/>
                </a:cxn>
              </a:cxnLst>
              <a:rect l="0" t="0" r="r" b="b"/>
              <a:pathLst>
                <a:path w="119" h="67">
                  <a:moveTo>
                    <a:pt x="60" y="0"/>
                  </a:moveTo>
                  <a:lnTo>
                    <a:pt x="81" y="0"/>
                  </a:lnTo>
                  <a:lnTo>
                    <a:pt x="101" y="11"/>
                  </a:lnTo>
                  <a:lnTo>
                    <a:pt x="114" y="22"/>
                  </a:lnTo>
                  <a:lnTo>
                    <a:pt x="119" y="35"/>
                  </a:lnTo>
                  <a:lnTo>
                    <a:pt x="114" y="46"/>
                  </a:lnTo>
                  <a:lnTo>
                    <a:pt x="101" y="57"/>
                  </a:lnTo>
                  <a:lnTo>
                    <a:pt x="81" y="62"/>
                  </a:lnTo>
                  <a:lnTo>
                    <a:pt x="60" y="67"/>
                  </a:lnTo>
                  <a:lnTo>
                    <a:pt x="35" y="62"/>
                  </a:lnTo>
                  <a:lnTo>
                    <a:pt x="15" y="57"/>
                  </a:lnTo>
                  <a:lnTo>
                    <a:pt x="2" y="46"/>
                  </a:lnTo>
                  <a:lnTo>
                    <a:pt x="0" y="35"/>
                  </a:lnTo>
                  <a:lnTo>
                    <a:pt x="2" y="22"/>
                  </a:lnTo>
                  <a:lnTo>
                    <a:pt x="15" y="11"/>
                  </a:lnTo>
                  <a:lnTo>
                    <a:pt x="35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5" name="Freeform 69"/>
            <p:cNvSpPr>
              <a:spLocks/>
            </p:cNvSpPr>
            <p:nvPr/>
          </p:nvSpPr>
          <p:spPr bwMode="auto">
            <a:xfrm>
              <a:off x="3717945" y="5206950"/>
              <a:ext cx="39790" cy="19019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2" y="11"/>
                </a:cxn>
                <a:cxn ang="0">
                  <a:pos x="114" y="22"/>
                </a:cxn>
                <a:cxn ang="0">
                  <a:pos x="122" y="35"/>
                </a:cxn>
                <a:cxn ang="0">
                  <a:pos x="114" y="46"/>
                </a:cxn>
                <a:cxn ang="0">
                  <a:pos x="102" y="57"/>
                </a:cxn>
                <a:cxn ang="0">
                  <a:pos x="81" y="62"/>
                </a:cxn>
                <a:cxn ang="0">
                  <a:pos x="61" y="68"/>
                </a:cxn>
                <a:cxn ang="0">
                  <a:pos x="36" y="62"/>
                </a:cxn>
                <a:cxn ang="0">
                  <a:pos x="16" y="57"/>
                </a:cxn>
                <a:cxn ang="0">
                  <a:pos x="3" y="46"/>
                </a:cxn>
                <a:cxn ang="0">
                  <a:pos x="0" y="35"/>
                </a:cxn>
                <a:cxn ang="0">
                  <a:pos x="3" y="22"/>
                </a:cxn>
                <a:cxn ang="0">
                  <a:pos x="16" y="11"/>
                </a:cxn>
                <a:cxn ang="0">
                  <a:pos x="36" y="0"/>
                </a:cxn>
                <a:cxn ang="0">
                  <a:pos x="61" y="0"/>
                </a:cxn>
              </a:cxnLst>
              <a:rect l="0" t="0" r="r" b="b"/>
              <a:pathLst>
                <a:path w="122" h="68">
                  <a:moveTo>
                    <a:pt x="61" y="0"/>
                  </a:moveTo>
                  <a:lnTo>
                    <a:pt x="81" y="0"/>
                  </a:lnTo>
                  <a:lnTo>
                    <a:pt x="102" y="11"/>
                  </a:lnTo>
                  <a:lnTo>
                    <a:pt x="114" y="22"/>
                  </a:lnTo>
                  <a:lnTo>
                    <a:pt x="122" y="35"/>
                  </a:lnTo>
                  <a:lnTo>
                    <a:pt x="114" y="46"/>
                  </a:lnTo>
                  <a:lnTo>
                    <a:pt x="102" y="57"/>
                  </a:lnTo>
                  <a:lnTo>
                    <a:pt x="81" y="62"/>
                  </a:lnTo>
                  <a:lnTo>
                    <a:pt x="61" y="68"/>
                  </a:lnTo>
                  <a:lnTo>
                    <a:pt x="36" y="62"/>
                  </a:lnTo>
                  <a:lnTo>
                    <a:pt x="16" y="57"/>
                  </a:lnTo>
                  <a:lnTo>
                    <a:pt x="3" y="46"/>
                  </a:lnTo>
                  <a:lnTo>
                    <a:pt x="0" y="35"/>
                  </a:lnTo>
                  <a:lnTo>
                    <a:pt x="3" y="22"/>
                  </a:lnTo>
                  <a:lnTo>
                    <a:pt x="16" y="11"/>
                  </a:lnTo>
                  <a:lnTo>
                    <a:pt x="36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6" name="Freeform 70"/>
            <p:cNvSpPr>
              <a:spLocks/>
            </p:cNvSpPr>
            <p:nvPr/>
          </p:nvSpPr>
          <p:spPr bwMode="auto">
            <a:xfrm>
              <a:off x="3686635" y="5254497"/>
              <a:ext cx="38812" cy="18739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1" y="0"/>
                </a:cxn>
                <a:cxn ang="0">
                  <a:pos x="102" y="8"/>
                </a:cxn>
                <a:cxn ang="0">
                  <a:pos x="114" y="16"/>
                </a:cxn>
                <a:cxn ang="0">
                  <a:pos x="119" y="32"/>
                </a:cxn>
                <a:cxn ang="0">
                  <a:pos x="114" y="43"/>
                </a:cxn>
                <a:cxn ang="0">
                  <a:pos x="102" y="56"/>
                </a:cxn>
                <a:cxn ang="0">
                  <a:pos x="81" y="61"/>
                </a:cxn>
                <a:cxn ang="0">
                  <a:pos x="59" y="67"/>
                </a:cxn>
                <a:cxn ang="0">
                  <a:pos x="36" y="61"/>
                </a:cxn>
                <a:cxn ang="0">
                  <a:pos x="18" y="56"/>
                </a:cxn>
                <a:cxn ang="0">
                  <a:pos x="3" y="43"/>
                </a:cxn>
                <a:cxn ang="0">
                  <a:pos x="0" y="32"/>
                </a:cxn>
                <a:cxn ang="0">
                  <a:pos x="3" y="16"/>
                </a:cxn>
                <a:cxn ang="0">
                  <a:pos x="18" y="8"/>
                </a:cxn>
                <a:cxn ang="0">
                  <a:pos x="36" y="0"/>
                </a:cxn>
                <a:cxn ang="0">
                  <a:pos x="59" y="0"/>
                </a:cxn>
              </a:cxnLst>
              <a:rect l="0" t="0" r="r" b="b"/>
              <a:pathLst>
                <a:path w="119" h="67">
                  <a:moveTo>
                    <a:pt x="59" y="0"/>
                  </a:moveTo>
                  <a:lnTo>
                    <a:pt x="81" y="0"/>
                  </a:lnTo>
                  <a:lnTo>
                    <a:pt x="102" y="8"/>
                  </a:lnTo>
                  <a:lnTo>
                    <a:pt x="114" y="16"/>
                  </a:lnTo>
                  <a:lnTo>
                    <a:pt x="119" y="32"/>
                  </a:lnTo>
                  <a:lnTo>
                    <a:pt x="114" y="43"/>
                  </a:lnTo>
                  <a:lnTo>
                    <a:pt x="102" y="56"/>
                  </a:lnTo>
                  <a:lnTo>
                    <a:pt x="81" y="61"/>
                  </a:lnTo>
                  <a:lnTo>
                    <a:pt x="59" y="67"/>
                  </a:lnTo>
                  <a:lnTo>
                    <a:pt x="36" y="61"/>
                  </a:lnTo>
                  <a:lnTo>
                    <a:pt x="18" y="56"/>
                  </a:lnTo>
                  <a:lnTo>
                    <a:pt x="3" y="43"/>
                  </a:lnTo>
                  <a:lnTo>
                    <a:pt x="0" y="32"/>
                  </a:lnTo>
                  <a:lnTo>
                    <a:pt x="3" y="16"/>
                  </a:lnTo>
                  <a:lnTo>
                    <a:pt x="18" y="8"/>
                  </a:lnTo>
                  <a:lnTo>
                    <a:pt x="36" y="0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7" name="Freeform 71"/>
            <p:cNvSpPr>
              <a:spLocks/>
            </p:cNvSpPr>
            <p:nvPr/>
          </p:nvSpPr>
          <p:spPr bwMode="auto">
            <a:xfrm>
              <a:off x="3486054" y="5307078"/>
              <a:ext cx="39790" cy="17900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2" y="8"/>
                </a:cxn>
                <a:cxn ang="0">
                  <a:pos x="114" y="16"/>
                </a:cxn>
                <a:cxn ang="0">
                  <a:pos x="122" y="32"/>
                </a:cxn>
                <a:cxn ang="0">
                  <a:pos x="114" y="43"/>
                </a:cxn>
                <a:cxn ang="0">
                  <a:pos x="102" y="53"/>
                </a:cxn>
                <a:cxn ang="0">
                  <a:pos x="81" y="59"/>
                </a:cxn>
                <a:cxn ang="0">
                  <a:pos x="61" y="64"/>
                </a:cxn>
                <a:cxn ang="0">
                  <a:pos x="36" y="59"/>
                </a:cxn>
                <a:cxn ang="0">
                  <a:pos x="16" y="53"/>
                </a:cxn>
                <a:cxn ang="0">
                  <a:pos x="3" y="43"/>
                </a:cxn>
                <a:cxn ang="0">
                  <a:pos x="0" y="32"/>
                </a:cxn>
                <a:cxn ang="0">
                  <a:pos x="3" y="16"/>
                </a:cxn>
                <a:cxn ang="0">
                  <a:pos x="16" y="8"/>
                </a:cxn>
                <a:cxn ang="0">
                  <a:pos x="36" y="0"/>
                </a:cxn>
                <a:cxn ang="0">
                  <a:pos x="61" y="0"/>
                </a:cxn>
              </a:cxnLst>
              <a:rect l="0" t="0" r="r" b="b"/>
              <a:pathLst>
                <a:path w="122" h="64">
                  <a:moveTo>
                    <a:pt x="61" y="0"/>
                  </a:moveTo>
                  <a:lnTo>
                    <a:pt x="81" y="0"/>
                  </a:lnTo>
                  <a:lnTo>
                    <a:pt x="102" y="8"/>
                  </a:lnTo>
                  <a:lnTo>
                    <a:pt x="114" y="16"/>
                  </a:lnTo>
                  <a:lnTo>
                    <a:pt x="122" y="32"/>
                  </a:lnTo>
                  <a:lnTo>
                    <a:pt x="114" y="43"/>
                  </a:lnTo>
                  <a:lnTo>
                    <a:pt x="102" y="53"/>
                  </a:lnTo>
                  <a:lnTo>
                    <a:pt x="81" y="59"/>
                  </a:lnTo>
                  <a:lnTo>
                    <a:pt x="61" y="64"/>
                  </a:lnTo>
                  <a:lnTo>
                    <a:pt x="36" y="59"/>
                  </a:lnTo>
                  <a:lnTo>
                    <a:pt x="16" y="53"/>
                  </a:lnTo>
                  <a:lnTo>
                    <a:pt x="3" y="43"/>
                  </a:lnTo>
                  <a:lnTo>
                    <a:pt x="0" y="32"/>
                  </a:lnTo>
                  <a:lnTo>
                    <a:pt x="3" y="16"/>
                  </a:lnTo>
                  <a:lnTo>
                    <a:pt x="16" y="8"/>
                  </a:lnTo>
                  <a:lnTo>
                    <a:pt x="36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8" name="Freeform 72"/>
            <p:cNvSpPr>
              <a:spLocks/>
            </p:cNvSpPr>
            <p:nvPr/>
          </p:nvSpPr>
          <p:spPr bwMode="auto">
            <a:xfrm>
              <a:off x="3451482" y="5213103"/>
              <a:ext cx="39790" cy="17900"/>
            </a:xfrm>
            <a:custGeom>
              <a:avLst/>
              <a:gdLst/>
              <a:ahLst/>
              <a:cxnLst>
                <a:cxn ang="0">
                  <a:pos x="63" y="0"/>
                </a:cxn>
                <a:cxn ang="0">
                  <a:pos x="84" y="0"/>
                </a:cxn>
                <a:cxn ang="0">
                  <a:pos x="104" y="8"/>
                </a:cxn>
                <a:cxn ang="0">
                  <a:pos x="117" y="16"/>
                </a:cxn>
                <a:cxn ang="0">
                  <a:pos x="122" y="32"/>
                </a:cxn>
                <a:cxn ang="0">
                  <a:pos x="117" y="43"/>
                </a:cxn>
                <a:cxn ang="0">
                  <a:pos x="104" y="54"/>
                </a:cxn>
                <a:cxn ang="0">
                  <a:pos x="84" y="59"/>
                </a:cxn>
                <a:cxn ang="0">
                  <a:pos x="63" y="64"/>
                </a:cxn>
                <a:cxn ang="0">
                  <a:pos x="36" y="59"/>
                </a:cxn>
                <a:cxn ang="0">
                  <a:pos x="18" y="54"/>
                </a:cxn>
                <a:cxn ang="0">
                  <a:pos x="3" y="43"/>
                </a:cxn>
                <a:cxn ang="0">
                  <a:pos x="0" y="32"/>
                </a:cxn>
                <a:cxn ang="0">
                  <a:pos x="3" y="16"/>
                </a:cxn>
                <a:cxn ang="0">
                  <a:pos x="18" y="8"/>
                </a:cxn>
                <a:cxn ang="0">
                  <a:pos x="36" y="0"/>
                </a:cxn>
                <a:cxn ang="0">
                  <a:pos x="63" y="0"/>
                </a:cxn>
              </a:cxnLst>
              <a:rect l="0" t="0" r="r" b="b"/>
              <a:pathLst>
                <a:path w="122" h="64">
                  <a:moveTo>
                    <a:pt x="63" y="0"/>
                  </a:moveTo>
                  <a:lnTo>
                    <a:pt x="84" y="0"/>
                  </a:lnTo>
                  <a:lnTo>
                    <a:pt x="104" y="8"/>
                  </a:lnTo>
                  <a:lnTo>
                    <a:pt x="117" y="16"/>
                  </a:lnTo>
                  <a:lnTo>
                    <a:pt x="122" y="32"/>
                  </a:lnTo>
                  <a:lnTo>
                    <a:pt x="117" y="43"/>
                  </a:lnTo>
                  <a:lnTo>
                    <a:pt x="104" y="54"/>
                  </a:lnTo>
                  <a:lnTo>
                    <a:pt x="84" y="59"/>
                  </a:lnTo>
                  <a:lnTo>
                    <a:pt x="63" y="64"/>
                  </a:lnTo>
                  <a:lnTo>
                    <a:pt x="36" y="59"/>
                  </a:lnTo>
                  <a:lnTo>
                    <a:pt x="18" y="54"/>
                  </a:lnTo>
                  <a:lnTo>
                    <a:pt x="3" y="43"/>
                  </a:lnTo>
                  <a:lnTo>
                    <a:pt x="0" y="32"/>
                  </a:lnTo>
                  <a:lnTo>
                    <a:pt x="3" y="16"/>
                  </a:lnTo>
                  <a:lnTo>
                    <a:pt x="18" y="8"/>
                  </a:lnTo>
                  <a:lnTo>
                    <a:pt x="36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9" name="Freeform 73"/>
            <p:cNvSpPr>
              <a:spLocks/>
            </p:cNvSpPr>
            <p:nvPr/>
          </p:nvSpPr>
          <p:spPr bwMode="auto">
            <a:xfrm>
              <a:off x="3531715" y="5168632"/>
              <a:ext cx="39464" cy="18180"/>
            </a:xfrm>
            <a:custGeom>
              <a:avLst/>
              <a:gdLst/>
              <a:ahLst/>
              <a:cxnLst>
                <a:cxn ang="0">
                  <a:pos x="60" y="0"/>
                </a:cxn>
                <a:cxn ang="0">
                  <a:pos x="83" y="0"/>
                </a:cxn>
                <a:cxn ang="0">
                  <a:pos x="103" y="9"/>
                </a:cxn>
                <a:cxn ang="0">
                  <a:pos x="116" y="17"/>
                </a:cxn>
                <a:cxn ang="0">
                  <a:pos x="121" y="30"/>
                </a:cxn>
                <a:cxn ang="0">
                  <a:pos x="116" y="43"/>
                </a:cxn>
                <a:cxn ang="0">
                  <a:pos x="103" y="54"/>
                </a:cxn>
                <a:cxn ang="0">
                  <a:pos x="83" y="60"/>
                </a:cxn>
                <a:cxn ang="0">
                  <a:pos x="60" y="65"/>
                </a:cxn>
                <a:cxn ang="0">
                  <a:pos x="35" y="60"/>
                </a:cxn>
                <a:cxn ang="0">
                  <a:pos x="17" y="54"/>
                </a:cxn>
                <a:cxn ang="0">
                  <a:pos x="2" y="43"/>
                </a:cxn>
                <a:cxn ang="0">
                  <a:pos x="0" y="30"/>
                </a:cxn>
                <a:cxn ang="0">
                  <a:pos x="2" y="17"/>
                </a:cxn>
                <a:cxn ang="0">
                  <a:pos x="17" y="9"/>
                </a:cxn>
                <a:cxn ang="0">
                  <a:pos x="35" y="0"/>
                </a:cxn>
                <a:cxn ang="0">
                  <a:pos x="60" y="0"/>
                </a:cxn>
              </a:cxnLst>
              <a:rect l="0" t="0" r="r" b="b"/>
              <a:pathLst>
                <a:path w="121" h="65">
                  <a:moveTo>
                    <a:pt x="60" y="0"/>
                  </a:moveTo>
                  <a:lnTo>
                    <a:pt x="83" y="0"/>
                  </a:lnTo>
                  <a:lnTo>
                    <a:pt x="103" y="9"/>
                  </a:lnTo>
                  <a:lnTo>
                    <a:pt x="116" y="17"/>
                  </a:lnTo>
                  <a:lnTo>
                    <a:pt x="121" y="30"/>
                  </a:lnTo>
                  <a:lnTo>
                    <a:pt x="116" y="43"/>
                  </a:lnTo>
                  <a:lnTo>
                    <a:pt x="103" y="54"/>
                  </a:lnTo>
                  <a:lnTo>
                    <a:pt x="83" y="60"/>
                  </a:lnTo>
                  <a:lnTo>
                    <a:pt x="60" y="65"/>
                  </a:lnTo>
                  <a:lnTo>
                    <a:pt x="35" y="60"/>
                  </a:lnTo>
                  <a:lnTo>
                    <a:pt x="17" y="54"/>
                  </a:lnTo>
                  <a:lnTo>
                    <a:pt x="2" y="43"/>
                  </a:lnTo>
                  <a:lnTo>
                    <a:pt x="0" y="30"/>
                  </a:lnTo>
                  <a:lnTo>
                    <a:pt x="2" y="17"/>
                  </a:lnTo>
                  <a:lnTo>
                    <a:pt x="17" y="9"/>
                  </a:lnTo>
                  <a:lnTo>
                    <a:pt x="35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0" name="Freeform 74"/>
            <p:cNvSpPr>
              <a:spLocks/>
            </p:cNvSpPr>
            <p:nvPr/>
          </p:nvSpPr>
          <p:spPr bwMode="auto">
            <a:xfrm>
              <a:off x="3408757" y="5194364"/>
              <a:ext cx="39464" cy="18739"/>
            </a:xfrm>
            <a:custGeom>
              <a:avLst/>
              <a:gdLst/>
              <a:ahLst/>
              <a:cxnLst>
                <a:cxn ang="0">
                  <a:pos x="60" y="0"/>
                </a:cxn>
                <a:cxn ang="0">
                  <a:pos x="81" y="0"/>
                </a:cxn>
                <a:cxn ang="0">
                  <a:pos x="101" y="8"/>
                </a:cxn>
                <a:cxn ang="0">
                  <a:pos x="113" y="19"/>
                </a:cxn>
                <a:cxn ang="0">
                  <a:pos x="121" y="32"/>
                </a:cxn>
                <a:cxn ang="0">
                  <a:pos x="113" y="43"/>
                </a:cxn>
                <a:cxn ang="0">
                  <a:pos x="101" y="56"/>
                </a:cxn>
                <a:cxn ang="0">
                  <a:pos x="81" y="62"/>
                </a:cxn>
                <a:cxn ang="0">
                  <a:pos x="60" y="67"/>
                </a:cxn>
                <a:cxn ang="0">
                  <a:pos x="35" y="62"/>
                </a:cxn>
                <a:cxn ang="0">
                  <a:pos x="15" y="56"/>
                </a:cxn>
                <a:cxn ang="0">
                  <a:pos x="2" y="43"/>
                </a:cxn>
                <a:cxn ang="0">
                  <a:pos x="0" y="32"/>
                </a:cxn>
                <a:cxn ang="0">
                  <a:pos x="2" y="19"/>
                </a:cxn>
                <a:cxn ang="0">
                  <a:pos x="15" y="8"/>
                </a:cxn>
                <a:cxn ang="0">
                  <a:pos x="35" y="0"/>
                </a:cxn>
                <a:cxn ang="0">
                  <a:pos x="60" y="0"/>
                </a:cxn>
              </a:cxnLst>
              <a:rect l="0" t="0" r="r" b="b"/>
              <a:pathLst>
                <a:path w="121" h="67">
                  <a:moveTo>
                    <a:pt x="60" y="0"/>
                  </a:moveTo>
                  <a:lnTo>
                    <a:pt x="81" y="0"/>
                  </a:lnTo>
                  <a:lnTo>
                    <a:pt x="101" y="8"/>
                  </a:lnTo>
                  <a:lnTo>
                    <a:pt x="113" y="19"/>
                  </a:lnTo>
                  <a:lnTo>
                    <a:pt x="121" y="32"/>
                  </a:lnTo>
                  <a:lnTo>
                    <a:pt x="113" y="43"/>
                  </a:lnTo>
                  <a:lnTo>
                    <a:pt x="101" y="56"/>
                  </a:lnTo>
                  <a:lnTo>
                    <a:pt x="81" y="62"/>
                  </a:lnTo>
                  <a:lnTo>
                    <a:pt x="60" y="67"/>
                  </a:lnTo>
                  <a:lnTo>
                    <a:pt x="35" y="62"/>
                  </a:lnTo>
                  <a:lnTo>
                    <a:pt x="15" y="56"/>
                  </a:lnTo>
                  <a:lnTo>
                    <a:pt x="2" y="43"/>
                  </a:lnTo>
                  <a:lnTo>
                    <a:pt x="0" y="32"/>
                  </a:lnTo>
                  <a:lnTo>
                    <a:pt x="2" y="19"/>
                  </a:lnTo>
                  <a:lnTo>
                    <a:pt x="15" y="8"/>
                  </a:lnTo>
                  <a:lnTo>
                    <a:pt x="35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1" name="Freeform 75"/>
            <p:cNvSpPr>
              <a:spLocks/>
            </p:cNvSpPr>
            <p:nvPr/>
          </p:nvSpPr>
          <p:spPr bwMode="auto">
            <a:xfrm>
              <a:off x="3246009" y="5259531"/>
              <a:ext cx="38812" cy="18180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1" y="8"/>
                </a:cxn>
                <a:cxn ang="0">
                  <a:pos x="114" y="17"/>
                </a:cxn>
                <a:cxn ang="0">
                  <a:pos x="119" y="33"/>
                </a:cxn>
                <a:cxn ang="0">
                  <a:pos x="114" y="43"/>
                </a:cxn>
                <a:cxn ang="0">
                  <a:pos x="101" y="54"/>
                </a:cxn>
                <a:cxn ang="0">
                  <a:pos x="81" y="59"/>
                </a:cxn>
                <a:cxn ang="0">
                  <a:pos x="61" y="65"/>
                </a:cxn>
                <a:cxn ang="0">
                  <a:pos x="35" y="59"/>
                </a:cxn>
                <a:cxn ang="0">
                  <a:pos x="15" y="54"/>
                </a:cxn>
                <a:cxn ang="0">
                  <a:pos x="3" y="43"/>
                </a:cxn>
                <a:cxn ang="0">
                  <a:pos x="0" y="33"/>
                </a:cxn>
                <a:cxn ang="0">
                  <a:pos x="3" y="17"/>
                </a:cxn>
                <a:cxn ang="0">
                  <a:pos x="15" y="8"/>
                </a:cxn>
                <a:cxn ang="0">
                  <a:pos x="35" y="0"/>
                </a:cxn>
                <a:cxn ang="0">
                  <a:pos x="61" y="0"/>
                </a:cxn>
              </a:cxnLst>
              <a:rect l="0" t="0" r="r" b="b"/>
              <a:pathLst>
                <a:path w="119" h="65">
                  <a:moveTo>
                    <a:pt x="61" y="0"/>
                  </a:moveTo>
                  <a:lnTo>
                    <a:pt x="81" y="0"/>
                  </a:lnTo>
                  <a:lnTo>
                    <a:pt x="101" y="8"/>
                  </a:lnTo>
                  <a:lnTo>
                    <a:pt x="114" y="17"/>
                  </a:lnTo>
                  <a:lnTo>
                    <a:pt x="119" y="33"/>
                  </a:lnTo>
                  <a:lnTo>
                    <a:pt x="114" y="43"/>
                  </a:lnTo>
                  <a:lnTo>
                    <a:pt x="101" y="54"/>
                  </a:lnTo>
                  <a:lnTo>
                    <a:pt x="81" y="59"/>
                  </a:lnTo>
                  <a:lnTo>
                    <a:pt x="61" y="65"/>
                  </a:lnTo>
                  <a:lnTo>
                    <a:pt x="35" y="59"/>
                  </a:lnTo>
                  <a:lnTo>
                    <a:pt x="15" y="54"/>
                  </a:lnTo>
                  <a:lnTo>
                    <a:pt x="3" y="43"/>
                  </a:lnTo>
                  <a:lnTo>
                    <a:pt x="0" y="33"/>
                  </a:lnTo>
                  <a:lnTo>
                    <a:pt x="3" y="17"/>
                  </a:lnTo>
                  <a:lnTo>
                    <a:pt x="15" y="8"/>
                  </a:lnTo>
                  <a:lnTo>
                    <a:pt x="35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2" name="Freeform 76"/>
            <p:cNvSpPr>
              <a:spLocks/>
            </p:cNvSpPr>
            <p:nvPr/>
          </p:nvSpPr>
          <p:spPr bwMode="auto">
            <a:xfrm>
              <a:off x="3239486" y="5142341"/>
              <a:ext cx="39464" cy="18180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3" y="0"/>
                </a:cxn>
                <a:cxn ang="0">
                  <a:pos x="104" y="9"/>
                </a:cxn>
                <a:cxn ang="0">
                  <a:pos x="116" y="19"/>
                </a:cxn>
                <a:cxn ang="0">
                  <a:pos x="121" y="35"/>
                </a:cxn>
                <a:cxn ang="0">
                  <a:pos x="116" y="43"/>
                </a:cxn>
                <a:cxn ang="0">
                  <a:pos x="104" y="54"/>
                </a:cxn>
                <a:cxn ang="0">
                  <a:pos x="83" y="60"/>
                </a:cxn>
                <a:cxn ang="0">
                  <a:pos x="61" y="65"/>
                </a:cxn>
                <a:cxn ang="0">
                  <a:pos x="38" y="60"/>
                </a:cxn>
                <a:cxn ang="0">
                  <a:pos x="17" y="54"/>
                </a:cxn>
                <a:cxn ang="0">
                  <a:pos x="5" y="43"/>
                </a:cxn>
                <a:cxn ang="0">
                  <a:pos x="0" y="35"/>
                </a:cxn>
                <a:cxn ang="0">
                  <a:pos x="5" y="19"/>
                </a:cxn>
                <a:cxn ang="0">
                  <a:pos x="17" y="9"/>
                </a:cxn>
                <a:cxn ang="0">
                  <a:pos x="38" y="0"/>
                </a:cxn>
                <a:cxn ang="0">
                  <a:pos x="61" y="0"/>
                </a:cxn>
              </a:cxnLst>
              <a:rect l="0" t="0" r="r" b="b"/>
              <a:pathLst>
                <a:path w="121" h="65">
                  <a:moveTo>
                    <a:pt x="61" y="0"/>
                  </a:moveTo>
                  <a:lnTo>
                    <a:pt x="83" y="0"/>
                  </a:lnTo>
                  <a:lnTo>
                    <a:pt x="104" y="9"/>
                  </a:lnTo>
                  <a:lnTo>
                    <a:pt x="116" y="19"/>
                  </a:lnTo>
                  <a:lnTo>
                    <a:pt x="121" y="35"/>
                  </a:lnTo>
                  <a:lnTo>
                    <a:pt x="116" y="43"/>
                  </a:lnTo>
                  <a:lnTo>
                    <a:pt x="104" y="54"/>
                  </a:lnTo>
                  <a:lnTo>
                    <a:pt x="83" y="60"/>
                  </a:lnTo>
                  <a:lnTo>
                    <a:pt x="61" y="65"/>
                  </a:lnTo>
                  <a:lnTo>
                    <a:pt x="38" y="60"/>
                  </a:lnTo>
                  <a:lnTo>
                    <a:pt x="17" y="54"/>
                  </a:lnTo>
                  <a:lnTo>
                    <a:pt x="5" y="43"/>
                  </a:lnTo>
                  <a:lnTo>
                    <a:pt x="0" y="35"/>
                  </a:lnTo>
                  <a:lnTo>
                    <a:pt x="5" y="19"/>
                  </a:lnTo>
                  <a:lnTo>
                    <a:pt x="17" y="9"/>
                  </a:lnTo>
                  <a:lnTo>
                    <a:pt x="38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3" name="Freeform 77"/>
            <p:cNvSpPr>
              <a:spLocks/>
            </p:cNvSpPr>
            <p:nvPr/>
          </p:nvSpPr>
          <p:spPr bwMode="auto">
            <a:xfrm>
              <a:off x="2964543" y="5075496"/>
              <a:ext cx="182317" cy="183476"/>
            </a:xfrm>
            <a:custGeom>
              <a:avLst/>
              <a:gdLst/>
              <a:ahLst/>
              <a:cxnLst>
                <a:cxn ang="0">
                  <a:pos x="559" y="52"/>
                </a:cxn>
                <a:cxn ang="0">
                  <a:pos x="537" y="43"/>
                </a:cxn>
                <a:cxn ang="0">
                  <a:pos x="481" y="27"/>
                </a:cxn>
                <a:cxn ang="0">
                  <a:pos x="397" y="9"/>
                </a:cxn>
                <a:cxn ang="0">
                  <a:pos x="304" y="0"/>
                </a:cxn>
                <a:cxn ang="0">
                  <a:pos x="205" y="6"/>
                </a:cxn>
                <a:cxn ang="0">
                  <a:pos x="117" y="35"/>
                </a:cxn>
                <a:cxn ang="0">
                  <a:pos x="46" y="94"/>
                </a:cxn>
                <a:cxn ang="0">
                  <a:pos x="8" y="194"/>
                </a:cxn>
                <a:cxn ang="0">
                  <a:pos x="0" y="304"/>
                </a:cxn>
                <a:cxn ang="0">
                  <a:pos x="18" y="401"/>
                </a:cxn>
                <a:cxn ang="0">
                  <a:pos x="51" y="481"/>
                </a:cxn>
                <a:cxn ang="0">
                  <a:pos x="99" y="546"/>
                </a:cxn>
                <a:cxn ang="0">
                  <a:pos x="144" y="594"/>
                </a:cxn>
                <a:cxn ang="0">
                  <a:pos x="187" y="629"/>
                </a:cxn>
                <a:cxn ang="0">
                  <a:pos x="218" y="648"/>
                </a:cxn>
                <a:cxn ang="0">
                  <a:pos x="230" y="656"/>
                </a:cxn>
                <a:cxn ang="0">
                  <a:pos x="213" y="626"/>
                </a:cxn>
                <a:cxn ang="0">
                  <a:pos x="182" y="556"/>
                </a:cxn>
                <a:cxn ang="0">
                  <a:pos x="147" y="454"/>
                </a:cxn>
                <a:cxn ang="0">
                  <a:pos x="129" y="342"/>
                </a:cxn>
                <a:cxn ang="0">
                  <a:pos x="142" y="229"/>
                </a:cxn>
                <a:cxn ang="0">
                  <a:pos x="210" y="132"/>
                </a:cxn>
                <a:cxn ang="0">
                  <a:pos x="342" y="68"/>
                </a:cxn>
                <a:cxn ang="0">
                  <a:pos x="559" y="52"/>
                </a:cxn>
              </a:cxnLst>
              <a:rect l="0" t="0" r="r" b="b"/>
              <a:pathLst>
                <a:path w="559" h="656">
                  <a:moveTo>
                    <a:pt x="559" y="52"/>
                  </a:moveTo>
                  <a:lnTo>
                    <a:pt x="537" y="43"/>
                  </a:lnTo>
                  <a:lnTo>
                    <a:pt x="481" y="27"/>
                  </a:lnTo>
                  <a:lnTo>
                    <a:pt x="397" y="9"/>
                  </a:lnTo>
                  <a:lnTo>
                    <a:pt x="304" y="0"/>
                  </a:lnTo>
                  <a:lnTo>
                    <a:pt x="205" y="6"/>
                  </a:lnTo>
                  <a:lnTo>
                    <a:pt x="117" y="35"/>
                  </a:lnTo>
                  <a:lnTo>
                    <a:pt x="46" y="94"/>
                  </a:lnTo>
                  <a:lnTo>
                    <a:pt x="8" y="194"/>
                  </a:lnTo>
                  <a:lnTo>
                    <a:pt x="0" y="304"/>
                  </a:lnTo>
                  <a:lnTo>
                    <a:pt x="18" y="401"/>
                  </a:lnTo>
                  <a:lnTo>
                    <a:pt x="51" y="481"/>
                  </a:lnTo>
                  <a:lnTo>
                    <a:pt x="99" y="546"/>
                  </a:lnTo>
                  <a:lnTo>
                    <a:pt x="144" y="594"/>
                  </a:lnTo>
                  <a:lnTo>
                    <a:pt x="187" y="629"/>
                  </a:lnTo>
                  <a:lnTo>
                    <a:pt x="218" y="648"/>
                  </a:lnTo>
                  <a:lnTo>
                    <a:pt x="230" y="656"/>
                  </a:lnTo>
                  <a:lnTo>
                    <a:pt x="213" y="626"/>
                  </a:lnTo>
                  <a:lnTo>
                    <a:pt x="182" y="556"/>
                  </a:lnTo>
                  <a:lnTo>
                    <a:pt x="147" y="454"/>
                  </a:lnTo>
                  <a:lnTo>
                    <a:pt x="129" y="342"/>
                  </a:lnTo>
                  <a:lnTo>
                    <a:pt x="142" y="229"/>
                  </a:lnTo>
                  <a:lnTo>
                    <a:pt x="210" y="132"/>
                  </a:lnTo>
                  <a:lnTo>
                    <a:pt x="342" y="68"/>
                  </a:lnTo>
                  <a:lnTo>
                    <a:pt x="559" y="52"/>
                  </a:lnTo>
                  <a:close/>
                </a:path>
              </a:pathLst>
            </a:custGeom>
            <a:solidFill>
              <a:srgbClr val="704A2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4" name="Freeform 78"/>
            <p:cNvSpPr>
              <a:spLocks/>
            </p:cNvSpPr>
            <p:nvPr/>
          </p:nvSpPr>
          <p:spPr bwMode="auto">
            <a:xfrm>
              <a:off x="3303085" y="5126679"/>
              <a:ext cx="38812" cy="18739"/>
            </a:xfrm>
            <a:custGeom>
              <a:avLst/>
              <a:gdLst/>
              <a:ahLst/>
              <a:cxnLst>
                <a:cxn ang="0">
                  <a:pos x="58" y="0"/>
                </a:cxn>
                <a:cxn ang="0">
                  <a:pos x="81" y="0"/>
                </a:cxn>
                <a:cxn ang="0">
                  <a:pos x="101" y="8"/>
                </a:cxn>
                <a:cxn ang="0">
                  <a:pos x="113" y="19"/>
                </a:cxn>
                <a:cxn ang="0">
                  <a:pos x="119" y="32"/>
                </a:cxn>
                <a:cxn ang="0">
                  <a:pos x="113" y="43"/>
                </a:cxn>
                <a:cxn ang="0">
                  <a:pos x="101" y="56"/>
                </a:cxn>
                <a:cxn ang="0">
                  <a:pos x="81" y="62"/>
                </a:cxn>
                <a:cxn ang="0">
                  <a:pos x="58" y="67"/>
                </a:cxn>
                <a:cxn ang="0">
                  <a:pos x="35" y="62"/>
                </a:cxn>
                <a:cxn ang="0">
                  <a:pos x="17" y="56"/>
                </a:cxn>
                <a:cxn ang="0">
                  <a:pos x="2" y="43"/>
                </a:cxn>
                <a:cxn ang="0">
                  <a:pos x="0" y="32"/>
                </a:cxn>
                <a:cxn ang="0">
                  <a:pos x="2" y="19"/>
                </a:cxn>
                <a:cxn ang="0">
                  <a:pos x="17" y="8"/>
                </a:cxn>
                <a:cxn ang="0">
                  <a:pos x="35" y="0"/>
                </a:cxn>
                <a:cxn ang="0">
                  <a:pos x="58" y="0"/>
                </a:cxn>
              </a:cxnLst>
              <a:rect l="0" t="0" r="r" b="b"/>
              <a:pathLst>
                <a:path w="119" h="67">
                  <a:moveTo>
                    <a:pt x="58" y="0"/>
                  </a:moveTo>
                  <a:lnTo>
                    <a:pt x="81" y="0"/>
                  </a:lnTo>
                  <a:lnTo>
                    <a:pt x="101" y="8"/>
                  </a:lnTo>
                  <a:lnTo>
                    <a:pt x="113" y="19"/>
                  </a:lnTo>
                  <a:lnTo>
                    <a:pt x="119" y="32"/>
                  </a:lnTo>
                  <a:lnTo>
                    <a:pt x="113" y="43"/>
                  </a:lnTo>
                  <a:lnTo>
                    <a:pt x="101" y="56"/>
                  </a:lnTo>
                  <a:lnTo>
                    <a:pt x="81" y="62"/>
                  </a:lnTo>
                  <a:lnTo>
                    <a:pt x="58" y="67"/>
                  </a:lnTo>
                  <a:lnTo>
                    <a:pt x="35" y="62"/>
                  </a:lnTo>
                  <a:lnTo>
                    <a:pt x="17" y="56"/>
                  </a:lnTo>
                  <a:lnTo>
                    <a:pt x="2" y="43"/>
                  </a:lnTo>
                  <a:lnTo>
                    <a:pt x="0" y="32"/>
                  </a:lnTo>
                  <a:lnTo>
                    <a:pt x="2" y="19"/>
                  </a:lnTo>
                  <a:lnTo>
                    <a:pt x="17" y="8"/>
                  </a:lnTo>
                  <a:lnTo>
                    <a:pt x="35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5" name="Freeform 79"/>
            <p:cNvSpPr>
              <a:spLocks/>
            </p:cNvSpPr>
            <p:nvPr/>
          </p:nvSpPr>
          <p:spPr bwMode="auto">
            <a:xfrm>
              <a:off x="3122073" y="5168632"/>
              <a:ext cx="38812" cy="18180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2" y="9"/>
                </a:cxn>
                <a:cxn ang="0">
                  <a:pos x="114" y="17"/>
                </a:cxn>
                <a:cxn ang="0">
                  <a:pos x="119" y="30"/>
                </a:cxn>
                <a:cxn ang="0">
                  <a:pos x="114" y="43"/>
                </a:cxn>
                <a:cxn ang="0">
                  <a:pos x="102" y="54"/>
                </a:cxn>
                <a:cxn ang="0">
                  <a:pos x="81" y="60"/>
                </a:cxn>
                <a:cxn ang="0">
                  <a:pos x="61" y="65"/>
                </a:cxn>
                <a:cxn ang="0">
                  <a:pos x="36" y="60"/>
                </a:cxn>
                <a:cxn ang="0">
                  <a:pos x="18" y="54"/>
                </a:cxn>
                <a:cxn ang="0">
                  <a:pos x="3" y="43"/>
                </a:cxn>
                <a:cxn ang="0">
                  <a:pos x="0" y="30"/>
                </a:cxn>
                <a:cxn ang="0">
                  <a:pos x="3" y="17"/>
                </a:cxn>
                <a:cxn ang="0">
                  <a:pos x="18" y="9"/>
                </a:cxn>
                <a:cxn ang="0">
                  <a:pos x="36" y="0"/>
                </a:cxn>
                <a:cxn ang="0">
                  <a:pos x="61" y="0"/>
                </a:cxn>
              </a:cxnLst>
              <a:rect l="0" t="0" r="r" b="b"/>
              <a:pathLst>
                <a:path w="119" h="65">
                  <a:moveTo>
                    <a:pt x="61" y="0"/>
                  </a:moveTo>
                  <a:lnTo>
                    <a:pt x="81" y="0"/>
                  </a:lnTo>
                  <a:lnTo>
                    <a:pt x="102" y="9"/>
                  </a:lnTo>
                  <a:lnTo>
                    <a:pt x="114" y="17"/>
                  </a:lnTo>
                  <a:lnTo>
                    <a:pt x="119" y="30"/>
                  </a:lnTo>
                  <a:lnTo>
                    <a:pt x="114" y="43"/>
                  </a:lnTo>
                  <a:lnTo>
                    <a:pt x="102" y="54"/>
                  </a:lnTo>
                  <a:lnTo>
                    <a:pt x="81" y="60"/>
                  </a:lnTo>
                  <a:lnTo>
                    <a:pt x="61" y="65"/>
                  </a:lnTo>
                  <a:lnTo>
                    <a:pt x="36" y="60"/>
                  </a:lnTo>
                  <a:lnTo>
                    <a:pt x="18" y="54"/>
                  </a:lnTo>
                  <a:lnTo>
                    <a:pt x="3" y="43"/>
                  </a:lnTo>
                  <a:lnTo>
                    <a:pt x="0" y="30"/>
                  </a:lnTo>
                  <a:lnTo>
                    <a:pt x="3" y="17"/>
                  </a:lnTo>
                  <a:lnTo>
                    <a:pt x="18" y="9"/>
                  </a:lnTo>
                  <a:lnTo>
                    <a:pt x="36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6" name="Freeform 80"/>
            <p:cNvSpPr>
              <a:spLocks/>
            </p:cNvSpPr>
            <p:nvPr/>
          </p:nvSpPr>
          <p:spPr bwMode="auto">
            <a:xfrm>
              <a:off x="2923128" y="5390188"/>
              <a:ext cx="39464" cy="0"/>
            </a:xfrm>
            <a:custGeom>
              <a:avLst/>
              <a:gdLst/>
              <a:ahLst/>
              <a:cxnLst>
                <a:cxn ang="0">
                  <a:pos x="60" y="0"/>
                </a:cxn>
                <a:cxn ang="0">
                  <a:pos x="83" y="0"/>
                </a:cxn>
                <a:cxn ang="0">
                  <a:pos x="103" y="8"/>
                </a:cxn>
                <a:cxn ang="0">
                  <a:pos x="116" y="18"/>
                </a:cxn>
                <a:cxn ang="0">
                  <a:pos x="121" y="35"/>
                </a:cxn>
                <a:cxn ang="0">
                  <a:pos x="116" y="45"/>
                </a:cxn>
                <a:cxn ang="0">
                  <a:pos x="103" y="56"/>
                </a:cxn>
                <a:cxn ang="0">
                  <a:pos x="83" y="61"/>
                </a:cxn>
                <a:cxn ang="0">
                  <a:pos x="60" y="67"/>
                </a:cxn>
                <a:cxn ang="0">
                  <a:pos x="35" y="61"/>
                </a:cxn>
                <a:cxn ang="0">
                  <a:pos x="17" y="56"/>
                </a:cxn>
                <a:cxn ang="0">
                  <a:pos x="2" y="45"/>
                </a:cxn>
                <a:cxn ang="0">
                  <a:pos x="0" y="35"/>
                </a:cxn>
                <a:cxn ang="0">
                  <a:pos x="2" y="18"/>
                </a:cxn>
                <a:cxn ang="0">
                  <a:pos x="17" y="8"/>
                </a:cxn>
                <a:cxn ang="0">
                  <a:pos x="35" y="0"/>
                </a:cxn>
                <a:cxn ang="0">
                  <a:pos x="60" y="0"/>
                </a:cxn>
              </a:cxnLst>
              <a:rect l="0" t="0" r="r" b="b"/>
              <a:pathLst>
                <a:path w="121" h="67">
                  <a:moveTo>
                    <a:pt x="60" y="0"/>
                  </a:moveTo>
                  <a:lnTo>
                    <a:pt x="83" y="0"/>
                  </a:lnTo>
                  <a:lnTo>
                    <a:pt x="103" y="8"/>
                  </a:lnTo>
                  <a:lnTo>
                    <a:pt x="116" y="18"/>
                  </a:lnTo>
                  <a:lnTo>
                    <a:pt x="121" y="35"/>
                  </a:lnTo>
                  <a:lnTo>
                    <a:pt x="116" y="45"/>
                  </a:lnTo>
                  <a:lnTo>
                    <a:pt x="103" y="56"/>
                  </a:lnTo>
                  <a:lnTo>
                    <a:pt x="83" y="61"/>
                  </a:lnTo>
                  <a:lnTo>
                    <a:pt x="60" y="67"/>
                  </a:lnTo>
                  <a:lnTo>
                    <a:pt x="35" y="61"/>
                  </a:lnTo>
                  <a:lnTo>
                    <a:pt x="17" y="56"/>
                  </a:lnTo>
                  <a:lnTo>
                    <a:pt x="2" y="45"/>
                  </a:lnTo>
                  <a:lnTo>
                    <a:pt x="0" y="35"/>
                  </a:lnTo>
                  <a:lnTo>
                    <a:pt x="2" y="18"/>
                  </a:lnTo>
                  <a:lnTo>
                    <a:pt x="17" y="8"/>
                  </a:lnTo>
                  <a:lnTo>
                    <a:pt x="35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7" name="Freeform 81"/>
            <p:cNvSpPr>
              <a:spLocks/>
            </p:cNvSpPr>
            <p:nvPr/>
          </p:nvSpPr>
          <p:spPr bwMode="auto">
            <a:xfrm>
              <a:off x="3053582" y="5120805"/>
              <a:ext cx="39790" cy="18739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2" y="10"/>
                </a:cxn>
                <a:cxn ang="0">
                  <a:pos x="114" y="21"/>
                </a:cxn>
                <a:cxn ang="0">
                  <a:pos x="122" y="35"/>
                </a:cxn>
                <a:cxn ang="0">
                  <a:pos x="114" y="45"/>
                </a:cxn>
                <a:cxn ang="0">
                  <a:pos x="102" y="56"/>
                </a:cxn>
                <a:cxn ang="0">
                  <a:pos x="81" y="61"/>
                </a:cxn>
                <a:cxn ang="0">
                  <a:pos x="61" y="67"/>
                </a:cxn>
                <a:cxn ang="0">
                  <a:pos x="36" y="61"/>
                </a:cxn>
                <a:cxn ang="0">
                  <a:pos x="16" y="56"/>
                </a:cxn>
                <a:cxn ang="0">
                  <a:pos x="3" y="45"/>
                </a:cxn>
                <a:cxn ang="0">
                  <a:pos x="0" y="35"/>
                </a:cxn>
                <a:cxn ang="0">
                  <a:pos x="3" y="21"/>
                </a:cxn>
                <a:cxn ang="0">
                  <a:pos x="16" y="10"/>
                </a:cxn>
                <a:cxn ang="0">
                  <a:pos x="36" y="0"/>
                </a:cxn>
                <a:cxn ang="0">
                  <a:pos x="61" y="0"/>
                </a:cxn>
              </a:cxnLst>
              <a:rect l="0" t="0" r="r" b="b"/>
              <a:pathLst>
                <a:path w="122" h="67">
                  <a:moveTo>
                    <a:pt x="61" y="0"/>
                  </a:moveTo>
                  <a:lnTo>
                    <a:pt x="81" y="0"/>
                  </a:lnTo>
                  <a:lnTo>
                    <a:pt x="102" y="10"/>
                  </a:lnTo>
                  <a:lnTo>
                    <a:pt x="114" y="21"/>
                  </a:lnTo>
                  <a:lnTo>
                    <a:pt x="122" y="35"/>
                  </a:lnTo>
                  <a:lnTo>
                    <a:pt x="114" y="45"/>
                  </a:lnTo>
                  <a:lnTo>
                    <a:pt x="102" y="56"/>
                  </a:lnTo>
                  <a:lnTo>
                    <a:pt x="81" y="61"/>
                  </a:lnTo>
                  <a:lnTo>
                    <a:pt x="61" y="67"/>
                  </a:lnTo>
                  <a:lnTo>
                    <a:pt x="36" y="61"/>
                  </a:lnTo>
                  <a:lnTo>
                    <a:pt x="16" y="56"/>
                  </a:lnTo>
                  <a:lnTo>
                    <a:pt x="3" y="45"/>
                  </a:lnTo>
                  <a:lnTo>
                    <a:pt x="0" y="35"/>
                  </a:lnTo>
                  <a:lnTo>
                    <a:pt x="3" y="21"/>
                  </a:lnTo>
                  <a:lnTo>
                    <a:pt x="16" y="10"/>
                  </a:lnTo>
                  <a:lnTo>
                    <a:pt x="36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8" name="Freeform 82"/>
            <p:cNvSpPr>
              <a:spLocks/>
            </p:cNvSpPr>
            <p:nvPr/>
          </p:nvSpPr>
          <p:spPr bwMode="auto">
            <a:xfrm>
              <a:off x="3002703" y="5179260"/>
              <a:ext cx="38485" cy="18180"/>
            </a:xfrm>
            <a:custGeom>
              <a:avLst/>
              <a:gdLst/>
              <a:ahLst/>
              <a:cxnLst>
                <a:cxn ang="0">
                  <a:pos x="60" y="0"/>
                </a:cxn>
                <a:cxn ang="0">
                  <a:pos x="80" y="0"/>
                </a:cxn>
                <a:cxn ang="0">
                  <a:pos x="101" y="8"/>
                </a:cxn>
                <a:cxn ang="0">
                  <a:pos x="113" y="16"/>
                </a:cxn>
                <a:cxn ang="0">
                  <a:pos x="118" y="30"/>
                </a:cxn>
                <a:cxn ang="0">
                  <a:pos x="113" y="43"/>
                </a:cxn>
                <a:cxn ang="0">
                  <a:pos x="101" y="54"/>
                </a:cxn>
                <a:cxn ang="0">
                  <a:pos x="80" y="59"/>
                </a:cxn>
                <a:cxn ang="0">
                  <a:pos x="60" y="65"/>
                </a:cxn>
                <a:cxn ang="0">
                  <a:pos x="35" y="59"/>
                </a:cxn>
                <a:cxn ang="0">
                  <a:pos x="15" y="54"/>
                </a:cxn>
                <a:cxn ang="0">
                  <a:pos x="2" y="43"/>
                </a:cxn>
                <a:cxn ang="0">
                  <a:pos x="0" y="30"/>
                </a:cxn>
                <a:cxn ang="0">
                  <a:pos x="2" y="16"/>
                </a:cxn>
                <a:cxn ang="0">
                  <a:pos x="15" y="8"/>
                </a:cxn>
                <a:cxn ang="0">
                  <a:pos x="35" y="0"/>
                </a:cxn>
                <a:cxn ang="0">
                  <a:pos x="60" y="0"/>
                </a:cxn>
              </a:cxnLst>
              <a:rect l="0" t="0" r="r" b="b"/>
              <a:pathLst>
                <a:path w="118" h="65">
                  <a:moveTo>
                    <a:pt x="60" y="0"/>
                  </a:moveTo>
                  <a:lnTo>
                    <a:pt x="80" y="0"/>
                  </a:lnTo>
                  <a:lnTo>
                    <a:pt x="101" y="8"/>
                  </a:lnTo>
                  <a:lnTo>
                    <a:pt x="113" y="16"/>
                  </a:lnTo>
                  <a:lnTo>
                    <a:pt x="118" y="30"/>
                  </a:lnTo>
                  <a:lnTo>
                    <a:pt x="113" y="43"/>
                  </a:lnTo>
                  <a:lnTo>
                    <a:pt x="101" y="54"/>
                  </a:lnTo>
                  <a:lnTo>
                    <a:pt x="80" y="59"/>
                  </a:lnTo>
                  <a:lnTo>
                    <a:pt x="60" y="65"/>
                  </a:lnTo>
                  <a:lnTo>
                    <a:pt x="35" y="59"/>
                  </a:lnTo>
                  <a:lnTo>
                    <a:pt x="15" y="54"/>
                  </a:lnTo>
                  <a:lnTo>
                    <a:pt x="2" y="43"/>
                  </a:lnTo>
                  <a:lnTo>
                    <a:pt x="0" y="30"/>
                  </a:lnTo>
                  <a:lnTo>
                    <a:pt x="2" y="16"/>
                  </a:lnTo>
                  <a:lnTo>
                    <a:pt x="15" y="8"/>
                  </a:lnTo>
                  <a:lnTo>
                    <a:pt x="35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9" name="Freeform 83"/>
            <p:cNvSpPr>
              <a:spLocks/>
            </p:cNvSpPr>
            <p:nvPr/>
          </p:nvSpPr>
          <p:spPr bwMode="auto">
            <a:xfrm>
              <a:off x="3294605" y="5296450"/>
              <a:ext cx="38812" cy="17900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79" y="0"/>
                </a:cxn>
                <a:cxn ang="0">
                  <a:pos x="99" y="8"/>
                </a:cxn>
                <a:cxn ang="0">
                  <a:pos x="112" y="16"/>
                </a:cxn>
                <a:cxn ang="0">
                  <a:pos x="119" y="30"/>
                </a:cxn>
                <a:cxn ang="0">
                  <a:pos x="112" y="43"/>
                </a:cxn>
                <a:cxn ang="0">
                  <a:pos x="99" y="54"/>
                </a:cxn>
                <a:cxn ang="0">
                  <a:pos x="79" y="59"/>
                </a:cxn>
                <a:cxn ang="0">
                  <a:pos x="59" y="64"/>
                </a:cxn>
                <a:cxn ang="0">
                  <a:pos x="33" y="59"/>
                </a:cxn>
                <a:cxn ang="0">
                  <a:pos x="16" y="54"/>
                </a:cxn>
                <a:cxn ang="0">
                  <a:pos x="3" y="43"/>
                </a:cxn>
                <a:cxn ang="0">
                  <a:pos x="0" y="30"/>
                </a:cxn>
                <a:cxn ang="0">
                  <a:pos x="3" y="16"/>
                </a:cxn>
                <a:cxn ang="0">
                  <a:pos x="16" y="8"/>
                </a:cxn>
                <a:cxn ang="0">
                  <a:pos x="33" y="0"/>
                </a:cxn>
                <a:cxn ang="0">
                  <a:pos x="59" y="0"/>
                </a:cxn>
              </a:cxnLst>
              <a:rect l="0" t="0" r="r" b="b"/>
              <a:pathLst>
                <a:path w="119" h="64">
                  <a:moveTo>
                    <a:pt x="59" y="0"/>
                  </a:moveTo>
                  <a:lnTo>
                    <a:pt x="79" y="0"/>
                  </a:lnTo>
                  <a:lnTo>
                    <a:pt x="99" y="8"/>
                  </a:lnTo>
                  <a:lnTo>
                    <a:pt x="112" y="16"/>
                  </a:lnTo>
                  <a:lnTo>
                    <a:pt x="119" y="30"/>
                  </a:lnTo>
                  <a:lnTo>
                    <a:pt x="112" y="43"/>
                  </a:lnTo>
                  <a:lnTo>
                    <a:pt x="99" y="54"/>
                  </a:lnTo>
                  <a:lnTo>
                    <a:pt x="79" y="59"/>
                  </a:lnTo>
                  <a:lnTo>
                    <a:pt x="59" y="64"/>
                  </a:lnTo>
                  <a:lnTo>
                    <a:pt x="33" y="59"/>
                  </a:lnTo>
                  <a:lnTo>
                    <a:pt x="16" y="54"/>
                  </a:lnTo>
                  <a:lnTo>
                    <a:pt x="3" y="43"/>
                  </a:lnTo>
                  <a:lnTo>
                    <a:pt x="0" y="30"/>
                  </a:lnTo>
                  <a:lnTo>
                    <a:pt x="3" y="16"/>
                  </a:lnTo>
                  <a:lnTo>
                    <a:pt x="16" y="8"/>
                  </a:lnTo>
                  <a:lnTo>
                    <a:pt x="33" y="0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0" name="Freeform 84"/>
            <p:cNvSpPr>
              <a:spLocks/>
            </p:cNvSpPr>
            <p:nvPr/>
          </p:nvSpPr>
          <p:spPr bwMode="auto">
            <a:xfrm>
              <a:off x="3832749" y="5267083"/>
              <a:ext cx="39790" cy="18739"/>
            </a:xfrm>
            <a:custGeom>
              <a:avLst/>
              <a:gdLst/>
              <a:ahLst/>
              <a:cxnLst>
                <a:cxn ang="0">
                  <a:pos x="61" y="0"/>
                </a:cxn>
                <a:cxn ang="0">
                  <a:pos x="81" y="0"/>
                </a:cxn>
                <a:cxn ang="0">
                  <a:pos x="101" y="8"/>
                </a:cxn>
                <a:cxn ang="0">
                  <a:pos x="114" y="19"/>
                </a:cxn>
                <a:cxn ang="0">
                  <a:pos x="122" y="35"/>
                </a:cxn>
                <a:cxn ang="0">
                  <a:pos x="114" y="46"/>
                </a:cxn>
                <a:cxn ang="0">
                  <a:pos x="101" y="57"/>
                </a:cxn>
                <a:cxn ang="0">
                  <a:pos x="81" y="62"/>
                </a:cxn>
                <a:cxn ang="0">
                  <a:pos x="61" y="67"/>
                </a:cxn>
                <a:cxn ang="0">
                  <a:pos x="36" y="62"/>
                </a:cxn>
                <a:cxn ang="0">
                  <a:pos x="15" y="57"/>
                </a:cxn>
                <a:cxn ang="0">
                  <a:pos x="3" y="46"/>
                </a:cxn>
                <a:cxn ang="0">
                  <a:pos x="0" y="35"/>
                </a:cxn>
                <a:cxn ang="0">
                  <a:pos x="3" y="19"/>
                </a:cxn>
                <a:cxn ang="0">
                  <a:pos x="15" y="8"/>
                </a:cxn>
                <a:cxn ang="0">
                  <a:pos x="36" y="0"/>
                </a:cxn>
                <a:cxn ang="0">
                  <a:pos x="61" y="0"/>
                </a:cxn>
              </a:cxnLst>
              <a:rect l="0" t="0" r="r" b="b"/>
              <a:pathLst>
                <a:path w="122" h="67">
                  <a:moveTo>
                    <a:pt x="61" y="0"/>
                  </a:moveTo>
                  <a:lnTo>
                    <a:pt x="81" y="0"/>
                  </a:lnTo>
                  <a:lnTo>
                    <a:pt x="101" y="8"/>
                  </a:lnTo>
                  <a:lnTo>
                    <a:pt x="114" y="19"/>
                  </a:lnTo>
                  <a:lnTo>
                    <a:pt x="122" y="35"/>
                  </a:lnTo>
                  <a:lnTo>
                    <a:pt x="114" y="46"/>
                  </a:lnTo>
                  <a:lnTo>
                    <a:pt x="101" y="57"/>
                  </a:lnTo>
                  <a:lnTo>
                    <a:pt x="81" y="62"/>
                  </a:lnTo>
                  <a:lnTo>
                    <a:pt x="61" y="67"/>
                  </a:lnTo>
                  <a:lnTo>
                    <a:pt x="36" y="62"/>
                  </a:lnTo>
                  <a:lnTo>
                    <a:pt x="15" y="57"/>
                  </a:lnTo>
                  <a:lnTo>
                    <a:pt x="3" y="46"/>
                  </a:lnTo>
                  <a:lnTo>
                    <a:pt x="0" y="35"/>
                  </a:lnTo>
                  <a:lnTo>
                    <a:pt x="3" y="19"/>
                  </a:lnTo>
                  <a:lnTo>
                    <a:pt x="15" y="8"/>
                  </a:lnTo>
                  <a:lnTo>
                    <a:pt x="36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7A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186" name="Picture 90"/>
          <p:cNvPicPr>
            <a:picLocks noChangeAspect="1" noChangeArrowheads="1"/>
          </p:cNvPicPr>
          <p:nvPr/>
        </p:nvPicPr>
        <p:blipFill>
          <a:blip r:embed="rId1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690801" y="4927328"/>
            <a:ext cx="112512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0" name="TextovéPole 109"/>
          <p:cNvSpPr txBox="1"/>
          <p:nvPr/>
        </p:nvSpPr>
        <p:spPr>
          <a:xfrm>
            <a:off x="6147175" y="423909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sz="1400" dirty="0"/>
          </a:p>
        </p:txBody>
      </p:sp>
      <p:grpSp>
        <p:nvGrpSpPr>
          <p:cNvPr id="4193" name="Group 97"/>
          <p:cNvGrpSpPr>
            <a:grpSpLocks noChangeAspect="1"/>
          </p:cNvGrpSpPr>
          <p:nvPr/>
        </p:nvGrpSpPr>
        <p:grpSpPr bwMode="auto">
          <a:xfrm>
            <a:off x="5129515" y="3041965"/>
            <a:ext cx="961410" cy="720000"/>
            <a:chOff x="2058" y="1196"/>
            <a:chExt cx="908" cy="680"/>
          </a:xfrm>
        </p:grpSpPr>
        <p:sp>
          <p:nvSpPr>
            <p:cNvPr id="4192" name="AutoShape 96"/>
            <p:cNvSpPr>
              <a:spLocks noChangeAspect="1" noChangeArrowheads="1" noTextEdit="1"/>
            </p:cNvSpPr>
            <p:nvPr/>
          </p:nvSpPr>
          <p:spPr bwMode="auto">
            <a:xfrm>
              <a:off x="2058" y="1196"/>
              <a:ext cx="872" cy="6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5" name="Freeform 99"/>
            <p:cNvSpPr>
              <a:spLocks/>
            </p:cNvSpPr>
            <p:nvPr/>
          </p:nvSpPr>
          <p:spPr bwMode="auto">
            <a:xfrm>
              <a:off x="2356" y="1196"/>
              <a:ext cx="261" cy="680"/>
            </a:xfrm>
            <a:custGeom>
              <a:avLst/>
              <a:gdLst/>
              <a:ahLst/>
              <a:cxnLst>
                <a:cxn ang="0">
                  <a:pos x="10" y="41"/>
                </a:cxn>
                <a:cxn ang="0">
                  <a:pos x="11" y="55"/>
                </a:cxn>
                <a:cxn ang="0">
                  <a:pos x="7" y="80"/>
                </a:cxn>
                <a:cxn ang="0">
                  <a:pos x="19" y="122"/>
                </a:cxn>
                <a:cxn ang="0">
                  <a:pos x="23" y="132"/>
                </a:cxn>
                <a:cxn ang="0">
                  <a:pos x="39" y="159"/>
                </a:cxn>
                <a:cxn ang="0">
                  <a:pos x="39" y="173"/>
                </a:cxn>
                <a:cxn ang="0">
                  <a:pos x="31" y="175"/>
                </a:cxn>
                <a:cxn ang="0">
                  <a:pos x="47" y="187"/>
                </a:cxn>
                <a:cxn ang="0">
                  <a:pos x="55" y="207"/>
                </a:cxn>
                <a:cxn ang="0">
                  <a:pos x="53" y="225"/>
                </a:cxn>
                <a:cxn ang="0">
                  <a:pos x="41" y="229"/>
                </a:cxn>
                <a:cxn ang="0">
                  <a:pos x="60" y="244"/>
                </a:cxn>
                <a:cxn ang="0">
                  <a:pos x="50" y="246"/>
                </a:cxn>
                <a:cxn ang="0">
                  <a:pos x="51" y="253"/>
                </a:cxn>
                <a:cxn ang="0">
                  <a:pos x="57" y="265"/>
                </a:cxn>
                <a:cxn ang="0">
                  <a:pos x="40" y="267"/>
                </a:cxn>
                <a:cxn ang="0">
                  <a:pos x="54" y="279"/>
                </a:cxn>
                <a:cxn ang="0">
                  <a:pos x="68" y="307"/>
                </a:cxn>
                <a:cxn ang="0">
                  <a:pos x="59" y="318"/>
                </a:cxn>
                <a:cxn ang="0">
                  <a:pos x="64" y="329"/>
                </a:cxn>
                <a:cxn ang="0">
                  <a:pos x="79" y="352"/>
                </a:cxn>
                <a:cxn ang="0">
                  <a:pos x="63" y="356"/>
                </a:cxn>
                <a:cxn ang="0">
                  <a:pos x="71" y="367"/>
                </a:cxn>
                <a:cxn ang="0">
                  <a:pos x="77" y="380"/>
                </a:cxn>
                <a:cxn ang="0">
                  <a:pos x="64" y="379"/>
                </a:cxn>
                <a:cxn ang="0">
                  <a:pos x="73" y="403"/>
                </a:cxn>
                <a:cxn ang="0">
                  <a:pos x="116" y="433"/>
                </a:cxn>
                <a:cxn ang="0">
                  <a:pos x="139" y="458"/>
                </a:cxn>
                <a:cxn ang="0">
                  <a:pos x="150" y="554"/>
                </a:cxn>
                <a:cxn ang="0">
                  <a:pos x="128" y="635"/>
                </a:cxn>
                <a:cxn ang="0">
                  <a:pos x="129" y="676"/>
                </a:cxn>
                <a:cxn ang="0">
                  <a:pos x="146" y="680"/>
                </a:cxn>
                <a:cxn ang="0">
                  <a:pos x="183" y="644"/>
                </a:cxn>
                <a:cxn ang="0">
                  <a:pos x="198" y="550"/>
                </a:cxn>
                <a:cxn ang="0">
                  <a:pos x="200" y="493"/>
                </a:cxn>
                <a:cxn ang="0">
                  <a:pos x="209" y="434"/>
                </a:cxn>
                <a:cxn ang="0">
                  <a:pos x="245" y="376"/>
                </a:cxn>
                <a:cxn ang="0">
                  <a:pos x="252" y="342"/>
                </a:cxn>
                <a:cxn ang="0">
                  <a:pos x="240" y="334"/>
                </a:cxn>
                <a:cxn ang="0">
                  <a:pos x="243" y="304"/>
                </a:cxn>
                <a:cxn ang="0">
                  <a:pos x="232" y="310"/>
                </a:cxn>
                <a:cxn ang="0">
                  <a:pos x="228" y="291"/>
                </a:cxn>
                <a:cxn ang="0">
                  <a:pos x="210" y="257"/>
                </a:cxn>
                <a:cxn ang="0">
                  <a:pos x="208" y="220"/>
                </a:cxn>
                <a:cxn ang="0">
                  <a:pos x="195" y="228"/>
                </a:cxn>
                <a:cxn ang="0">
                  <a:pos x="194" y="176"/>
                </a:cxn>
                <a:cxn ang="0">
                  <a:pos x="180" y="183"/>
                </a:cxn>
                <a:cxn ang="0">
                  <a:pos x="168" y="150"/>
                </a:cxn>
                <a:cxn ang="0">
                  <a:pos x="163" y="134"/>
                </a:cxn>
                <a:cxn ang="0">
                  <a:pos x="151" y="138"/>
                </a:cxn>
                <a:cxn ang="0">
                  <a:pos x="143" y="95"/>
                </a:cxn>
                <a:cxn ang="0">
                  <a:pos x="135" y="94"/>
                </a:cxn>
                <a:cxn ang="0">
                  <a:pos x="124" y="88"/>
                </a:cxn>
                <a:cxn ang="0">
                  <a:pos x="125" y="43"/>
                </a:cxn>
                <a:cxn ang="0">
                  <a:pos x="106" y="56"/>
                </a:cxn>
                <a:cxn ang="0">
                  <a:pos x="90" y="38"/>
                </a:cxn>
                <a:cxn ang="0">
                  <a:pos x="42" y="0"/>
                </a:cxn>
                <a:cxn ang="0">
                  <a:pos x="27" y="29"/>
                </a:cxn>
              </a:cxnLst>
              <a:rect l="0" t="0" r="r" b="b"/>
              <a:pathLst>
                <a:path w="261" h="680">
                  <a:moveTo>
                    <a:pt x="25" y="41"/>
                  </a:moveTo>
                  <a:lnTo>
                    <a:pt x="22" y="42"/>
                  </a:lnTo>
                  <a:lnTo>
                    <a:pt x="19" y="43"/>
                  </a:lnTo>
                  <a:lnTo>
                    <a:pt x="16" y="43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6" y="41"/>
                  </a:lnTo>
                  <a:lnTo>
                    <a:pt x="3" y="40"/>
                  </a:lnTo>
                  <a:lnTo>
                    <a:pt x="0" y="39"/>
                  </a:lnTo>
                  <a:lnTo>
                    <a:pt x="4" y="44"/>
                  </a:lnTo>
                  <a:lnTo>
                    <a:pt x="8" y="50"/>
                  </a:lnTo>
                  <a:lnTo>
                    <a:pt x="11" y="55"/>
                  </a:lnTo>
                  <a:lnTo>
                    <a:pt x="15" y="61"/>
                  </a:lnTo>
                  <a:lnTo>
                    <a:pt x="19" y="66"/>
                  </a:lnTo>
                  <a:lnTo>
                    <a:pt x="22" y="73"/>
                  </a:lnTo>
                  <a:lnTo>
                    <a:pt x="26" y="79"/>
                  </a:lnTo>
                  <a:lnTo>
                    <a:pt x="29" y="85"/>
                  </a:lnTo>
                  <a:lnTo>
                    <a:pt x="7" y="80"/>
                  </a:lnTo>
                  <a:lnTo>
                    <a:pt x="33" y="126"/>
                  </a:lnTo>
                  <a:lnTo>
                    <a:pt x="30" y="126"/>
                  </a:lnTo>
                  <a:lnTo>
                    <a:pt x="28" y="125"/>
                  </a:lnTo>
                  <a:lnTo>
                    <a:pt x="25" y="124"/>
                  </a:lnTo>
                  <a:lnTo>
                    <a:pt x="22" y="123"/>
                  </a:lnTo>
                  <a:lnTo>
                    <a:pt x="19" y="122"/>
                  </a:lnTo>
                  <a:lnTo>
                    <a:pt x="17" y="122"/>
                  </a:lnTo>
                  <a:lnTo>
                    <a:pt x="14" y="122"/>
                  </a:lnTo>
                  <a:lnTo>
                    <a:pt x="12" y="122"/>
                  </a:lnTo>
                  <a:lnTo>
                    <a:pt x="16" y="125"/>
                  </a:lnTo>
                  <a:lnTo>
                    <a:pt x="19" y="129"/>
                  </a:lnTo>
                  <a:lnTo>
                    <a:pt x="23" y="132"/>
                  </a:lnTo>
                  <a:lnTo>
                    <a:pt x="27" y="136"/>
                  </a:lnTo>
                  <a:lnTo>
                    <a:pt x="30" y="141"/>
                  </a:lnTo>
                  <a:lnTo>
                    <a:pt x="33" y="145"/>
                  </a:lnTo>
                  <a:lnTo>
                    <a:pt x="36" y="150"/>
                  </a:lnTo>
                  <a:lnTo>
                    <a:pt x="38" y="155"/>
                  </a:lnTo>
                  <a:lnTo>
                    <a:pt x="39" y="159"/>
                  </a:lnTo>
                  <a:lnTo>
                    <a:pt x="41" y="164"/>
                  </a:lnTo>
                  <a:lnTo>
                    <a:pt x="43" y="168"/>
                  </a:lnTo>
                  <a:lnTo>
                    <a:pt x="45" y="173"/>
                  </a:lnTo>
                  <a:lnTo>
                    <a:pt x="43" y="173"/>
                  </a:lnTo>
                  <a:lnTo>
                    <a:pt x="41" y="173"/>
                  </a:lnTo>
                  <a:lnTo>
                    <a:pt x="39" y="173"/>
                  </a:lnTo>
                  <a:lnTo>
                    <a:pt x="37" y="173"/>
                  </a:lnTo>
                  <a:lnTo>
                    <a:pt x="35" y="173"/>
                  </a:lnTo>
                  <a:lnTo>
                    <a:pt x="33" y="173"/>
                  </a:lnTo>
                  <a:lnTo>
                    <a:pt x="31" y="173"/>
                  </a:lnTo>
                  <a:lnTo>
                    <a:pt x="29" y="173"/>
                  </a:lnTo>
                  <a:lnTo>
                    <a:pt x="31" y="175"/>
                  </a:lnTo>
                  <a:lnTo>
                    <a:pt x="34" y="177"/>
                  </a:lnTo>
                  <a:lnTo>
                    <a:pt x="36" y="179"/>
                  </a:lnTo>
                  <a:lnTo>
                    <a:pt x="39" y="180"/>
                  </a:lnTo>
                  <a:lnTo>
                    <a:pt x="42" y="182"/>
                  </a:lnTo>
                  <a:lnTo>
                    <a:pt x="45" y="185"/>
                  </a:lnTo>
                  <a:lnTo>
                    <a:pt x="47" y="187"/>
                  </a:lnTo>
                  <a:lnTo>
                    <a:pt x="49" y="190"/>
                  </a:lnTo>
                  <a:lnTo>
                    <a:pt x="51" y="192"/>
                  </a:lnTo>
                  <a:lnTo>
                    <a:pt x="53" y="195"/>
                  </a:lnTo>
                  <a:lnTo>
                    <a:pt x="54" y="198"/>
                  </a:lnTo>
                  <a:lnTo>
                    <a:pt x="54" y="201"/>
                  </a:lnTo>
                  <a:lnTo>
                    <a:pt x="55" y="207"/>
                  </a:lnTo>
                  <a:lnTo>
                    <a:pt x="57" y="213"/>
                  </a:lnTo>
                  <a:lnTo>
                    <a:pt x="60" y="219"/>
                  </a:lnTo>
                  <a:lnTo>
                    <a:pt x="63" y="225"/>
                  </a:lnTo>
                  <a:lnTo>
                    <a:pt x="60" y="225"/>
                  </a:lnTo>
                  <a:lnTo>
                    <a:pt x="56" y="225"/>
                  </a:lnTo>
                  <a:lnTo>
                    <a:pt x="53" y="225"/>
                  </a:lnTo>
                  <a:lnTo>
                    <a:pt x="50" y="225"/>
                  </a:lnTo>
                  <a:lnTo>
                    <a:pt x="46" y="225"/>
                  </a:lnTo>
                  <a:lnTo>
                    <a:pt x="43" y="226"/>
                  </a:lnTo>
                  <a:lnTo>
                    <a:pt x="40" y="226"/>
                  </a:lnTo>
                  <a:lnTo>
                    <a:pt x="37" y="228"/>
                  </a:lnTo>
                  <a:lnTo>
                    <a:pt x="41" y="229"/>
                  </a:lnTo>
                  <a:lnTo>
                    <a:pt x="45" y="232"/>
                  </a:lnTo>
                  <a:lnTo>
                    <a:pt x="48" y="234"/>
                  </a:lnTo>
                  <a:lnTo>
                    <a:pt x="52" y="236"/>
                  </a:lnTo>
                  <a:lnTo>
                    <a:pt x="54" y="239"/>
                  </a:lnTo>
                  <a:lnTo>
                    <a:pt x="57" y="241"/>
                  </a:lnTo>
                  <a:lnTo>
                    <a:pt x="60" y="244"/>
                  </a:lnTo>
                  <a:lnTo>
                    <a:pt x="61" y="248"/>
                  </a:lnTo>
                  <a:lnTo>
                    <a:pt x="59" y="248"/>
                  </a:lnTo>
                  <a:lnTo>
                    <a:pt x="57" y="247"/>
                  </a:lnTo>
                  <a:lnTo>
                    <a:pt x="54" y="247"/>
                  </a:lnTo>
                  <a:lnTo>
                    <a:pt x="53" y="247"/>
                  </a:lnTo>
                  <a:lnTo>
                    <a:pt x="50" y="246"/>
                  </a:lnTo>
                  <a:lnTo>
                    <a:pt x="48" y="246"/>
                  </a:lnTo>
                  <a:lnTo>
                    <a:pt x="46" y="247"/>
                  </a:lnTo>
                  <a:lnTo>
                    <a:pt x="44" y="247"/>
                  </a:lnTo>
                  <a:lnTo>
                    <a:pt x="46" y="249"/>
                  </a:lnTo>
                  <a:lnTo>
                    <a:pt x="49" y="251"/>
                  </a:lnTo>
                  <a:lnTo>
                    <a:pt x="51" y="253"/>
                  </a:lnTo>
                  <a:lnTo>
                    <a:pt x="54" y="255"/>
                  </a:lnTo>
                  <a:lnTo>
                    <a:pt x="56" y="257"/>
                  </a:lnTo>
                  <a:lnTo>
                    <a:pt x="58" y="259"/>
                  </a:lnTo>
                  <a:lnTo>
                    <a:pt x="59" y="262"/>
                  </a:lnTo>
                  <a:lnTo>
                    <a:pt x="60" y="265"/>
                  </a:lnTo>
                  <a:lnTo>
                    <a:pt x="57" y="265"/>
                  </a:lnTo>
                  <a:lnTo>
                    <a:pt x="54" y="265"/>
                  </a:lnTo>
                  <a:lnTo>
                    <a:pt x="52" y="265"/>
                  </a:lnTo>
                  <a:lnTo>
                    <a:pt x="48" y="265"/>
                  </a:lnTo>
                  <a:lnTo>
                    <a:pt x="45" y="266"/>
                  </a:lnTo>
                  <a:lnTo>
                    <a:pt x="43" y="266"/>
                  </a:lnTo>
                  <a:lnTo>
                    <a:pt x="40" y="267"/>
                  </a:lnTo>
                  <a:lnTo>
                    <a:pt x="38" y="268"/>
                  </a:lnTo>
                  <a:lnTo>
                    <a:pt x="40" y="270"/>
                  </a:lnTo>
                  <a:lnTo>
                    <a:pt x="44" y="272"/>
                  </a:lnTo>
                  <a:lnTo>
                    <a:pt x="47" y="274"/>
                  </a:lnTo>
                  <a:lnTo>
                    <a:pt x="50" y="276"/>
                  </a:lnTo>
                  <a:lnTo>
                    <a:pt x="54" y="279"/>
                  </a:lnTo>
                  <a:lnTo>
                    <a:pt x="56" y="281"/>
                  </a:lnTo>
                  <a:lnTo>
                    <a:pt x="59" y="284"/>
                  </a:lnTo>
                  <a:lnTo>
                    <a:pt x="61" y="288"/>
                  </a:lnTo>
                  <a:lnTo>
                    <a:pt x="64" y="294"/>
                  </a:lnTo>
                  <a:lnTo>
                    <a:pt x="66" y="300"/>
                  </a:lnTo>
                  <a:lnTo>
                    <a:pt x="68" y="307"/>
                  </a:lnTo>
                  <a:lnTo>
                    <a:pt x="70" y="314"/>
                  </a:lnTo>
                  <a:lnTo>
                    <a:pt x="67" y="315"/>
                  </a:lnTo>
                  <a:lnTo>
                    <a:pt x="65" y="315"/>
                  </a:lnTo>
                  <a:lnTo>
                    <a:pt x="63" y="316"/>
                  </a:lnTo>
                  <a:lnTo>
                    <a:pt x="61" y="317"/>
                  </a:lnTo>
                  <a:lnTo>
                    <a:pt x="59" y="318"/>
                  </a:lnTo>
                  <a:lnTo>
                    <a:pt x="57" y="318"/>
                  </a:lnTo>
                  <a:lnTo>
                    <a:pt x="54" y="318"/>
                  </a:lnTo>
                  <a:lnTo>
                    <a:pt x="52" y="318"/>
                  </a:lnTo>
                  <a:lnTo>
                    <a:pt x="56" y="321"/>
                  </a:lnTo>
                  <a:lnTo>
                    <a:pt x="61" y="325"/>
                  </a:lnTo>
                  <a:lnTo>
                    <a:pt x="64" y="329"/>
                  </a:lnTo>
                  <a:lnTo>
                    <a:pt x="68" y="333"/>
                  </a:lnTo>
                  <a:lnTo>
                    <a:pt x="71" y="338"/>
                  </a:lnTo>
                  <a:lnTo>
                    <a:pt x="75" y="342"/>
                  </a:lnTo>
                  <a:lnTo>
                    <a:pt x="78" y="347"/>
                  </a:lnTo>
                  <a:lnTo>
                    <a:pt x="81" y="351"/>
                  </a:lnTo>
                  <a:lnTo>
                    <a:pt x="79" y="352"/>
                  </a:lnTo>
                  <a:lnTo>
                    <a:pt x="77" y="353"/>
                  </a:lnTo>
                  <a:lnTo>
                    <a:pt x="74" y="353"/>
                  </a:lnTo>
                  <a:lnTo>
                    <a:pt x="71" y="354"/>
                  </a:lnTo>
                  <a:lnTo>
                    <a:pt x="68" y="355"/>
                  </a:lnTo>
                  <a:lnTo>
                    <a:pt x="66" y="356"/>
                  </a:lnTo>
                  <a:lnTo>
                    <a:pt x="63" y="356"/>
                  </a:lnTo>
                  <a:lnTo>
                    <a:pt x="60" y="356"/>
                  </a:lnTo>
                  <a:lnTo>
                    <a:pt x="62" y="358"/>
                  </a:lnTo>
                  <a:lnTo>
                    <a:pt x="64" y="360"/>
                  </a:lnTo>
                  <a:lnTo>
                    <a:pt x="67" y="362"/>
                  </a:lnTo>
                  <a:lnTo>
                    <a:pt x="69" y="365"/>
                  </a:lnTo>
                  <a:lnTo>
                    <a:pt x="71" y="367"/>
                  </a:lnTo>
                  <a:lnTo>
                    <a:pt x="73" y="370"/>
                  </a:lnTo>
                  <a:lnTo>
                    <a:pt x="75" y="373"/>
                  </a:lnTo>
                  <a:lnTo>
                    <a:pt x="76" y="376"/>
                  </a:lnTo>
                  <a:lnTo>
                    <a:pt x="76" y="377"/>
                  </a:lnTo>
                  <a:lnTo>
                    <a:pt x="76" y="379"/>
                  </a:lnTo>
                  <a:lnTo>
                    <a:pt x="77" y="380"/>
                  </a:lnTo>
                  <a:lnTo>
                    <a:pt x="77" y="381"/>
                  </a:lnTo>
                  <a:lnTo>
                    <a:pt x="75" y="381"/>
                  </a:lnTo>
                  <a:lnTo>
                    <a:pt x="72" y="380"/>
                  </a:lnTo>
                  <a:lnTo>
                    <a:pt x="70" y="380"/>
                  </a:lnTo>
                  <a:lnTo>
                    <a:pt x="67" y="379"/>
                  </a:lnTo>
                  <a:lnTo>
                    <a:pt x="64" y="379"/>
                  </a:lnTo>
                  <a:lnTo>
                    <a:pt x="62" y="378"/>
                  </a:lnTo>
                  <a:lnTo>
                    <a:pt x="60" y="378"/>
                  </a:lnTo>
                  <a:lnTo>
                    <a:pt x="58" y="377"/>
                  </a:lnTo>
                  <a:lnTo>
                    <a:pt x="63" y="385"/>
                  </a:lnTo>
                  <a:lnTo>
                    <a:pt x="68" y="394"/>
                  </a:lnTo>
                  <a:lnTo>
                    <a:pt x="73" y="403"/>
                  </a:lnTo>
                  <a:lnTo>
                    <a:pt x="79" y="411"/>
                  </a:lnTo>
                  <a:lnTo>
                    <a:pt x="86" y="418"/>
                  </a:lnTo>
                  <a:lnTo>
                    <a:pt x="93" y="424"/>
                  </a:lnTo>
                  <a:lnTo>
                    <a:pt x="103" y="427"/>
                  </a:lnTo>
                  <a:lnTo>
                    <a:pt x="114" y="428"/>
                  </a:lnTo>
                  <a:lnTo>
                    <a:pt x="116" y="433"/>
                  </a:lnTo>
                  <a:lnTo>
                    <a:pt x="118" y="438"/>
                  </a:lnTo>
                  <a:lnTo>
                    <a:pt x="121" y="443"/>
                  </a:lnTo>
                  <a:lnTo>
                    <a:pt x="125" y="448"/>
                  </a:lnTo>
                  <a:lnTo>
                    <a:pt x="129" y="452"/>
                  </a:lnTo>
                  <a:lnTo>
                    <a:pt x="133" y="456"/>
                  </a:lnTo>
                  <a:lnTo>
                    <a:pt x="139" y="458"/>
                  </a:lnTo>
                  <a:lnTo>
                    <a:pt x="146" y="459"/>
                  </a:lnTo>
                  <a:lnTo>
                    <a:pt x="148" y="479"/>
                  </a:lnTo>
                  <a:lnTo>
                    <a:pt x="151" y="499"/>
                  </a:lnTo>
                  <a:lnTo>
                    <a:pt x="154" y="520"/>
                  </a:lnTo>
                  <a:lnTo>
                    <a:pt x="153" y="540"/>
                  </a:lnTo>
                  <a:lnTo>
                    <a:pt x="150" y="554"/>
                  </a:lnTo>
                  <a:lnTo>
                    <a:pt x="148" y="568"/>
                  </a:lnTo>
                  <a:lnTo>
                    <a:pt x="146" y="582"/>
                  </a:lnTo>
                  <a:lnTo>
                    <a:pt x="143" y="595"/>
                  </a:lnTo>
                  <a:lnTo>
                    <a:pt x="139" y="609"/>
                  </a:lnTo>
                  <a:lnTo>
                    <a:pt x="134" y="622"/>
                  </a:lnTo>
                  <a:lnTo>
                    <a:pt x="128" y="635"/>
                  </a:lnTo>
                  <a:lnTo>
                    <a:pt x="119" y="647"/>
                  </a:lnTo>
                  <a:lnTo>
                    <a:pt x="117" y="654"/>
                  </a:lnTo>
                  <a:lnTo>
                    <a:pt x="119" y="661"/>
                  </a:lnTo>
                  <a:lnTo>
                    <a:pt x="122" y="668"/>
                  </a:lnTo>
                  <a:lnTo>
                    <a:pt x="127" y="674"/>
                  </a:lnTo>
                  <a:lnTo>
                    <a:pt x="129" y="676"/>
                  </a:lnTo>
                  <a:lnTo>
                    <a:pt x="131" y="677"/>
                  </a:lnTo>
                  <a:lnTo>
                    <a:pt x="134" y="678"/>
                  </a:lnTo>
                  <a:lnTo>
                    <a:pt x="137" y="679"/>
                  </a:lnTo>
                  <a:lnTo>
                    <a:pt x="139" y="679"/>
                  </a:lnTo>
                  <a:lnTo>
                    <a:pt x="142" y="680"/>
                  </a:lnTo>
                  <a:lnTo>
                    <a:pt x="146" y="680"/>
                  </a:lnTo>
                  <a:lnTo>
                    <a:pt x="148" y="680"/>
                  </a:lnTo>
                  <a:lnTo>
                    <a:pt x="157" y="674"/>
                  </a:lnTo>
                  <a:lnTo>
                    <a:pt x="165" y="668"/>
                  </a:lnTo>
                  <a:lnTo>
                    <a:pt x="172" y="661"/>
                  </a:lnTo>
                  <a:lnTo>
                    <a:pt x="178" y="653"/>
                  </a:lnTo>
                  <a:lnTo>
                    <a:pt x="183" y="644"/>
                  </a:lnTo>
                  <a:lnTo>
                    <a:pt x="188" y="635"/>
                  </a:lnTo>
                  <a:lnTo>
                    <a:pt x="192" y="626"/>
                  </a:lnTo>
                  <a:lnTo>
                    <a:pt x="196" y="616"/>
                  </a:lnTo>
                  <a:lnTo>
                    <a:pt x="199" y="594"/>
                  </a:lnTo>
                  <a:lnTo>
                    <a:pt x="199" y="572"/>
                  </a:lnTo>
                  <a:lnTo>
                    <a:pt x="198" y="550"/>
                  </a:lnTo>
                  <a:lnTo>
                    <a:pt x="197" y="529"/>
                  </a:lnTo>
                  <a:lnTo>
                    <a:pt x="196" y="523"/>
                  </a:lnTo>
                  <a:lnTo>
                    <a:pt x="195" y="517"/>
                  </a:lnTo>
                  <a:lnTo>
                    <a:pt x="194" y="511"/>
                  </a:lnTo>
                  <a:lnTo>
                    <a:pt x="194" y="505"/>
                  </a:lnTo>
                  <a:lnTo>
                    <a:pt x="200" y="493"/>
                  </a:lnTo>
                  <a:lnTo>
                    <a:pt x="203" y="480"/>
                  </a:lnTo>
                  <a:lnTo>
                    <a:pt x="202" y="466"/>
                  </a:lnTo>
                  <a:lnTo>
                    <a:pt x="200" y="453"/>
                  </a:lnTo>
                  <a:lnTo>
                    <a:pt x="205" y="448"/>
                  </a:lnTo>
                  <a:lnTo>
                    <a:pt x="208" y="441"/>
                  </a:lnTo>
                  <a:lnTo>
                    <a:pt x="209" y="434"/>
                  </a:lnTo>
                  <a:lnTo>
                    <a:pt x="207" y="428"/>
                  </a:lnTo>
                  <a:lnTo>
                    <a:pt x="221" y="422"/>
                  </a:lnTo>
                  <a:lnTo>
                    <a:pt x="231" y="413"/>
                  </a:lnTo>
                  <a:lnTo>
                    <a:pt x="237" y="402"/>
                  </a:lnTo>
                  <a:lnTo>
                    <a:pt x="242" y="389"/>
                  </a:lnTo>
                  <a:lnTo>
                    <a:pt x="245" y="376"/>
                  </a:lnTo>
                  <a:lnTo>
                    <a:pt x="249" y="363"/>
                  </a:lnTo>
                  <a:lnTo>
                    <a:pt x="254" y="350"/>
                  </a:lnTo>
                  <a:lnTo>
                    <a:pt x="261" y="339"/>
                  </a:lnTo>
                  <a:lnTo>
                    <a:pt x="258" y="341"/>
                  </a:lnTo>
                  <a:lnTo>
                    <a:pt x="255" y="342"/>
                  </a:lnTo>
                  <a:lnTo>
                    <a:pt x="252" y="342"/>
                  </a:lnTo>
                  <a:lnTo>
                    <a:pt x="250" y="343"/>
                  </a:lnTo>
                  <a:lnTo>
                    <a:pt x="247" y="344"/>
                  </a:lnTo>
                  <a:lnTo>
                    <a:pt x="244" y="344"/>
                  </a:lnTo>
                  <a:lnTo>
                    <a:pt x="242" y="345"/>
                  </a:lnTo>
                  <a:lnTo>
                    <a:pt x="239" y="347"/>
                  </a:lnTo>
                  <a:lnTo>
                    <a:pt x="240" y="334"/>
                  </a:lnTo>
                  <a:lnTo>
                    <a:pt x="242" y="321"/>
                  </a:lnTo>
                  <a:lnTo>
                    <a:pt x="246" y="309"/>
                  </a:lnTo>
                  <a:lnTo>
                    <a:pt x="251" y="297"/>
                  </a:lnTo>
                  <a:lnTo>
                    <a:pt x="248" y="299"/>
                  </a:lnTo>
                  <a:lnTo>
                    <a:pt x="245" y="301"/>
                  </a:lnTo>
                  <a:lnTo>
                    <a:pt x="243" y="304"/>
                  </a:lnTo>
                  <a:lnTo>
                    <a:pt x="241" y="306"/>
                  </a:lnTo>
                  <a:lnTo>
                    <a:pt x="238" y="309"/>
                  </a:lnTo>
                  <a:lnTo>
                    <a:pt x="236" y="312"/>
                  </a:lnTo>
                  <a:lnTo>
                    <a:pt x="234" y="315"/>
                  </a:lnTo>
                  <a:lnTo>
                    <a:pt x="232" y="318"/>
                  </a:lnTo>
                  <a:lnTo>
                    <a:pt x="232" y="310"/>
                  </a:lnTo>
                  <a:lnTo>
                    <a:pt x="232" y="302"/>
                  </a:lnTo>
                  <a:lnTo>
                    <a:pt x="233" y="295"/>
                  </a:lnTo>
                  <a:lnTo>
                    <a:pt x="236" y="288"/>
                  </a:lnTo>
                  <a:lnTo>
                    <a:pt x="233" y="288"/>
                  </a:lnTo>
                  <a:lnTo>
                    <a:pt x="231" y="289"/>
                  </a:lnTo>
                  <a:lnTo>
                    <a:pt x="228" y="291"/>
                  </a:lnTo>
                  <a:lnTo>
                    <a:pt x="225" y="291"/>
                  </a:lnTo>
                  <a:lnTo>
                    <a:pt x="233" y="257"/>
                  </a:lnTo>
                  <a:lnTo>
                    <a:pt x="212" y="268"/>
                  </a:lnTo>
                  <a:lnTo>
                    <a:pt x="211" y="264"/>
                  </a:lnTo>
                  <a:lnTo>
                    <a:pt x="210" y="260"/>
                  </a:lnTo>
                  <a:lnTo>
                    <a:pt x="210" y="257"/>
                  </a:lnTo>
                  <a:lnTo>
                    <a:pt x="210" y="253"/>
                  </a:lnTo>
                  <a:lnTo>
                    <a:pt x="208" y="244"/>
                  </a:lnTo>
                  <a:lnTo>
                    <a:pt x="208" y="236"/>
                  </a:lnTo>
                  <a:lnTo>
                    <a:pt x="208" y="228"/>
                  </a:lnTo>
                  <a:lnTo>
                    <a:pt x="209" y="219"/>
                  </a:lnTo>
                  <a:lnTo>
                    <a:pt x="208" y="220"/>
                  </a:lnTo>
                  <a:lnTo>
                    <a:pt x="206" y="222"/>
                  </a:lnTo>
                  <a:lnTo>
                    <a:pt x="204" y="223"/>
                  </a:lnTo>
                  <a:lnTo>
                    <a:pt x="202" y="225"/>
                  </a:lnTo>
                  <a:lnTo>
                    <a:pt x="199" y="226"/>
                  </a:lnTo>
                  <a:lnTo>
                    <a:pt x="198" y="227"/>
                  </a:lnTo>
                  <a:lnTo>
                    <a:pt x="195" y="228"/>
                  </a:lnTo>
                  <a:lnTo>
                    <a:pt x="192" y="229"/>
                  </a:lnTo>
                  <a:lnTo>
                    <a:pt x="191" y="215"/>
                  </a:lnTo>
                  <a:lnTo>
                    <a:pt x="190" y="202"/>
                  </a:lnTo>
                  <a:lnTo>
                    <a:pt x="191" y="188"/>
                  </a:lnTo>
                  <a:lnTo>
                    <a:pt x="196" y="175"/>
                  </a:lnTo>
                  <a:lnTo>
                    <a:pt x="194" y="176"/>
                  </a:lnTo>
                  <a:lnTo>
                    <a:pt x="192" y="177"/>
                  </a:lnTo>
                  <a:lnTo>
                    <a:pt x="190" y="179"/>
                  </a:lnTo>
                  <a:lnTo>
                    <a:pt x="187" y="179"/>
                  </a:lnTo>
                  <a:lnTo>
                    <a:pt x="185" y="181"/>
                  </a:lnTo>
                  <a:lnTo>
                    <a:pt x="182" y="182"/>
                  </a:lnTo>
                  <a:lnTo>
                    <a:pt x="180" y="183"/>
                  </a:lnTo>
                  <a:lnTo>
                    <a:pt x="177" y="184"/>
                  </a:lnTo>
                  <a:lnTo>
                    <a:pt x="176" y="177"/>
                  </a:lnTo>
                  <a:lnTo>
                    <a:pt x="174" y="171"/>
                  </a:lnTo>
                  <a:lnTo>
                    <a:pt x="172" y="164"/>
                  </a:lnTo>
                  <a:lnTo>
                    <a:pt x="170" y="157"/>
                  </a:lnTo>
                  <a:lnTo>
                    <a:pt x="168" y="150"/>
                  </a:lnTo>
                  <a:lnTo>
                    <a:pt x="167" y="144"/>
                  </a:lnTo>
                  <a:lnTo>
                    <a:pt x="168" y="137"/>
                  </a:lnTo>
                  <a:lnTo>
                    <a:pt x="171" y="130"/>
                  </a:lnTo>
                  <a:lnTo>
                    <a:pt x="168" y="131"/>
                  </a:lnTo>
                  <a:lnTo>
                    <a:pt x="166" y="132"/>
                  </a:lnTo>
                  <a:lnTo>
                    <a:pt x="163" y="134"/>
                  </a:lnTo>
                  <a:lnTo>
                    <a:pt x="161" y="136"/>
                  </a:lnTo>
                  <a:lnTo>
                    <a:pt x="158" y="138"/>
                  </a:lnTo>
                  <a:lnTo>
                    <a:pt x="156" y="140"/>
                  </a:lnTo>
                  <a:lnTo>
                    <a:pt x="155" y="143"/>
                  </a:lnTo>
                  <a:lnTo>
                    <a:pt x="153" y="145"/>
                  </a:lnTo>
                  <a:lnTo>
                    <a:pt x="151" y="138"/>
                  </a:lnTo>
                  <a:lnTo>
                    <a:pt x="148" y="132"/>
                  </a:lnTo>
                  <a:lnTo>
                    <a:pt x="146" y="125"/>
                  </a:lnTo>
                  <a:lnTo>
                    <a:pt x="144" y="118"/>
                  </a:lnTo>
                  <a:lnTo>
                    <a:pt x="142" y="110"/>
                  </a:lnTo>
                  <a:lnTo>
                    <a:pt x="142" y="103"/>
                  </a:lnTo>
                  <a:lnTo>
                    <a:pt x="143" y="95"/>
                  </a:lnTo>
                  <a:lnTo>
                    <a:pt x="146" y="87"/>
                  </a:lnTo>
                  <a:lnTo>
                    <a:pt x="146" y="85"/>
                  </a:lnTo>
                  <a:lnTo>
                    <a:pt x="143" y="88"/>
                  </a:lnTo>
                  <a:lnTo>
                    <a:pt x="140" y="89"/>
                  </a:lnTo>
                  <a:lnTo>
                    <a:pt x="138" y="91"/>
                  </a:lnTo>
                  <a:lnTo>
                    <a:pt x="135" y="94"/>
                  </a:lnTo>
                  <a:lnTo>
                    <a:pt x="133" y="96"/>
                  </a:lnTo>
                  <a:lnTo>
                    <a:pt x="131" y="98"/>
                  </a:lnTo>
                  <a:lnTo>
                    <a:pt x="129" y="101"/>
                  </a:lnTo>
                  <a:lnTo>
                    <a:pt x="127" y="103"/>
                  </a:lnTo>
                  <a:lnTo>
                    <a:pt x="126" y="96"/>
                  </a:lnTo>
                  <a:lnTo>
                    <a:pt x="124" y="88"/>
                  </a:lnTo>
                  <a:lnTo>
                    <a:pt x="122" y="81"/>
                  </a:lnTo>
                  <a:lnTo>
                    <a:pt x="120" y="73"/>
                  </a:lnTo>
                  <a:lnTo>
                    <a:pt x="119" y="66"/>
                  </a:lnTo>
                  <a:lnTo>
                    <a:pt x="119" y="58"/>
                  </a:lnTo>
                  <a:lnTo>
                    <a:pt x="121" y="51"/>
                  </a:lnTo>
                  <a:lnTo>
                    <a:pt x="125" y="43"/>
                  </a:lnTo>
                  <a:lnTo>
                    <a:pt x="122" y="45"/>
                  </a:lnTo>
                  <a:lnTo>
                    <a:pt x="118" y="47"/>
                  </a:lnTo>
                  <a:lnTo>
                    <a:pt x="115" y="49"/>
                  </a:lnTo>
                  <a:lnTo>
                    <a:pt x="112" y="51"/>
                  </a:lnTo>
                  <a:lnTo>
                    <a:pt x="109" y="54"/>
                  </a:lnTo>
                  <a:lnTo>
                    <a:pt x="106" y="56"/>
                  </a:lnTo>
                  <a:lnTo>
                    <a:pt x="104" y="59"/>
                  </a:lnTo>
                  <a:lnTo>
                    <a:pt x="101" y="62"/>
                  </a:lnTo>
                  <a:lnTo>
                    <a:pt x="99" y="56"/>
                  </a:lnTo>
                  <a:lnTo>
                    <a:pt x="96" y="50"/>
                  </a:lnTo>
                  <a:lnTo>
                    <a:pt x="93" y="44"/>
                  </a:lnTo>
                  <a:lnTo>
                    <a:pt x="90" y="38"/>
                  </a:lnTo>
                  <a:lnTo>
                    <a:pt x="88" y="33"/>
                  </a:lnTo>
                  <a:lnTo>
                    <a:pt x="86" y="26"/>
                  </a:lnTo>
                  <a:lnTo>
                    <a:pt x="86" y="21"/>
                  </a:lnTo>
                  <a:lnTo>
                    <a:pt x="88" y="14"/>
                  </a:lnTo>
                  <a:lnTo>
                    <a:pt x="67" y="25"/>
                  </a:lnTo>
                  <a:lnTo>
                    <a:pt x="42" y="0"/>
                  </a:lnTo>
                  <a:lnTo>
                    <a:pt x="39" y="5"/>
                  </a:lnTo>
                  <a:lnTo>
                    <a:pt x="36" y="9"/>
                  </a:lnTo>
                  <a:lnTo>
                    <a:pt x="33" y="14"/>
                  </a:lnTo>
                  <a:lnTo>
                    <a:pt x="30" y="19"/>
                  </a:lnTo>
                  <a:lnTo>
                    <a:pt x="28" y="24"/>
                  </a:lnTo>
                  <a:lnTo>
                    <a:pt x="27" y="29"/>
                  </a:lnTo>
                  <a:lnTo>
                    <a:pt x="25" y="35"/>
                  </a:lnTo>
                  <a:lnTo>
                    <a:pt x="25" y="4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6" name="Freeform 100"/>
            <p:cNvSpPr>
              <a:spLocks/>
            </p:cNvSpPr>
            <p:nvPr/>
          </p:nvSpPr>
          <p:spPr bwMode="auto">
            <a:xfrm>
              <a:off x="2400" y="1218"/>
              <a:ext cx="17" cy="43"/>
            </a:xfrm>
            <a:custGeom>
              <a:avLst/>
              <a:gdLst/>
              <a:ahLst/>
              <a:cxnLst>
                <a:cxn ang="0">
                  <a:pos x="2" y="29"/>
                </a:cxn>
                <a:cxn ang="0">
                  <a:pos x="4" y="31"/>
                </a:cxn>
                <a:cxn ang="0">
                  <a:pos x="5" y="33"/>
                </a:cxn>
                <a:cxn ang="0">
                  <a:pos x="7" y="35"/>
                </a:cxn>
                <a:cxn ang="0">
                  <a:pos x="9" y="37"/>
                </a:cxn>
                <a:cxn ang="0">
                  <a:pos x="10" y="38"/>
                </a:cxn>
                <a:cxn ang="0">
                  <a:pos x="13" y="40"/>
                </a:cxn>
                <a:cxn ang="0">
                  <a:pos x="15" y="41"/>
                </a:cxn>
                <a:cxn ang="0">
                  <a:pos x="17" y="43"/>
                </a:cxn>
                <a:cxn ang="0">
                  <a:pos x="16" y="32"/>
                </a:cxn>
                <a:cxn ang="0">
                  <a:pos x="14" y="21"/>
                </a:cxn>
                <a:cxn ang="0">
                  <a:pos x="10" y="10"/>
                </a:cxn>
                <a:cxn ang="0">
                  <a:pos x="4" y="0"/>
                </a:cxn>
                <a:cxn ang="0">
                  <a:pos x="1" y="7"/>
                </a:cxn>
                <a:cxn ang="0">
                  <a:pos x="0" y="15"/>
                </a:cxn>
                <a:cxn ang="0">
                  <a:pos x="1" y="22"/>
                </a:cxn>
                <a:cxn ang="0">
                  <a:pos x="2" y="29"/>
                </a:cxn>
              </a:cxnLst>
              <a:rect l="0" t="0" r="r" b="b"/>
              <a:pathLst>
                <a:path w="17" h="43">
                  <a:moveTo>
                    <a:pt x="2" y="29"/>
                  </a:moveTo>
                  <a:lnTo>
                    <a:pt x="4" y="31"/>
                  </a:lnTo>
                  <a:lnTo>
                    <a:pt x="5" y="33"/>
                  </a:lnTo>
                  <a:lnTo>
                    <a:pt x="7" y="35"/>
                  </a:lnTo>
                  <a:lnTo>
                    <a:pt x="9" y="37"/>
                  </a:lnTo>
                  <a:lnTo>
                    <a:pt x="10" y="38"/>
                  </a:lnTo>
                  <a:lnTo>
                    <a:pt x="13" y="40"/>
                  </a:lnTo>
                  <a:lnTo>
                    <a:pt x="15" y="41"/>
                  </a:lnTo>
                  <a:lnTo>
                    <a:pt x="17" y="43"/>
                  </a:lnTo>
                  <a:lnTo>
                    <a:pt x="16" y="32"/>
                  </a:lnTo>
                  <a:lnTo>
                    <a:pt x="14" y="21"/>
                  </a:lnTo>
                  <a:lnTo>
                    <a:pt x="10" y="10"/>
                  </a:lnTo>
                  <a:lnTo>
                    <a:pt x="4" y="0"/>
                  </a:lnTo>
                  <a:lnTo>
                    <a:pt x="1" y="7"/>
                  </a:lnTo>
                  <a:lnTo>
                    <a:pt x="0" y="15"/>
                  </a:lnTo>
                  <a:lnTo>
                    <a:pt x="1" y="22"/>
                  </a:lnTo>
                  <a:lnTo>
                    <a:pt x="2" y="29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7" name="Freeform 101"/>
            <p:cNvSpPr>
              <a:spLocks/>
            </p:cNvSpPr>
            <p:nvPr/>
          </p:nvSpPr>
          <p:spPr bwMode="auto">
            <a:xfrm>
              <a:off x="2430" y="1243"/>
              <a:ext cx="16" cy="43"/>
            </a:xfrm>
            <a:custGeom>
              <a:avLst/>
              <a:gdLst/>
              <a:ahLst/>
              <a:cxnLst>
                <a:cxn ang="0">
                  <a:pos x="5" y="43"/>
                </a:cxn>
                <a:cxn ang="0">
                  <a:pos x="7" y="41"/>
                </a:cxn>
                <a:cxn ang="0">
                  <a:pos x="9" y="38"/>
                </a:cxn>
                <a:cxn ang="0">
                  <a:pos x="12" y="35"/>
                </a:cxn>
                <a:cxn ang="0">
                  <a:pos x="14" y="33"/>
                </a:cxn>
                <a:cxn ang="0">
                  <a:pos x="15" y="30"/>
                </a:cxn>
                <a:cxn ang="0">
                  <a:pos x="16" y="28"/>
                </a:cxn>
                <a:cxn ang="0">
                  <a:pos x="15" y="25"/>
                </a:cxn>
                <a:cxn ang="0">
                  <a:pos x="14" y="22"/>
                </a:cxn>
                <a:cxn ang="0">
                  <a:pos x="3" y="0"/>
                </a:cxn>
                <a:cxn ang="0">
                  <a:pos x="0" y="11"/>
                </a:cxn>
                <a:cxn ang="0">
                  <a:pos x="0" y="22"/>
                </a:cxn>
                <a:cxn ang="0">
                  <a:pos x="3" y="33"/>
                </a:cxn>
                <a:cxn ang="0">
                  <a:pos x="5" y="43"/>
                </a:cxn>
              </a:cxnLst>
              <a:rect l="0" t="0" r="r" b="b"/>
              <a:pathLst>
                <a:path w="16" h="43">
                  <a:moveTo>
                    <a:pt x="5" y="43"/>
                  </a:moveTo>
                  <a:lnTo>
                    <a:pt x="7" y="41"/>
                  </a:lnTo>
                  <a:lnTo>
                    <a:pt x="9" y="38"/>
                  </a:lnTo>
                  <a:lnTo>
                    <a:pt x="12" y="35"/>
                  </a:lnTo>
                  <a:lnTo>
                    <a:pt x="14" y="33"/>
                  </a:lnTo>
                  <a:lnTo>
                    <a:pt x="15" y="30"/>
                  </a:lnTo>
                  <a:lnTo>
                    <a:pt x="16" y="28"/>
                  </a:lnTo>
                  <a:lnTo>
                    <a:pt x="15" y="25"/>
                  </a:lnTo>
                  <a:lnTo>
                    <a:pt x="14" y="22"/>
                  </a:lnTo>
                  <a:lnTo>
                    <a:pt x="3" y="0"/>
                  </a:lnTo>
                  <a:lnTo>
                    <a:pt x="0" y="11"/>
                  </a:lnTo>
                  <a:lnTo>
                    <a:pt x="0" y="22"/>
                  </a:lnTo>
                  <a:lnTo>
                    <a:pt x="3" y="33"/>
                  </a:lnTo>
                  <a:lnTo>
                    <a:pt x="5" y="43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8" name="Freeform 102"/>
            <p:cNvSpPr>
              <a:spLocks/>
            </p:cNvSpPr>
            <p:nvPr/>
          </p:nvSpPr>
          <p:spPr bwMode="auto">
            <a:xfrm>
              <a:off x="2393" y="1266"/>
              <a:ext cx="23" cy="21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1" y="4"/>
                </a:cxn>
                <a:cxn ang="0">
                  <a:pos x="2" y="7"/>
                </a:cxn>
                <a:cxn ang="0">
                  <a:pos x="4" y="10"/>
                </a:cxn>
                <a:cxn ang="0">
                  <a:pos x="6" y="13"/>
                </a:cxn>
                <a:cxn ang="0">
                  <a:pos x="8" y="15"/>
                </a:cxn>
                <a:cxn ang="0">
                  <a:pos x="11" y="18"/>
                </a:cxn>
                <a:cxn ang="0">
                  <a:pos x="15" y="19"/>
                </a:cxn>
                <a:cxn ang="0">
                  <a:pos x="18" y="21"/>
                </a:cxn>
                <a:cxn ang="0">
                  <a:pos x="21" y="21"/>
                </a:cxn>
                <a:cxn ang="0">
                  <a:pos x="23" y="18"/>
                </a:cxn>
                <a:cxn ang="0">
                  <a:pos x="23" y="15"/>
                </a:cxn>
                <a:cxn ang="0">
                  <a:pos x="22" y="12"/>
                </a:cxn>
                <a:cxn ang="0">
                  <a:pos x="22" y="9"/>
                </a:cxn>
                <a:cxn ang="0">
                  <a:pos x="20" y="6"/>
                </a:cxn>
                <a:cxn ang="0">
                  <a:pos x="18" y="4"/>
                </a:cxn>
                <a:cxn ang="0">
                  <a:pos x="15" y="3"/>
                </a:cxn>
                <a:cxn ang="0">
                  <a:pos x="13" y="1"/>
                </a:cxn>
                <a:cxn ang="0">
                  <a:pos x="9" y="1"/>
                </a:cxn>
                <a:cxn ang="0">
                  <a:pos x="7" y="0"/>
                </a:cxn>
                <a:cxn ang="0">
                  <a:pos x="3" y="0"/>
                </a:cxn>
                <a:cxn ang="0">
                  <a:pos x="0" y="1"/>
                </a:cxn>
              </a:cxnLst>
              <a:rect l="0" t="0" r="r" b="b"/>
              <a:pathLst>
                <a:path w="23" h="21">
                  <a:moveTo>
                    <a:pt x="0" y="1"/>
                  </a:moveTo>
                  <a:lnTo>
                    <a:pt x="1" y="4"/>
                  </a:lnTo>
                  <a:lnTo>
                    <a:pt x="2" y="7"/>
                  </a:lnTo>
                  <a:lnTo>
                    <a:pt x="4" y="10"/>
                  </a:lnTo>
                  <a:lnTo>
                    <a:pt x="6" y="13"/>
                  </a:lnTo>
                  <a:lnTo>
                    <a:pt x="8" y="15"/>
                  </a:lnTo>
                  <a:lnTo>
                    <a:pt x="11" y="18"/>
                  </a:lnTo>
                  <a:lnTo>
                    <a:pt x="15" y="19"/>
                  </a:lnTo>
                  <a:lnTo>
                    <a:pt x="18" y="21"/>
                  </a:lnTo>
                  <a:lnTo>
                    <a:pt x="21" y="21"/>
                  </a:lnTo>
                  <a:lnTo>
                    <a:pt x="23" y="18"/>
                  </a:lnTo>
                  <a:lnTo>
                    <a:pt x="23" y="15"/>
                  </a:lnTo>
                  <a:lnTo>
                    <a:pt x="22" y="12"/>
                  </a:lnTo>
                  <a:lnTo>
                    <a:pt x="22" y="9"/>
                  </a:lnTo>
                  <a:lnTo>
                    <a:pt x="20" y="6"/>
                  </a:lnTo>
                  <a:lnTo>
                    <a:pt x="18" y="4"/>
                  </a:lnTo>
                  <a:lnTo>
                    <a:pt x="15" y="3"/>
                  </a:lnTo>
                  <a:lnTo>
                    <a:pt x="13" y="1"/>
                  </a:lnTo>
                  <a:lnTo>
                    <a:pt x="9" y="1"/>
                  </a:lnTo>
                  <a:lnTo>
                    <a:pt x="7" y="0"/>
                  </a:lnTo>
                  <a:lnTo>
                    <a:pt x="3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9" name="Freeform 103"/>
            <p:cNvSpPr>
              <a:spLocks/>
            </p:cNvSpPr>
            <p:nvPr/>
          </p:nvSpPr>
          <p:spPr bwMode="auto">
            <a:xfrm>
              <a:off x="2451" y="1289"/>
              <a:ext cx="13" cy="45"/>
            </a:xfrm>
            <a:custGeom>
              <a:avLst/>
              <a:gdLst/>
              <a:ahLst/>
              <a:cxnLst>
                <a:cxn ang="0">
                  <a:pos x="4" y="45"/>
                </a:cxn>
                <a:cxn ang="0">
                  <a:pos x="8" y="40"/>
                </a:cxn>
                <a:cxn ang="0">
                  <a:pos x="10" y="34"/>
                </a:cxn>
                <a:cxn ang="0">
                  <a:pos x="12" y="28"/>
                </a:cxn>
                <a:cxn ang="0">
                  <a:pos x="13" y="22"/>
                </a:cxn>
                <a:cxn ang="0">
                  <a:pos x="5" y="0"/>
                </a:cxn>
                <a:cxn ang="0">
                  <a:pos x="0" y="11"/>
                </a:cxn>
                <a:cxn ang="0">
                  <a:pos x="0" y="22"/>
                </a:cxn>
                <a:cxn ang="0">
                  <a:pos x="1" y="34"/>
                </a:cxn>
                <a:cxn ang="0">
                  <a:pos x="4" y="45"/>
                </a:cxn>
              </a:cxnLst>
              <a:rect l="0" t="0" r="r" b="b"/>
              <a:pathLst>
                <a:path w="13" h="45">
                  <a:moveTo>
                    <a:pt x="4" y="45"/>
                  </a:moveTo>
                  <a:lnTo>
                    <a:pt x="8" y="40"/>
                  </a:lnTo>
                  <a:lnTo>
                    <a:pt x="10" y="34"/>
                  </a:lnTo>
                  <a:lnTo>
                    <a:pt x="12" y="28"/>
                  </a:lnTo>
                  <a:lnTo>
                    <a:pt x="13" y="22"/>
                  </a:lnTo>
                  <a:lnTo>
                    <a:pt x="5" y="0"/>
                  </a:lnTo>
                  <a:lnTo>
                    <a:pt x="0" y="11"/>
                  </a:lnTo>
                  <a:lnTo>
                    <a:pt x="0" y="22"/>
                  </a:lnTo>
                  <a:lnTo>
                    <a:pt x="1" y="34"/>
                  </a:lnTo>
                  <a:lnTo>
                    <a:pt x="4" y="45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0" name="Freeform 104"/>
            <p:cNvSpPr>
              <a:spLocks/>
            </p:cNvSpPr>
            <p:nvPr/>
          </p:nvSpPr>
          <p:spPr bwMode="auto">
            <a:xfrm>
              <a:off x="2474" y="1320"/>
              <a:ext cx="19" cy="63"/>
            </a:xfrm>
            <a:custGeom>
              <a:avLst/>
              <a:gdLst/>
              <a:ahLst/>
              <a:cxnLst>
                <a:cxn ang="0">
                  <a:pos x="4" y="63"/>
                </a:cxn>
                <a:cxn ang="0">
                  <a:pos x="5" y="59"/>
                </a:cxn>
                <a:cxn ang="0">
                  <a:pos x="8" y="55"/>
                </a:cxn>
                <a:cxn ang="0">
                  <a:pos x="11" y="52"/>
                </a:cxn>
                <a:cxn ang="0">
                  <a:pos x="13" y="48"/>
                </a:cxn>
                <a:cxn ang="0">
                  <a:pos x="16" y="44"/>
                </a:cxn>
                <a:cxn ang="0">
                  <a:pos x="18" y="40"/>
                </a:cxn>
                <a:cxn ang="0">
                  <a:pos x="19" y="35"/>
                </a:cxn>
                <a:cxn ang="0">
                  <a:pos x="18" y="30"/>
                </a:cxn>
                <a:cxn ang="0">
                  <a:pos x="11" y="0"/>
                </a:cxn>
                <a:cxn ang="0">
                  <a:pos x="6" y="7"/>
                </a:cxn>
                <a:cxn ang="0">
                  <a:pos x="3" y="14"/>
                </a:cxn>
                <a:cxn ang="0">
                  <a:pos x="1" y="22"/>
                </a:cxn>
                <a:cxn ang="0">
                  <a:pos x="0" y="30"/>
                </a:cxn>
                <a:cxn ang="0">
                  <a:pos x="1" y="38"/>
                </a:cxn>
                <a:cxn ang="0">
                  <a:pos x="2" y="47"/>
                </a:cxn>
                <a:cxn ang="0">
                  <a:pos x="3" y="55"/>
                </a:cxn>
                <a:cxn ang="0">
                  <a:pos x="4" y="63"/>
                </a:cxn>
              </a:cxnLst>
              <a:rect l="0" t="0" r="r" b="b"/>
              <a:pathLst>
                <a:path w="19" h="63">
                  <a:moveTo>
                    <a:pt x="4" y="63"/>
                  </a:moveTo>
                  <a:lnTo>
                    <a:pt x="5" y="59"/>
                  </a:lnTo>
                  <a:lnTo>
                    <a:pt x="8" y="55"/>
                  </a:lnTo>
                  <a:lnTo>
                    <a:pt x="11" y="52"/>
                  </a:lnTo>
                  <a:lnTo>
                    <a:pt x="13" y="48"/>
                  </a:lnTo>
                  <a:lnTo>
                    <a:pt x="16" y="44"/>
                  </a:lnTo>
                  <a:lnTo>
                    <a:pt x="18" y="40"/>
                  </a:lnTo>
                  <a:lnTo>
                    <a:pt x="19" y="35"/>
                  </a:lnTo>
                  <a:lnTo>
                    <a:pt x="18" y="30"/>
                  </a:lnTo>
                  <a:lnTo>
                    <a:pt x="11" y="0"/>
                  </a:lnTo>
                  <a:lnTo>
                    <a:pt x="6" y="7"/>
                  </a:lnTo>
                  <a:lnTo>
                    <a:pt x="3" y="14"/>
                  </a:lnTo>
                  <a:lnTo>
                    <a:pt x="1" y="22"/>
                  </a:lnTo>
                  <a:lnTo>
                    <a:pt x="0" y="30"/>
                  </a:lnTo>
                  <a:lnTo>
                    <a:pt x="1" y="38"/>
                  </a:lnTo>
                  <a:lnTo>
                    <a:pt x="2" y="47"/>
                  </a:lnTo>
                  <a:lnTo>
                    <a:pt x="3" y="55"/>
                  </a:lnTo>
                  <a:lnTo>
                    <a:pt x="4" y="63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1" name="Freeform 105"/>
            <p:cNvSpPr>
              <a:spLocks/>
            </p:cNvSpPr>
            <p:nvPr/>
          </p:nvSpPr>
          <p:spPr bwMode="auto">
            <a:xfrm>
              <a:off x="2400" y="1305"/>
              <a:ext cx="36" cy="2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"/>
                </a:cxn>
                <a:cxn ang="0">
                  <a:pos x="1" y="5"/>
                </a:cxn>
                <a:cxn ang="0">
                  <a:pos x="2" y="7"/>
                </a:cxn>
                <a:cxn ang="0">
                  <a:pos x="5" y="9"/>
                </a:cxn>
                <a:cxn ang="0">
                  <a:pos x="7" y="11"/>
                </a:cxn>
                <a:cxn ang="0">
                  <a:pos x="10" y="13"/>
                </a:cxn>
                <a:cxn ang="0">
                  <a:pos x="12" y="15"/>
                </a:cxn>
                <a:cxn ang="0">
                  <a:pos x="15" y="16"/>
                </a:cxn>
                <a:cxn ang="0">
                  <a:pos x="36" y="27"/>
                </a:cxn>
                <a:cxn ang="0">
                  <a:pos x="34" y="24"/>
                </a:cxn>
                <a:cxn ang="0">
                  <a:pos x="33" y="20"/>
                </a:cxn>
                <a:cxn ang="0">
                  <a:pos x="32" y="17"/>
                </a:cxn>
                <a:cxn ang="0">
                  <a:pos x="31" y="13"/>
                </a:cxn>
                <a:cxn ang="0">
                  <a:pos x="29" y="10"/>
                </a:cxn>
                <a:cxn ang="0">
                  <a:pos x="27" y="6"/>
                </a:cxn>
                <a:cxn ang="0">
                  <a:pos x="25" y="4"/>
                </a:cxn>
                <a:cxn ang="0">
                  <a:pos x="21" y="2"/>
                </a:cxn>
                <a:cxn ang="0">
                  <a:pos x="18" y="1"/>
                </a:cxn>
                <a:cxn ang="0">
                  <a:pos x="16" y="1"/>
                </a:cxn>
                <a:cxn ang="0">
                  <a:pos x="13" y="0"/>
                </a:cxn>
                <a:cxn ang="0">
                  <a:pos x="10" y="0"/>
                </a:cxn>
                <a:cxn ang="0">
                  <a:pos x="8" y="0"/>
                </a:cxn>
                <a:cxn ang="0">
                  <a:pos x="5" y="0"/>
                </a:cxn>
                <a:cxn ang="0">
                  <a:pos x="3" y="0"/>
                </a:cxn>
                <a:cxn ang="0">
                  <a:pos x="0" y="0"/>
                </a:cxn>
              </a:cxnLst>
              <a:rect l="0" t="0" r="r" b="b"/>
              <a:pathLst>
                <a:path w="36" h="27">
                  <a:moveTo>
                    <a:pt x="0" y="0"/>
                  </a:moveTo>
                  <a:lnTo>
                    <a:pt x="0" y="3"/>
                  </a:lnTo>
                  <a:lnTo>
                    <a:pt x="1" y="5"/>
                  </a:lnTo>
                  <a:lnTo>
                    <a:pt x="2" y="7"/>
                  </a:lnTo>
                  <a:lnTo>
                    <a:pt x="5" y="9"/>
                  </a:lnTo>
                  <a:lnTo>
                    <a:pt x="7" y="11"/>
                  </a:lnTo>
                  <a:lnTo>
                    <a:pt x="10" y="13"/>
                  </a:lnTo>
                  <a:lnTo>
                    <a:pt x="12" y="15"/>
                  </a:lnTo>
                  <a:lnTo>
                    <a:pt x="15" y="16"/>
                  </a:lnTo>
                  <a:lnTo>
                    <a:pt x="36" y="27"/>
                  </a:lnTo>
                  <a:lnTo>
                    <a:pt x="34" y="24"/>
                  </a:lnTo>
                  <a:lnTo>
                    <a:pt x="33" y="20"/>
                  </a:lnTo>
                  <a:lnTo>
                    <a:pt x="32" y="17"/>
                  </a:lnTo>
                  <a:lnTo>
                    <a:pt x="31" y="13"/>
                  </a:lnTo>
                  <a:lnTo>
                    <a:pt x="29" y="10"/>
                  </a:lnTo>
                  <a:lnTo>
                    <a:pt x="27" y="6"/>
                  </a:lnTo>
                  <a:lnTo>
                    <a:pt x="25" y="4"/>
                  </a:lnTo>
                  <a:lnTo>
                    <a:pt x="21" y="2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2" name="Freeform 106"/>
            <p:cNvSpPr>
              <a:spLocks/>
            </p:cNvSpPr>
            <p:nvPr/>
          </p:nvSpPr>
          <p:spPr bwMode="auto">
            <a:xfrm>
              <a:off x="2496" y="1365"/>
              <a:ext cx="18" cy="49"/>
            </a:xfrm>
            <a:custGeom>
              <a:avLst/>
              <a:gdLst/>
              <a:ahLst/>
              <a:cxnLst>
                <a:cxn ang="0">
                  <a:pos x="2" y="49"/>
                </a:cxn>
                <a:cxn ang="0">
                  <a:pos x="4" y="47"/>
                </a:cxn>
                <a:cxn ang="0">
                  <a:pos x="7" y="45"/>
                </a:cxn>
                <a:cxn ang="0">
                  <a:pos x="9" y="42"/>
                </a:cxn>
                <a:cxn ang="0">
                  <a:pos x="12" y="39"/>
                </a:cxn>
                <a:cxn ang="0">
                  <a:pos x="14" y="36"/>
                </a:cxn>
                <a:cxn ang="0">
                  <a:pos x="16" y="33"/>
                </a:cxn>
                <a:cxn ang="0">
                  <a:pos x="17" y="29"/>
                </a:cxn>
                <a:cxn ang="0">
                  <a:pos x="18" y="25"/>
                </a:cxn>
                <a:cxn ang="0">
                  <a:pos x="16" y="18"/>
                </a:cxn>
                <a:cxn ang="0">
                  <a:pos x="15" y="12"/>
                </a:cxn>
                <a:cxn ang="0">
                  <a:pos x="12" y="6"/>
                </a:cxn>
                <a:cxn ang="0">
                  <a:pos x="9" y="0"/>
                </a:cxn>
                <a:cxn ang="0">
                  <a:pos x="4" y="12"/>
                </a:cxn>
                <a:cxn ang="0">
                  <a:pos x="1" y="25"/>
                </a:cxn>
                <a:cxn ang="0">
                  <a:pos x="0" y="37"/>
                </a:cxn>
                <a:cxn ang="0">
                  <a:pos x="2" y="49"/>
                </a:cxn>
              </a:cxnLst>
              <a:rect l="0" t="0" r="r" b="b"/>
              <a:pathLst>
                <a:path w="18" h="49">
                  <a:moveTo>
                    <a:pt x="2" y="49"/>
                  </a:moveTo>
                  <a:lnTo>
                    <a:pt x="4" y="47"/>
                  </a:lnTo>
                  <a:lnTo>
                    <a:pt x="7" y="45"/>
                  </a:lnTo>
                  <a:lnTo>
                    <a:pt x="9" y="42"/>
                  </a:lnTo>
                  <a:lnTo>
                    <a:pt x="12" y="39"/>
                  </a:lnTo>
                  <a:lnTo>
                    <a:pt x="14" y="36"/>
                  </a:lnTo>
                  <a:lnTo>
                    <a:pt x="16" y="33"/>
                  </a:lnTo>
                  <a:lnTo>
                    <a:pt x="17" y="29"/>
                  </a:lnTo>
                  <a:lnTo>
                    <a:pt x="18" y="25"/>
                  </a:lnTo>
                  <a:lnTo>
                    <a:pt x="16" y="18"/>
                  </a:lnTo>
                  <a:lnTo>
                    <a:pt x="15" y="12"/>
                  </a:lnTo>
                  <a:lnTo>
                    <a:pt x="12" y="6"/>
                  </a:lnTo>
                  <a:lnTo>
                    <a:pt x="9" y="0"/>
                  </a:lnTo>
                  <a:lnTo>
                    <a:pt x="4" y="12"/>
                  </a:lnTo>
                  <a:lnTo>
                    <a:pt x="1" y="25"/>
                  </a:lnTo>
                  <a:lnTo>
                    <a:pt x="0" y="37"/>
                  </a:lnTo>
                  <a:lnTo>
                    <a:pt x="2" y="49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3" name="Freeform 107"/>
            <p:cNvSpPr>
              <a:spLocks/>
            </p:cNvSpPr>
            <p:nvPr/>
          </p:nvSpPr>
          <p:spPr bwMode="auto">
            <a:xfrm>
              <a:off x="2410" y="1344"/>
              <a:ext cx="45" cy="3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5"/>
                </a:cxn>
                <a:cxn ang="0">
                  <a:pos x="9" y="11"/>
                </a:cxn>
                <a:cxn ang="0">
                  <a:pos x="14" y="17"/>
                </a:cxn>
                <a:cxn ang="0">
                  <a:pos x="19" y="21"/>
                </a:cxn>
                <a:cxn ang="0">
                  <a:pos x="25" y="26"/>
                </a:cxn>
                <a:cxn ang="0">
                  <a:pos x="31" y="30"/>
                </a:cxn>
                <a:cxn ang="0">
                  <a:pos x="38" y="34"/>
                </a:cxn>
                <a:cxn ang="0">
                  <a:pos x="45" y="37"/>
                </a:cxn>
                <a:cxn ang="0">
                  <a:pos x="43" y="32"/>
                </a:cxn>
                <a:cxn ang="0">
                  <a:pos x="42" y="27"/>
                </a:cxn>
                <a:cxn ang="0">
                  <a:pos x="40" y="21"/>
                </a:cxn>
                <a:cxn ang="0">
                  <a:pos x="37" y="17"/>
                </a:cxn>
                <a:cxn ang="0">
                  <a:pos x="34" y="12"/>
                </a:cxn>
                <a:cxn ang="0">
                  <a:pos x="30" y="8"/>
                </a:cxn>
                <a:cxn ang="0">
                  <a:pos x="25" y="5"/>
                </a:cxn>
                <a:cxn ang="0">
                  <a:pos x="19" y="4"/>
                </a:cxn>
                <a:cxn ang="0">
                  <a:pos x="0" y="0"/>
                </a:cxn>
              </a:cxnLst>
              <a:rect l="0" t="0" r="r" b="b"/>
              <a:pathLst>
                <a:path w="45" h="37">
                  <a:moveTo>
                    <a:pt x="0" y="0"/>
                  </a:moveTo>
                  <a:lnTo>
                    <a:pt x="5" y="5"/>
                  </a:lnTo>
                  <a:lnTo>
                    <a:pt x="9" y="11"/>
                  </a:lnTo>
                  <a:lnTo>
                    <a:pt x="14" y="17"/>
                  </a:lnTo>
                  <a:lnTo>
                    <a:pt x="19" y="21"/>
                  </a:lnTo>
                  <a:lnTo>
                    <a:pt x="25" y="26"/>
                  </a:lnTo>
                  <a:lnTo>
                    <a:pt x="31" y="30"/>
                  </a:lnTo>
                  <a:lnTo>
                    <a:pt x="38" y="34"/>
                  </a:lnTo>
                  <a:lnTo>
                    <a:pt x="45" y="37"/>
                  </a:lnTo>
                  <a:lnTo>
                    <a:pt x="43" y="32"/>
                  </a:lnTo>
                  <a:lnTo>
                    <a:pt x="42" y="27"/>
                  </a:lnTo>
                  <a:lnTo>
                    <a:pt x="40" y="21"/>
                  </a:lnTo>
                  <a:lnTo>
                    <a:pt x="37" y="17"/>
                  </a:lnTo>
                  <a:lnTo>
                    <a:pt x="34" y="12"/>
                  </a:lnTo>
                  <a:lnTo>
                    <a:pt x="30" y="8"/>
                  </a:lnTo>
                  <a:lnTo>
                    <a:pt x="25" y="5"/>
                  </a:lnTo>
                  <a:lnTo>
                    <a:pt x="19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4" name="Freeform 108"/>
            <p:cNvSpPr>
              <a:spLocks/>
            </p:cNvSpPr>
            <p:nvPr/>
          </p:nvSpPr>
          <p:spPr bwMode="auto">
            <a:xfrm>
              <a:off x="2512" y="1409"/>
              <a:ext cx="18" cy="44"/>
            </a:xfrm>
            <a:custGeom>
              <a:avLst/>
              <a:gdLst/>
              <a:ahLst/>
              <a:cxnLst>
                <a:cxn ang="0">
                  <a:pos x="1" y="44"/>
                </a:cxn>
                <a:cxn ang="0">
                  <a:pos x="3" y="41"/>
                </a:cxn>
                <a:cxn ang="0">
                  <a:pos x="5" y="39"/>
                </a:cxn>
                <a:cxn ang="0">
                  <a:pos x="9" y="37"/>
                </a:cxn>
                <a:cxn ang="0">
                  <a:pos x="12" y="35"/>
                </a:cxn>
                <a:cxn ang="0">
                  <a:pos x="15" y="33"/>
                </a:cxn>
                <a:cxn ang="0">
                  <a:pos x="17" y="30"/>
                </a:cxn>
                <a:cxn ang="0">
                  <a:pos x="18" y="27"/>
                </a:cxn>
                <a:cxn ang="0">
                  <a:pos x="17" y="23"/>
                </a:cxn>
                <a:cxn ang="0">
                  <a:pos x="17" y="17"/>
                </a:cxn>
                <a:cxn ang="0">
                  <a:pos x="16" y="12"/>
                </a:cxn>
                <a:cxn ang="0">
                  <a:pos x="15" y="6"/>
                </a:cxn>
                <a:cxn ang="0">
                  <a:pos x="14" y="0"/>
                </a:cxn>
                <a:cxn ang="0">
                  <a:pos x="11" y="5"/>
                </a:cxn>
                <a:cxn ang="0">
                  <a:pos x="8" y="10"/>
                </a:cxn>
                <a:cxn ang="0">
                  <a:pos x="5" y="16"/>
                </a:cxn>
                <a:cxn ang="0">
                  <a:pos x="2" y="21"/>
                </a:cxn>
                <a:cxn ang="0">
                  <a:pos x="0" y="27"/>
                </a:cxn>
                <a:cxn ang="0">
                  <a:pos x="0" y="33"/>
                </a:cxn>
                <a:cxn ang="0">
                  <a:pos x="0" y="39"/>
                </a:cxn>
                <a:cxn ang="0">
                  <a:pos x="1" y="44"/>
                </a:cxn>
              </a:cxnLst>
              <a:rect l="0" t="0" r="r" b="b"/>
              <a:pathLst>
                <a:path w="18" h="44">
                  <a:moveTo>
                    <a:pt x="1" y="44"/>
                  </a:moveTo>
                  <a:lnTo>
                    <a:pt x="3" y="41"/>
                  </a:lnTo>
                  <a:lnTo>
                    <a:pt x="5" y="39"/>
                  </a:lnTo>
                  <a:lnTo>
                    <a:pt x="9" y="37"/>
                  </a:lnTo>
                  <a:lnTo>
                    <a:pt x="12" y="35"/>
                  </a:lnTo>
                  <a:lnTo>
                    <a:pt x="15" y="33"/>
                  </a:lnTo>
                  <a:lnTo>
                    <a:pt x="17" y="30"/>
                  </a:lnTo>
                  <a:lnTo>
                    <a:pt x="18" y="27"/>
                  </a:lnTo>
                  <a:lnTo>
                    <a:pt x="17" y="23"/>
                  </a:lnTo>
                  <a:lnTo>
                    <a:pt x="17" y="17"/>
                  </a:lnTo>
                  <a:lnTo>
                    <a:pt x="16" y="12"/>
                  </a:lnTo>
                  <a:lnTo>
                    <a:pt x="15" y="6"/>
                  </a:lnTo>
                  <a:lnTo>
                    <a:pt x="14" y="0"/>
                  </a:lnTo>
                  <a:lnTo>
                    <a:pt x="11" y="5"/>
                  </a:lnTo>
                  <a:lnTo>
                    <a:pt x="8" y="10"/>
                  </a:lnTo>
                  <a:lnTo>
                    <a:pt x="5" y="16"/>
                  </a:lnTo>
                  <a:lnTo>
                    <a:pt x="2" y="21"/>
                  </a:lnTo>
                  <a:lnTo>
                    <a:pt x="0" y="27"/>
                  </a:lnTo>
                  <a:lnTo>
                    <a:pt x="0" y="33"/>
                  </a:lnTo>
                  <a:lnTo>
                    <a:pt x="0" y="39"/>
                  </a:lnTo>
                  <a:lnTo>
                    <a:pt x="1" y="4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5" name="Freeform 109"/>
            <p:cNvSpPr>
              <a:spLocks/>
            </p:cNvSpPr>
            <p:nvPr/>
          </p:nvSpPr>
          <p:spPr bwMode="auto">
            <a:xfrm>
              <a:off x="2432" y="1391"/>
              <a:ext cx="40" cy="4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7"/>
                </a:cxn>
                <a:cxn ang="0">
                  <a:pos x="5" y="14"/>
                </a:cxn>
                <a:cxn ang="0">
                  <a:pos x="10" y="20"/>
                </a:cxn>
                <a:cxn ang="0">
                  <a:pos x="15" y="24"/>
                </a:cxn>
                <a:cxn ang="0">
                  <a:pos x="21" y="29"/>
                </a:cxn>
                <a:cxn ang="0">
                  <a:pos x="27" y="33"/>
                </a:cxn>
                <a:cxn ang="0">
                  <a:pos x="34" y="37"/>
                </a:cxn>
                <a:cxn ang="0">
                  <a:pos x="40" y="40"/>
                </a:cxn>
                <a:cxn ang="0">
                  <a:pos x="38" y="33"/>
                </a:cxn>
                <a:cxn ang="0">
                  <a:pos x="35" y="27"/>
                </a:cxn>
                <a:cxn ang="0">
                  <a:pos x="31" y="21"/>
                </a:cxn>
                <a:cxn ang="0">
                  <a:pos x="26" y="15"/>
                </a:cxn>
                <a:cxn ang="0">
                  <a:pos x="20" y="10"/>
                </a:cxn>
                <a:cxn ang="0">
                  <a:pos x="14" y="6"/>
                </a:cxn>
                <a:cxn ang="0">
                  <a:pos x="7" y="2"/>
                </a:cxn>
                <a:cxn ang="0">
                  <a:pos x="0" y="0"/>
                </a:cxn>
              </a:cxnLst>
              <a:rect l="0" t="0" r="r" b="b"/>
              <a:pathLst>
                <a:path w="40" h="40">
                  <a:moveTo>
                    <a:pt x="0" y="0"/>
                  </a:moveTo>
                  <a:lnTo>
                    <a:pt x="2" y="7"/>
                  </a:lnTo>
                  <a:lnTo>
                    <a:pt x="5" y="14"/>
                  </a:lnTo>
                  <a:lnTo>
                    <a:pt x="10" y="20"/>
                  </a:lnTo>
                  <a:lnTo>
                    <a:pt x="15" y="24"/>
                  </a:lnTo>
                  <a:lnTo>
                    <a:pt x="21" y="29"/>
                  </a:lnTo>
                  <a:lnTo>
                    <a:pt x="27" y="33"/>
                  </a:lnTo>
                  <a:lnTo>
                    <a:pt x="34" y="37"/>
                  </a:lnTo>
                  <a:lnTo>
                    <a:pt x="40" y="40"/>
                  </a:lnTo>
                  <a:lnTo>
                    <a:pt x="38" y="33"/>
                  </a:lnTo>
                  <a:lnTo>
                    <a:pt x="35" y="27"/>
                  </a:lnTo>
                  <a:lnTo>
                    <a:pt x="31" y="21"/>
                  </a:lnTo>
                  <a:lnTo>
                    <a:pt x="26" y="15"/>
                  </a:lnTo>
                  <a:lnTo>
                    <a:pt x="20" y="10"/>
                  </a:lnTo>
                  <a:lnTo>
                    <a:pt x="14" y="6"/>
                  </a:lnTo>
                  <a:lnTo>
                    <a:pt x="7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6" name="Freeform 110"/>
            <p:cNvSpPr>
              <a:spLocks/>
            </p:cNvSpPr>
            <p:nvPr/>
          </p:nvSpPr>
          <p:spPr bwMode="auto">
            <a:xfrm>
              <a:off x="2514" y="1455"/>
              <a:ext cx="29" cy="61"/>
            </a:xfrm>
            <a:custGeom>
              <a:avLst/>
              <a:gdLst/>
              <a:ahLst/>
              <a:cxnLst>
                <a:cxn ang="0">
                  <a:pos x="0" y="37"/>
                </a:cxn>
                <a:cxn ang="0">
                  <a:pos x="0" y="43"/>
                </a:cxn>
                <a:cxn ang="0">
                  <a:pos x="1" y="50"/>
                </a:cxn>
                <a:cxn ang="0">
                  <a:pos x="3" y="55"/>
                </a:cxn>
                <a:cxn ang="0">
                  <a:pos x="7" y="61"/>
                </a:cxn>
                <a:cxn ang="0">
                  <a:pos x="15" y="55"/>
                </a:cxn>
                <a:cxn ang="0">
                  <a:pos x="19" y="48"/>
                </a:cxn>
                <a:cxn ang="0">
                  <a:pos x="22" y="41"/>
                </a:cxn>
                <a:cxn ang="0">
                  <a:pos x="24" y="32"/>
                </a:cxn>
                <a:cxn ang="0">
                  <a:pos x="24" y="24"/>
                </a:cxn>
                <a:cxn ang="0">
                  <a:pos x="25" y="16"/>
                </a:cxn>
                <a:cxn ang="0">
                  <a:pos x="26" y="7"/>
                </a:cxn>
                <a:cxn ang="0">
                  <a:pos x="29" y="0"/>
                </a:cxn>
                <a:cxn ang="0">
                  <a:pos x="23" y="3"/>
                </a:cxn>
                <a:cxn ang="0">
                  <a:pos x="17" y="6"/>
                </a:cxn>
                <a:cxn ang="0">
                  <a:pos x="13" y="10"/>
                </a:cxn>
                <a:cxn ang="0">
                  <a:pos x="9" y="14"/>
                </a:cxn>
                <a:cxn ang="0">
                  <a:pos x="5" y="20"/>
                </a:cxn>
                <a:cxn ang="0">
                  <a:pos x="3" y="25"/>
                </a:cxn>
                <a:cxn ang="0">
                  <a:pos x="1" y="31"/>
                </a:cxn>
                <a:cxn ang="0">
                  <a:pos x="0" y="37"/>
                </a:cxn>
              </a:cxnLst>
              <a:rect l="0" t="0" r="r" b="b"/>
              <a:pathLst>
                <a:path w="29" h="61">
                  <a:moveTo>
                    <a:pt x="0" y="37"/>
                  </a:moveTo>
                  <a:lnTo>
                    <a:pt x="0" y="43"/>
                  </a:lnTo>
                  <a:lnTo>
                    <a:pt x="1" y="50"/>
                  </a:lnTo>
                  <a:lnTo>
                    <a:pt x="3" y="55"/>
                  </a:lnTo>
                  <a:lnTo>
                    <a:pt x="7" y="61"/>
                  </a:lnTo>
                  <a:lnTo>
                    <a:pt x="15" y="55"/>
                  </a:lnTo>
                  <a:lnTo>
                    <a:pt x="19" y="48"/>
                  </a:lnTo>
                  <a:lnTo>
                    <a:pt x="22" y="41"/>
                  </a:lnTo>
                  <a:lnTo>
                    <a:pt x="24" y="32"/>
                  </a:lnTo>
                  <a:lnTo>
                    <a:pt x="24" y="24"/>
                  </a:lnTo>
                  <a:lnTo>
                    <a:pt x="25" y="16"/>
                  </a:lnTo>
                  <a:lnTo>
                    <a:pt x="26" y="7"/>
                  </a:lnTo>
                  <a:lnTo>
                    <a:pt x="29" y="0"/>
                  </a:lnTo>
                  <a:lnTo>
                    <a:pt x="23" y="3"/>
                  </a:lnTo>
                  <a:lnTo>
                    <a:pt x="17" y="6"/>
                  </a:lnTo>
                  <a:lnTo>
                    <a:pt x="13" y="10"/>
                  </a:lnTo>
                  <a:lnTo>
                    <a:pt x="9" y="14"/>
                  </a:lnTo>
                  <a:lnTo>
                    <a:pt x="5" y="20"/>
                  </a:lnTo>
                  <a:lnTo>
                    <a:pt x="3" y="25"/>
                  </a:lnTo>
                  <a:lnTo>
                    <a:pt x="1" y="31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7" name="Freeform 111"/>
            <p:cNvSpPr>
              <a:spLocks/>
            </p:cNvSpPr>
            <p:nvPr/>
          </p:nvSpPr>
          <p:spPr bwMode="auto">
            <a:xfrm>
              <a:off x="2441" y="1434"/>
              <a:ext cx="40" cy="4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6"/>
                </a:cxn>
                <a:cxn ang="0">
                  <a:pos x="9" y="12"/>
                </a:cxn>
                <a:cxn ang="0">
                  <a:pos x="12" y="18"/>
                </a:cxn>
                <a:cxn ang="0">
                  <a:pos x="16" y="24"/>
                </a:cxn>
                <a:cxn ang="0">
                  <a:pos x="20" y="30"/>
                </a:cxn>
                <a:cxn ang="0">
                  <a:pos x="25" y="35"/>
                </a:cxn>
                <a:cxn ang="0">
                  <a:pos x="31" y="38"/>
                </a:cxn>
                <a:cxn ang="0">
                  <a:pos x="40" y="40"/>
                </a:cxn>
                <a:cxn ang="0">
                  <a:pos x="40" y="36"/>
                </a:cxn>
                <a:cxn ang="0">
                  <a:pos x="39" y="32"/>
                </a:cxn>
                <a:cxn ang="0">
                  <a:pos x="38" y="27"/>
                </a:cxn>
                <a:cxn ang="0">
                  <a:pos x="37" y="23"/>
                </a:cxn>
                <a:cxn ang="0">
                  <a:pos x="34" y="19"/>
                </a:cxn>
                <a:cxn ang="0">
                  <a:pos x="31" y="16"/>
                </a:cxn>
                <a:cxn ang="0">
                  <a:pos x="28" y="13"/>
                </a:cxn>
                <a:cxn ang="0">
                  <a:pos x="23" y="10"/>
                </a:cxn>
                <a:cxn ang="0">
                  <a:pos x="20" y="9"/>
                </a:cxn>
                <a:cxn ang="0">
                  <a:pos x="18" y="8"/>
                </a:cxn>
                <a:cxn ang="0">
                  <a:pos x="15" y="6"/>
                </a:cxn>
                <a:cxn ang="0">
                  <a:pos x="12" y="5"/>
                </a:cxn>
                <a:cxn ang="0">
                  <a:pos x="10" y="3"/>
                </a:cxn>
                <a:cxn ang="0">
                  <a:pos x="7" y="2"/>
                </a:cxn>
                <a:cxn ang="0">
                  <a:pos x="3" y="1"/>
                </a:cxn>
                <a:cxn ang="0">
                  <a:pos x="0" y="0"/>
                </a:cxn>
              </a:cxnLst>
              <a:rect l="0" t="0" r="r" b="b"/>
              <a:pathLst>
                <a:path w="40" h="40">
                  <a:moveTo>
                    <a:pt x="0" y="0"/>
                  </a:moveTo>
                  <a:lnTo>
                    <a:pt x="5" y="6"/>
                  </a:lnTo>
                  <a:lnTo>
                    <a:pt x="9" y="12"/>
                  </a:lnTo>
                  <a:lnTo>
                    <a:pt x="12" y="18"/>
                  </a:lnTo>
                  <a:lnTo>
                    <a:pt x="16" y="24"/>
                  </a:lnTo>
                  <a:lnTo>
                    <a:pt x="20" y="30"/>
                  </a:lnTo>
                  <a:lnTo>
                    <a:pt x="25" y="35"/>
                  </a:lnTo>
                  <a:lnTo>
                    <a:pt x="31" y="38"/>
                  </a:lnTo>
                  <a:lnTo>
                    <a:pt x="40" y="40"/>
                  </a:lnTo>
                  <a:lnTo>
                    <a:pt x="40" y="36"/>
                  </a:lnTo>
                  <a:lnTo>
                    <a:pt x="39" y="32"/>
                  </a:lnTo>
                  <a:lnTo>
                    <a:pt x="38" y="27"/>
                  </a:lnTo>
                  <a:lnTo>
                    <a:pt x="37" y="23"/>
                  </a:lnTo>
                  <a:lnTo>
                    <a:pt x="34" y="19"/>
                  </a:lnTo>
                  <a:lnTo>
                    <a:pt x="31" y="16"/>
                  </a:lnTo>
                  <a:lnTo>
                    <a:pt x="28" y="13"/>
                  </a:lnTo>
                  <a:lnTo>
                    <a:pt x="23" y="10"/>
                  </a:lnTo>
                  <a:lnTo>
                    <a:pt x="20" y="9"/>
                  </a:lnTo>
                  <a:lnTo>
                    <a:pt x="18" y="8"/>
                  </a:lnTo>
                  <a:lnTo>
                    <a:pt x="15" y="6"/>
                  </a:lnTo>
                  <a:lnTo>
                    <a:pt x="12" y="5"/>
                  </a:lnTo>
                  <a:lnTo>
                    <a:pt x="10" y="3"/>
                  </a:lnTo>
                  <a:lnTo>
                    <a:pt x="7" y="2"/>
                  </a:lnTo>
                  <a:lnTo>
                    <a:pt x="3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8" name="Freeform 112"/>
            <p:cNvSpPr>
              <a:spLocks/>
            </p:cNvSpPr>
            <p:nvPr/>
          </p:nvSpPr>
          <p:spPr bwMode="auto">
            <a:xfrm>
              <a:off x="2529" y="1485"/>
              <a:ext cx="39" cy="68"/>
            </a:xfrm>
            <a:custGeom>
              <a:avLst/>
              <a:gdLst/>
              <a:ahLst/>
              <a:cxnLst>
                <a:cxn ang="0">
                  <a:pos x="1" y="64"/>
                </a:cxn>
                <a:cxn ang="0">
                  <a:pos x="2" y="66"/>
                </a:cxn>
                <a:cxn ang="0">
                  <a:pos x="4" y="67"/>
                </a:cxn>
                <a:cxn ang="0">
                  <a:pos x="7" y="68"/>
                </a:cxn>
                <a:cxn ang="0">
                  <a:pos x="9" y="67"/>
                </a:cxn>
                <a:cxn ang="0">
                  <a:pos x="17" y="61"/>
                </a:cxn>
                <a:cxn ang="0">
                  <a:pos x="23" y="54"/>
                </a:cxn>
                <a:cxn ang="0">
                  <a:pos x="27" y="46"/>
                </a:cxn>
                <a:cxn ang="0">
                  <a:pos x="30" y="37"/>
                </a:cxn>
                <a:cxn ang="0">
                  <a:pos x="32" y="28"/>
                </a:cxn>
                <a:cxn ang="0">
                  <a:pos x="34" y="18"/>
                </a:cxn>
                <a:cxn ang="0">
                  <a:pos x="36" y="9"/>
                </a:cxn>
                <a:cxn ang="0">
                  <a:pos x="39" y="0"/>
                </a:cxn>
                <a:cxn ang="0">
                  <a:pos x="33" y="8"/>
                </a:cxn>
                <a:cxn ang="0">
                  <a:pos x="26" y="15"/>
                </a:cxn>
                <a:cxn ang="0">
                  <a:pos x="18" y="22"/>
                </a:cxn>
                <a:cxn ang="0">
                  <a:pos x="12" y="29"/>
                </a:cxn>
                <a:cxn ang="0">
                  <a:pos x="6" y="37"/>
                </a:cxn>
                <a:cxn ang="0">
                  <a:pos x="2" y="45"/>
                </a:cxn>
                <a:cxn ang="0">
                  <a:pos x="0" y="54"/>
                </a:cxn>
                <a:cxn ang="0">
                  <a:pos x="1" y="64"/>
                </a:cxn>
              </a:cxnLst>
              <a:rect l="0" t="0" r="r" b="b"/>
              <a:pathLst>
                <a:path w="39" h="68">
                  <a:moveTo>
                    <a:pt x="1" y="64"/>
                  </a:moveTo>
                  <a:lnTo>
                    <a:pt x="2" y="66"/>
                  </a:lnTo>
                  <a:lnTo>
                    <a:pt x="4" y="67"/>
                  </a:lnTo>
                  <a:lnTo>
                    <a:pt x="7" y="68"/>
                  </a:lnTo>
                  <a:lnTo>
                    <a:pt x="9" y="67"/>
                  </a:lnTo>
                  <a:lnTo>
                    <a:pt x="17" y="61"/>
                  </a:lnTo>
                  <a:lnTo>
                    <a:pt x="23" y="54"/>
                  </a:lnTo>
                  <a:lnTo>
                    <a:pt x="27" y="46"/>
                  </a:lnTo>
                  <a:lnTo>
                    <a:pt x="30" y="37"/>
                  </a:lnTo>
                  <a:lnTo>
                    <a:pt x="32" y="28"/>
                  </a:lnTo>
                  <a:lnTo>
                    <a:pt x="34" y="18"/>
                  </a:lnTo>
                  <a:lnTo>
                    <a:pt x="36" y="9"/>
                  </a:lnTo>
                  <a:lnTo>
                    <a:pt x="39" y="0"/>
                  </a:lnTo>
                  <a:lnTo>
                    <a:pt x="33" y="8"/>
                  </a:lnTo>
                  <a:lnTo>
                    <a:pt x="26" y="15"/>
                  </a:lnTo>
                  <a:lnTo>
                    <a:pt x="18" y="22"/>
                  </a:lnTo>
                  <a:lnTo>
                    <a:pt x="12" y="29"/>
                  </a:lnTo>
                  <a:lnTo>
                    <a:pt x="6" y="37"/>
                  </a:lnTo>
                  <a:lnTo>
                    <a:pt x="2" y="45"/>
                  </a:lnTo>
                  <a:lnTo>
                    <a:pt x="0" y="54"/>
                  </a:lnTo>
                  <a:lnTo>
                    <a:pt x="1" y="6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9" name="Freeform 113"/>
            <p:cNvSpPr>
              <a:spLocks/>
            </p:cNvSpPr>
            <p:nvPr/>
          </p:nvSpPr>
          <p:spPr bwMode="auto">
            <a:xfrm>
              <a:off x="2435" y="1474"/>
              <a:ext cx="61" cy="4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7"/>
                </a:cxn>
                <a:cxn ang="0">
                  <a:pos x="12" y="15"/>
                </a:cxn>
                <a:cxn ang="0">
                  <a:pos x="18" y="22"/>
                </a:cxn>
                <a:cxn ang="0">
                  <a:pos x="25" y="29"/>
                </a:cxn>
                <a:cxn ang="0">
                  <a:pos x="32" y="35"/>
                </a:cxn>
                <a:cxn ang="0">
                  <a:pos x="41" y="40"/>
                </a:cxn>
                <a:cxn ang="0">
                  <a:pos x="51" y="42"/>
                </a:cxn>
                <a:cxn ang="0">
                  <a:pos x="61" y="43"/>
                </a:cxn>
                <a:cxn ang="0">
                  <a:pos x="57" y="35"/>
                </a:cxn>
                <a:cxn ang="0">
                  <a:pos x="51" y="28"/>
                </a:cxn>
                <a:cxn ang="0">
                  <a:pos x="44" y="21"/>
                </a:cxn>
                <a:cxn ang="0">
                  <a:pos x="37" y="15"/>
                </a:cxn>
                <a:cxn ang="0">
                  <a:pos x="29" y="10"/>
                </a:cxn>
                <a:cxn ang="0">
                  <a:pos x="20" y="5"/>
                </a:cxn>
                <a:cxn ang="0">
                  <a:pos x="10" y="2"/>
                </a:cxn>
                <a:cxn ang="0">
                  <a:pos x="0" y="0"/>
                </a:cxn>
              </a:cxnLst>
              <a:rect l="0" t="0" r="r" b="b"/>
              <a:pathLst>
                <a:path w="61" h="43">
                  <a:moveTo>
                    <a:pt x="0" y="0"/>
                  </a:moveTo>
                  <a:lnTo>
                    <a:pt x="6" y="7"/>
                  </a:lnTo>
                  <a:lnTo>
                    <a:pt x="12" y="15"/>
                  </a:lnTo>
                  <a:lnTo>
                    <a:pt x="18" y="22"/>
                  </a:lnTo>
                  <a:lnTo>
                    <a:pt x="25" y="29"/>
                  </a:lnTo>
                  <a:lnTo>
                    <a:pt x="32" y="35"/>
                  </a:lnTo>
                  <a:lnTo>
                    <a:pt x="41" y="40"/>
                  </a:lnTo>
                  <a:lnTo>
                    <a:pt x="51" y="42"/>
                  </a:lnTo>
                  <a:lnTo>
                    <a:pt x="61" y="43"/>
                  </a:lnTo>
                  <a:lnTo>
                    <a:pt x="57" y="35"/>
                  </a:lnTo>
                  <a:lnTo>
                    <a:pt x="51" y="28"/>
                  </a:lnTo>
                  <a:lnTo>
                    <a:pt x="44" y="21"/>
                  </a:lnTo>
                  <a:lnTo>
                    <a:pt x="37" y="15"/>
                  </a:lnTo>
                  <a:lnTo>
                    <a:pt x="29" y="10"/>
                  </a:lnTo>
                  <a:lnTo>
                    <a:pt x="20" y="5"/>
                  </a:lnTo>
                  <a:lnTo>
                    <a:pt x="1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0" name="Freeform 114"/>
            <p:cNvSpPr>
              <a:spLocks/>
            </p:cNvSpPr>
            <p:nvPr/>
          </p:nvSpPr>
          <p:spPr bwMode="auto">
            <a:xfrm>
              <a:off x="2535" y="1540"/>
              <a:ext cx="42" cy="70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3" y="66"/>
                </a:cxn>
                <a:cxn ang="0">
                  <a:pos x="5" y="68"/>
                </a:cxn>
                <a:cxn ang="0">
                  <a:pos x="8" y="70"/>
                </a:cxn>
                <a:cxn ang="0">
                  <a:pos x="11" y="70"/>
                </a:cxn>
                <a:cxn ang="0">
                  <a:pos x="16" y="66"/>
                </a:cxn>
                <a:cxn ang="0">
                  <a:pos x="20" y="62"/>
                </a:cxn>
                <a:cxn ang="0">
                  <a:pos x="24" y="57"/>
                </a:cxn>
                <a:cxn ang="0">
                  <a:pos x="28" y="52"/>
                </a:cxn>
                <a:cxn ang="0">
                  <a:pos x="30" y="47"/>
                </a:cxn>
                <a:cxn ang="0">
                  <a:pos x="32" y="41"/>
                </a:cxn>
                <a:cxn ang="0">
                  <a:pos x="34" y="35"/>
                </a:cxn>
                <a:cxn ang="0">
                  <a:pos x="34" y="29"/>
                </a:cxn>
                <a:cxn ang="0">
                  <a:pos x="37" y="23"/>
                </a:cxn>
                <a:cxn ang="0">
                  <a:pos x="38" y="17"/>
                </a:cxn>
                <a:cxn ang="0">
                  <a:pos x="39" y="10"/>
                </a:cxn>
                <a:cxn ang="0">
                  <a:pos x="41" y="3"/>
                </a:cxn>
                <a:cxn ang="0">
                  <a:pos x="42" y="0"/>
                </a:cxn>
                <a:cxn ang="0">
                  <a:pos x="35" y="6"/>
                </a:cxn>
                <a:cxn ang="0">
                  <a:pos x="28" y="13"/>
                </a:cxn>
                <a:cxn ang="0">
                  <a:pos x="22" y="21"/>
                </a:cxn>
                <a:cxn ang="0">
                  <a:pos x="17" y="29"/>
                </a:cxn>
                <a:cxn ang="0">
                  <a:pos x="12" y="37"/>
                </a:cxn>
                <a:cxn ang="0">
                  <a:pos x="7" y="45"/>
                </a:cxn>
                <a:cxn ang="0">
                  <a:pos x="3" y="54"/>
                </a:cxn>
                <a:cxn ang="0">
                  <a:pos x="0" y="64"/>
                </a:cxn>
              </a:cxnLst>
              <a:rect l="0" t="0" r="r" b="b"/>
              <a:pathLst>
                <a:path w="42" h="70">
                  <a:moveTo>
                    <a:pt x="0" y="64"/>
                  </a:moveTo>
                  <a:lnTo>
                    <a:pt x="3" y="66"/>
                  </a:lnTo>
                  <a:lnTo>
                    <a:pt x="5" y="68"/>
                  </a:lnTo>
                  <a:lnTo>
                    <a:pt x="8" y="70"/>
                  </a:lnTo>
                  <a:lnTo>
                    <a:pt x="11" y="70"/>
                  </a:lnTo>
                  <a:lnTo>
                    <a:pt x="16" y="66"/>
                  </a:lnTo>
                  <a:lnTo>
                    <a:pt x="20" y="62"/>
                  </a:lnTo>
                  <a:lnTo>
                    <a:pt x="24" y="57"/>
                  </a:lnTo>
                  <a:lnTo>
                    <a:pt x="28" y="52"/>
                  </a:lnTo>
                  <a:lnTo>
                    <a:pt x="30" y="47"/>
                  </a:lnTo>
                  <a:lnTo>
                    <a:pt x="32" y="41"/>
                  </a:lnTo>
                  <a:lnTo>
                    <a:pt x="34" y="35"/>
                  </a:lnTo>
                  <a:lnTo>
                    <a:pt x="34" y="29"/>
                  </a:lnTo>
                  <a:lnTo>
                    <a:pt x="37" y="23"/>
                  </a:lnTo>
                  <a:lnTo>
                    <a:pt x="38" y="17"/>
                  </a:lnTo>
                  <a:lnTo>
                    <a:pt x="39" y="10"/>
                  </a:lnTo>
                  <a:lnTo>
                    <a:pt x="41" y="3"/>
                  </a:lnTo>
                  <a:lnTo>
                    <a:pt x="42" y="0"/>
                  </a:lnTo>
                  <a:lnTo>
                    <a:pt x="35" y="6"/>
                  </a:lnTo>
                  <a:lnTo>
                    <a:pt x="28" y="13"/>
                  </a:lnTo>
                  <a:lnTo>
                    <a:pt x="22" y="21"/>
                  </a:lnTo>
                  <a:lnTo>
                    <a:pt x="17" y="29"/>
                  </a:lnTo>
                  <a:lnTo>
                    <a:pt x="12" y="37"/>
                  </a:lnTo>
                  <a:lnTo>
                    <a:pt x="7" y="45"/>
                  </a:lnTo>
                  <a:lnTo>
                    <a:pt x="3" y="5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1" name="Freeform 115"/>
            <p:cNvSpPr>
              <a:spLocks/>
            </p:cNvSpPr>
            <p:nvPr/>
          </p:nvSpPr>
          <p:spPr bwMode="auto">
            <a:xfrm>
              <a:off x="2452" y="1525"/>
              <a:ext cx="54" cy="3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6"/>
                </a:cxn>
                <a:cxn ang="0">
                  <a:pos x="9" y="12"/>
                </a:cxn>
                <a:cxn ang="0">
                  <a:pos x="14" y="18"/>
                </a:cxn>
                <a:cxn ang="0">
                  <a:pos x="19" y="24"/>
                </a:cxn>
                <a:cxn ang="0">
                  <a:pos x="26" y="29"/>
                </a:cxn>
                <a:cxn ang="0">
                  <a:pos x="33" y="33"/>
                </a:cxn>
                <a:cxn ang="0">
                  <a:pos x="40" y="36"/>
                </a:cxn>
                <a:cxn ang="0">
                  <a:pos x="49" y="38"/>
                </a:cxn>
                <a:cxn ang="0">
                  <a:pos x="51" y="37"/>
                </a:cxn>
                <a:cxn ang="0">
                  <a:pos x="53" y="37"/>
                </a:cxn>
                <a:cxn ang="0">
                  <a:pos x="54" y="36"/>
                </a:cxn>
                <a:cxn ang="0">
                  <a:pos x="54" y="34"/>
                </a:cxn>
                <a:cxn ang="0">
                  <a:pos x="51" y="27"/>
                </a:cxn>
                <a:cxn ang="0">
                  <a:pos x="46" y="19"/>
                </a:cxn>
                <a:cxn ang="0">
                  <a:pos x="41" y="13"/>
                </a:cxn>
                <a:cxn ang="0">
                  <a:pos x="34" y="8"/>
                </a:cxn>
                <a:cxn ang="0">
                  <a:pos x="26" y="4"/>
                </a:cxn>
                <a:cxn ang="0">
                  <a:pos x="18" y="1"/>
                </a:cxn>
                <a:cxn ang="0">
                  <a:pos x="9" y="0"/>
                </a:cxn>
                <a:cxn ang="0">
                  <a:pos x="0" y="0"/>
                </a:cxn>
              </a:cxnLst>
              <a:rect l="0" t="0" r="r" b="b"/>
              <a:pathLst>
                <a:path w="54" h="38">
                  <a:moveTo>
                    <a:pt x="0" y="0"/>
                  </a:moveTo>
                  <a:lnTo>
                    <a:pt x="4" y="6"/>
                  </a:lnTo>
                  <a:lnTo>
                    <a:pt x="9" y="12"/>
                  </a:lnTo>
                  <a:lnTo>
                    <a:pt x="14" y="18"/>
                  </a:lnTo>
                  <a:lnTo>
                    <a:pt x="19" y="24"/>
                  </a:lnTo>
                  <a:lnTo>
                    <a:pt x="26" y="29"/>
                  </a:lnTo>
                  <a:lnTo>
                    <a:pt x="33" y="33"/>
                  </a:lnTo>
                  <a:lnTo>
                    <a:pt x="40" y="36"/>
                  </a:lnTo>
                  <a:lnTo>
                    <a:pt x="49" y="38"/>
                  </a:lnTo>
                  <a:lnTo>
                    <a:pt x="51" y="37"/>
                  </a:lnTo>
                  <a:lnTo>
                    <a:pt x="53" y="37"/>
                  </a:lnTo>
                  <a:lnTo>
                    <a:pt x="54" y="36"/>
                  </a:lnTo>
                  <a:lnTo>
                    <a:pt x="54" y="34"/>
                  </a:lnTo>
                  <a:lnTo>
                    <a:pt x="51" y="27"/>
                  </a:lnTo>
                  <a:lnTo>
                    <a:pt x="46" y="19"/>
                  </a:lnTo>
                  <a:lnTo>
                    <a:pt x="41" y="13"/>
                  </a:lnTo>
                  <a:lnTo>
                    <a:pt x="34" y="8"/>
                  </a:lnTo>
                  <a:lnTo>
                    <a:pt x="26" y="4"/>
                  </a:lnTo>
                  <a:lnTo>
                    <a:pt x="18" y="1"/>
                  </a:lnTo>
                  <a:lnTo>
                    <a:pt x="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2" name="Freeform 116"/>
            <p:cNvSpPr>
              <a:spLocks/>
            </p:cNvSpPr>
            <p:nvPr/>
          </p:nvSpPr>
          <p:spPr bwMode="auto">
            <a:xfrm>
              <a:off x="2450" y="1561"/>
              <a:ext cx="64" cy="4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7"/>
                </a:cxn>
                <a:cxn ang="0">
                  <a:pos x="9" y="15"/>
                </a:cxn>
                <a:cxn ang="0">
                  <a:pos x="13" y="23"/>
                </a:cxn>
                <a:cxn ang="0">
                  <a:pos x="17" y="32"/>
                </a:cxn>
                <a:cxn ang="0">
                  <a:pos x="22" y="39"/>
                </a:cxn>
                <a:cxn ang="0">
                  <a:pos x="28" y="45"/>
                </a:cxn>
                <a:cxn ang="0">
                  <a:pos x="37" y="49"/>
                </a:cxn>
                <a:cxn ang="0">
                  <a:pos x="48" y="49"/>
                </a:cxn>
                <a:cxn ang="0">
                  <a:pos x="50" y="48"/>
                </a:cxn>
                <a:cxn ang="0">
                  <a:pos x="53" y="48"/>
                </a:cxn>
                <a:cxn ang="0">
                  <a:pos x="55" y="47"/>
                </a:cxn>
                <a:cxn ang="0">
                  <a:pos x="57" y="46"/>
                </a:cxn>
                <a:cxn ang="0">
                  <a:pos x="60" y="44"/>
                </a:cxn>
                <a:cxn ang="0">
                  <a:pos x="62" y="43"/>
                </a:cxn>
                <a:cxn ang="0">
                  <a:pos x="63" y="41"/>
                </a:cxn>
                <a:cxn ang="0">
                  <a:pos x="64" y="39"/>
                </a:cxn>
                <a:cxn ang="0">
                  <a:pos x="64" y="37"/>
                </a:cxn>
                <a:cxn ang="0">
                  <a:pos x="64" y="34"/>
                </a:cxn>
                <a:cxn ang="0">
                  <a:pos x="62" y="32"/>
                </a:cxn>
                <a:cxn ang="0">
                  <a:pos x="61" y="29"/>
                </a:cxn>
                <a:cxn ang="0">
                  <a:pos x="57" y="27"/>
                </a:cxn>
                <a:cxn ang="0">
                  <a:pos x="53" y="24"/>
                </a:cxn>
                <a:cxn ang="0">
                  <a:pos x="48" y="21"/>
                </a:cxn>
                <a:cxn ang="0">
                  <a:pos x="44" y="19"/>
                </a:cxn>
                <a:cxn ang="0">
                  <a:pos x="40" y="16"/>
                </a:cxn>
                <a:cxn ang="0">
                  <a:pos x="36" y="14"/>
                </a:cxn>
                <a:cxn ang="0">
                  <a:pos x="32" y="11"/>
                </a:cxn>
                <a:cxn ang="0">
                  <a:pos x="28" y="8"/>
                </a:cxn>
                <a:cxn ang="0">
                  <a:pos x="25" y="7"/>
                </a:cxn>
                <a:cxn ang="0">
                  <a:pos x="21" y="5"/>
                </a:cxn>
                <a:cxn ang="0">
                  <a:pos x="18" y="4"/>
                </a:cxn>
                <a:cxn ang="0">
                  <a:pos x="14" y="3"/>
                </a:cxn>
                <a:cxn ang="0">
                  <a:pos x="11" y="2"/>
                </a:cxn>
                <a:cxn ang="0">
                  <a:pos x="7" y="1"/>
                </a:cxn>
                <a:cxn ang="0">
                  <a:pos x="3" y="0"/>
                </a:cxn>
                <a:cxn ang="0">
                  <a:pos x="0" y="0"/>
                </a:cxn>
              </a:cxnLst>
              <a:rect l="0" t="0" r="r" b="b"/>
              <a:pathLst>
                <a:path w="64" h="49">
                  <a:moveTo>
                    <a:pt x="0" y="0"/>
                  </a:moveTo>
                  <a:lnTo>
                    <a:pt x="5" y="7"/>
                  </a:lnTo>
                  <a:lnTo>
                    <a:pt x="9" y="15"/>
                  </a:lnTo>
                  <a:lnTo>
                    <a:pt x="13" y="23"/>
                  </a:lnTo>
                  <a:lnTo>
                    <a:pt x="17" y="32"/>
                  </a:lnTo>
                  <a:lnTo>
                    <a:pt x="22" y="39"/>
                  </a:lnTo>
                  <a:lnTo>
                    <a:pt x="28" y="45"/>
                  </a:lnTo>
                  <a:lnTo>
                    <a:pt x="37" y="49"/>
                  </a:lnTo>
                  <a:lnTo>
                    <a:pt x="48" y="49"/>
                  </a:lnTo>
                  <a:lnTo>
                    <a:pt x="50" y="48"/>
                  </a:lnTo>
                  <a:lnTo>
                    <a:pt x="53" y="48"/>
                  </a:lnTo>
                  <a:lnTo>
                    <a:pt x="55" y="47"/>
                  </a:lnTo>
                  <a:lnTo>
                    <a:pt x="57" y="46"/>
                  </a:lnTo>
                  <a:lnTo>
                    <a:pt x="60" y="44"/>
                  </a:lnTo>
                  <a:lnTo>
                    <a:pt x="62" y="43"/>
                  </a:lnTo>
                  <a:lnTo>
                    <a:pt x="63" y="41"/>
                  </a:lnTo>
                  <a:lnTo>
                    <a:pt x="64" y="39"/>
                  </a:lnTo>
                  <a:lnTo>
                    <a:pt x="64" y="37"/>
                  </a:lnTo>
                  <a:lnTo>
                    <a:pt x="64" y="34"/>
                  </a:lnTo>
                  <a:lnTo>
                    <a:pt x="62" y="32"/>
                  </a:lnTo>
                  <a:lnTo>
                    <a:pt x="61" y="29"/>
                  </a:lnTo>
                  <a:lnTo>
                    <a:pt x="57" y="27"/>
                  </a:lnTo>
                  <a:lnTo>
                    <a:pt x="53" y="24"/>
                  </a:lnTo>
                  <a:lnTo>
                    <a:pt x="48" y="21"/>
                  </a:lnTo>
                  <a:lnTo>
                    <a:pt x="44" y="19"/>
                  </a:lnTo>
                  <a:lnTo>
                    <a:pt x="40" y="16"/>
                  </a:lnTo>
                  <a:lnTo>
                    <a:pt x="36" y="14"/>
                  </a:lnTo>
                  <a:lnTo>
                    <a:pt x="32" y="11"/>
                  </a:lnTo>
                  <a:lnTo>
                    <a:pt x="28" y="8"/>
                  </a:lnTo>
                  <a:lnTo>
                    <a:pt x="25" y="7"/>
                  </a:lnTo>
                  <a:lnTo>
                    <a:pt x="21" y="5"/>
                  </a:lnTo>
                  <a:lnTo>
                    <a:pt x="18" y="4"/>
                  </a:lnTo>
                  <a:lnTo>
                    <a:pt x="14" y="3"/>
                  </a:lnTo>
                  <a:lnTo>
                    <a:pt x="11" y="2"/>
                  </a:lnTo>
                  <a:lnTo>
                    <a:pt x="7" y="1"/>
                  </a:lnTo>
                  <a:lnTo>
                    <a:pt x="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3" name="Freeform 117"/>
            <p:cNvSpPr>
              <a:spLocks/>
            </p:cNvSpPr>
            <p:nvPr/>
          </p:nvSpPr>
          <p:spPr bwMode="auto">
            <a:xfrm>
              <a:off x="2534" y="1630"/>
              <a:ext cx="13" cy="17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0" y="8"/>
                </a:cxn>
                <a:cxn ang="0">
                  <a:pos x="0" y="11"/>
                </a:cxn>
                <a:cxn ang="0">
                  <a:pos x="0" y="14"/>
                </a:cxn>
                <a:cxn ang="0">
                  <a:pos x="1" y="17"/>
                </a:cxn>
                <a:cxn ang="0">
                  <a:pos x="4" y="16"/>
                </a:cxn>
                <a:cxn ang="0">
                  <a:pos x="6" y="16"/>
                </a:cxn>
                <a:cxn ang="0">
                  <a:pos x="8" y="14"/>
                </a:cxn>
                <a:cxn ang="0">
                  <a:pos x="10" y="12"/>
                </a:cxn>
                <a:cxn ang="0">
                  <a:pos x="13" y="0"/>
                </a:cxn>
                <a:cxn ang="0">
                  <a:pos x="9" y="0"/>
                </a:cxn>
                <a:cxn ang="0">
                  <a:pos x="6" y="1"/>
                </a:cxn>
                <a:cxn ang="0">
                  <a:pos x="3" y="3"/>
                </a:cxn>
                <a:cxn ang="0">
                  <a:pos x="0" y="5"/>
                </a:cxn>
              </a:cxnLst>
              <a:rect l="0" t="0" r="r" b="b"/>
              <a:pathLst>
                <a:path w="13" h="17">
                  <a:moveTo>
                    <a:pt x="0" y="5"/>
                  </a:moveTo>
                  <a:lnTo>
                    <a:pt x="0" y="8"/>
                  </a:lnTo>
                  <a:lnTo>
                    <a:pt x="0" y="11"/>
                  </a:lnTo>
                  <a:lnTo>
                    <a:pt x="0" y="14"/>
                  </a:lnTo>
                  <a:lnTo>
                    <a:pt x="1" y="17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0"/>
                  </a:lnTo>
                  <a:lnTo>
                    <a:pt x="9" y="0"/>
                  </a:lnTo>
                  <a:lnTo>
                    <a:pt x="6" y="1"/>
                  </a:lnTo>
                  <a:lnTo>
                    <a:pt x="3" y="3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4" name="Freeform 118"/>
            <p:cNvSpPr>
              <a:spLocks/>
            </p:cNvSpPr>
            <p:nvPr/>
          </p:nvSpPr>
          <p:spPr bwMode="auto">
            <a:xfrm>
              <a:off x="2498" y="1622"/>
              <a:ext cx="11" cy="14"/>
            </a:xfrm>
            <a:custGeom>
              <a:avLst/>
              <a:gdLst/>
              <a:ahLst/>
              <a:cxnLst>
                <a:cxn ang="0">
                  <a:pos x="11" y="14"/>
                </a:cxn>
                <a:cxn ang="0">
                  <a:pos x="11" y="10"/>
                </a:cxn>
                <a:cxn ang="0">
                  <a:pos x="11" y="7"/>
                </a:cxn>
                <a:cxn ang="0">
                  <a:pos x="9" y="3"/>
                </a:cxn>
                <a:cxn ang="0">
                  <a:pos x="7" y="0"/>
                </a:cxn>
                <a:cxn ang="0">
                  <a:pos x="0" y="1"/>
                </a:cxn>
                <a:cxn ang="0">
                  <a:pos x="11" y="14"/>
                </a:cxn>
              </a:cxnLst>
              <a:rect l="0" t="0" r="r" b="b"/>
              <a:pathLst>
                <a:path w="11" h="14">
                  <a:moveTo>
                    <a:pt x="11" y="14"/>
                  </a:moveTo>
                  <a:lnTo>
                    <a:pt x="11" y="10"/>
                  </a:lnTo>
                  <a:lnTo>
                    <a:pt x="11" y="7"/>
                  </a:lnTo>
                  <a:lnTo>
                    <a:pt x="9" y="3"/>
                  </a:lnTo>
                  <a:lnTo>
                    <a:pt x="7" y="0"/>
                  </a:lnTo>
                  <a:lnTo>
                    <a:pt x="0" y="1"/>
                  </a:lnTo>
                  <a:lnTo>
                    <a:pt x="11" y="14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5" name="Freeform 119"/>
            <p:cNvSpPr>
              <a:spLocks/>
            </p:cNvSpPr>
            <p:nvPr/>
          </p:nvSpPr>
          <p:spPr bwMode="auto">
            <a:xfrm>
              <a:off x="2516" y="1647"/>
              <a:ext cx="8" cy="8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0" y="8"/>
                </a:cxn>
                <a:cxn ang="0">
                  <a:pos x="2" y="8"/>
                </a:cxn>
                <a:cxn ang="0">
                  <a:pos x="4" y="8"/>
                </a:cxn>
                <a:cxn ang="0">
                  <a:pos x="5" y="7"/>
                </a:cxn>
                <a:cxn ang="0">
                  <a:pos x="8" y="6"/>
                </a:cxn>
                <a:cxn ang="0">
                  <a:pos x="8" y="4"/>
                </a:cxn>
                <a:cxn ang="0">
                  <a:pos x="6" y="3"/>
                </a:cxn>
                <a:cxn ang="0">
                  <a:pos x="5" y="2"/>
                </a:cxn>
                <a:cxn ang="0">
                  <a:pos x="4" y="0"/>
                </a:cxn>
                <a:cxn ang="0">
                  <a:pos x="3" y="0"/>
                </a:cxn>
                <a:cxn ang="0">
                  <a:pos x="1" y="0"/>
                </a:cxn>
                <a:cxn ang="0">
                  <a:pos x="0" y="1"/>
                </a:cxn>
                <a:cxn ang="0">
                  <a:pos x="0" y="2"/>
                </a:cxn>
              </a:cxnLst>
              <a:rect l="0" t="0" r="r" b="b"/>
              <a:pathLst>
                <a:path w="8" h="8">
                  <a:moveTo>
                    <a:pt x="0" y="2"/>
                  </a:moveTo>
                  <a:lnTo>
                    <a:pt x="0" y="8"/>
                  </a:lnTo>
                  <a:lnTo>
                    <a:pt x="2" y="8"/>
                  </a:lnTo>
                  <a:lnTo>
                    <a:pt x="4" y="8"/>
                  </a:lnTo>
                  <a:lnTo>
                    <a:pt x="5" y="7"/>
                  </a:lnTo>
                  <a:lnTo>
                    <a:pt x="8" y="6"/>
                  </a:lnTo>
                  <a:lnTo>
                    <a:pt x="8" y="4"/>
                  </a:lnTo>
                  <a:lnTo>
                    <a:pt x="6" y="3"/>
                  </a:lnTo>
                  <a:lnTo>
                    <a:pt x="5" y="2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6" name="Freeform 120"/>
            <p:cNvSpPr>
              <a:spLocks/>
            </p:cNvSpPr>
            <p:nvPr/>
          </p:nvSpPr>
          <p:spPr bwMode="auto">
            <a:xfrm>
              <a:off x="2522" y="1808"/>
              <a:ext cx="12" cy="19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4" y="19"/>
                </a:cxn>
                <a:cxn ang="0">
                  <a:pos x="6" y="17"/>
                </a:cxn>
                <a:cxn ang="0">
                  <a:pos x="8" y="14"/>
                </a:cxn>
                <a:cxn ang="0">
                  <a:pos x="10" y="12"/>
                </a:cxn>
                <a:cxn ang="0">
                  <a:pos x="11" y="9"/>
                </a:cxn>
                <a:cxn ang="0">
                  <a:pos x="12" y="6"/>
                </a:cxn>
                <a:cxn ang="0">
                  <a:pos x="12" y="3"/>
                </a:cxn>
                <a:cxn ang="0">
                  <a:pos x="11" y="0"/>
                </a:cxn>
                <a:cxn ang="0">
                  <a:pos x="7" y="3"/>
                </a:cxn>
                <a:cxn ang="0">
                  <a:pos x="2" y="8"/>
                </a:cxn>
                <a:cxn ang="0">
                  <a:pos x="0" y="13"/>
                </a:cxn>
                <a:cxn ang="0">
                  <a:pos x="0" y="18"/>
                </a:cxn>
              </a:cxnLst>
              <a:rect l="0" t="0" r="r" b="b"/>
              <a:pathLst>
                <a:path w="12" h="19">
                  <a:moveTo>
                    <a:pt x="0" y="18"/>
                  </a:moveTo>
                  <a:lnTo>
                    <a:pt x="4" y="19"/>
                  </a:lnTo>
                  <a:lnTo>
                    <a:pt x="6" y="17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1" y="9"/>
                  </a:lnTo>
                  <a:lnTo>
                    <a:pt x="12" y="6"/>
                  </a:lnTo>
                  <a:lnTo>
                    <a:pt x="12" y="3"/>
                  </a:lnTo>
                  <a:lnTo>
                    <a:pt x="11" y="0"/>
                  </a:lnTo>
                  <a:lnTo>
                    <a:pt x="7" y="3"/>
                  </a:lnTo>
                  <a:lnTo>
                    <a:pt x="2" y="8"/>
                  </a:lnTo>
                  <a:lnTo>
                    <a:pt x="0" y="13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7" name="Freeform 121"/>
            <p:cNvSpPr>
              <a:spLocks/>
            </p:cNvSpPr>
            <p:nvPr/>
          </p:nvSpPr>
          <p:spPr bwMode="auto">
            <a:xfrm>
              <a:off x="2496" y="1836"/>
              <a:ext cx="13" cy="22"/>
            </a:xfrm>
            <a:custGeom>
              <a:avLst/>
              <a:gdLst/>
              <a:ahLst/>
              <a:cxnLst>
                <a:cxn ang="0">
                  <a:pos x="0" y="11"/>
                </a:cxn>
                <a:cxn ang="0">
                  <a:pos x="0" y="14"/>
                </a:cxn>
                <a:cxn ang="0">
                  <a:pos x="1" y="16"/>
                </a:cxn>
                <a:cxn ang="0">
                  <a:pos x="2" y="19"/>
                </a:cxn>
                <a:cxn ang="0">
                  <a:pos x="4" y="21"/>
                </a:cxn>
                <a:cxn ang="0">
                  <a:pos x="7" y="22"/>
                </a:cxn>
                <a:cxn ang="0">
                  <a:pos x="8" y="21"/>
                </a:cxn>
                <a:cxn ang="0">
                  <a:pos x="10" y="19"/>
                </a:cxn>
                <a:cxn ang="0">
                  <a:pos x="12" y="18"/>
                </a:cxn>
                <a:cxn ang="0">
                  <a:pos x="13" y="14"/>
                </a:cxn>
                <a:cxn ang="0">
                  <a:pos x="13" y="10"/>
                </a:cxn>
                <a:cxn ang="0">
                  <a:pos x="13" y="7"/>
                </a:cxn>
                <a:cxn ang="0">
                  <a:pos x="12" y="3"/>
                </a:cxn>
                <a:cxn ang="0">
                  <a:pos x="8" y="0"/>
                </a:cxn>
                <a:cxn ang="0">
                  <a:pos x="4" y="2"/>
                </a:cxn>
                <a:cxn ang="0">
                  <a:pos x="1" y="7"/>
                </a:cxn>
                <a:cxn ang="0">
                  <a:pos x="0" y="11"/>
                </a:cxn>
              </a:cxnLst>
              <a:rect l="0" t="0" r="r" b="b"/>
              <a:pathLst>
                <a:path w="13" h="22">
                  <a:moveTo>
                    <a:pt x="0" y="11"/>
                  </a:moveTo>
                  <a:lnTo>
                    <a:pt x="0" y="14"/>
                  </a:lnTo>
                  <a:lnTo>
                    <a:pt x="1" y="16"/>
                  </a:lnTo>
                  <a:lnTo>
                    <a:pt x="2" y="19"/>
                  </a:lnTo>
                  <a:lnTo>
                    <a:pt x="4" y="21"/>
                  </a:lnTo>
                  <a:lnTo>
                    <a:pt x="7" y="22"/>
                  </a:lnTo>
                  <a:lnTo>
                    <a:pt x="8" y="21"/>
                  </a:lnTo>
                  <a:lnTo>
                    <a:pt x="10" y="19"/>
                  </a:lnTo>
                  <a:lnTo>
                    <a:pt x="12" y="18"/>
                  </a:lnTo>
                  <a:lnTo>
                    <a:pt x="13" y="14"/>
                  </a:lnTo>
                  <a:lnTo>
                    <a:pt x="13" y="10"/>
                  </a:lnTo>
                  <a:lnTo>
                    <a:pt x="13" y="7"/>
                  </a:lnTo>
                  <a:lnTo>
                    <a:pt x="12" y="3"/>
                  </a:lnTo>
                  <a:lnTo>
                    <a:pt x="8" y="0"/>
                  </a:lnTo>
                  <a:lnTo>
                    <a:pt x="4" y="2"/>
                  </a:lnTo>
                  <a:lnTo>
                    <a:pt x="1" y="7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8" name="Freeform 122"/>
            <p:cNvSpPr>
              <a:spLocks/>
            </p:cNvSpPr>
            <p:nvPr/>
          </p:nvSpPr>
          <p:spPr bwMode="auto">
            <a:xfrm>
              <a:off x="2497" y="1495"/>
              <a:ext cx="469" cy="376"/>
            </a:xfrm>
            <a:custGeom>
              <a:avLst/>
              <a:gdLst/>
              <a:ahLst/>
              <a:cxnLst>
                <a:cxn ang="0">
                  <a:pos x="462" y="55"/>
                </a:cxn>
                <a:cxn ang="0">
                  <a:pos x="453" y="62"/>
                </a:cxn>
                <a:cxn ang="0">
                  <a:pos x="441" y="79"/>
                </a:cxn>
                <a:cxn ang="0">
                  <a:pos x="409" y="98"/>
                </a:cxn>
                <a:cxn ang="0">
                  <a:pos x="401" y="103"/>
                </a:cxn>
                <a:cxn ang="0">
                  <a:pos x="376" y="110"/>
                </a:cxn>
                <a:cxn ang="0">
                  <a:pos x="366" y="115"/>
                </a:cxn>
                <a:cxn ang="0">
                  <a:pos x="371" y="124"/>
                </a:cxn>
                <a:cxn ang="0">
                  <a:pos x="354" y="124"/>
                </a:cxn>
                <a:cxn ang="0">
                  <a:pos x="340" y="130"/>
                </a:cxn>
                <a:cxn ang="0">
                  <a:pos x="324" y="137"/>
                </a:cxn>
                <a:cxn ang="0">
                  <a:pos x="332" y="147"/>
                </a:cxn>
                <a:cxn ang="0">
                  <a:pos x="326" y="151"/>
                </a:cxn>
                <a:cxn ang="0">
                  <a:pos x="313" y="155"/>
                </a:cxn>
                <a:cxn ang="0">
                  <a:pos x="313" y="161"/>
                </a:cxn>
                <a:cxn ang="0">
                  <a:pos x="304" y="167"/>
                </a:cxn>
                <a:cxn ang="0">
                  <a:pos x="303" y="176"/>
                </a:cxn>
                <a:cxn ang="0">
                  <a:pos x="284" y="178"/>
                </a:cxn>
                <a:cxn ang="0">
                  <a:pos x="269" y="187"/>
                </a:cxn>
                <a:cxn ang="0">
                  <a:pos x="269" y="199"/>
                </a:cxn>
                <a:cxn ang="0">
                  <a:pos x="242" y="204"/>
                </a:cxn>
                <a:cxn ang="0">
                  <a:pos x="244" y="218"/>
                </a:cxn>
                <a:cxn ang="0">
                  <a:pos x="228" y="221"/>
                </a:cxn>
                <a:cxn ang="0">
                  <a:pos x="225" y="227"/>
                </a:cxn>
                <a:cxn ang="0">
                  <a:pos x="211" y="240"/>
                </a:cxn>
                <a:cxn ang="0">
                  <a:pos x="168" y="238"/>
                </a:cxn>
                <a:cxn ang="0">
                  <a:pos x="140" y="241"/>
                </a:cxn>
                <a:cxn ang="0">
                  <a:pos x="101" y="265"/>
                </a:cxn>
                <a:cxn ang="0">
                  <a:pos x="62" y="312"/>
                </a:cxn>
                <a:cxn ang="0">
                  <a:pos x="39" y="366"/>
                </a:cxn>
                <a:cxn ang="0">
                  <a:pos x="23" y="375"/>
                </a:cxn>
                <a:cxn ang="0">
                  <a:pos x="8" y="373"/>
                </a:cxn>
                <a:cxn ang="0">
                  <a:pos x="0" y="346"/>
                </a:cxn>
                <a:cxn ang="0">
                  <a:pos x="17" y="301"/>
                </a:cxn>
                <a:cxn ang="0">
                  <a:pos x="56" y="262"/>
                </a:cxn>
                <a:cxn ang="0">
                  <a:pos x="73" y="248"/>
                </a:cxn>
                <a:cxn ang="0">
                  <a:pos x="85" y="228"/>
                </a:cxn>
                <a:cxn ang="0">
                  <a:pos x="106" y="204"/>
                </a:cxn>
                <a:cxn ang="0">
                  <a:pos x="114" y="160"/>
                </a:cxn>
                <a:cxn ang="0">
                  <a:pos x="138" y="116"/>
                </a:cxn>
                <a:cxn ang="0">
                  <a:pos x="155" y="114"/>
                </a:cxn>
                <a:cxn ang="0">
                  <a:pos x="169" y="96"/>
                </a:cxn>
                <a:cxn ang="0">
                  <a:pos x="174" y="106"/>
                </a:cxn>
                <a:cxn ang="0">
                  <a:pos x="183" y="94"/>
                </a:cxn>
                <a:cxn ang="0">
                  <a:pos x="211" y="91"/>
                </a:cxn>
                <a:cxn ang="0">
                  <a:pos x="226" y="78"/>
                </a:cxn>
                <a:cxn ang="0">
                  <a:pos x="239" y="68"/>
                </a:cxn>
                <a:cxn ang="0">
                  <a:pos x="255" y="68"/>
                </a:cxn>
                <a:cxn ang="0">
                  <a:pos x="273" y="48"/>
                </a:cxn>
                <a:cxn ang="0">
                  <a:pos x="293" y="50"/>
                </a:cxn>
                <a:cxn ang="0">
                  <a:pos x="315" y="34"/>
                </a:cxn>
                <a:cxn ang="0">
                  <a:pos x="332" y="39"/>
                </a:cxn>
                <a:cxn ang="0">
                  <a:pos x="355" y="15"/>
                </a:cxn>
                <a:cxn ang="0">
                  <a:pos x="367" y="28"/>
                </a:cxn>
                <a:cxn ang="0">
                  <a:pos x="392" y="0"/>
                </a:cxn>
                <a:cxn ang="0">
                  <a:pos x="405" y="19"/>
                </a:cxn>
                <a:cxn ang="0">
                  <a:pos x="431" y="1"/>
                </a:cxn>
                <a:cxn ang="0">
                  <a:pos x="454" y="47"/>
                </a:cxn>
              </a:cxnLst>
              <a:rect l="0" t="0" r="r" b="b"/>
              <a:pathLst>
                <a:path w="469" h="376">
                  <a:moveTo>
                    <a:pt x="454" y="47"/>
                  </a:moveTo>
                  <a:lnTo>
                    <a:pt x="454" y="50"/>
                  </a:lnTo>
                  <a:lnTo>
                    <a:pt x="455" y="51"/>
                  </a:lnTo>
                  <a:lnTo>
                    <a:pt x="457" y="53"/>
                  </a:lnTo>
                  <a:lnTo>
                    <a:pt x="460" y="54"/>
                  </a:lnTo>
                  <a:lnTo>
                    <a:pt x="462" y="55"/>
                  </a:lnTo>
                  <a:lnTo>
                    <a:pt x="464" y="56"/>
                  </a:lnTo>
                  <a:lnTo>
                    <a:pt x="467" y="57"/>
                  </a:lnTo>
                  <a:lnTo>
                    <a:pt x="469" y="58"/>
                  </a:lnTo>
                  <a:lnTo>
                    <a:pt x="464" y="60"/>
                  </a:lnTo>
                  <a:lnTo>
                    <a:pt x="459" y="61"/>
                  </a:lnTo>
                  <a:lnTo>
                    <a:pt x="453" y="62"/>
                  </a:lnTo>
                  <a:lnTo>
                    <a:pt x="448" y="64"/>
                  </a:lnTo>
                  <a:lnTo>
                    <a:pt x="442" y="66"/>
                  </a:lnTo>
                  <a:lnTo>
                    <a:pt x="436" y="67"/>
                  </a:lnTo>
                  <a:lnTo>
                    <a:pt x="430" y="69"/>
                  </a:lnTo>
                  <a:lnTo>
                    <a:pt x="425" y="71"/>
                  </a:lnTo>
                  <a:lnTo>
                    <a:pt x="441" y="79"/>
                  </a:lnTo>
                  <a:lnTo>
                    <a:pt x="398" y="94"/>
                  </a:lnTo>
                  <a:lnTo>
                    <a:pt x="400" y="95"/>
                  </a:lnTo>
                  <a:lnTo>
                    <a:pt x="402" y="96"/>
                  </a:lnTo>
                  <a:lnTo>
                    <a:pt x="404" y="97"/>
                  </a:lnTo>
                  <a:lnTo>
                    <a:pt x="407" y="98"/>
                  </a:lnTo>
                  <a:lnTo>
                    <a:pt x="409" y="98"/>
                  </a:lnTo>
                  <a:lnTo>
                    <a:pt x="410" y="100"/>
                  </a:lnTo>
                  <a:lnTo>
                    <a:pt x="412" y="101"/>
                  </a:lnTo>
                  <a:lnTo>
                    <a:pt x="413" y="102"/>
                  </a:lnTo>
                  <a:lnTo>
                    <a:pt x="409" y="102"/>
                  </a:lnTo>
                  <a:lnTo>
                    <a:pt x="405" y="102"/>
                  </a:lnTo>
                  <a:lnTo>
                    <a:pt x="401" y="103"/>
                  </a:lnTo>
                  <a:lnTo>
                    <a:pt x="396" y="103"/>
                  </a:lnTo>
                  <a:lnTo>
                    <a:pt x="392" y="104"/>
                  </a:lnTo>
                  <a:lnTo>
                    <a:pt x="387" y="105"/>
                  </a:lnTo>
                  <a:lnTo>
                    <a:pt x="383" y="107"/>
                  </a:lnTo>
                  <a:lnTo>
                    <a:pt x="378" y="109"/>
                  </a:lnTo>
                  <a:lnTo>
                    <a:pt x="376" y="110"/>
                  </a:lnTo>
                  <a:lnTo>
                    <a:pt x="375" y="111"/>
                  </a:lnTo>
                  <a:lnTo>
                    <a:pt x="373" y="112"/>
                  </a:lnTo>
                  <a:lnTo>
                    <a:pt x="371" y="113"/>
                  </a:lnTo>
                  <a:lnTo>
                    <a:pt x="369" y="113"/>
                  </a:lnTo>
                  <a:lnTo>
                    <a:pt x="367" y="114"/>
                  </a:lnTo>
                  <a:lnTo>
                    <a:pt x="366" y="115"/>
                  </a:lnTo>
                  <a:lnTo>
                    <a:pt x="364" y="116"/>
                  </a:lnTo>
                  <a:lnTo>
                    <a:pt x="366" y="118"/>
                  </a:lnTo>
                  <a:lnTo>
                    <a:pt x="368" y="120"/>
                  </a:lnTo>
                  <a:lnTo>
                    <a:pt x="371" y="122"/>
                  </a:lnTo>
                  <a:lnTo>
                    <a:pt x="373" y="124"/>
                  </a:lnTo>
                  <a:lnTo>
                    <a:pt x="371" y="124"/>
                  </a:lnTo>
                  <a:lnTo>
                    <a:pt x="368" y="124"/>
                  </a:lnTo>
                  <a:lnTo>
                    <a:pt x="365" y="124"/>
                  </a:lnTo>
                  <a:lnTo>
                    <a:pt x="362" y="124"/>
                  </a:lnTo>
                  <a:lnTo>
                    <a:pt x="359" y="124"/>
                  </a:lnTo>
                  <a:lnTo>
                    <a:pt x="357" y="124"/>
                  </a:lnTo>
                  <a:lnTo>
                    <a:pt x="354" y="124"/>
                  </a:lnTo>
                  <a:lnTo>
                    <a:pt x="351" y="124"/>
                  </a:lnTo>
                  <a:lnTo>
                    <a:pt x="349" y="125"/>
                  </a:lnTo>
                  <a:lnTo>
                    <a:pt x="346" y="126"/>
                  </a:lnTo>
                  <a:lnTo>
                    <a:pt x="344" y="127"/>
                  </a:lnTo>
                  <a:lnTo>
                    <a:pt x="342" y="128"/>
                  </a:lnTo>
                  <a:lnTo>
                    <a:pt x="340" y="130"/>
                  </a:lnTo>
                  <a:lnTo>
                    <a:pt x="338" y="132"/>
                  </a:lnTo>
                  <a:lnTo>
                    <a:pt x="335" y="133"/>
                  </a:lnTo>
                  <a:lnTo>
                    <a:pt x="332" y="134"/>
                  </a:lnTo>
                  <a:lnTo>
                    <a:pt x="330" y="135"/>
                  </a:lnTo>
                  <a:lnTo>
                    <a:pt x="327" y="136"/>
                  </a:lnTo>
                  <a:lnTo>
                    <a:pt x="324" y="137"/>
                  </a:lnTo>
                  <a:lnTo>
                    <a:pt x="322" y="139"/>
                  </a:lnTo>
                  <a:lnTo>
                    <a:pt x="324" y="140"/>
                  </a:lnTo>
                  <a:lnTo>
                    <a:pt x="326" y="142"/>
                  </a:lnTo>
                  <a:lnTo>
                    <a:pt x="328" y="143"/>
                  </a:lnTo>
                  <a:lnTo>
                    <a:pt x="330" y="145"/>
                  </a:lnTo>
                  <a:lnTo>
                    <a:pt x="332" y="147"/>
                  </a:lnTo>
                  <a:lnTo>
                    <a:pt x="333" y="149"/>
                  </a:lnTo>
                  <a:lnTo>
                    <a:pt x="335" y="151"/>
                  </a:lnTo>
                  <a:lnTo>
                    <a:pt x="336" y="153"/>
                  </a:lnTo>
                  <a:lnTo>
                    <a:pt x="332" y="152"/>
                  </a:lnTo>
                  <a:lnTo>
                    <a:pt x="329" y="152"/>
                  </a:lnTo>
                  <a:lnTo>
                    <a:pt x="326" y="151"/>
                  </a:lnTo>
                  <a:lnTo>
                    <a:pt x="322" y="151"/>
                  </a:lnTo>
                  <a:lnTo>
                    <a:pt x="319" y="151"/>
                  </a:lnTo>
                  <a:lnTo>
                    <a:pt x="315" y="151"/>
                  </a:lnTo>
                  <a:lnTo>
                    <a:pt x="313" y="152"/>
                  </a:lnTo>
                  <a:lnTo>
                    <a:pt x="310" y="153"/>
                  </a:lnTo>
                  <a:lnTo>
                    <a:pt x="313" y="155"/>
                  </a:lnTo>
                  <a:lnTo>
                    <a:pt x="315" y="157"/>
                  </a:lnTo>
                  <a:lnTo>
                    <a:pt x="318" y="159"/>
                  </a:lnTo>
                  <a:lnTo>
                    <a:pt x="320" y="161"/>
                  </a:lnTo>
                  <a:lnTo>
                    <a:pt x="317" y="161"/>
                  </a:lnTo>
                  <a:lnTo>
                    <a:pt x="315" y="161"/>
                  </a:lnTo>
                  <a:lnTo>
                    <a:pt x="313" y="161"/>
                  </a:lnTo>
                  <a:lnTo>
                    <a:pt x="310" y="161"/>
                  </a:lnTo>
                  <a:lnTo>
                    <a:pt x="307" y="162"/>
                  </a:lnTo>
                  <a:lnTo>
                    <a:pt x="305" y="162"/>
                  </a:lnTo>
                  <a:lnTo>
                    <a:pt x="303" y="163"/>
                  </a:lnTo>
                  <a:lnTo>
                    <a:pt x="300" y="163"/>
                  </a:lnTo>
                  <a:lnTo>
                    <a:pt x="304" y="167"/>
                  </a:lnTo>
                  <a:lnTo>
                    <a:pt x="307" y="170"/>
                  </a:lnTo>
                  <a:lnTo>
                    <a:pt x="310" y="173"/>
                  </a:lnTo>
                  <a:lnTo>
                    <a:pt x="312" y="177"/>
                  </a:lnTo>
                  <a:lnTo>
                    <a:pt x="309" y="177"/>
                  </a:lnTo>
                  <a:lnTo>
                    <a:pt x="306" y="176"/>
                  </a:lnTo>
                  <a:lnTo>
                    <a:pt x="303" y="176"/>
                  </a:lnTo>
                  <a:lnTo>
                    <a:pt x="299" y="176"/>
                  </a:lnTo>
                  <a:lnTo>
                    <a:pt x="296" y="175"/>
                  </a:lnTo>
                  <a:lnTo>
                    <a:pt x="293" y="176"/>
                  </a:lnTo>
                  <a:lnTo>
                    <a:pt x="290" y="176"/>
                  </a:lnTo>
                  <a:lnTo>
                    <a:pt x="287" y="177"/>
                  </a:lnTo>
                  <a:lnTo>
                    <a:pt x="284" y="178"/>
                  </a:lnTo>
                  <a:lnTo>
                    <a:pt x="281" y="180"/>
                  </a:lnTo>
                  <a:lnTo>
                    <a:pt x="279" y="181"/>
                  </a:lnTo>
                  <a:lnTo>
                    <a:pt x="276" y="182"/>
                  </a:lnTo>
                  <a:lnTo>
                    <a:pt x="273" y="184"/>
                  </a:lnTo>
                  <a:lnTo>
                    <a:pt x="271" y="186"/>
                  </a:lnTo>
                  <a:lnTo>
                    <a:pt x="269" y="187"/>
                  </a:lnTo>
                  <a:lnTo>
                    <a:pt x="266" y="189"/>
                  </a:lnTo>
                  <a:lnTo>
                    <a:pt x="267" y="192"/>
                  </a:lnTo>
                  <a:lnTo>
                    <a:pt x="269" y="195"/>
                  </a:lnTo>
                  <a:lnTo>
                    <a:pt x="271" y="197"/>
                  </a:lnTo>
                  <a:lnTo>
                    <a:pt x="274" y="199"/>
                  </a:lnTo>
                  <a:lnTo>
                    <a:pt x="269" y="199"/>
                  </a:lnTo>
                  <a:lnTo>
                    <a:pt x="265" y="199"/>
                  </a:lnTo>
                  <a:lnTo>
                    <a:pt x="260" y="200"/>
                  </a:lnTo>
                  <a:lnTo>
                    <a:pt x="255" y="201"/>
                  </a:lnTo>
                  <a:lnTo>
                    <a:pt x="251" y="201"/>
                  </a:lnTo>
                  <a:lnTo>
                    <a:pt x="246" y="203"/>
                  </a:lnTo>
                  <a:lnTo>
                    <a:pt x="242" y="204"/>
                  </a:lnTo>
                  <a:lnTo>
                    <a:pt x="237" y="205"/>
                  </a:lnTo>
                  <a:lnTo>
                    <a:pt x="239" y="208"/>
                  </a:lnTo>
                  <a:lnTo>
                    <a:pt x="241" y="212"/>
                  </a:lnTo>
                  <a:lnTo>
                    <a:pt x="244" y="215"/>
                  </a:lnTo>
                  <a:lnTo>
                    <a:pt x="246" y="218"/>
                  </a:lnTo>
                  <a:lnTo>
                    <a:pt x="244" y="218"/>
                  </a:lnTo>
                  <a:lnTo>
                    <a:pt x="241" y="218"/>
                  </a:lnTo>
                  <a:lnTo>
                    <a:pt x="238" y="218"/>
                  </a:lnTo>
                  <a:lnTo>
                    <a:pt x="236" y="219"/>
                  </a:lnTo>
                  <a:lnTo>
                    <a:pt x="233" y="220"/>
                  </a:lnTo>
                  <a:lnTo>
                    <a:pt x="230" y="220"/>
                  </a:lnTo>
                  <a:lnTo>
                    <a:pt x="228" y="221"/>
                  </a:lnTo>
                  <a:lnTo>
                    <a:pt x="226" y="223"/>
                  </a:lnTo>
                  <a:lnTo>
                    <a:pt x="225" y="224"/>
                  </a:lnTo>
                  <a:lnTo>
                    <a:pt x="224" y="224"/>
                  </a:lnTo>
                  <a:lnTo>
                    <a:pt x="222" y="224"/>
                  </a:lnTo>
                  <a:lnTo>
                    <a:pt x="221" y="225"/>
                  </a:lnTo>
                  <a:lnTo>
                    <a:pt x="225" y="227"/>
                  </a:lnTo>
                  <a:lnTo>
                    <a:pt x="229" y="229"/>
                  </a:lnTo>
                  <a:lnTo>
                    <a:pt x="232" y="230"/>
                  </a:lnTo>
                  <a:lnTo>
                    <a:pt x="235" y="232"/>
                  </a:lnTo>
                  <a:lnTo>
                    <a:pt x="227" y="234"/>
                  </a:lnTo>
                  <a:lnTo>
                    <a:pt x="219" y="237"/>
                  </a:lnTo>
                  <a:lnTo>
                    <a:pt x="211" y="240"/>
                  </a:lnTo>
                  <a:lnTo>
                    <a:pt x="203" y="242"/>
                  </a:lnTo>
                  <a:lnTo>
                    <a:pt x="195" y="243"/>
                  </a:lnTo>
                  <a:lnTo>
                    <a:pt x="187" y="243"/>
                  </a:lnTo>
                  <a:lnTo>
                    <a:pt x="179" y="240"/>
                  </a:lnTo>
                  <a:lnTo>
                    <a:pt x="172" y="236"/>
                  </a:lnTo>
                  <a:lnTo>
                    <a:pt x="168" y="238"/>
                  </a:lnTo>
                  <a:lnTo>
                    <a:pt x="163" y="239"/>
                  </a:lnTo>
                  <a:lnTo>
                    <a:pt x="159" y="241"/>
                  </a:lnTo>
                  <a:lnTo>
                    <a:pt x="154" y="242"/>
                  </a:lnTo>
                  <a:lnTo>
                    <a:pt x="149" y="243"/>
                  </a:lnTo>
                  <a:lnTo>
                    <a:pt x="144" y="242"/>
                  </a:lnTo>
                  <a:lnTo>
                    <a:pt x="140" y="241"/>
                  </a:lnTo>
                  <a:lnTo>
                    <a:pt x="135" y="239"/>
                  </a:lnTo>
                  <a:lnTo>
                    <a:pt x="128" y="244"/>
                  </a:lnTo>
                  <a:lnTo>
                    <a:pt x="122" y="250"/>
                  </a:lnTo>
                  <a:lnTo>
                    <a:pt x="115" y="255"/>
                  </a:lnTo>
                  <a:lnTo>
                    <a:pt x="108" y="260"/>
                  </a:lnTo>
                  <a:lnTo>
                    <a:pt x="101" y="265"/>
                  </a:lnTo>
                  <a:lnTo>
                    <a:pt x="94" y="271"/>
                  </a:lnTo>
                  <a:lnTo>
                    <a:pt x="88" y="277"/>
                  </a:lnTo>
                  <a:lnTo>
                    <a:pt x="83" y="283"/>
                  </a:lnTo>
                  <a:lnTo>
                    <a:pt x="76" y="293"/>
                  </a:lnTo>
                  <a:lnTo>
                    <a:pt x="69" y="302"/>
                  </a:lnTo>
                  <a:lnTo>
                    <a:pt x="62" y="312"/>
                  </a:lnTo>
                  <a:lnTo>
                    <a:pt x="56" y="321"/>
                  </a:lnTo>
                  <a:lnTo>
                    <a:pt x="50" y="331"/>
                  </a:lnTo>
                  <a:lnTo>
                    <a:pt x="46" y="341"/>
                  </a:lnTo>
                  <a:lnTo>
                    <a:pt x="42" y="352"/>
                  </a:lnTo>
                  <a:lnTo>
                    <a:pt x="40" y="363"/>
                  </a:lnTo>
                  <a:lnTo>
                    <a:pt x="39" y="366"/>
                  </a:lnTo>
                  <a:lnTo>
                    <a:pt x="37" y="368"/>
                  </a:lnTo>
                  <a:lnTo>
                    <a:pt x="34" y="371"/>
                  </a:lnTo>
                  <a:lnTo>
                    <a:pt x="32" y="372"/>
                  </a:lnTo>
                  <a:lnTo>
                    <a:pt x="29" y="374"/>
                  </a:lnTo>
                  <a:lnTo>
                    <a:pt x="25" y="374"/>
                  </a:lnTo>
                  <a:lnTo>
                    <a:pt x="23" y="375"/>
                  </a:lnTo>
                  <a:lnTo>
                    <a:pt x="19" y="376"/>
                  </a:lnTo>
                  <a:lnTo>
                    <a:pt x="17" y="376"/>
                  </a:lnTo>
                  <a:lnTo>
                    <a:pt x="15" y="375"/>
                  </a:lnTo>
                  <a:lnTo>
                    <a:pt x="13" y="375"/>
                  </a:lnTo>
                  <a:lnTo>
                    <a:pt x="10" y="374"/>
                  </a:lnTo>
                  <a:lnTo>
                    <a:pt x="8" y="373"/>
                  </a:lnTo>
                  <a:lnTo>
                    <a:pt x="7" y="372"/>
                  </a:lnTo>
                  <a:lnTo>
                    <a:pt x="5" y="371"/>
                  </a:lnTo>
                  <a:lnTo>
                    <a:pt x="3" y="369"/>
                  </a:lnTo>
                  <a:lnTo>
                    <a:pt x="1" y="361"/>
                  </a:lnTo>
                  <a:lnTo>
                    <a:pt x="0" y="354"/>
                  </a:lnTo>
                  <a:lnTo>
                    <a:pt x="0" y="346"/>
                  </a:lnTo>
                  <a:lnTo>
                    <a:pt x="1" y="338"/>
                  </a:lnTo>
                  <a:lnTo>
                    <a:pt x="3" y="331"/>
                  </a:lnTo>
                  <a:lnTo>
                    <a:pt x="6" y="323"/>
                  </a:lnTo>
                  <a:lnTo>
                    <a:pt x="8" y="315"/>
                  </a:lnTo>
                  <a:lnTo>
                    <a:pt x="12" y="308"/>
                  </a:lnTo>
                  <a:lnTo>
                    <a:pt x="17" y="301"/>
                  </a:lnTo>
                  <a:lnTo>
                    <a:pt x="24" y="293"/>
                  </a:lnTo>
                  <a:lnTo>
                    <a:pt x="30" y="287"/>
                  </a:lnTo>
                  <a:lnTo>
                    <a:pt x="36" y="280"/>
                  </a:lnTo>
                  <a:lnTo>
                    <a:pt x="43" y="274"/>
                  </a:lnTo>
                  <a:lnTo>
                    <a:pt x="50" y="268"/>
                  </a:lnTo>
                  <a:lnTo>
                    <a:pt x="56" y="262"/>
                  </a:lnTo>
                  <a:lnTo>
                    <a:pt x="63" y="255"/>
                  </a:lnTo>
                  <a:lnTo>
                    <a:pt x="65" y="254"/>
                  </a:lnTo>
                  <a:lnTo>
                    <a:pt x="67" y="252"/>
                  </a:lnTo>
                  <a:lnTo>
                    <a:pt x="69" y="251"/>
                  </a:lnTo>
                  <a:lnTo>
                    <a:pt x="71" y="249"/>
                  </a:lnTo>
                  <a:lnTo>
                    <a:pt x="73" y="248"/>
                  </a:lnTo>
                  <a:lnTo>
                    <a:pt x="75" y="246"/>
                  </a:lnTo>
                  <a:lnTo>
                    <a:pt x="77" y="245"/>
                  </a:lnTo>
                  <a:lnTo>
                    <a:pt x="79" y="243"/>
                  </a:lnTo>
                  <a:lnTo>
                    <a:pt x="80" y="238"/>
                  </a:lnTo>
                  <a:lnTo>
                    <a:pt x="83" y="233"/>
                  </a:lnTo>
                  <a:lnTo>
                    <a:pt x="85" y="228"/>
                  </a:lnTo>
                  <a:lnTo>
                    <a:pt x="89" y="223"/>
                  </a:lnTo>
                  <a:lnTo>
                    <a:pt x="92" y="219"/>
                  </a:lnTo>
                  <a:lnTo>
                    <a:pt x="97" y="215"/>
                  </a:lnTo>
                  <a:lnTo>
                    <a:pt x="101" y="212"/>
                  </a:lnTo>
                  <a:lnTo>
                    <a:pt x="105" y="209"/>
                  </a:lnTo>
                  <a:lnTo>
                    <a:pt x="106" y="204"/>
                  </a:lnTo>
                  <a:lnTo>
                    <a:pt x="108" y="198"/>
                  </a:lnTo>
                  <a:lnTo>
                    <a:pt x="112" y="193"/>
                  </a:lnTo>
                  <a:lnTo>
                    <a:pt x="117" y="190"/>
                  </a:lnTo>
                  <a:lnTo>
                    <a:pt x="112" y="180"/>
                  </a:lnTo>
                  <a:lnTo>
                    <a:pt x="111" y="170"/>
                  </a:lnTo>
                  <a:lnTo>
                    <a:pt x="114" y="160"/>
                  </a:lnTo>
                  <a:lnTo>
                    <a:pt x="118" y="151"/>
                  </a:lnTo>
                  <a:lnTo>
                    <a:pt x="124" y="141"/>
                  </a:lnTo>
                  <a:lnTo>
                    <a:pt x="130" y="132"/>
                  </a:lnTo>
                  <a:lnTo>
                    <a:pt x="134" y="122"/>
                  </a:lnTo>
                  <a:lnTo>
                    <a:pt x="136" y="112"/>
                  </a:lnTo>
                  <a:lnTo>
                    <a:pt x="138" y="116"/>
                  </a:lnTo>
                  <a:lnTo>
                    <a:pt x="141" y="119"/>
                  </a:lnTo>
                  <a:lnTo>
                    <a:pt x="144" y="123"/>
                  </a:lnTo>
                  <a:lnTo>
                    <a:pt x="146" y="127"/>
                  </a:lnTo>
                  <a:lnTo>
                    <a:pt x="149" y="122"/>
                  </a:lnTo>
                  <a:lnTo>
                    <a:pt x="152" y="118"/>
                  </a:lnTo>
                  <a:lnTo>
                    <a:pt x="155" y="114"/>
                  </a:lnTo>
                  <a:lnTo>
                    <a:pt x="158" y="110"/>
                  </a:lnTo>
                  <a:lnTo>
                    <a:pt x="161" y="105"/>
                  </a:lnTo>
                  <a:lnTo>
                    <a:pt x="163" y="101"/>
                  </a:lnTo>
                  <a:lnTo>
                    <a:pt x="165" y="96"/>
                  </a:lnTo>
                  <a:lnTo>
                    <a:pt x="167" y="91"/>
                  </a:lnTo>
                  <a:lnTo>
                    <a:pt x="169" y="96"/>
                  </a:lnTo>
                  <a:lnTo>
                    <a:pt x="168" y="102"/>
                  </a:lnTo>
                  <a:lnTo>
                    <a:pt x="168" y="107"/>
                  </a:lnTo>
                  <a:lnTo>
                    <a:pt x="167" y="113"/>
                  </a:lnTo>
                  <a:lnTo>
                    <a:pt x="170" y="110"/>
                  </a:lnTo>
                  <a:lnTo>
                    <a:pt x="171" y="108"/>
                  </a:lnTo>
                  <a:lnTo>
                    <a:pt x="174" y="106"/>
                  </a:lnTo>
                  <a:lnTo>
                    <a:pt x="176" y="103"/>
                  </a:lnTo>
                  <a:lnTo>
                    <a:pt x="178" y="101"/>
                  </a:lnTo>
                  <a:lnTo>
                    <a:pt x="179" y="98"/>
                  </a:lnTo>
                  <a:lnTo>
                    <a:pt x="181" y="95"/>
                  </a:lnTo>
                  <a:lnTo>
                    <a:pt x="182" y="92"/>
                  </a:lnTo>
                  <a:lnTo>
                    <a:pt x="183" y="94"/>
                  </a:lnTo>
                  <a:lnTo>
                    <a:pt x="184" y="96"/>
                  </a:lnTo>
                  <a:lnTo>
                    <a:pt x="185" y="98"/>
                  </a:lnTo>
                  <a:lnTo>
                    <a:pt x="187" y="101"/>
                  </a:lnTo>
                  <a:lnTo>
                    <a:pt x="202" y="76"/>
                  </a:lnTo>
                  <a:lnTo>
                    <a:pt x="208" y="92"/>
                  </a:lnTo>
                  <a:lnTo>
                    <a:pt x="211" y="91"/>
                  </a:lnTo>
                  <a:lnTo>
                    <a:pt x="213" y="89"/>
                  </a:lnTo>
                  <a:lnTo>
                    <a:pt x="215" y="86"/>
                  </a:lnTo>
                  <a:lnTo>
                    <a:pt x="218" y="85"/>
                  </a:lnTo>
                  <a:lnTo>
                    <a:pt x="221" y="83"/>
                  </a:lnTo>
                  <a:lnTo>
                    <a:pt x="223" y="80"/>
                  </a:lnTo>
                  <a:lnTo>
                    <a:pt x="226" y="78"/>
                  </a:lnTo>
                  <a:lnTo>
                    <a:pt x="229" y="76"/>
                  </a:lnTo>
                  <a:lnTo>
                    <a:pt x="232" y="73"/>
                  </a:lnTo>
                  <a:lnTo>
                    <a:pt x="234" y="71"/>
                  </a:lnTo>
                  <a:lnTo>
                    <a:pt x="237" y="68"/>
                  </a:lnTo>
                  <a:lnTo>
                    <a:pt x="238" y="65"/>
                  </a:lnTo>
                  <a:lnTo>
                    <a:pt x="239" y="68"/>
                  </a:lnTo>
                  <a:lnTo>
                    <a:pt x="239" y="72"/>
                  </a:lnTo>
                  <a:lnTo>
                    <a:pt x="240" y="75"/>
                  </a:lnTo>
                  <a:lnTo>
                    <a:pt x="242" y="79"/>
                  </a:lnTo>
                  <a:lnTo>
                    <a:pt x="247" y="75"/>
                  </a:lnTo>
                  <a:lnTo>
                    <a:pt x="251" y="71"/>
                  </a:lnTo>
                  <a:lnTo>
                    <a:pt x="255" y="68"/>
                  </a:lnTo>
                  <a:lnTo>
                    <a:pt x="260" y="64"/>
                  </a:lnTo>
                  <a:lnTo>
                    <a:pt x="264" y="60"/>
                  </a:lnTo>
                  <a:lnTo>
                    <a:pt x="268" y="55"/>
                  </a:lnTo>
                  <a:lnTo>
                    <a:pt x="271" y="51"/>
                  </a:lnTo>
                  <a:lnTo>
                    <a:pt x="272" y="45"/>
                  </a:lnTo>
                  <a:lnTo>
                    <a:pt x="273" y="48"/>
                  </a:lnTo>
                  <a:lnTo>
                    <a:pt x="274" y="52"/>
                  </a:lnTo>
                  <a:lnTo>
                    <a:pt x="276" y="56"/>
                  </a:lnTo>
                  <a:lnTo>
                    <a:pt x="278" y="60"/>
                  </a:lnTo>
                  <a:lnTo>
                    <a:pt x="282" y="56"/>
                  </a:lnTo>
                  <a:lnTo>
                    <a:pt x="288" y="53"/>
                  </a:lnTo>
                  <a:lnTo>
                    <a:pt x="293" y="50"/>
                  </a:lnTo>
                  <a:lnTo>
                    <a:pt x="298" y="47"/>
                  </a:lnTo>
                  <a:lnTo>
                    <a:pt x="303" y="44"/>
                  </a:lnTo>
                  <a:lnTo>
                    <a:pt x="308" y="40"/>
                  </a:lnTo>
                  <a:lnTo>
                    <a:pt x="311" y="36"/>
                  </a:lnTo>
                  <a:lnTo>
                    <a:pt x="314" y="30"/>
                  </a:lnTo>
                  <a:lnTo>
                    <a:pt x="315" y="34"/>
                  </a:lnTo>
                  <a:lnTo>
                    <a:pt x="316" y="39"/>
                  </a:lnTo>
                  <a:lnTo>
                    <a:pt x="316" y="43"/>
                  </a:lnTo>
                  <a:lnTo>
                    <a:pt x="315" y="48"/>
                  </a:lnTo>
                  <a:lnTo>
                    <a:pt x="321" y="45"/>
                  </a:lnTo>
                  <a:lnTo>
                    <a:pt x="326" y="42"/>
                  </a:lnTo>
                  <a:lnTo>
                    <a:pt x="332" y="39"/>
                  </a:lnTo>
                  <a:lnTo>
                    <a:pt x="337" y="36"/>
                  </a:lnTo>
                  <a:lnTo>
                    <a:pt x="342" y="32"/>
                  </a:lnTo>
                  <a:lnTo>
                    <a:pt x="347" y="28"/>
                  </a:lnTo>
                  <a:lnTo>
                    <a:pt x="350" y="23"/>
                  </a:lnTo>
                  <a:lnTo>
                    <a:pt x="354" y="17"/>
                  </a:lnTo>
                  <a:lnTo>
                    <a:pt x="355" y="15"/>
                  </a:lnTo>
                  <a:lnTo>
                    <a:pt x="356" y="20"/>
                  </a:lnTo>
                  <a:lnTo>
                    <a:pt x="357" y="25"/>
                  </a:lnTo>
                  <a:lnTo>
                    <a:pt x="357" y="30"/>
                  </a:lnTo>
                  <a:lnTo>
                    <a:pt x="356" y="35"/>
                  </a:lnTo>
                  <a:lnTo>
                    <a:pt x="361" y="31"/>
                  </a:lnTo>
                  <a:lnTo>
                    <a:pt x="367" y="28"/>
                  </a:lnTo>
                  <a:lnTo>
                    <a:pt x="372" y="24"/>
                  </a:lnTo>
                  <a:lnTo>
                    <a:pt x="377" y="21"/>
                  </a:lnTo>
                  <a:lnTo>
                    <a:pt x="383" y="17"/>
                  </a:lnTo>
                  <a:lnTo>
                    <a:pt x="387" y="12"/>
                  </a:lnTo>
                  <a:lnTo>
                    <a:pt x="390" y="7"/>
                  </a:lnTo>
                  <a:lnTo>
                    <a:pt x="392" y="0"/>
                  </a:lnTo>
                  <a:lnTo>
                    <a:pt x="394" y="6"/>
                  </a:lnTo>
                  <a:lnTo>
                    <a:pt x="395" y="12"/>
                  </a:lnTo>
                  <a:lnTo>
                    <a:pt x="395" y="17"/>
                  </a:lnTo>
                  <a:lnTo>
                    <a:pt x="395" y="23"/>
                  </a:lnTo>
                  <a:lnTo>
                    <a:pt x="400" y="21"/>
                  </a:lnTo>
                  <a:lnTo>
                    <a:pt x="405" y="19"/>
                  </a:lnTo>
                  <a:lnTo>
                    <a:pt x="410" y="17"/>
                  </a:lnTo>
                  <a:lnTo>
                    <a:pt x="416" y="15"/>
                  </a:lnTo>
                  <a:lnTo>
                    <a:pt x="421" y="12"/>
                  </a:lnTo>
                  <a:lnTo>
                    <a:pt x="425" y="10"/>
                  </a:lnTo>
                  <a:lnTo>
                    <a:pt x="429" y="6"/>
                  </a:lnTo>
                  <a:lnTo>
                    <a:pt x="431" y="1"/>
                  </a:lnTo>
                  <a:lnTo>
                    <a:pt x="437" y="18"/>
                  </a:lnTo>
                  <a:lnTo>
                    <a:pt x="467" y="15"/>
                  </a:lnTo>
                  <a:lnTo>
                    <a:pt x="465" y="23"/>
                  </a:lnTo>
                  <a:lnTo>
                    <a:pt x="463" y="32"/>
                  </a:lnTo>
                  <a:lnTo>
                    <a:pt x="459" y="40"/>
                  </a:lnTo>
                  <a:lnTo>
                    <a:pt x="454" y="4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9" name="Freeform 123"/>
            <p:cNvSpPr>
              <a:spLocks/>
            </p:cNvSpPr>
            <p:nvPr/>
          </p:nvSpPr>
          <p:spPr bwMode="auto">
            <a:xfrm>
              <a:off x="2915" y="1520"/>
              <a:ext cx="33" cy="20"/>
            </a:xfrm>
            <a:custGeom>
              <a:avLst/>
              <a:gdLst/>
              <a:ahLst/>
              <a:cxnLst>
                <a:cxn ang="0">
                  <a:pos x="17" y="18"/>
                </a:cxn>
                <a:cxn ang="0">
                  <a:pos x="15" y="19"/>
                </a:cxn>
                <a:cxn ang="0">
                  <a:pos x="12" y="19"/>
                </a:cxn>
                <a:cxn ang="0">
                  <a:pos x="10" y="20"/>
                </a:cxn>
                <a:cxn ang="0">
                  <a:pos x="8" y="20"/>
                </a:cxn>
                <a:cxn ang="0">
                  <a:pos x="6" y="20"/>
                </a:cxn>
                <a:cxn ang="0">
                  <a:pos x="4" y="20"/>
                </a:cxn>
                <a:cxn ang="0">
                  <a:pos x="2" y="19"/>
                </a:cxn>
                <a:cxn ang="0">
                  <a:pos x="0" y="19"/>
                </a:cxn>
                <a:cxn ang="0">
                  <a:pos x="3" y="16"/>
                </a:cxn>
                <a:cxn ang="0">
                  <a:pos x="7" y="13"/>
                </a:cxn>
                <a:cxn ang="0">
                  <a:pos x="11" y="10"/>
                </a:cxn>
                <a:cxn ang="0">
                  <a:pos x="15" y="8"/>
                </a:cxn>
                <a:cxn ang="0">
                  <a:pos x="19" y="5"/>
                </a:cxn>
                <a:cxn ang="0">
                  <a:pos x="23" y="3"/>
                </a:cxn>
                <a:cxn ang="0">
                  <a:pos x="28" y="1"/>
                </a:cxn>
                <a:cxn ang="0">
                  <a:pos x="33" y="0"/>
                </a:cxn>
                <a:cxn ang="0">
                  <a:pos x="32" y="3"/>
                </a:cxn>
                <a:cxn ang="0">
                  <a:pos x="30" y="6"/>
                </a:cxn>
                <a:cxn ang="0">
                  <a:pos x="28" y="8"/>
                </a:cxn>
                <a:cxn ang="0">
                  <a:pos x="26" y="11"/>
                </a:cxn>
                <a:cxn ang="0">
                  <a:pos x="24" y="13"/>
                </a:cxn>
                <a:cxn ang="0">
                  <a:pos x="22" y="15"/>
                </a:cxn>
                <a:cxn ang="0">
                  <a:pos x="19" y="16"/>
                </a:cxn>
                <a:cxn ang="0">
                  <a:pos x="17" y="18"/>
                </a:cxn>
              </a:cxnLst>
              <a:rect l="0" t="0" r="r" b="b"/>
              <a:pathLst>
                <a:path w="33" h="20">
                  <a:moveTo>
                    <a:pt x="17" y="18"/>
                  </a:moveTo>
                  <a:lnTo>
                    <a:pt x="15" y="19"/>
                  </a:lnTo>
                  <a:lnTo>
                    <a:pt x="12" y="19"/>
                  </a:lnTo>
                  <a:lnTo>
                    <a:pt x="10" y="20"/>
                  </a:lnTo>
                  <a:lnTo>
                    <a:pt x="8" y="20"/>
                  </a:lnTo>
                  <a:lnTo>
                    <a:pt x="6" y="20"/>
                  </a:lnTo>
                  <a:lnTo>
                    <a:pt x="4" y="20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3" y="16"/>
                  </a:lnTo>
                  <a:lnTo>
                    <a:pt x="7" y="13"/>
                  </a:lnTo>
                  <a:lnTo>
                    <a:pt x="11" y="10"/>
                  </a:lnTo>
                  <a:lnTo>
                    <a:pt x="15" y="8"/>
                  </a:lnTo>
                  <a:lnTo>
                    <a:pt x="19" y="5"/>
                  </a:lnTo>
                  <a:lnTo>
                    <a:pt x="23" y="3"/>
                  </a:lnTo>
                  <a:lnTo>
                    <a:pt x="28" y="1"/>
                  </a:lnTo>
                  <a:lnTo>
                    <a:pt x="33" y="0"/>
                  </a:lnTo>
                  <a:lnTo>
                    <a:pt x="32" y="3"/>
                  </a:lnTo>
                  <a:lnTo>
                    <a:pt x="30" y="6"/>
                  </a:lnTo>
                  <a:lnTo>
                    <a:pt x="28" y="8"/>
                  </a:lnTo>
                  <a:lnTo>
                    <a:pt x="26" y="11"/>
                  </a:lnTo>
                  <a:lnTo>
                    <a:pt x="24" y="13"/>
                  </a:lnTo>
                  <a:lnTo>
                    <a:pt x="22" y="15"/>
                  </a:lnTo>
                  <a:lnTo>
                    <a:pt x="19" y="16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0" name="Freeform 124"/>
            <p:cNvSpPr>
              <a:spLocks/>
            </p:cNvSpPr>
            <p:nvPr/>
          </p:nvSpPr>
          <p:spPr bwMode="auto">
            <a:xfrm>
              <a:off x="2889" y="1521"/>
              <a:ext cx="26" cy="24"/>
            </a:xfrm>
            <a:custGeom>
              <a:avLst/>
              <a:gdLst/>
              <a:ahLst/>
              <a:cxnLst>
                <a:cxn ang="0">
                  <a:pos x="0" y="24"/>
                </a:cxn>
                <a:cxn ang="0">
                  <a:pos x="0" y="19"/>
                </a:cxn>
                <a:cxn ang="0">
                  <a:pos x="1" y="14"/>
                </a:cxn>
                <a:cxn ang="0">
                  <a:pos x="3" y="10"/>
                </a:cxn>
                <a:cxn ang="0">
                  <a:pos x="7" y="7"/>
                </a:cxn>
                <a:cxn ang="0">
                  <a:pos x="26" y="0"/>
                </a:cxn>
                <a:cxn ang="0">
                  <a:pos x="25" y="4"/>
                </a:cxn>
                <a:cxn ang="0">
                  <a:pos x="22" y="8"/>
                </a:cxn>
                <a:cxn ang="0">
                  <a:pos x="18" y="11"/>
                </a:cxn>
                <a:cxn ang="0">
                  <a:pos x="15" y="14"/>
                </a:cxn>
                <a:cxn ang="0">
                  <a:pos x="11" y="17"/>
                </a:cxn>
                <a:cxn ang="0">
                  <a:pos x="7" y="19"/>
                </a:cxn>
                <a:cxn ang="0">
                  <a:pos x="3" y="22"/>
                </a:cxn>
                <a:cxn ang="0">
                  <a:pos x="0" y="24"/>
                </a:cxn>
              </a:cxnLst>
              <a:rect l="0" t="0" r="r" b="b"/>
              <a:pathLst>
                <a:path w="26" h="24">
                  <a:moveTo>
                    <a:pt x="0" y="24"/>
                  </a:moveTo>
                  <a:lnTo>
                    <a:pt x="0" y="19"/>
                  </a:lnTo>
                  <a:lnTo>
                    <a:pt x="1" y="14"/>
                  </a:lnTo>
                  <a:lnTo>
                    <a:pt x="3" y="10"/>
                  </a:lnTo>
                  <a:lnTo>
                    <a:pt x="7" y="7"/>
                  </a:lnTo>
                  <a:lnTo>
                    <a:pt x="26" y="0"/>
                  </a:lnTo>
                  <a:lnTo>
                    <a:pt x="25" y="4"/>
                  </a:lnTo>
                  <a:lnTo>
                    <a:pt x="22" y="8"/>
                  </a:lnTo>
                  <a:lnTo>
                    <a:pt x="18" y="11"/>
                  </a:lnTo>
                  <a:lnTo>
                    <a:pt x="15" y="14"/>
                  </a:lnTo>
                  <a:lnTo>
                    <a:pt x="11" y="17"/>
                  </a:lnTo>
                  <a:lnTo>
                    <a:pt x="7" y="19"/>
                  </a:lnTo>
                  <a:lnTo>
                    <a:pt x="3" y="22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1" name="Freeform 125"/>
            <p:cNvSpPr>
              <a:spLocks/>
            </p:cNvSpPr>
            <p:nvPr/>
          </p:nvSpPr>
          <p:spPr bwMode="auto">
            <a:xfrm>
              <a:off x="2901" y="1548"/>
              <a:ext cx="24" cy="11"/>
            </a:xfrm>
            <a:custGeom>
              <a:avLst/>
              <a:gdLst/>
              <a:ahLst/>
              <a:cxnLst>
                <a:cxn ang="0">
                  <a:pos x="24" y="6"/>
                </a:cxn>
                <a:cxn ang="0">
                  <a:pos x="22" y="7"/>
                </a:cxn>
                <a:cxn ang="0">
                  <a:pos x="20" y="9"/>
                </a:cxn>
                <a:cxn ang="0">
                  <a:pos x="17" y="10"/>
                </a:cxn>
                <a:cxn ang="0">
                  <a:pos x="14" y="10"/>
                </a:cxn>
                <a:cxn ang="0">
                  <a:pos x="11" y="11"/>
                </a:cxn>
                <a:cxn ang="0">
                  <a:pos x="8" y="11"/>
                </a:cxn>
                <a:cxn ang="0">
                  <a:pos x="5" y="10"/>
                </a:cxn>
                <a:cxn ang="0">
                  <a:pos x="2" y="9"/>
                </a:cxn>
                <a:cxn ang="0">
                  <a:pos x="0" y="8"/>
                </a:cxn>
                <a:cxn ang="0">
                  <a:pos x="0" y="6"/>
                </a:cxn>
                <a:cxn ang="0">
                  <a:pos x="2" y="4"/>
                </a:cxn>
                <a:cxn ang="0">
                  <a:pos x="5" y="2"/>
                </a:cxn>
                <a:cxn ang="0">
                  <a:pos x="7" y="1"/>
                </a:cxn>
                <a:cxn ang="0">
                  <a:pos x="9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6" y="1"/>
                </a:cxn>
                <a:cxn ang="0">
                  <a:pos x="19" y="1"/>
                </a:cxn>
                <a:cxn ang="0">
                  <a:pos x="21" y="3"/>
                </a:cxn>
                <a:cxn ang="0">
                  <a:pos x="23" y="4"/>
                </a:cxn>
                <a:cxn ang="0">
                  <a:pos x="24" y="6"/>
                </a:cxn>
              </a:cxnLst>
              <a:rect l="0" t="0" r="r" b="b"/>
              <a:pathLst>
                <a:path w="24" h="11">
                  <a:moveTo>
                    <a:pt x="24" y="6"/>
                  </a:moveTo>
                  <a:lnTo>
                    <a:pt x="22" y="7"/>
                  </a:lnTo>
                  <a:lnTo>
                    <a:pt x="20" y="9"/>
                  </a:lnTo>
                  <a:lnTo>
                    <a:pt x="17" y="10"/>
                  </a:lnTo>
                  <a:lnTo>
                    <a:pt x="14" y="10"/>
                  </a:lnTo>
                  <a:lnTo>
                    <a:pt x="11" y="11"/>
                  </a:lnTo>
                  <a:lnTo>
                    <a:pt x="8" y="11"/>
                  </a:lnTo>
                  <a:lnTo>
                    <a:pt x="5" y="10"/>
                  </a:lnTo>
                  <a:lnTo>
                    <a:pt x="2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4"/>
                  </a:lnTo>
                  <a:lnTo>
                    <a:pt x="5" y="2"/>
                  </a:lnTo>
                  <a:lnTo>
                    <a:pt x="7" y="1"/>
                  </a:lnTo>
                  <a:lnTo>
                    <a:pt x="9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1"/>
                  </a:lnTo>
                  <a:lnTo>
                    <a:pt x="19" y="1"/>
                  </a:lnTo>
                  <a:lnTo>
                    <a:pt x="21" y="3"/>
                  </a:lnTo>
                  <a:lnTo>
                    <a:pt x="23" y="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2" name="Freeform 126"/>
            <p:cNvSpPr>
              <a:spLocks/>
            </p:cNvSpPr>
            <p:nvPr/>
          </p:nvSpPr>
          <p:spPr bwMode="auto">
            <a:xfrm>
              <a:off x="2848" y="1537"/>
              <a:ext cx="27" cy="28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" y="23"/>
                </a:cxn>
                <a:cxn ang="0">
                  <a:pos x="3" y="18"/>
                </a:cxn>
                <a:cxn ang="0">
                  <a:pos x="6" y="13"/>
                </a:cxn>
                <a:cxn ang="0">
                  <a:pos x="9" y="9"/>
                </a:cxn>
                <a:cxn ang="0">
                  <a:pos x="27" y="0"/>
                </a:cxn>
                <a:cxn ang="0">
                  <a:pos x="25" y="5"/>
                </a:cxn>
                <a:cxn ang="0">
                  <a:pos x="24" y="9"/>
                </a:cxn>
                <a:cxn ang="0">
                  <a:pos x="20" y="13"/>
                </a:cxn>
                <a:cxn ang="0">
                  <a:pos x="17" y="16"/>
                </a:cxn>
                <a:cxn ang="0">
                  <a:pos x="13" y="19"/>
                </a:cxn>
                <a:cxn ang="0">
                  <a:pos x="8" y="22"/>
                </a:cxn>
                <a:cxn ang="0">
                  <a:pos x="5" y="25"/>
                </a:cxn>
                <a:cxn ang="0">
                  <a:pos x="0" y="28"/>
                </a:cxn>
              </a:cxnLst>
              <a:rect l="0" t="0" r="r" b="b"/>
              <a:pathLst>
                <a:path w="27" h="28">
                  <a:moveTo>
                    <a:pt x="0" y="28"/>
                  </a:moveTo>
                  <a:lnTo>
                    <a:pt x="1" y="23"/>
                  </a:lnTo>
                  <a:lnTo>
                    <a:pt x="3" y="18"/>
                  </a:lnTo>
                  <a:lnTo>
                    <a:pt x="6" y="13"/>
                  </a:lnTo>
                  <a:lnTo>
                    <a:pt x="9" y="9"/>
                  </a:lnTo>
                  <a:lnTo>
                    <a:pt x="27" y="0"/>
                  </a:lnTo>
                  <a:lnTo>
                    <a:pt x="25" y="5"/>
                  </a:lnTo>
                  <a:lnTo>
                    <a:pt x="24" y="9"/>
                  </a:lnTo>
                  <a:lnTo>
                    <a:pt x="20" y="13"/>
                  </a:lnTo>
                  <a:lnTo>
                    <a:pt x="17" y="16"/>
                  </a:lnTo>
                  <a:lnTo>
                    <a:pt x="13" y="19"/>
                  </a:lnTo>
                  <a:lnTo>
                    <a:pt x="8" y="22"/>
                  </a:lnTo>
                  <a:lnTo>
                    <a:pt x="5" y="25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3" name="Freeform 127"/>
            <p:cNvSpPr>
              <a:spLocks/>
            </p:cNvSpPr>
            <p:nvPr/>
          </p:nvSpPr>
          <p:spPr bwMode="auto">
            <a:xfrm>
              <a:off x="2806" y="1542"/>
              <a:ext cx="33" cy="40"/>
            </a:xfrm>
            <a:custGeom>
              <a:avLst/>
              <a:gdLst/>
              <a:ahLst/>
              <a:cxnLst>
                <a:cxn ang="0">
                  <a:pos x="0" y="40"/>
                </a:cxn>
                <a:cxn ang="0">
                  <a:pos x="2" y="34"/>
                </a:cxn>
                <a:cxn ang="0">
                  <a:pos x="4" y="27"/>
                </a:cxn>
                <a:cxn ang="0">
                  <a:pos x="6" y="20"/>
                </a:cxn>
                <a:cxn ang="0">
                  <a:pos x="11" y="14"/>
                </a:cxn>
                <a:cxn ang="0">
                  <a:pos x="33" y="0"/>
                </a:cxn>
                <a:cxn ang="0">
                  <a:pos x="32" y="6"/>
                </a:cxn>
                <a:cxn ang="0">
                  <a:pos x="30" y="12"/>
                </a:cxn>
                <a:cxn ang="0">
                  <a:pos x="26" y="17"/>
                </a:cxn>
                <a:cxn ang="0">
                  <a:pos x="22" y="22"/>
                </a:cxn>
                <a:cxn ang="0">
                  <a:pos x="17" y="27"/>
                </a:cxn>
                <a:cxn ang="0">
                  <a:pos x="11" y="32"/>
                </a:cxn>
                <a:cxn ang="0">
                  <a:pos x="6" y="36"/>
                </a:cxn>
                <a:cxn ang="0">
                  <a:pos x="0" y="40"/>
                </a:cxn>
              </a:cxnLst>
              <a:rect l="0" t="0" r="r" b="b"/>
              <a:pathLst>
                <a:path w="33" h="40">
                  <a:moveTo>
                    <a:pt x="0" y="40"/>
                  </a:moveTo>
                  <a:lnTo>
                    <a:pt x="2" y="34"/>
                  </a:lnTo>
                  <a:lnTo>
                    <a:pt x="4" y="27"/>
                  </a:lnTo>
                  <a:lnTo>
                    <a:pt x="6" y="20"/>
                  </a:lnTo>
                  <a:lnTo>
                    <a:pt x="11" y="14"/>
                  </a:lnTo>
                  <a:lnTo>
                    <a:pt x="33" y="0"/>
                  </a:lnTo>
                  <a:lnTo>
                    <a:pt x="32" y="6"/>
                  </a:lnTo>
                  <a:lnTo>
                    <a:pt x="30" y="12"/>
                  </a:lnTo>
                  <a:lnTo>
                    <a:pt x="26" y="17"/>
                  </a:lnTo>
                  <a:lnTo>
                    <a:pt x="22" y="22"/>
                  </a:lnTo>
                  <a:lnTo>
                    <a:pt x="17" y="27"/>
                  </a:lnTo>
                  <a:lnTo>
                    <a:pt x="11" y="32"/>
                  </a:lnTo>
                  <a:lnTo>
                    <a:pt x="6" y="36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4" name="Freeform 128"/>
            <p:cNvSpPr>
              <a:spLocks/>
            </p:cNvSpPr>
            <p:nvPr/>
          </p:nvSpPr>
          <p:spPr bwMode="auto">
            <a:xfrm>
              <a:off x="2861" y="1564"/>
              <a:ext cx="37" cy="13"/>
            </a:xfrm>
            <a:custGeom>
              <a:avLst/>
              <a:gdLst/>
              <a:ahLst/>
              <a:cxnLst>
                <a:cxn ang="0">
                  <a:pos x="37" y="10"/>
                </a:cxn>
                <a:cxn ang="0">
                  <a:pos x="36" y="11"/>
                </a:cxn>
                <a:cxn ang="0">
                  <a:pos x="35" y="12"/>
                </a:cxn>
                <a:cxn ang="0">
                  <a:pos x="32" y="12"/>
                </a:cxn>
                <a:cxn ang="0">
                  <a:pos x="30" y="13"/>
                </a:cxn>
                <a:cxn ang="0">
                  <a:pos x="27" y="13"/>
                </a:cxn>
                <a:cxn ang="0">
                  <a:pos x="24" y="13"/>
                </a:cxn>
                <a:cxn ang="0">
                  <a:pos x="22" y="13"/>
                </a:cxn>
                <a:cxn ang="0">
                  <a:pos x="20" y="12"/>
                </a:cxn>
                <a:cxn ang="0">
                  <a:pos x="0" y="8"/>
                </a:cxn>
                <a:cxn ang="0">
                  <a:pos x="3" y="7"/>
                </a:cxn>
                <a:cxn ang="0">
                  <a:pos x="6" y="6"/>
                </a:cxn>
                <a:cxn ang="0">
                  <a:pos x="9" y="4"/>
                </a:cxn>
                <a:cxn ang="0">
                  <a:pos x="11" y="2"/>
                </a:cxn>
                <a:cxn ang="0">
                  <a:pos x="14" y="1"/>
                </a:cxn>
                <a:cxn ang="0">
                  <a:pos x="18" y="0"/>
                </a:cxn>
                <a:cxn ang="0">
                  <a:pos x="21" y="0"/>
                </a:cxn>
                <a:cxn ang="0">
                  <a:pos x="24" y="1"/>
                </a:cxn>
                <a:cxn ang="0">
                  <a:pos x="28" y="3"/>
                </a:cxn>
                <a:cxn ang="0">
                  <a:pos x="32" y="5"/>
                </a:cxn>
                <a:cxn ang="0">
                  <a:pos x="35" y="7"/>
                </a:cxn>
                <a:cxn ang="0">
                  <a:pos x="37" y="10"/>
                </a:cxn>
              </a:cxnLst>
              <a:rect l="0" t="0" r="r" b="b"/>
              <a:pathLst>
                <a:path w="37" h="13">
                  <a:moveTo>
                    <a:pt x="37" y="10"/>
                  </a:moveTo>
                  <a:lnTo>
                    <a:pt x="36" y="11"/>
                  </a:lnTo>
                  <a:lnTo>
                    <a:pt x="35" y="12"/>
                  </a:lnTo>
                  <a:lnTo>
                    <a:pt x="32" y="12"/>
                  </a:lnTo>
                  <a:lnTo>
                    <a:pt x="30" y="13"/>
                  </a:lnTo>
                  <a:lnTo>
                    <a:pt x="27" y="13"/>
                  </a:lnTo>
                  <a:lnTo>
                    <a:pt x="24" y="13"/>
                  </a:lnTo>
                  <a:lnTo>
                    <a:pt x="22" y="13"/>
                  </a:lnTo>
                  <a:lnTo>
                    <a:pt x="20" y="12"/>
                  </a:lnTo>
                  <a:lnTo>
                    <a:pt x="0" y="8"/>
                  </a:lnTo>
                  <a:lnTo>
                    <a:pt x="3" y="7"/>
                  </a:lnTo>
                  <a:lnTo>
                    <a:pt x="6" y="6"/>
                  </a:lnTo>
                  <a:lnTo>
                    <a:pt x="9" y="4"/>
                  </a:lnTo>
                  <a:lnTo>
                    <a:pt x="11" y="2"/>
                  </a:lnTo>
                  <a:lnTo>
                    <a:pt x="14" y="1"/>
                  </a:lnTo>
                  <a:lnTo>
                    <a:pt x="18" y="0"/>
                  </a:lnTo>
                  <a:lnTo>
                    <a:pt x="21" y="0"/>
                  </a:lnTo>
                  <a:lnTo>
                    <a:pt x="24" y="1"/>
                  </a:lnTo>
                  <a:lnTo>
                    <a:pt x="28" y="3"/>
                  </a:lnTo>
                  <a:lnTo>
                    <a:pt x="32" y="5"/>
                  </a:lnTo>
                  <a:lnTo>
                    <a:pt x="35" y="7"/>
                  </a:lnTo>
                  <a:lnTo>
                    <a:pt x="37" y="1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5" name="Freeform 129"/>
            <p:cNvSpPr>
              <a:spLocks/>
            </p:cNvSpPr>
            <p:nvPr/>
          </p:nvSpPr>
          <p:spPr bwMode="auto">
            <a:xfrm>
              <a:off x="2776" y="1558"/>
              <a:ext cx="25" cy="34"/>
            </a:xfrm>
            <a:custGeom>
              <a:avLst/>
              <a:gdLst/>
              <a:ahLst/>
              <a:cxnLst>
                <a:cxn ang="0">
                  <a:pos x="0" y="34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2" y="17"/>
                </a:cxn>
                <a:cxn ang="0">
                  <a:pos x="5" y="11"/>
                </a:cxn>
                <a:cxn ang="0">
                  <a:pos x="7" y="10"/>
                </a:cxn>
                <a:cxn ang="0">
                  <a:pos x="10" y="8"/>
                </a:cxn>
                <a:cxn ang="0">
                  <a:pos x="12" y="7"/>
                </a:cxn>
                <a:cxn ang="0">
                  <a:pos x="14" y="5"/>
                </a:cxn>
                <a:cxn ang="0">
                  <a:pos x="17" y="4"/>
                </a:cxn>
                <a:cxn ang="0">
                  <a:pos x="19" y="3"/>
                </a:cxn>
                <a:cxn ang="0">
                  <a:pos x="22" y="2"/>
                </a:cxn>
                <a:cxn ang="0">
                  <a:pos x="25" y="0"/>
                </a:cxn>
                <a:cxn ang="0">
                  <a:pos x="23" y="5"/>
                </a:cxn>
                <a:cxn ang="0">
                  <a:pos x="21" y="10"/>
                </a:cxn>
                <a:cxn ang="0">
                  <a:pos x="18" y="15"/>
                </a:cxn>
                <a:cxn ang="0">
                  <a:pos x="15" y="20"/>
                </a:cxn>
                <a:cxn ang="0">
                  <a:pos x="12" y="23"/>
                </a:cxn>
                <a:cxn ang="0">
                  <a:pos x="8" y="27"/>
                </a:cxn>
                <a:cxn ang="0">
                  <a:pos x="4" y="31"/>
                </a:cxn>
                <a:cxn ang="0">
                  <a:pos x="0" y="34"/>
                </a:cxn>
              </a:cxnLst>
              <a:rect l="0" t="0" r="r" b="b"/>
              <a:pathLst>
                <a:path w="25" h="34">
                  <a:moveTo>
                    <a:pt x="0" y="34"/>
                  </a:moveTo>
                  <a:lnTo>
                    <a:pt x="0" y="29"/>
                  </a:lnTo>
                  <a:lnTo>
                    <a:pt x="0" y="23"/>
                  </a:lnTo>
                  <a:lnTo>
                    <a:pt x="2" y="17"/>
                  </a:lnTo>
                  <a:lnTo>
                    <a:pt x="5" y="11"/>
                  </a:lnTo>
                  <a:lnTo>
                    <a:pt x="7" y="10"/>
                  </a:lnTo>
                  <a:lnTo>
                    <a:pt x="10" y="8"/>
                  </a:lnTo>
                  <a:lnTo>
                    <a:pt x="12" y="7"/>
                  </a:lnTo>
                  <a:lnTo>
                    <a:pt x="14" y="5"/>
                  </a:lnTo>
                  <a:lnTo>
                    <a:pt x="17" y="4"/>
                  </a:lnTo>
                  <a:lnTo>
                    <a:pt x="19" y="3"/>
                  </a:lnTo>
                  <a:lnTo>
                    <a:pt x="22" y="2"/>
                  </a:lnTo>
                  <a:lnTo>
                    <a:pt x="25" y="0"/>
                  </a:lnTo>
                  <a:lnTo>
                    <a:pt x="23" y="5"/>
                  </a:lnTo>
                  <a:lnTo>
                    <a:pt x="21" y="10"/>
                  </a:lnTo>
                  <a:lnTo>
                    <a:pt x="18" y="15"/>
                  </a:lnTo>
                  <a:lnTo>
                    <a:pt x="15" y="20"/>
                  </a:lnTo>
                  <a:lnTo>
                    <a:pt x="12" y="23"/>
                  </a:lnTo>
                  <a:lnTo>
                    <a:pt x="8" y="27"/>
                  </a:lnTo>
                  <a:lnTo>
                    <a:pt x="4" y="31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6" name="Freeform 130"/>
            <p:cNvSpPr>
              <a:spLocks/>
            </p:cNvSpPr>
            <p:nvPr/>
          </p:nvSpPr>
          <p:spPr bwMode="auto">
            <a:xfrm>
              <a:off x="2821" y="1582"/>
              <a:ext cx="49" cy="14"/>
            </a:xfrm>
            <a:custGeom>
              <a:avLst/>
              <a:gdLst/>
              <a:ahLst/>
              <a:cxnLst>
                <a:cxn ang="0">
                  <a:pos x="49" y="10"/>
                </a:cxn>
                <a:cxn ang="0">
                  <a:pos x="43" y="11"/>
                </a:cxn>
                <a:cxn ang="0">
                  <a:pos x="37" y="12"/>
                </a:cxn>
                <a:cxn ang="0">
                  <a:pos x="31" y="13"/>
                </a:cxn>
                <a:cxn ang="0">
                  <a:pos x="25" y="14"/>
                </a:cxn>
                <a:cxn ang="0">
                  <a:pos x="18" y="14"/>
                </a:cxn>
                <a:cxn ang="0">
                  <a:pos x="13" y="13"/>
                </a:cxn>
                <a:cxn ang="0">
                  <a:pos x="7" y="12"/>
                </a:cxn>
                <a:cxn ang="0">
                  <a:pos x="0" y="11"/>
                </a:cxn>
                <a:cxn ang="0">
                  <a:pos x="4" y="8"/>
                </a:cxn>
                <a:cxn ang="0">
                  <a:pos x="8" y="6"/>
                </a:cxn>
                <a:cxn ang="0">
                  <a:pos x="12" y="4"/>
                </a:cxn>
                <a:cxn ang="0">
                  <a:pos x="17" y="2"/>
                </a:cxn>
                <a:cxn ang="0">
                  <a:pos x="21" y="1"/>
                </a:cxn>
                <a:cxn ang="0">
                  <a:pos x="26" y="0"/>
                </a:cxn>
                <a:cxn ang="0">
                  <a:pos x="30" y="1"/>
                </a:cxn>
                <a:cxn ang="0">
                  <a:pos x="35" y="3"/>
                </a:cxn>
                <a:cxn ang="0">
                  <a:pos x="49" y="10"/>
                </a:cxn>
              </a:cxnLst>
              <a:rect l="0" t="0" r="r" b="b"/>
              <a:pathLst>
                <a:path w="49" h="14">
                  <a:moveTo>
                    <a:pt x="49" y="10"/>
                  </a:moveTo>
                  <a:lnTo>
                    <a:pt x="43" y="11"/>
                  </a:lnTo>
                  <a:lnTo>
                    <a:pt x="37" y="12"/>
                  </a:lnTo>
                  <a:lnTo>
                    <a:pt x="31" y="13"/>
                  </a:lnTo>
                  <a:lnTo>
                    <a:pt x="25" y="14"/>
                  </a:lnTo>
                  <a:lnTo>
                    <a:pt x="18" y="14"/>
                  </a:lnTo>
                  <a:lnTo>
                    <a:pt x="13" y="13"/>
                  </a:lnTo>
                  <a:lnTo>
                    <a:pt x="7" y="12"/>
                  </a:lnTo>
                  <a:lnTo>
                    <a:pt x="0" y="11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7" y="2"/>
                  </a:lnTo>
                  <a:lnTo>
                    <a:pt x="21" y="1"/>
                  </a:lnTo>
                  <a:lnTo>
                    <a:pt x="26" y="0"/>
                  </a:lnTo>
                  <a:lnTo>
                    <a:pt x="30" y="1"/>
                  </a:lnTo>
                  <a:lnTo>
                    <a:pt x="35" y="3"/>
                  </a:lnTo>
                  <a:lnTo>
                    <a:pt x="49" y="1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7" name="Freeform 131"/>
            <p:cNvSpPr>
              <a:spLocks/>
            </p:cNvSpPr>
            <p:nvPr/>
          </p:nvSpPr>
          <p:spPr bwMode="auto">
            <a:xfrm>
              <a:off x="2743" y="1575"/>
              <a:ext cx="19" cy="33"/>
            </a:xfrm>
            <a:custGeom>
              <a:avLst/>
              <a:gdLst/>
              <a:ahLst/>
              <a:cxnLst>
                <a:cxn ang="0">
                  <a:pos x="1" y="33"/>
                </a:cxn>
                <a:cxn ang="0">
                  <a:pos x="1" y="27"/>
                </a:cxn>
                <a:cxn ang="0">
                  <a:pos x="0" y="22"/>
                </a:cxn>
                <a:cxn ang="0">
                  <a:pos x="0" y="17"/>
                </a:cxn>
                <a:cxn ang="0">
                  <a:pos x="4" y="12"/>
                </a:cxn>
                <a:cxn ang="0">
                  <a:pos x="6" y="10"/>
                </a:cxn>
                <a:cxn ang="0">
                  <a:pos x="8" y="9"/>
                </a:cxn>
                <a:cxn ang="0">
                  <a:pos x="9" y="7"/>
                </a:cxn>
                <a:cxn ang="0">
                  <a:pos x="11" y="6"/>
                </a:cxn>
                <a:cxn ang="0">
                  <a:pos x="13" y="5"/>
                </a:cxn>
                <a:cxn ang="0">
                  <a:pos x="15" y="3"/>
                </a:cxn>
                <a:cxn ang="0">
                  <a:pos x="17" y="2"/>
                </a:cxn>
                <a:cxn ang="0">
                  <a:pos x="19" y="0"/>
                </a:cxn>
                <a:cxn ang="0">
                  <a:pos x="18" y="5"/>
                </a:cxn>
                <a:cxn ang="0">
                  <a:pos x="17" y="9"/>
                </a:cxn>
                <a:cxn ang="0">
                  <a:pos x="16" y="14"/>
                </a:cxn>
                <a:cxn ang="0">
                  <a:pos x="14" y="18"/>
                </a:cxn>
                <a:cxn ang="0">
                  <a:pos x="11" y="23"/>
                </a:cxn>
                <a:cxn ang="0">
                  <a:pos x="9" y="27"/>
                </a:cxn>
                <a:cxn ang="0">
                  <a:pos x="5" y="30"/>
                </a:cxn>
                <a:cxn ang="0">
                  <a:pos x="1" y="33"/>
                </a:cxn>
              </a:cxnLst>
              <a:rect l="0" t="0" r="r" b="b"/>
              <a:pathLst>
                <a:path w="19" h="33">
                  <a:moveTo>
                    <a:pt x="1" y="33"/>
                  </a:moveTo>
                  <a:lnTo>
                    <a:pt x="1" y="27"/>
                  </a:lnTo>
                  <a:lnTo>
                    <a:pt x="0" y="22"/>
                  </a:lnTo>
                  <a:lnTo>
                    <a:pt x="0" y="17"/>
                  </a:lnTo>
                  <a:lnTo>
                    <a:pt x="4" y="12"/>
                  </a:lnTo>
                  <a:lnTo>
                    <a:pt x="6" y="10"/>
                  </a:lnTo>
                  <a:lnTo>
                    <a:pt x="8" y="9"/>
                  </a:lnTo>
                  <a:lnTo>
                    <a:pt x="9" y="7"/>
                  </a:lnTo>
                  <a:lnTo>
                    <a:pt x="11" y="6"/>
                  </a:lnTo>
                  <a:lnTo>
                    <a:pt x="13" y="5"/>
                  </a:lnTo>
                  <a:lnTo>
                    <a:pt x="15" y="3"/>
                  </a:lnTo>
                  <a:lnTo>
                    <a:pt x="17" y="2"/>
                  </a:lnTo>
                  <a:lnTo>
                    <a:pt x="19" y="0"/>
                  </a:lnTo>
                  <a:lnTo>
                    <a:pt x="18" y="5"/>
                  </a:lnTo>
                  <a:lnTo>
                    <a:pt x="17" y="9"/>
                  </a:lnTo>
                  <a:lnTo>
                    <a:pt x="16" y="14"/>
                  </a:lnTo>
                  <a:lnTo>
                    <a:pt x="14" y="18"/>
                  </a:lnTo>
                  <a:lnTo>
                    <a:pt x="11" y="23"/>
                  </a:lnTo>
                  <a:lnTo>
                    <a:pt x="9" y="27"/>
                  </a:lnTo>
                  <a:lnTo>
                    <a:pt x="5" y="30"/>
                  </a:lnTo>
                  <a:lnTo>
                    <a:pt x="1" y="33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8" name="Freeform 132"/>
            <p:cNvSpPr>
              <a:spLocks/>
            </p:cNvSpPr>
            <p:nvPr/>
          </p:nvSpPr>
          <p:spPr bwMode="auto">
            <a:xfrm>
              <a:off x="2781" y="1606"/>
              <a:ext cx="48" cy="11"/>
            </a:xfrm>
            <a:custGeom>
              <a:avLst/>
              <a:gdLst/>
              <a:ahLst/>
              <a:cxnLst>
                <a:cxn ang="0">
                  <a:pos x="48" y="4"/>
                </a:cxn>
                <a:cxn ang="0">
                  <a:pos x="42" y="7"/>
                </a:cxn>
                <a:cxn ang="0">
                  <a:pos x="37" y="10"/>
                </a:cxn>
                <a:cxn ang="0">
                  <a:pos x="31" y="10"/>
                </a:cxn>
                <a:cxn ang="0">
                  <a:pos x="25" y="11"/>
                </a:cxn>
                <a:cxn ang="0">
                  <a:pos x="19" y="11"/>
                </a:cxn>
                <a:cxn ang="0">
                  <a:pos x="12" y="10"/>
                </a:cxn>
                <a:cxn ang="0">
                  <a:pos x="6" y="9"/>
                </a:cxn>
                <a:cxn ang="0">
                  <a:pos x="0" y="8"/>
                </a:cxn>
                <a:cxn ang="0">
                  <a:pos x="5" y="5"/>
                </a:cxn>
                <a:cxn ang="0">
                  <a:pos x="12" y="3"/>
                </a:cxn>
                <a:cxn ang="0">
                  <a:pos x="17" y="1"/>
                </a:cxn>
                <a:cxn ang="0">
                  <a:pos x="23" y="0"/>
                </a:cxn>
                <a:cxn ang="0">
                  <a:pos x="30" y="0"/>
                </a:cxn>
                <a:cxn ang="0">
                  <a:pos x="36" y="0"/>
                </a:cxn>
                <a:cxn ang="0">
                  <a:pos x="42" y="2"/>
                </a:cxn>
                <a:cxn ang="0">
                  <a:pos x="48" y="4"/>
                </a:cxn>
              </a:cxnLst>
              <a:rect l="0" t="0" r="r" b="b"/>
              <a:pathLst>
                <a:path w="48" h="11">
                  <a:moveTo>
                    <a:pt x="48" y="4"/>
                  </a:moveTo>
                  <a:lnTo>
                    <a:pt x="42" y="7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5" y="11"/>
                  </a:lnTo>
                  <a:lnTo>
                    <a:pt x="19" y="11"/>
                  </a:lnTo>
                  <a:lnTo>
                    <a:pt x="12" y="10"/>
                  </a:lnTo>
                  <a:lnTo>
                    <a:pt x="6" y="9"/>
                  </a:lnTo>
                  <a:lnTo>
                    <a:pt x="0" y="8"/>
                  </a:lnTo>
                  <a:lnTo>
                    <a:pt x="5" y="5"/>
                  </a:lnTo>
                  <a:lnTo>
                    <a:pt x="12" y="3"/>
                  </a:lnTo>
                  <a:lnTo>
                    <a:pt x="17" y="1"/>
                  </a:lnTo>
                  <a:lnTo>
                    <a:pt x="23" y="0"/>
                  </a:lnTo>
                  <a:lnTo>
                    <a:pt x="30" y="0"/>
                  </a:lnTo>
                  <a:lnTo>
                    <a:pt x="36" y="0"/>
                  </a:lnTo>
                  <a:lnTo>
                    <a:pt x="42" y="2"/>
                  </a:lnTo>
                  <a:lnTo>
                    <a:pt x="48" y="4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9" name="Freeform 133"/>
            <p:cNvSpPr>
              <a:spLocks/>
            </p:cNvSpPr>
            <p:nvPr/>
          </p:nvSpPr>
          <p:spPr bwMode="auto">
            <a:xfrm>
              <a:off x="2701" y="1594"/>
              <a:ext cx="27" cy="47"/>
            </a:xfrm>
            <a:custGeom>
              <a:avLst/>
              <a:gdLst/>
              <a:ahLst/>
              <a:cxnLst>
                <a:cxn ang="0">
                  <a:pos x="19" y="37"/>
                </a:cxn>
                <a:cxn ang="0">
                  <a:pos x="17" y="38"/>
                </a:cxn>
                <a:cxn ang="0">
                  <a:pos x="16" y="40"/>
                </a:cxn>
                <a:cxn ang="0">
                  <a:pos x="14" y="42"/>
                </a:cxn>
                <a:cxn ang="0">
                  <a:pos x="11" y="43"/>
                </a:cxn>
                <a:cxn ang="0">
                  <a:pos x="9" y="45"/>
                </a:cxn>
                <a:cxn ang="0">
                  <a:pos x="7" y="46"/>
                </a:cxn>
                <a:cxn ang="0">
                  <a:pos x="4" y="47"/>
                </a:cxn>
                <a:cxn ang="0">
                  <a:pos x="1" y="47"/>
                </a:cxn>
                <a:cxn ang="0">
                  <a:pos x="0" y="40"/>
                </a:cxn>
                <a:cxn ang="0">
                  <a:pos x="1" y="34"/>
                </a:cxn>
                <a:cxn ang="0">
                  <a:pos x="4" y="28"/>
                </a:cxn>
                <a:cxn ang="0">
                  <a:pos x="8" y="22"/>
                </a:cxn>
                <a:cxn ang="0">
                  <a:pos x="12" y="17"/>
                </a:cxn>
                <a:cxn ang="0">
                  <a:pos x="17" y="11"/>
                </a:cxn>
                <a:cxn ang="0">
                  <a:pos x="21" y="6"/>
                </a:cxn>
                <a:cxn ang="0">
                  <a:pos x="25" y="0"/>
                </a:cxn>
                <a:cxn ang="0">
                  <a:pos x="27" y="10"/>
                </a:cxn>
                <a:cxn ang="0">
                  <a:pos x="27" y="19"/>
                </a:cxn>
                <a:cxn ang="0">
                  <a:pos x="25" y="28"/>
                </a:cxn>
                <a:cxn ang="0">
                  <a:pos x="19" y="37"/>
                </a:cxn>
              </a:cxnLst>
              <a:rect l="0" t="0" r="r" b="b"/>
              <a:pathLst>
                <a:path w="27" h="47">
                  <a:moveTo>
                    <a:pt x="19" y="37"/>
                  </a:moveTo>
                  <a:lnTo>
                    <a:pt x="17" y="38"/>
                  </a:lnTo>
                  <a:lnTo>
                    <a:pt x="16" y="40"/>
                  </a:lnTo>
                  <a:lnTo>
                    <a:pt x="14" y="42"/>
                  </a:lnTo>
                  <a:lnTo>
                    <a:pt x="11" y="43"/>
                  </a:lnTo>
                  <a:lnTo>
                    <a:pt x="9" y="45"/>
                  </a:lnTo>
                  <a:lnTo>
                    <a:pt x="7" y="46"/>
                  </a:lnTo>
                  <a:lnTo>
                    <a:pt x="4" y="47"/>
                  </a:lnTo>
                  <a:lnTo>
                    <a:pt x="1" y="47"/>
                  </a:lnTo>
                  <a:lnTo>
                    <a:pt x="0" y="40"/>
                  </a:lnTo>
                  <a:lnTo>
                    <a:pt x="1" y="34"/>
                  </a:lnTo>
                  <a:lnTo>
                    <a:pt x="4" y="28"/>
                  </a:lnTo>
                  <a:lnTo>
                    <a:pt x="8" y="22"/>
                  </a:lnTo>
                  <a:lnTo>
                    <a:pt x="12" y="17"/>
                  </a:lnTo>
                  <a:lnTo>
                    <a:pt x="17" y="11"/>
                  </a:lnTo>
                  <a:lnTo>
                    <a:pt x="21" y="6"/>
                  </a:lnTo>
                  <a:lnTo>
                    <a:pt x="25" y="0"/>
                  </a:lnTo>
                  <a:lnTo>
                    <a:pt x="27" y="10"/>
                  </a:lnTo>
                  <a:lnTo>
                    <a:pt x="27" y="19"/>
                  </a:lnTo>
                  <a:lnTo>
                    <a:pt x="25" y="28"/>
                  </a:lnTo>
                  <a:lnTo>
                    <a:pt x="19" y="37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0" name="Freeform 134"/>
            <p:cNvSpPr>
              <a:spLocks/>
            </p:cNvSpPr>
            <p:nvPr/>
          </p:nvSpPr>
          <p:spPr bwMode="auto">
            <a:xfrm>
              <a:off x="2751" y="1625"/>
              <a:ext cx="47" cy="15"/>
            </a:xfrm>
            <a:custGeom>
              <a:avLst/>
              <a:gdLst/>
              <a:ahLst/>
              <a:cxnLst>
                <a:cxn ang="0">
                  <a:pos x="47" y="6"/>
                </a:cxn>
                <a:cxn ang="0">
                  <a:pos x="41" y="7"/>
                </a:cxn>
                <a:cxn ang="0">
                  <a:pos x="35" y="9"/>
                </a:cxn>
                <a:cxn ang="0">
                  <a:pos x="29" y="11"/>
                </a:cxn>
                <a:cxn ang="0">
                  <a:pos x="23" y="12"/>
                </a:cxn>
                <a:cxn ang="0">
                  <a:pos x="18" y="14"/>
                </a:cxn>
                <a:cxn ang="0">
                  <a:pos x="11" y="15"/>
                </a:cxn>
                <a:cxn ang="0">
                  <a:pos x="6" y="13"/>
                </a:cxn>
                <a:cxn ang="0">
                  <a:pos x="0" y="10"/>
                </a:cxn>
                <a:cxn ang="0">
                  <a:pos x="2" y="8"/>
                </a:cxn>
                <a:cxn ang="0">
                  <a:pos x="5" y="6"/>
                </a:cxn>
                <a:cxn ang="0">
                  <a:pos x="9" y="3"/>
                </a:cxn>
                <a:cxn ang="0">
                  <a:pos x="12" y="2"/>
                </a:cxn>
                <a:cxn ang="0">
                  <a:pos x="16" y="1"/>
                </a:cxn>
                <a:cxn ang="0">
                  <a:pos x="19" y="0"/>
                </a:cxn>
                <a:cxn ang="0">
                  <a:pos x="24" y="0"/>
                </a:cxn>
                <a:cxn ang="0">
                  <a:pos x="27" y="0"/>
                </a:cxn>
                <a:cxn ang="0">
                  <a:pos x="30" y="1"/>
                </a:cxn>
                <a:cxn ang="0">
                  <a:pos x="32" y="2"/>
                </a:cxn>
                <a:cxn ang="0">
                  <a:pos x="35" y="2"/>
                </a:cxn>
                <a:cxn ang="0">
                  <a:pos x="37" y="3"/>
                </a:cxn>
                <a:cxn ang="0">
                  <a:pos x="40" y="3"/>
                </a:cxn>
                <a:cxn ang="0">
                  <a:pos x="42" y="4"/>
                </a:cxn>
                <a:cxn ang="0">
                  <a:pos x="44" y="5"/>
                </a:cxn>
                <a:cxn ang="0">
                  <a:pos x="47" y="6"/>
                </a:cxn>
              </a:cxnLst>
              <a:rect l="0" t="0" r="r" b="b"/>
              <a:pathLst>
                <a:path w="47" h="15">
                  <a:moveTo>
                    <a:pt x="47" y="6"/>
                  </a:moveTo>
                  <a:lnTo>
                    <a:pt x="41" y="7"/>
                  </a:lnTo>
                  <a:lnTo>
                    <a:pt x="35" y="9"/>
                  </a:lnTo>
                  <a:lnTo>
                    <a:pt x="29" y="11"/>
                  </a:lnTo>
                  <a:lnTo>
                    <a:pt x="23" y="12"/>
                  </a:lnTo>
                  <a:lnTo>
                    <a:pt x="18" y="14"/>
                  </a:lnTo>
                  <a:lnTo>
                    <a:pt x="11" y="15"/>
                  </a:lnTo>
                  <a:lnTo>
                    <a:pt x="6" y="13"/>
                  </a:lnTo>
                  <a:lnTo>
                    <a:pt x="0" y="10"/>
                  </a:lnTo>
                  <a:lnTo>
                    <a:pt x="2" y="8"/>
                  </a:lnTo>
                  <a:lnTo>
                    <a:pt x="5" y="6"/>
                  </a:lnTo>
                  <a:lnTo>
                    <a:pt x="9" y="3"/>
                  </a:lnTo>
                  <a:lnTo>
                    <a:pt x="12" y="2"/>
                  </a:lnTo>
                  <a:lnTo>
                    <a:pt x="16" y="1"/>
                  </a:lnTo>
                  <a:lnTo>
                    <a:pt x="19" y="0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30" y="1"/>
                  </a:lnTo>
                  <a:lnTo>
                    <a:pt x="32" y="2"/>
                  </a:lnTo>
                  <a:lnTo>
                    <a:pt x="35" y="2"/>
                  </a:lnTo>
                  <a:lnTo>
                    <a:pt x="37" y="3"/>
                  </a:lnTo>
                  <a:lnTo>
                    <a:pt x="40" y="3"/>
                  </a:lnTo>
                  <a:lnTo>
                    <a:pt x="42" y="4"/>
                  </a:lnTo>
                  <a:lnTo>
                    <a:pt x="44" y="5"/>
                  </a:lnTo>
                  <a:lnTo>
                    <a:pt x="47" y="6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1" name="Freeform 135"/>
            <p:cNvSpPr>
              <a:spLocks/>
            </p:cNvSpPr>
            <p:nvPr/>
          </p:nvSpPr>
          <p:spPr bwMode="auto">
            <a:xfrm>
              <a:off x="2669" y="1600"/>
              <a:ext cx="23" cy="58"/>
            </a:xfrm>
            <a:custGeom>
              <a:avLst/>
              <a:gdLst/>
              <a:ahLst/>
              <a:cxnLst>
                <a:cxn ang="0">
                  <a:pos x="9" y="57"/>
                </a:cxn>
                <a:cxn ang="0">
                  <a:pos x="6" y="58"/>
                </a:cxn>
                <a:cxn ang="0">
                  <a:pos x="5" y="57"/>
                </a:cxn>
                <a:cxn ang="0">
                  <a:pos x="3" y="56"/>
                </a:cxn>
                <a:cxn ang="0">
                  <a:pos x="2" y="55"/>
                </a:cxn>
                <a:cxn ang="0">
                  <a:pos x="0" y="47"/>
                </a:cxn>
                <a:cxn ang="0">
                  <a:pos x="1" y="40"/>
                </a:cxn>
                <a:cxn ang="0">
                  <a:pos x="4" y="33"/>
                </a:cxn>
                <a:cxn ang="0">
                  <a:pos x="7" y="26"/>
                </a:cxn>
                <a:cxn ang="0">
                  <a:pos x="11" y="20"/>
                </a:cxn>
                <a:cxn ang="0">
                  <a:pos x="16" y="13"/>
                </a:cxn>
                <a:cxn ang="0">
                  <a:pos x="20" y="7"/>
                </a:cxn>
                <a:cxn ang="0">
                  <a:pos x="23" y="0"/>
                </a:cxn>
                <a:cxn ang="0">
                  <a:pos x="23" y="8"/>
                </a:cxn>
                <a:cxn ang="0">
                  <a:pos x="23" y="15"/>
                </a:cxn>
                <a:cxn ang="0">
                  <a:pos x="23" y="23"/>
                </a:cxn>
                <a:cxn ang="0">
                  <a:pos x="23" y="31"/>
                </a:cxn>
                <a:cxn ang="0">
                  <a:pos x="22" y="38"/>
                </a:cxn>
                <a:cxn ang="0">
                  <a:pos x="19" y="45"/>
                </a:cxn>
                <a:cxn ang="0">
                  <a:pos x="15" y="52"/>
                </a:cxn>
                <a:cxn ang="0">
                  <a:pos x="9" y="57"/>
                </a:cxn>
              </a:cxnLst>
              <a:rect l="0" t="0" r="r" b="b"/>
              <a:pathLst>
                <a:path w="23" h="58">
                  <a:moveTo>
                    <a:pt x="9" y="57"/>
                  </a:moveTo>
                  <a:lnTo>
                    <a:pt x="6" y="58"/>
                  </a:lnTo>
                  <a:lnTo>
                    <a:pt x="5" y="57"/>
                  </a:lnTo>
                  <a:lnTo>
                    <a:pt x="3" y="56"/>
                  </a:lnTo>
                  <a:lnTo>
                    <a:pt x="2" y="55"/>
                  </a:lnTo>
                  <a:lnTo>
                    <a:pt x="0" y="47"/>
                  </a:lnTo>
                  <a:lnTo>
                    <a:pt x="1" y="40"/>
                  </a:lnTo>
                  <a:lnTo>
                    <a:pt x="4" y="33"/>
                  </a:lnTo>
                  <a:lnTo>
                    <a:pt x="7" y="26"/>
                  </a:lnTo>
                  <a:lnTo>
                    <a:pt x="11" y="20"/>
                  </a:lnTo>
                  <a:lnTo>
                    <a:pt x="16" y="13"/>
                  </a:lnTo>
                  <a:lnTo>
                    <a:pt x="20" y="7"/>
                  </a:lnTo>
                  <a:lnTo>
                    <a:pt x="23" y="0"/>
                  </a:lnTo>
                  <a:lnTo>
                    <a:pt x="23" y="8"/>
                  </a:lnTo>
                  <a:lnTo>
                    <a:pt x="23" y="15"/>
                  </a:lnTo>
                  <a:lnTo>
                    <a:pt x="23" y="23"/>
                  </a:lnTo>
                  <a:lnTo>
                    <a:pt x="23" y="31"/>
                  </a:lnTo>
                  <a:lnTo>
                    <a:pt x="22" y="38"/>
                  </a:lnTo>
                  <a:lnTo>
                    <a:pt x="19" y="45"/>
                  </a:lnTo>
                  <a:lnTo>
                    <a:pt x="15" y="52"/>
                  </a:lnTo>
                  <a:lnTo>
                    <a:pt x="9" y="57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2" name="Freeform 136"/>
            <p:cNvSpPr>
              <a:spLocks/>
            </p:cNvSpPr>
            <p:nvPr/>
          </p:nvSpPr>
          <p:spPr bwMode="auto">
            <a:xfrm>
              <a:off x="2716" y="1649"/>
              <a:ext cx="62" cy="14"/>
            </a:xfrm>
            <a:custGeom>
              <a:avLst/>
              <a:gdLst/>
              <a:ahLst/>
              <a:cxnLst>
                <a:cxn ang="0">
                  <a:pos x="62" y="8"/>
                </a:cxn>
                <a:cxn ang="0">
                  <a:pos x="54" y="10"/>
                </a:cxn>
                <a:cxn ang="0">
                  <a:pos x="46" y="11"/>
                </a:cxn>
                <a:cxn ang="0">
                  <a:pos x="38" y="13"/>
                </a:cxn>
                <a:cxn ang="0">
                  <a:pos x="30" y="14"/>
                </a:cxn>
                <a:cxn ang="0">
                  <a:pos x="22" y="14"/>
                </a:cxn>
                <a:cxn ang="0">
                  <a:pos x="14" y="13"/>
                </a:cxn>
                <a:cxn ang="0">
                  <a:pos x="7" y="10"/>
                </a:cxn>
                <a:cxn ang="0">
                  <a:pos x="0" y="5"/>
                </a:cxn>
                <a:cxn ang="0">
                  <a:pos x="8" y="2"/>
                </a:cxn>
                <a:cxn ang="0">
                  <a:pos x="15" y="0"/>
                </a:cxn>
                <a:cxn ang="0">
                  <a:pos x="23" y="0"/>
                </a:cxn>
                <a:cxn ang="0">
                  <a:pos x="31" y="0"/>
                </a:cxn>
                <a:cxn ang="0">
                  <a:pos x="39" y="0"/>
                </a:cxn>
                <a:cxn ang="0">
                  <a:pos x="47" y="2"/>
                </a:cxn>
                <a:cxn ang="0">
                  <a:pos x="54" y="5"/>
                </a:cxn>
                <a:cxn ang="0">
                  <a:pos x="62" y="8"/>
                </a:cxn>
              </a:cxnLst>
              <a:rect l="0" t="0" r="r" b="b"/>
              <a:pathLst>
                <a:path w="62" h="14">
                  <a:moveTo>
                    <a:pt x="62" y="8"/>
                  </a:moveTo>
                  <a:lnTo>
                    <a:pt x="54" y="10"/>
                  </a:lnTo>
                  <a:lnTo>
                    <a:pt x="46" y="11"/>
                  </a:lnTo>
                  <a:lnTo>
                    <a:pt x="38" y="13"/>
                  </a:lnTo>
                  <a:lnTo>
                    <a:pt x="30" y="14"/>
                  </a:lnTo>
                  <a:lnTo>
                    <a:pt x="22" y="14"/>
                  </a:lnTo>
                  <a:lnTo>
                    <a:pt x="14" y="13"/>
                  </a:lnTo>
                  <a:lnTo>
                    <a:pt x="7" y="10"/>
                  </a:lnTo>
                  <a:lnTo>
                    <a:pt x="0" y="5"/>
                  </a:lnTo>
                  <a:lnTo>
                    <a:pt x="8" y="2"/>
                  </a:lnTo>
                  <a:lnTo>
                    <a:pt x="15" y="0"/>
                  </a:lnTo>
                  <a:lnTo>
                    <a:pt x="23" y="0"/>
                  </a:lnTo>
                  <a:lnTo>
                    <a:pt x="31" y="0"/>
                  </a:lnTo>
                  <a:lnTo>
                    <a:pt x="39" y="0"/>
                  </a:lnTo>
                  <a:lnTo>
                    <a:pt x="47" y="2"/>
                  </a:lnTo>
                  <a:lnTo>
                    <a:pt x="54" y="5"/>
                  </a:lnTo>
                  <a:lnTo>
                    <a:pt x="62" y="8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3" name="Freeform 137"/>
            <p:cNvSpPr>
              <a:spLocks/>
            </p:cNvSpPr>
            <p:nvPr/>
          </p:nvSpPr>
          <p:spPr bwMode="auto">
            <a:xfrm>
              <a:off x="2631" y="1628"/>
              <a:ext cx="24" cy="59"/>
            </a:xfrm>
            <a:custGeom>
              <a:avLst/>
              <a:gdLst/>
              <a:ahLst/>
              <a:cxnLst>
                <a:cxn ang="0">
                  <a:pos x="11" y="59"/>
                </a:cxn>
                <a:cxn ang="0">
                  <a:pos x="8" y="59"/>
                </a:cxn>
                <a:cxn ang="0">
                  <a:pos x="5" y="59"/>
                </a:cxn>
                <a:cxn ang="0">
                  <a:pos x="3" y="59"/>
                </a:cxn>
                <a:cxn ang="0">
                  <a:pos x="1" y="57"/>
                </a:cxn>
                <a:cxn ang="0">
                  <a:pos x="0" y="48"/>
                </a:cxn>
                <a:cxn ang="0">
                  <a:pos x="1" y="38"/>
                </a:cxn>
                <a:cxn ang="0">
                  <a:pos x="5" y="30"/>
                </a:cxn>
                <a:cxn ang="0">
                  <a:pos x="10" y="22"/>
                </a:cxn>
                <a:cxn ang="0">
                  <a:pos x="13" y="17"/>
                </a:cxn>
                <a:cxn ang="0">
                  <a:pos x="16" y="12"/>
                </a:cxn>
                <a:cxn ang="0">
                  <a:pos x="19" y="8"/>
                </a:cxn>
                <a:cxn ang="0">
                  <a:pos x="22" y="3"/>
                </a:cxn>
                <a:cxn ang="0">
                  <a:pos x="24" y="0"/>
                </a:cxn>
                <a:cxn ang="0">
                  <a:pos x="24" y="8"/>
                </a:cxn>
                <a:cxn ang="0">
                  <a:pos x="24" y="15"/>
                </a:cxn>
                <a:cxn ang="0">
                  <a:pos x="23" y="22"/>
                </a:cxn>
                <a:cxn ang="0">
                  <a:pos x="22" y="30"/>
                </a:cxn>
                <a:cxn ang="0">
                  <a:pos x="20" y="37"/>
                </a:cxn>
                <a:cxn ang="0">
                  <a:pos x="18" y="44"/>
                </a:cxn>
                <a:cxn ang="0">
                  <a:pos x="14" y="51"/>
                </a:cxn>
                <a:cxn ang="0">
                  <a:pos x="11" y="59"/>
                </a:cxn>
              </a:cxnLst>
              <a:rect l="0" t="0" r="r" b="b"/>
              <a:pathLst>
                <a:path w="24" h="59">
                  <a:moveTo>
                    <a:pt x="11" y="59"/>
                  </a:moveTo>
                  <a:lnTo>
                    <a:pt x="8" y="59"/>
                  </a:lnTo>
                  <a:lnTo>
                    <a:pt x="5" y="59"/>
                  </a:lnTo>
                  <a:lnTo>
                    <a:pt x="3" y="59"/>
                  </a:lnTo>
                  <a:lnTo>
                    <a:pt x="1" y="57"/>
                  </a:lnTo>
                  <a:lnTo>
                    <a:pt x="0" y="48"/>
                  </a:lnTo>
                  <a:lnTo>
                    <a:pt x="1" y="38"/>
                  </a:lnTo>
                  <a:lnTo>
                    <a:pt x="5" y="30"/>
                  </a:lnTo>
                  <a:lnTo>
                    <a:pt x="10" y="22"/>
                  </a:lnTo>
                  <a:lnTo>
                    <a:pt x="13" y="17"/>
                  </a:lnTo>
                  <a:lnTo>
                    <a:pt x="16" y="12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24" y="15"/>
                  </a:lnTo>
                  <a:lnTo>
                    <a:pt x="23" y="22"/>
                  </a:lnTo>
                  <a:lnTo>
                    <a:pt x="22" y="30"/>
                  </a:lnTo>
                  <a:lnTo>
                    <a:pt x="20" y="37"/>
                  </a:lnTo>
                  <a:lnTo>
                    <a:pt x="18" y="44"/>
                  </a:lnTo>
                  <a:lnTo>
                    <a:pt x="14" y="51"/>
                  </a:lnTo>
                  <a:lnTo>
                    <a:pt x="11" y="59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4" name="Freeform 138"/>
            <p:cNvSpPr>
              <a:spLocks/>
            </p:cNvSpPr>
            <p:nvPr/>
          </p:nvSpPr>
          <p:spPr bwMode="auto">
            <a:xfrm>
              <a:off x="2684" y="1668"/>
              <a:ext cx="54" cy="16"/>
            </a:xfrm>
            <a:custGeom>
              <a:avLst/>
              <a:gdLst/>
              <a:ahLst/>
              <a:cxnLst>
                <a:cxn ang="0">
                  <a:pos x="54" y="12"/>
                </a:cxn>
                <a:cxn ang="0">
                  <a:pos x="48" y="13"/>
                </a:cxn>
                <a:cxn ang="0">
                  <a:pos x="42" y="15"/>
                </a:cxn>
                <a:cxn ang="0">
                  <a:pos x="35" y="16"/>
                </a:cxn>
                <a:cxn ang="0">
                  <a:pos x="28" y="16"/>
                </a:cxn>
                <a:cxn ang="0">
                  <a:pos x="22" y="16"/>
                </a:cxn>
                <a:cxn ang="0">
                  <a:pos x="15" y="16"/>
                </a:cxn>
                <a:cxn ang="0">
                  <a:pos x="9" y="14"/>
                </a:cxn>
                <a:cxn ang="0">
                  <a:pos x="2" y="11"/>
                </a:cxn>
                <a:cxn ang="0">
                  <a:pos x="1" y="10"/>
                </a:cxn>
                <a:cxn ang="0">
                  <a:pos x="1" y="8"/>
                </a:cxn>
                <a:cxn ang="0">
                  <a:pos x="0" y="7"/>
                </a:cxn>
                <a:cxn ang="0">
                  <a:pos x="2" y="6"/>
                </a:cxn>
                <a:cxn ang="0">
                  <a:pos x="8" y="3"/>
                </a:cxn>
                <a:cxn ang="0">
                  <a:pos x="15" y="1"/>
                </a:cxn>
                <a:cxn ang="0">
                  <a:pos x="22" y="0"/>
                </a:cxn>
                <a:cxn ang="0">
                  <a:pos x="29" y="1"/>
                </a:cxn>
                <a:cxn ang="0">
                  <a:pos x="36" y="2"/>
                </a:cxn>
                <a:cxn ang="0">
                  <a:pos x="43" y="4"/>
                </a:cxn>
                <a:cxn ang="0">
                  <a:pos x="49" y="7"/>
                </a:cxn>
                <a:cxn ang="0">
                  <a:pos x="54" y="12"/>
                </a:cxn>
              </a:cxnLst>
              <a:rect l="0" t="0" r="r" b="b"/>
              <a:pathLst>
                <a:path w="54" h="16">
                  <a:moveTo>
                    <a:pt x="54" y="12"/>
                  </a:moveTo>
                  <a:lnTo>
                    <a:pt x="48" y="13"/>
                  </a:lnTo>
                  <a:lnTo>
                    <a:pt x="42" y="15"/>
                  </a:lnTo>
                  <a:lnTo>
                    <a:pt x="35" y="16"/>
                  </a:lnTo>
                  <a:lnTo>
                    <a:pt x="28" y="16"/>
                  </a:lnTo>
                  <a:lnTo>
                    <a:pt x="22" y="16"/>
                  </a:lnTo>
                  <a:lnTo>
                    <a:pt x="15" y="16"/>
                  </a:lnTo>
                  <a:lnTo>
                    <a:pt x="9" y="14"/>
                  </a:lnTo>
                  <a:lnTo>
                    <a:pt x="2" y="11"/>
                  </a:lnTo>
                  <a:lnTo>
                    <a:pt x="1" y="10"/>
                  </a:lnTo>
                  <a:lnTo>
                    <a:pt x="1" y="8"/>
                  </a:lnTo>
                  <a:lnTo>
                    <a:pt x="0" y="7"/>
                  </a:lnTo>
                  <a:lnTo>
                    <a:pt x="2" y="6"/>
                  </a:lnTo>
                  <a:lnTo>
                    <a:pt x="8" y="3"/>
                  </a:lnTo>
                  <a:lnTo>
                    <a:pt x="15" y="1"/>
                  </a:lnTo>
                  <a:lnTo>
                    <a:pt x="22" y="0"/>
                  </a:lnTo>
                  <a:lnTo>
                    <a:pt x="29" y="1"/>
                  </a:lnTo>
                  <a:lnTo>
                    <a:pt x="36" y="2"/>
                  </a:lnTo>
                  <a:lnTo>
                    <a:pt x="43" y="4"/>
                  </a:lnTo>
                  <a:lnTo>
                    <a:pt x="49" y="7"/>
                  </a:lnTo>
                  <a:lnTo>
                    <a:pt x="54" y="12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5" name="Freeform 139"/>
            <p:cNvSpPr>
              <a:spLocks/>
            </p:cNvSpPr>
            <p:nvPr/>
          </p:nvSpPr>
          <p:spPr bwMode="auto">
            <a:xfrm>
              <a:off x="2656" y="1690"/>
              <a:ext cx="62" cy="25"/>
            </a:xfrm>
            <a:custGeom>
              <a:avLst/>
              <a:gdLst/>
              <a:ahLst/>
              <a:cxnLst>
                <a:cxn ang="0">
                  <a:pos x="62" y="12"/>
                </a:cxn>
                <a:cxn ang="0">
                  <a:pos x="55" y="14"/>
                </a:cxn>
                <a:cxn ang="0">
                  <a:pos x="48" y="17"/>
                </a:cxn>
                <a:cxn ang="0">
                  <a:pos x="40" y="20"/>
                </a:cxn>
                <a:cxn ang="0">
                  <a:pos x="33" y="23"/>
                </a:cxn>
                <a:cxn ang="0">
                  <a:pos x="26" y="25"/>
                </a:cxn>
                <a:cxn ang="0">
                  <a:pos x="18" y="25"/>
                </a:cxn>
                <a:cxn ang="0">
                  <a:pos x="11" y="23"/>
                </a:cxn>
                <a:cxn ang="0">
                  <a:pos x="4" y="18"/>
                </a:cxn>
                <a:cxn ang="0">
                  <a:pos x="2" y="15"/>
                </a:cxn>
                <a:cxn ang="0">
                  <a:pos x="1" y="12"/>
                </a:cxn>
                <a:cxn ang="0">
                  <a:pos x="0" y="9"/>
                </a:cxn>
                <a:cxn ang="0">
                  <a:pos x="1" y="5"/>
                </a:cxn>
                <a:cxn ang="0">
                  <a:pos x="2" y="3"/>
                </a:cxn>
                <a:cxn ang="0">
                  <a:pos x="4" y="2"/>
                </a:cxn>
                <a:cxn ang="0">
                  <a:pos x="6" y="1"/>
                </a:cxn>
                <a:cxn ang="0">
                  <a:pos x="8" y="0"/>
                </a:cxn>
                <a:cxn ang="0">
                  <a:pos x="12" y="1"/>
                </a:cxn>
                <a:cxn ang="0">
                  <a:pos x="16" y="1"/>
                </a:cxn>
                <a:cxn ang="0">
                  <a:pos x="20" y="2"/>
                </a:cxn>
                <a:cxn ang="0">
                  <a:pos x="25" y="2"/>
                </a:cxn>
                <a:cxn ang="0">
                  <a:pos x="28" y="3"/>
                </a:cxn>
                <a:cxn ang="0">
                  <a:pos x="33" y="3"/>
                </a:cxn>
                <a:cxn ang="0">
                  <a:pos x="36" y="3"/>
                </a:cxn>
                <a:cxn ang="0">
                  <a:pos x="40" y="4"/>
                </a:cxn>
                <a:cxn ang="0">
                  <a:pos x="43" y="5"/>
                </a:cxn>
                <a:cxn ang="0">
                  <a:pos x="46" y="6"/>
                </a:cxn>
                <a:cxn ang="0">
                  <a:pos x="49" y="6"/>
                </a:cxn>
                <a:cxn ang="0">
                  <a:pos x="52" y="7"/>
                </a:cxn>
                <a:cxn ang="0">
                  <a:pos x="54" y="9"/>
                </a:cxn>
                <a:cxn ang="0">
                  <a:pos x="57" y="9"/>
                </a:cxn>
                <a:cxn ang="0">
                  <a:pos x="60" y="11"/>
                </a:cxn>
                <a:cxn ang="0">
                  <a:pos x="62" y="12"/>
                </a:cxn>
              </a:cxnLst>
              <a:rect l="0" t="0" r="r" b="b"/>
              <a:pathLst>
                <a:path w="62" h="25">
                  <a:moveTo>
                    <a:pt x="62" y="12"/>
                  </a:moveTo>
                  <a:lnTo>
                    <a:pt x="55" y="14"/>
                  </a:lnTo>
                  <a:lnTo>
                    <a:pt x="48" y="17"/>
                  </a:lnTo>
                  <a:lnTo>
                    <a:pt x="40" y="20"/>
                  </a:lnTo>
                  <a:lnTo>
                    <a:pt x="33" y="23"/>
                  </a:lnTo>
                  <a:lnTo>
                    <a:pt x="26" y="25"/>
                  </a:lnTo>
                  <a:lnTo>
                    <a:pt x="18" y="25"/>
                  </a:lnTo>
                  <a:lnTo>
                    <a:pt x="11" y="23"/>
                  </a:lnTo>
                  <a:lnTo>
                    <a:pt x="4" y="18"/>
                  </a:lnTo>
                  <a:lnTo>
                    <a:pt x="2" y="15"/>
                  </a:lnTo>
                  <a:lnTo>
                    <a:pt x="1" y="12"/>
                  </a:lnTo>
                  <a:lnTo>
                    <a:pt x="0" y="9"/>
                  </a:lnTo>
                  <a:lnTo>
                    <a:pt x="1" y="5"/>
                  </a:lnTo>
                  <a:lnTo>
                    <a:pt x="2" y="3"/>
                  </a:lnTo>
                  <a:lnTo>
                    <a:pt x="4" y="2"/>
                  </a:lnTo>
                  <a:lnTo>
                    <a:pt x="6" y="1"/>
                  </a:lnTo>
                  <a:lnTo>
                    <a:pt x="8" y="0"/>
                  </a:lnTo>
                  <a:lnTo>
                    <a:pt x="12" y="1"/>
                  </a:lnTo>
                  <a:lnTo>
                    <a:pt x="16" y="1"/>
                  </a:lnTo>
                  <a:lnTo>
                    <a:pt x="20" y="2"/>
                  </a:lnTo>
                  <a:lnTo>
                    <a:pt x="25" y="2"/>
                  </a:lnTo>
                  <a:lnTo>
                    <a:pt x="28" y="3"/>
                  </a:lnTo>
                  <a:lnTo>
                    <a:pt x="33" y="3"/>
                  </a:lnTo>
                  <a:lnTo>
                    <a:pt x="36" y="3"/>
                  </a:lnTo>
                  <a:lnTo>
                    <a:pt x="40" y="4"/>
                  </a:lnTo>
                  <a:lnTo>
                    <a:pt x="43" y="5"/>
                  </a:lnTo>
                  <a:lnTo>
                    <a:pt x="46" y="6"/>
                  </a:lnTo>
                  <a:lnTo>
                    <a:pt x="49" y="6"/>
                  </a:lnTo>
                  <a:lnTo>
                    <a:pt x="52" y="7"/>
                  </a:lnTo>
                  <a:lnTo>
                    <a:pt x="54" y="9"/>
                  </a:lnTo>
                  <a:lnTo>
                    <a:pt x="57" y="9"/>
                  </a:lnTo>
                  <a:lnTo>
                    <a:pt x="60" y="11"/>
                  </a:lnTo>
                  <a:lnTo>
                    <a:pt x="62" y="12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6" name="Freeform 140"/>
            <p:cNvSpPr>
              <a:spLocks/>
            </p:cNvSpPr>
            <p:nvPr/>
          </p:nvSpPr>
          <p:spPr bwMode="auto">
            <a:xfrm>
              <a:off x="2614" y="1697"/>
              <a:ext cx="10" cy="16"/>
            </a:xfrm>
            <a:custGeom>
              <a:avLst/>
              <a:gdLst/>
              <a:ahLst/>
              <a:cxnLst>
                <a:cxn ang="0">
                  <a:pos x="10" y="9"/>
                </a:cxn>
                <a:cxn ang="0">
                  <a:pos x="9" y="11"/>
                </a:cxn>
                <a:cxn ang="0">
                  <a:pos x="7" y="13"/>
                </a:cxn>
                <a:cxn ang="0">
                  <a:pos x="5" y="14"/>
                </a:cxn>
                <a:cxn ang="0">
                  <a:pos x="3" y="16"/>
                </a:cxn>
                <a:cxn ang="0">
                  <a:pos x="1" y="14"/>
                </a:cxn>
                <a:cxn ang="0">
                  <a:pos x="1" y="12"/>
                </a:cxn>
                <a:cxn ang="0">
                  <a:pos x="0" y="10"/>
                </a:cxn>
                <a:cxn ang="0">
                  <a:pos x="1" y="8"/>
                </a:cxn>
                <a:cxn ang="0">
                  <a:pos x="5" y="0"/>
                </a:cxn>
                <a:cxn ang="0">
                  <a:pos x="8" y="2"/>
                </a:cxn>
                <a:cxn ang="0">
                  <a:pos x="9" y="4"/>
                </a:cxn>
                <a:cxn ang="0">
                  <a:pos x="10" y="7"/>
                </a:cxn>
                <a:cxn ang="0">
                  <a:pos x="10" y="9"/>
                </a:cxn>
              </a:cxnLst>
              <a:rect l="0" t="0" r="r" b="b"/>
              <a:pathLst>
                <a:path w="10" h="16">
                  <a:moveTo>
                    <a:pt x="10" y="9"/>
                  </a:moveTo>
                  <a:lnTo>
                    <a:pt x="9" y="11"/>
                  </a:lnTo>
                  <a:lnTo>
                    <a:pt x="7" y="13"/>
                  </a:lnTo>
                  <a:lnTo>
                    <a:pt x="5" y="14"/>
                  </a:lnTo>
                  <a:lnTo>
                    <a:pt x="3" y="16"/>
                  </a:lnTo>
                  <a:lnTo>
                    <a:pt x="1" y="14"/>
                  </a:lnTo>
                  <a:lnTo>
                    <a:pt x="1" y="12"/>
                  </a:lnTo>
                  <a:lnTo>
                    <a:pt x="0" y="10"/>
                  </a:lnTo>
                  <a:lnTo>
                    <a:pt x="1" y="8"/>
                  </a:lnTo>
                  <a:lnTo>
                    <a:pt x="5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10" y="7"/>
                  </a:lnTo>
                  <a:lnTo>
                    <a:pt x="10" y="9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7" name="Freeform 141"/>
            <p:cNvSpPr>
              <a:spLocks/>
            </p:cNvSpPr>
            <p:nvPr/>
          </p:nvSpPr>
          <p:spPr bwMode="auto">
            <a:xfrm>
              <a:off x="2639" y="1712"/>
              <a:ext cx="13" cy="7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2" y="4"/>
                </a:cxn>
                <a:cxn ang="0">
                  <a:pos x="4" y="3"/>
                </a:cxn>
                <a:cxn ang="0">
                  <a:pos x="7" y="1"/>
                </a:cxn>
                <a:cxn ang="0">
                  <a:pos x="10" y="0"/>
                </a:cxn>
                <a:cxn ang="0">
                  <a:pos x="13" y="4"/>
                </a:cxn>
                <a:cxn ang="0">
                  <a:pos x="0" y="7"/>
                </a:cxn>
              </a:cxnLst>
              <a:rect l="0" t="0" r="r" b="b"/>
              <a:pathLst>
                <a:path w="13" h="7">
                  <a:moveTo>
                    <a:pt x="0" y="7"/>
                  </a:moveTo>
                  <a:lnTo>
                    <a:pt x="2" y="4"/>
                  </a:lnTo>
                  <a:lnTo>
                    <a:pt x="4" y="3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3" y="4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8" name="Freeform 142"/>
            <p:cNvSpPr>
              <a:spLocks/>
            </p:cNvSpPr>
            <p:nvPr/>
          </p:nvSpPr>
          <p:spPr bwMode="auto">
            <a:xfrm>
              <a:off x="2619" y="1720"/>
              <a:ext cx="8" cy="7"/>
            </a:xfrm>
            <a:custGeom>
              <a:avLst/>
              <a:gdLst/>
              <a:ahLst/>
              <a:cxnLst>
                <a:cxn ang="0">
                  <a:pos x="8" y="3"/>
                </a:cxn>
                <a:cxn ang="0">
                  <a:pos x="5" y="7"/>
                </a:cxn>
                <a:cxn ang="0">
                  <a:pos x="3" y="6"/>
                </a:cxn>
                <a:cxn ang="0">
                  <a:pos x="2" y="5"/>
                </a:cxn>
                <a:cxn ang="0">
                  <a:pos x="1" y="3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5" y="0"/>
                </a:cxn>
                <a:cxn ang="0">
                  <a:pos x="6" y="0"/>
                </a:cxn>
                <a:cxn ang="0">
                  <a:pos x="7" y="1"/>
                </a:cxn>
                <a:cxn ang="0">
                  <a:pos x="8" y="1"/>
                </a:cxn>
                <a:cxn ang="0">
                  <a:pos x="8" y="2"/>
                </a:cxn>
                <a:cxn ang="0">
                  <a:pos x="8" y="3"/>
                </a:cxn>
              </a:cxnLst>
              <a:rect l="0" t="0" r="r" b="b"/>
              <a:pathLst>
                <a:path w="8" h="7">
                  <a:moveTo>
                    <a:pt x="8" y="3"/>
                  </a:moveTo>
                  <a:lnTo>
                    <a:pt x="5" y="7"/>
                  </a:lnTo>
                  <a:lnTo>
                    <a:pt x="3" y="6"/>
                  </a:lnTo>
                  <a:lnTo>
                    <a:pt x="2" y="5"/>
                  </a:lnTo>
                  <a:lnTo>
                    <a:pt x="1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3" y="0"/>
                  </a:lnTo>
                  <a:lnTo>
                    <a:pt x="5" y="0"/>
                  </a:lnTo>
                  <a:lnTo>
                    <a:pt x="6" y="0"/>
                  </a:lnTo>
                  <a:lnTo>
                    <a:pt x="7" y="1"/>
                  </a:lnTo>
                  <a:lnTo>
                    <a:pt x="8" y="1"/>
                  </a:lnTo>
                  <a:lnTo>
                    <a:pt x="8" y="2"/>
                  </a:lnTo>
                  <a:lnTo>
                    <a:pt x="8" y="3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9" name="Freeform 143"/>
            <p:cNvSpPr>
              <a:spLocks/>
            </p:cNvSpPr>
            <p:nvPr/>
          </p:nvSpPr>
          <p:spPr bwMode="auto">
            <a:xfrm>
              <a:off x="2533" y="1726"/>
              <a:ext cx="72" cy="84"/>
            </a:xfrm>
            <a:custGeom>
              <a:avLst/>
              <a:gdLst/>
              <a:ahLst/>
              <a:cxnLst>
                <a:cxn ang="0">
                  <a:pos x="0" y="84"/>
                </a:cxn>
                <a:cxn ang="0">
                  <a:pos x="3" y="77"/>
                </a:cxn>
                <a:cxn ang="0">
                  <a:pos x="6" y="70"/>
                </a:cxn>
                <a:cxn ang="0">
                  <a:pos x="10" y="64"/>
                </a:cxn>
                <a:cxn ang="0">
                  <a:pos x="14" y="59"/>
                </a:cxn>
                <a:cxn ang="0">
                  <a:pos x="19" y="54"/>
                </a:cxn>
                <a:cxn ang="0">
                  <a:pos x="24" y="48"/>
                </a:cxn>
                <a:cxn ang="0">
                  <a:pos x="28" y="43"/>
                </a:cxn>
                <a:cxn ang="0">
                  <a:pos x="32" y="37"/>
                </a:cxn>
                <a:cxn ang="0">
                  <a:pos x="37" y="32"/>
                </a:cxn>
                <a:cxn ang="0">
                  <a:pos x="42" y="27"/>
                </a:cxn>
                <a:cxn ang="0">
                  <a:pos x="47" y="23"/>
                </a:cxn>
                <a:cxn ang="0">
                  <a:pos x="52" y="18"/>
                </a:cxn>
                <a:cxn ang="0">
                  <a:pos x="57" y="14"/>
                </a:cxn>
                <a:cxn ang="0">
                  <a:pos x="62" y="9"/>
                </a:cxn>
                <a:cxn ang="0">
                  <a:pos x="67" y="5"/>
                </a:cxn>
                <a:cxn ang="0">
                  <a:pos x="72" y="0"/>
                </a:cxn>
                <a:cxn ang="0">
                  <a:pos x="65" y="12"/>
                </a:cxn>
                <a:cxn ang="0">
                  <a:pos x="56" y="23"/>
                </a:cxn>
                <a:cxn ang="0">
                  <a:pos x="47" y="34"/>
                </a:cxn>
                <a:cxn ang="0">
                  <a:pos x="37" y="43"/>
                </a:cxn>
                <a:cxn ang="0">
                  <a:pos x="27" y="53"/>
                </a:cxn>
                <a:cxn ang="0">
                  <a:pos x="17" y="63"/>
                </a:cxn>
                <a:cxn ang="0">
                  <a:pos x="8" y="73"/>
                </a:cxn>
                <a:cxn ang="0">
                  <a:pos x="0" y="84"/>
                </a:cxn>
              </a:cxnLst>
              <a:rect l="0" t="0" r="r" b="b"/>
              <a:pathLst>
                <a:path w="72" h="84">
                  <a:moveTo>
                    <a:pt x="0" y="84"/>
                  </a:moveTo>
                  <a:lnTo>
                    <a:pt x="3" y="77"/>
                  </a:lnTo>
                  <a:lnTo>
                    <a:pt x="6" y="70"/>
                  </a:lnTo>
                  <a:lnTo>
                    <a:pt x="10" y="64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24" y="48"/>
                  </a:lnTo>
                  <a:lnTo>
                    <a:pt x="28" y="43"/>
                  </a:lnTo>
                  <a:lnTo>
                    <a:pt x="32" y="37"/>
                  </a:lnTo>
                  <a:lnTo>
                    <a:pt x="37" y="32"/>
                  </a:lnTo>
                  <a:lnTo>
                    <a:pt x="42" y="27"/>
                  </a:lnTo>
                  <a:lnTo>
                    <a:pt x="47" y="23"/>
                  </a:lnTo>
                  <a:lnTo>
                    <a:pt x="52" y="18"/>
                  </a:lnTo>
                  <a:lnTo>
                    <a:pt x="57" y="14"/>
                  </a:lnTo>
                  <a:lnTo>
                    <a:pt x="62" y="9"/>
                  </a:lnTo>
                  <a:lnTo>
                    <a:pt x="67" y="5"/>
                  </a:lnTo>
                  <a:lnTo>
                    <a:pt x="72" y="0"/>
                  </a:lnTo>
                  <a:lnTo>
                    <a:pt x="65" y="12"/>
                  </a:lnTo>
                  <a:lnTo>
                    <a:pt x="56" y="23"/>
                  </a:lnTo>
                  <a:lnTo>
                    <a:pt x="47" y="34"/>
                  </a:lnTo>
                  <a:lnTo>
                    <a:pt x="37" y="43"/>
                  </a:lnTo>
                  <a:lnTo>
                    <a:pt x="27" y="53"/>
                  </a:lnTo>
                  <a:lnTo>
                    <a:pt x="17" y="63"/>
                  </a:lnTo>
                  <a:lnTo>
                    <a:pt x="8" y="73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0" name="Freeform 144"/>
            <p:cNvSpPr>
              <a:spLocks/>
            </p:cNvSpPr>
            <p:nvPr/>
          </p:nvSpPr>
          <p:spPr bwMode="auto">
            <a:xfrm>
              <a:off x="2058" y="1494"/>
              <a:ext cx="464" cy="380"/>
            </a:xfrm>
            <a:custGeom>
              <a:avLst/>
              <a:gdLst/>
              <a:ahLst/>
              <a:cxnLst>
                <a:cxn ang="0">
                  <a:pos x="7" y="54"/>
                </a:cxn>
                <a:cxn ang="0">
                  <a:pos x="16" y="61"/>
                </a:cxn>
                <a:cxn ang="0">
                  <a:pos x="28" y="78"/>
                </a:cxn>
                <a:cxn ang="0">
                  <a:pos x="60" y="98"/>
                </a:cxn>
                <a:cxn ang="0">
                  <a:pos x="68" y="102"/>
                </a:cxn>
                <a:cxn ang="0">
                  <a:pos x="92" y="110"/>
                </a:cxn>
                <a:cxn ang="0">
                  <a:pos x="103" y="115"/>
                </a:cxn>
                <a:cxn ang="0">
                  <a:pos x="97" y="125"/>
                </a:cxn>
                <a:cxn ang="0">
                  <a:pos x="114" y="124"/>
                </a:cxn>
                <a:cxn ang="0">
                  <a:pos x="128" y="131"/>
                </a:cxn>
                <a:cxn ang="0">
                  <a:pos x="143" y="138"/>
                </a:cxn>
                <a:cxn ang="0">
                  <a:pos x="136" y="148"/>
                </a:cxn>
                <a:cxn ang="0">
                  <a:pos x="142" y="152"/>
                </a:cxn>
                <a:cxn ang="0">
                  <a:pos x="155" y="156"/>
                </a:cxn>
                <a:cxn ang="0">
                  <a:pos x="155" y="162"/>
                </a:cxn>
                <a:cxn ang="0">
                  <a:pos x="164" y="168"/>
                </a:cxn>
                <a:cxn ang="0">
                  <a:pos x="164" y="177"/>
                </a:cxn>
                <a:cxn ang="0">
                  <a:pos x="183" y="180"/>
                </a:cxn>
                <a:cxn ang="0">
                  <a:pos x="199" y="189"/>
                </a:cxn>
                <a:cxn ang="0">
                  <a:pos x="197" y="200"/>
                </a:cxn>
                <a:cxn ang="0">
                  <a:pos x="225" y="206"/>
                </a:cxn>
                <a:cxn ang="0">
                  <a:pos x="223" y="220"/>
                </a:cxn>
                <a:cxn ang="0">
                  <a:pos x="239" y="223"/>
                </a:cxn>
                <a:cxn ang="0">
                  <a:pos x="242" y="229"/>
                </a:cxn>
                <a:cxn ang="0">
                  <a:pos x="255" y="242"/>
                </a:cxn>
                <a:cxn ang="0">
                  <a:pos x="299" y="240"/>
                </a:cxn>
                <a:cxn ang="0">
                  <a:pos x="326" y="244"/>
                </a:cxn>
                <a:cxn ang="0">
                  <a:pos x="365" y="269"/>
                </a:cxn>
                <a:cxn ang="0">
                  <a:pos x="403" y="316"/>
                </a:cxn>
                <a:cxn ang="0">
                  <a:pos x="426" y="371"/>
                </a:cxn>
                <a:cxn ang="0">
                  <a:pos x="442" y="380"/>
                </a:cxn>
                <a:cxn ang="0">
                  <a:pos x="456" y="378"/>
                </a:cxn>
                <a:cxn ang="0">
                  <a:pos x="464" y="351"/>
                </a:cxn>
                <a:cxn ang="0">
                  <a:pos x="447" y="305"/>
                </a:cxn>
                <a:cxn ang="0">
                  <a:pos x="410" y="266"/>
                </a:cxn>
                <a:cxn ang="0">
                  <a:pos x="393" y="252"/>
                </a:cxn>
                <a:cxn ang="0">
                  <a:pos x="381" y="231"/>
                </a:cxn>
                <a:cxn ang="0">
                  <a:pos x="360" y="207"/>
                </a:cxn>
                <a:cxn ang="0">
                  <a:pos x="353" y="164"/>
                </a:cxn>
                <a:cxn ang="0">
                  <a:pos x="330" y="119"/>
                </a:cxn>
                <a:cxn ang="0">
                  <a:pos x="313" y="117"/>
                </a:cxn>
                <a:cxn ang="0">
                  <a:pos x="300" y="99"/>
                </a:cxn>
                <a:cxn ang="0">
                  <a:pos x="294" y="108"/>
                </a:cxn>
                <a:cxn ang="0">
                  <a:pos x="285" y="97"/>
                </a:cxn>
                <a:cxn ang="0">
                  <a:pos x="258" y="93"/>
                </a:cxn>
                <a:cxn ang="0">
                  <a:pos x="242" y="80"/>
                </a:cxn>
                <a:cxn ang="0">
                  <a:pos x="230" y="70"/>
                </a:cxn>
                <a:cxn ang="0">
                  <a:pos x="213" y="69"/>
                </a:cxn>
                <a:cxn ang="0">
                  <a:pos x="196" y="50"/>
                </a:cxn>
                <a:cxn ang="0">
                  <a:pos x="176" y="51"/>
                </a:cxn>
                <a:cxn ang="0">
                  <a:pos x="155" y="35"/>
                </a:cxn>
                <a:cxn ang="0">
                  <a:pos x="137" y="40"/>
                </a:cxn>
                <a:cxn ang="0">
                  <a:pos x="115" y="16"/>
                </a:cxn>
                <a:cxn ang="0">
                  <a:pos x="103" y="28"/>
                </a:cxn>
                <a:cxn ang="0">
                  <a:pos x="78" y="0"/>
                </a:cxn>
                <a:cxn ang="0">
                  <a:pos x="64" y="18"/>
                </a:cxn>
                <a:cxn ang="0">
                  <a:pos x="39" y="0"/>
                </a:cxn>
                <a:cxn ang="0">
                  <a:pos x="16" y="46"/>
                </a:cxn>
              </a:cxnLst>
              <a:rect l="0" t="0" r="r" b="b"/>
              <a:pathLst>
                <a:path w="464" h="380">
                  <a:moveTo>
                    <a:pt x="16" y="46"/>
                  </a:moveTo>
                  <a:lnTo>
                    <a:pt x="15" y="49"/>
                  </a:lnTo>
                  <a:lnTo>
                    <a:pt x="14" y="51"/>
                  </a:lnTo>
                  <a:lnTo>
                    <a:pt x="12" y="52"/>
                  </a:lnTo>
                  <a:lnTo>
                    <a:pt x="10" y="53"/>
                  </a:lnTo>
                  <a:lnTo>
                    <a:pt x="7" y="54"/>
                  </a:lnTo>
                  <a:lnTo>
                    <a:pt x="5" y="55"/>
                  </a:lnTo>
                  <a:lnTo>
                    <a:pt x="2" y="56"/>
                  </a:lnTo>
                  <a:lnTo>
                    <a:pt x="0" y="58"/>
                  </a:lnTo>
                  <a:lnTo>
                    <a:pt x="5" y="58"/>
                  </a:lnTo>
                  <a:lnTo>
                    <a:pt x="10" y="60"/>
                  </a:lnTo>
                  <a:lnTo>
                    <a:pt x="16" y="61"/>
                  </a:lnTo>
                  <a:lnTo>
                    <a:pt x="22" y="63"/>
                  </a:lnTo>
                  <a:lnTo>
                    <a:pt x="27" y="65"/>
                  </a:lnTo>
                  <a:lnTo>
                    <a:pt x="33" y="67"/>
                  </a:lnTo>
                  <a:lnTo>
                    <a:pt x="39" y="69"/>
                  </a:lnTo>
                  <a:lnTo>
                    <a:pt x="44" y="71"/>
                  </a:lnTo>
                  <a:lnTo>
                    <a:pt x="28" y="78"/>
                  </a:lnTo>
                  <a:lnTo>
                    <a:pt x="70" y="94"/>
                  </a:lnTo>
                  <a:lnTo>
                    <a:pt x="68" y="95"/>
                  </a:lnTo>
                  <a:lnTo>
                    <a:pt x="66" y="96"/>
                  </a:lnTo>
                  <a:lnTo>
                    <a:pt x="64" y="96"/>
                  </a:lnTo>
                  <a:lnTo>
                    <a:pt x="62" y="97"/>
                  </a:lnTo>
                  <a:lnTo>
                    <a:pt x="60" y="98"/>
                  </a:lnTo>
                  <a:lnTo>
                    <a:pt x="58" y="99"/>
                  </a:lnTo>
                  <a:lnTo>
                    <a:pt x="56" y="100"/>
                  </a:lnTo>
                  <a:lnTo>
                    <a:pt x="55" y="102"/>
                  </a:lnTo>
                  <a:lnTo>
                    <a:pt x="59" y="102"/>
                  </a:lnTo>
                  <a:lnTo>
                    <a:pt x="64" y="102"/>
                  </a:lnTo>
                  <a:lnTo>
                    <a:pt x="68" y="102"/>
                  </a:lnTo>
                  <a:lnTo>
                    <a:pt x="73" y="103"/>
                  </a:lnTo>
                  <a:lnTo>
                    <a:pt x="77" y="104"/>
                  </a:lnTo>
                  <a:lnTo>
                    <a:pt x="81" y="105"/>
                  </a:lnTo>
                  <a:lnTo>
                    <a:pt x="86" y="107"/>
                  </a:lnTo>
                  <a:lnTo>
                    <a:pt x="90" y="109"/>
                  </a:lnTo>
                  <a:lnTo>
                    <a:pt x="92" y="110"/>
                  </a:lnTo>
                  <a:lnTo>
                    <a:pt x="94" y="111"/>
                  </a:lnTo>
                  <a:lnTo>
                    <a:pt x="95" y="112"/>
                  </a:lnTo>
                  <a:lnTo>
                    <a:pt x="97" y="113"/>
                  </a:lnTo>
                  <a:lnTo>
                    <a:pt x="99" y="114"/>
                  </a:lnTo>
                  <a:lnTo>
                    <a:pt x="101" y="114"/>
                  </a:lnTo>
                  <a:lnTo>
                    <a:pt x="103" y="115"/>
                  </a:lnTo>
                  <a:lnTo>
                    <a:pt x="104" y="116"/>
                  </a:lnTo>
                  <a:lnTo>
                    <a:pt x="102" y="118"/>
                  </a:lnTo>
                  <a:lnTo>
                    <a:pt x="100" y="120"/>
                  </a:lnTo>
                  <a:lnTo>
                    <a:pt x="97" y="122"/>
                  </a:lnTo>
                  <a:lnTo>
                    <a:pt x="95" y="124"/>
                  </a:lnTo>
                  <a:lnTo>
                    <a:pt x="97" y="125"/>
                  </a:lnTo>
                  <a:lnTo>
                    <a:pt x="100" y="125"/>
                  </a:lnTo>
                  <a:lnTo>
                    <a:pt x="103" y="124"/>
                  </a:lnTo>
                  <a:lnTo>
                    <a:pt x="106" y="124"/>
                  </a:lnTo>
                  <a:lnTo>
                    <a:pt x="109" y="124"/>
                  </a:lnTo>
                  <a:lnTo>
                    <a:pt x="112" y="124"/>
                  </a:lnTo>
                  <a:lnTo>
                    <a:pt x="114" y="124"/>
                  </a:lnTo>
                  <a:lnTo>
                    <a:pt x="117" y="125"/>
                  </a:lnTo>
                  <a:lnTo>
                    <a:pt x="120" y="125"/>
                  </a:lnTo>
                  <a:lnTo>
                    <a:pt x="122" y="126"/>
                  </a:lnTo>
                  <a:lnTo>
                    <a:pt x="124" y="128"/>
                  </a:lnTo>
                  <a:lnTo>
                    <a:pt x="126" y="129"/>
                  </a:lnTo>
                  <a:lnTo>
                    <a:pt x="128" y="131"/>
                  </a:lnTo>
                  <a:lnTo>
                    <a:pt x="130" y="132"/>
                  </a:lnTo>
                  <a:lnTo>
                    <a:pt x="132" y="134"/>
                  </a:lnTo>
                  <a:lnTo>
                    <a:pt x="135" y="135"/>
                  </a:lnTo>
                  <a:lnTo>
                    <a:pt x="137" y="136"/>
                  </a:lnTo>
                  <a:lnTo>
                    <a:pt x="140" y="137"/>
                  </a:lnTo>
                  <a:lnTo>
                    <a:pt x="143" y="138"/>
                  </a:lnTo>
                  <a:lnTo>
                    <a:pt x="146" y="140"/>
                  </a:lnTo>
                  <a:lnTo>
                    <a:pt x="144" y="141"/>
                  </a:lnTo>
                  <a:lnTo>
                    <a:pt x="142" y="143"/>
                  </a:lnTo>
                  <a:lnTo>
                    <a:pt x="140" y="144"/>
                  </a:lnTo>
                  <a:lnTo>
                    <a:pt x="137" y="146"/>
                  </a:lnTo>
                  <a:lnTo>
                    <a:pt x="136" y="148"/>
                  </a:lnTo>
                  <a:lnTo>
                    <a:pt x="134" y="149"/>
                  </a:lnTo>
                  <a:lnTo>
                    <a:pt x="133" y="152"/>
                  </a:lnTo>
                  <a:lnTo>
                    <a:pt x="132" y="154"/>
                  </a:lnTo>
                  <a:lnTo>
                    <a:pt x="135" y="153"/>
                  </a:lnTo>
                  <a:lnTo>
                    <a:pt x="138" y="152"/>
                  </a:lnTo>
                  <a:lnTo>
                    <a:pt x="142" y="152"/>
                  </a:lnTo>
                  <a:lnTo>
                    <a:pt x="146" y="152"/>
                  </a:lnTo>
                  <a:lnTo>
                    <a:pt x="149" y="152"/>
                  </a:lnTo>
                  <a:lnTo>
                    <a:pt x="152" y="152"/>
                  </a:lnTo>
                  <a:lnTo>
                    <a:pt x="155" y="153"/>
                  </a:lnTo>
                  <a:lnTo>
                    <a:pt x="158" y="154"/>
                  </a:lnTo>
                  <a:lnTo>
                    <a:pt x="155" y="156"/>
                  </a:lnTo>
                  <a:lnTo>
                    <a:pt x="152" y="157"/>
                  </a:lnTo>
                  <a:lnTo>
                    <a:pt x="149" y="159"/>
                  </a:lnTo>
                  <a:lnTo>
                    <a:pt x="147" y="162"/>
                  </a:lnTo>
                  <a:lnTo>
                    <a:pt x="150" y="162"/>
                  </a:lnTo>
                  <a:lnTo>
                    <a:pt x="152" y="162"/>
                  </a:lnTo>
                  <a:lnTo>
                    <a:pt x="155" y="162"/>
                  </a:lnTo>
                  <a:lnTo>
                    <a:pt x="157" y="162"/>
                  </a:lnTo>
                  <a:lnTo>
                    <a:pt x="160" y="162"/>
                  </a:lnTo>
                  <a:lnTo>
                    <a:pt x="163" y="163"/>
                  </a:lnTo>
                  <a:lnTo>
                    <a:pt x="165" y="164"/>
                  </a:lnTo>
                  <a:lnTo>
                    <a:pt x="167" y="164"/>
                  </a:lnTo>
                  <a:lnTo>
                    <a:pt x="164" y="168"/>
                  </a:lnTo>
                  <a:lnTo>
                    <a:pt x="161" y="171"/>
                  </a:lnTo>
                  <a:lnTo>
                    <a:pt x="158" y="174"/>
                  </a:lnTo>
                  <a:lnTo>
                    <a:pt x="155" y="178"/>
                  </a:lnTo>
                  <a:lnTo>
                    <a:pt x="158" y="178"/>
                  </a:lnTo>
                  <a:lnTo>
                    <a:pt x="162" y="177"/>
                  </a:lnTo>
                  <a:lnTo>
                    <a:pt x="164" y="177"/>
                  </a:lnTo>
                  <a:lnTo>
                    <a:pt x="168" y="177"/>
                  </a:lnTo>
                  <a:lnTo>
                    <a:pt x="171" y="176"/>
                  </a:lnTo>
                  <a:lnTo>
                    <a:pt x="174" y="177"/>
                  </a:lnTo>
                  <a:lnTo>
                    <a:pt x="177" y="177"/>
                  </a:lnTo>
                  <a:lnTo>
                    <a:pt x="180" y="178"/>
                  </a:lnTo>
                  <a:lnTo>
                    <a:pt x="183" y="180"/>
                  </a:lnTo>
                  <a:lnTo>
                    <a:pt x="186" y="181"/>
                  </a:lnTo>
                  <a:lnTo>
                    <a:pt x="189" y="182"/>
                  </a:lnTo>
                  <a:lnTo>
                    <a:pt x="191" y="184"/>
                  </a:lnTo>
                  <a:lnTo>
                    <a:pt x="194" y="185"/>
                  </a:lnTo>
                  <a:lnTo>
                    <a:pt x="196" y="187"/>
                  </a:lnTo>
                  <a:lnTo>
                    <a:pt x="199" y="189"/>
                  </a:lnTo>
                  <a:lnTo>
                    <a:pt x="201" y="190"/>
                  </a:lnTo>
                  <a:lnTo>
                    <a:pt x="200" y="193"/>
                  </a:lnTo>
                  <a:lnTo>
                    <a:pt x="198" y="196"/>
                  </a:lnTo>
                  <a:lnTo>
                    <a:pt x="196" y="199"/>
                  </a:lnTo>
                  <a:lnTo>
                    <a:pt x="193" y="201"/>
                  </a:lnTo>
                  <a:lnTo>
                    <a:pt x="197" y="200"/>
                  </a:lnTo>
                  <a:lnTo>
                    <a:pt x="202" y="201"/>
                  </a:lnTo>
                  <a:lnTo>
                    <a:pt x="207" y="202"/>
                  </a:lnTo>
                  <a:lnTo>
                    <a:pt x="212" y="202"/>
                  </a:lnTo>
                  <a:lnTo>
                    <a:pt x="216" y="203"/>
                  </a:lnTo>
                  <a:lnTo>
                    <a:pt x="221" y="205"/>
                  </a:lnTo>
                  <a:lnTo>
                    <a:pt x="225" y="206"/>
                  </a:lnTo>
                  <a:lnTo>
                    <a:pt x="230" y="207"/>
                  </a:lnTo>
                  <a:lnTo>
                    <a:pt x="228" y="210"/>
                  </a:lnTo>
                  <a:lnTo>
                    <a:pt x="225" y="214"/>
                  </a:lnTo>
                  <a:lnTo>
                    <a:pt x="223" y="217"/>
                  </a:lnTo>
                  <a:lnTo>
                    <a:pt x="220" y="220"/>
                  </a:lnTo>
                  <a:lnTo>
                    <a:pt x="223" y="220"/>
                  </a:lnTo>
                  <a:lnTo>
                    <a:pt x="225" y="220"/>
                  </a:lnTo>
                  <a:lnTo>
                    <a:pt x="228" y="220"/>
                  </a:lnTo>
                  <a:lnTo>
                    <a:pt x="231" y="221"/>
                  </a:lnTo>
                  <a:lnTo>
                    <a:pt x="233" y="222"/>
                  </a:lnTo>
                  <a:lnTo>
                    <a:pt x="236" y="222"/>
                  </a:lnTo>
                  <a:lnTo>
                    <a:pt x="239" y="223"/>
                  </a:lnTo>
                  <a:lnTo>
                    <a:pt x="241" y="225"/>
                  </a:lnTo>
                  <a:lnTo>
                    <a:pt x="242" y="225"/>
                  </a:lnTo>
                  <a:lnTo>
                    <a:pt x="243" y="226"/>
                  </a:lnTo>
                  <a:lnTo>
                    <a:pt x="244" y="227"/>
                  </a:lnTo>
                  <a:lnTo>
                    <a:pt x="245" y="227"/>
                  </a:lnTo>
                  <a:lnTo>
                    <a:pt x="242" y="229"/>
                  </a:lnTo>
                  <a:lnTo>
                    <a:pt x="238" y="231"/>
                  </a:lnTo>
                  <a:lnTo>
                    <a:pt x="234" y="232"/>
                  </a:lnTo>
                  <a:lnTo>
                    <a:pt x="231" y="234"/>
                  </a:lnTo>
                  <a:lnTo>
                    <a:pt x="239" y="236"/>
                  </a:lnTo>
                  <a:lnTo>
                    <a:pt x="247" y="239"/>
                  </a:lnTo>
                  <a:lnTo>
                    <a:pt x="255" y="242"/>
                  </a:lnTo>
                  <a:lnTo>
                    <a:pt x="264" y="244"/>
                  </a:lnTo>
                  <a:lnTo>
                    <a:pt x="272" y="246"/>
                  </a:lnTo>
                  <a:lnTo>
                    <a:pt x="280" y="245"/>
                  </a:lnTo>
                  <a:lnTo>
                    <a:pt x="287" y="243"/>
                  </a:lnTo>
                  <a:lnTo>
                    <a:pt x="294" y="238"/>
                  </a:lnTo>
                  <a:lnTo>
                    <a:pt x="299" y="240"/>
                  </a:lnTo>
                  <a:lnTo>
                    <a:pt x="303" y="242"/>
                  </a:lnTo>
                  <a:lnTo>
                    <a:pt x="308" y="244"/>
                  </a:lnTo>
                  <a:lnTo>
                    <a:pt x="312" y="245"/>
                  </a:lnTo>
                  <a:lnTo>
                    <a:pt x="317" y="246"/>
                  </a:lnTo>
                  <a:lnTo>
                    <a:pt x="322" y="245"/>
                  </a:lnTo>
                  <a:lnTo>
                    <a:pt x="326" y="244"/>
                  </a:lnTo>
                  <a:lnTo>
                    <a:pt x="331" y="241"/>
                  </a:lnTo>
                  <a:lnTo>
                    <a:pt x="338" y="247"/>
                  </a:lnTo>
                  <a:lnTo>
                    <a:pt x="344" y="252"/>
                  </a:lnTo>
                  <a:lnTo>
                    <a:pt x="351" y="258"/>
                  </a:lnTo>
                  <a:lnTo>
                    <a:pt x="358" y="263"/>
                  </a:lnTo>
                  <a:lnTo>
                    <a:pt x="365" y="269"/>
                  </a:lnTo>
                  <a:lnTo>
                    <a:pt x="371" y="274"/>
                  </a:lnTo>
                  <a:lnTo>
                    <a:pt x="377" y="281"/>
                  </a:lnTo>
                  <a:lnTo>
                    <a:pt x="383" y="287"/>
                  </a:lnTo>
                  <a:lnTo>
                    <a:pt x="390" y="297"/>
                  </a:lnTo>
                  <a:lnTo>
                    <a:pt x="396" y="306"/>
                  </a:lnTo>
                  <a:lnTo>
                    <a:pt x="403" y="316"/>
                  </a:lnTo>
                  <a:lnTo>
                    <a:pt x="409" y="325"/>
                  </a:lnTo>
                  <a:lnTo>
                    <a:pt x="414" y="335"/>
                  </a:lnTo>
                  <a:lnTo>
                    <a:pt x="419" y="346"/>
                  </a:lnTo>
                  <a:lnTo>
                    <a:pt x="422" y="356"/>
                  </a:lnTo>
                  <a:lnTo>
                    <a:pt x="424" y="368"/>
                  </a:lnTo>
                  <a:lnTo>
                    <a:pt x="426" y="371"/>
                  </a:lnTo>
                  <a:lnTo>
                    <a:pt x="428" y="373"/>
                  </a:lnTo>
                  <a:lnTo>
                    <a:pt x="430" y="375"/>
                  </a:lnTo>
                  <a:lnTo>
                    <a:pt x="432" y="376"/>
                  </a:lnTo>
                  <a:lnTo>
                    <a:pt x="435" y="378"/>
                  </a:lnTo>
                  <a:lnTo>
                    <a:pt x="438" y="379"/>
                  </a:lnTo>
                  <a:lnTo>
                    <a:pt x="442" y="380"/>
                  </a:lnTo>
                  <a:lnTo>
                    <a:pt x="445" y="380"/>
                  </a:lnTo>
                  <a:lnTo>
                    <a:pt x="447" y="380"/>
                  </a:lnTo>
                  <a:lnTo>
                    <a:pt x="450" y="380"/>
                  </a:lnTo>
                  <a:lnTo>
                    <a:pt x="452" y="379"/>
                  </a:lnTo>
                  <a:lnTo>
                    <a:pt x="454" y="378"/>
                  </a:lnTo>
                  <a:lnTo>
                    <a:pt x="456" y="378"/>
                  </a:lnTo>
                  <a:lnTo>
                    <a:pt x="458" y="376"/>
                  </a:lnTo>
                  <a:lnTo>
                    <a:pt x="459" y="375"/>
                  </a:lnTo>
                  <a:lnTo>
                    <a:pt x="461" y="373"/>
                  </a:lnTo>
                  <a:lnTo>
                    <a:pt x="463" y="366"/>
                  </a:lnTo>
                  <a:lnTo>
                    <a:pt x="464" y="358"/>
                  </a:lnTo>
                  <a:lnTo>
                    <a:pt x="464" y="351"/>
                  </a:lnTo>
                  <a:lnTo>
                    <a:pt x="463" y="343"/>
                  </a:lnTo>
                  <a:lnTo>
                    <a:pt x="462" y="335"/>
                  </a:lnTo>
                  <a:lnTo>
                    <a:pt x="459" y="328"/>
                  </a:lnTo>
                  <a:lnTo>
                    <a:pt x="456" y="320"/>
                  </a:lnTo>
                  <a:lnTo>
                    <a:pt x="453" y="313"/>
                  </a:lnTo>
                  <a:lnTo>
                    <a:pt x="447" y="305"/>
                  </a:lnTo>
                  <a:lnTo>
                    <a:pt x="442" y="298"/>
                  </a:lnTo>
                  <a:lnTo>
                    <a:pt x="436" y="291"/>
                  </a:lnTo>
                  <a:lnTo>
                    <a:pt x="429" y="284"/>
                  </a:lnTo>
                  <a:lnTo>
                    <a:pt x="423" y="278"/>
                  </a:lnTo>
                  <a:lnTo>
                    <a:pt x="416" y="272"/>
                  </a:lnTo>
                  <a:lnTo>
                    <a:pt x="410" y="266"/>
                  </a:lnTo>
                  <a:lnTo>
                    <a:pt x="403" y="259"/>
                  </a:lnTo>
                  <a:lnTo>
                    <a:pt x="401" y="258"/>
                  </a:lnTo>
                  <a:lnTo>
                    <a:pt x="399" y="256"/>
                  </a:lnTo>
                  <a:lnTo>
                    <a:pt x="397" y="255"/>
                  </a:lnTo>
                  <a:lnTo>
                    <a:pt x="395" y="253"/>
                  </a:lnTo>
                  <a:lnTo>
                    <a:pt x="393" y="252"/>
                  </a:lnTo>
                  <a:lnTo>
                    <a:pt x="391" y="250"/>
                  </a:lnTo>
                  <a:lnTo>
                    <a:pt x="389" y="249"/>
                  </a:lnTo>
                  <a:lnTo>
                    <a:pt x="387" y="247"/>
                  </a:lnTo>
                  <a:lnTo>
                    <a:pt x="386" y="241"/>
                  </a:lnTo>
                  <a:lnTo>
                    <a:pt x="384" y="236"/>
                  </a:lnTo>
                  <a:lnTo>
                    <a:pt x="381" y="231"/>
                  </a:lnTo>
                  <a:lnTo>
                    <a:pt x="378" y="227"/>
                  </a:lnTo>
                  <a:lnTo>
                    <a:pt x="374" y="223"/>
                  </a:lnTo>
                  <a:lnTo>
                    <a:pt x="370" y="219"/>
                  </a:lnTo>
                  <a:lnTo>
                    <a:pt x="366" y="215"/>
                  </a:lnTo>
                  <a:lnTo>
                    <a:pt x="361" y="212"/>
                  </a:lnTo>
                  <a:lnTo>
                    <a:pt x="360" y="207"/>
                  </a:lnTo>
                  <a:lnTo>
                    <a:pt x="359" y="201"/>
                  </a:lnTo>
                  <a:lnTo>
                    <a:pt x="355" y="196"/>
                  </a:lnTo>
                  <a:lnTo>
                    <a:pt x="351" y="193"/>
                  </a:lnTo>
                  <a:lnTo>
                    <a:pt x="355" y="183"/>
                  </a:lnTo>
                  <a:lnTo>
                    <a:pt x="356" y="173"/>
                  </a:lnTo>
                  <a:lnTo>
                    <a:pt x="353" y="164"/>
                  </a:lnTo>
                  <a:lnTo>
                    <a:pt x="349" y="154"/>
                  </a:lnTo>
                  <a:lnTo>
                    <a:pt x="343" y="144"/>
                  </a:lnTo>
                  <a:lnTo>
                    <a:pt x="338" y="135"/>
                  </a:lnTo>
                  <a:lnTo>
                    <a:pt x="334" y="125"/>
                  </a:lnTo>
                  <a:lnTo>
                    <a:pt x="332" y="115"/>
                  </a:lnTo>
                  <a:lnTo>
                    <a:pt x="330" y="119"/>
                  </a:lnTo>
                  <a:lnTo>
                    <a:pt x="327" y="122"/>
                  </a:lnTo>
                  <a:lnTo>
                    <a:pt x="324" y="126"/>
                  </a:lnTo>
                  <a:lnTo>
                    <a:pt x="322" y="130"/>
                  </a:lnTo>
                  <a:lnTo>
                    <a:pt x="319" y="125"/>
                  </a:lnTo>
                  <a:lnTo>
                    <a:pt x="316" y="122"/>
                  </a:lnTo>
                  <a:lnTo>
                    <a:pt x="313" y="117"/>
                  </a:lnTo>
                  <a:lnTo>
                    <a:pt x="310" y="113"/>
                  </a:lnTo>
                  <a:lnTo>
                    <a:pt x="308" y="108"/>
                  </a:lnTo>
                  <a:lnTo>
                    <a:pt x="305" y="103"/>
                  </a:lnTo>
                  <a:lnTo>
                    <a:pt x="303" y="99"/>
                  </a:lnTo>
                  <a:lnTo>
                    <a:pt x="301" y="94"/>
                  </a:lnTo>
                  <a:lnTo>
                    <a:pt x="300" y="99"/>
                  </a:lnTo>
                  <a:lnTo>
                    <a:pt x="300" y="105"/>
                  </a:lnTo>
                  <a:lnTo>
                    <a:pt x="300" y="110"/>
                  </a:lnTo>
                  <a:lnTo>
                    <a:pt x="301" y="115"/>
                  </a:lnTo>
                  <a:lnTo>
                    <a:pt x="299" y="113"/>
                  </a:lnTo>
                  <a:lnTo>
                    <a:pt x="297" y="111"/>
                  </a:lnTo>
                  <a:lnTo>
                    <a:pt x="294" y="108"/>
                  </a:lnTo>
                  <a:lnTo>
                    <a:pt x="292" y="106"/>
                  </a:lnTo>
                  <a:lnTo>
                    <a:pt x="291" y="104"/>
                  </a:lnTo>
                  <a:lnTo>
                    <a:pt x="289" y="101"/>
                  </a:lnTo>
                  <a:lnTo>
                    <a:pt x="288" y="98"/>
                  </a:lnTo>
                  <a:lnTo>
                    <a:pt x="287" y="95"/>
                  </a:lnTo>
                  <a:lnTo>
                    <a:pt x="285" y="97"/>
                  </a:lnTo>
                  <a:lnTo>
                    <a:pt x="284" y="99"/>
                  </a:lnTo>
                  <a:lnTo>
                    <a:pt x="283" y="101"/>
                  </a:lnTo>
                  <a:lnTo>
                    <a:pt x="282" y="103"/>
                  </a:lnTo>
                  <a:lnTo>
                    <a:pt x="267" y="78"/>
                  </a:lnTo>
                  <a:lnTo>
                    <a:pt x="261" y="94"/>
                  </a:lnTo>
                  <a:lnTo>
                    <a:pt x="258" y="93"/>
                  </a:lnTo>
                  <a:lnTo>
                    <a:pt x="256" y="91"/>
                  </a:lnTo>
                  <a:lnTo>
                    <a:pt x="253" y="89"/>
                  </a:lnTo>
                  <a:lnTo>
                    <a:pt x="251" y="87"/>
                  </a:lnTo>
                  <a:lnTo>
                    <a:pt x="248" y="84"/>
                  </a:lnTo>
                  <a:lnTo>
                    <a:pt x="245" y="82"/>
                  </a:lnTo>
                  <a:lnTo>
                    <a:pt x="242" y="80"/>
                  </a:lnTo>
                  <a:lnTo>
                    <a:pt x="240" y="78"/>
                  </a:lnTo>
                  <a:lnTo>
                    <a:pt x="237" y="75"/>
                  </a:lnTo>
                  <a:lnTo>
                    <a:pt x="234" y="72"/>
                  </a:lnTo>
                  <a:lnTo>
                    <a:pt x="232" y="69"/>
                  </a:lnTo>
                  <a:lnTo>
                    <a:pt x="230" y="67"/>
                  </a:lnTo>
                  <a:lnTo>
                    <a:pt x="230" y="70"/>
                  </a:lnTo>
                  <a:lnTo>
                    <a:pt x="230" y="73"/>
                  </a:lnTo>
                  <a:lnTo>
                    <a:pt x="228" y="77"/>
                  </a:lnTo>
                  <a:lnTo>
                    <a:pt x="226" y="81"/>
                  </a:lnTo>
                  <a:lnTo>
                    <a:pt x="222" y="77"/>
                  </a:lnTo>
                  <a:lnTo>
                    <a:pt x="218" y="73"/>
                  </a:lnTo>
                  <a:lnTo>
                    <a:pt x="213" y="69"/>
                  </a:lnTo>
                  <a:lnTo>
                    <a:pt x="209" y="66"/>
                  </a:lnTo>
                  <a:lnTo>
                    <a:pt x="205" y="61"/>
                  </a:lnTo>
                  <a:lnTo>
                    <a:pt x="201" y="57"/>
                  </a:lnTo>
                  <a:lnTo>
                    <a:pt x="198" y="52"/>
                  </a:lnTo>
                  <a:lnTo>
                    <a:pt x="197" y="46"/>
                  </a:lnTo>
                  <a:lnTo>
                    <a:pt x="196" y="50"/>
                  </a:lnTo>
                  <a:lnTo>
                    <a:pt x="195" y="53"/>
                  </a:lnTo>
                  <a:lnTo>
                    <a:pt x="193" y="57"/>
                  </a:lnTo>
                  <a:lnTo>
                    <a:pt x="191" y="61"/>
                  </a:lnTo>
                  <a:lnTo>
                    <a:pt x="187" y="57"/>
                  </a:lnTo>
                  <a:lnTo>
                    <a:pt x="181" y="54"/>
                  </a:lnTo>
                  <a:lnTo>
                    <a:pt x="176" y="51"/>
                  </a:lnTo>
                  <a:lnTo>
                    <a:pt x="171" y="48"/>
                  </a:lnTo>
                  <a:lnTo>
                    <a:pt x="166" y="45"/>
                  </a:lnTo>
                  <a:lnTo>
                    <a:pt x="162" y="41"/>
                  </a:lnTo>
                  <a:lnTo>
                    <a:pt x="158" y="36"/>
                  </a:lnTo>
                  <a:lnTo>
                    <a:pt x="156" y="31"/>
                  </a:lnTo>
                  <a:lnTo>
                    <a:pt x="155" y="35"/>
                  </a:lnTo>
                  <a:lnTo>
                    <a:pt x="153" y="39"/>
                  </a:lnTo>
                  <a:lnTo>
                    <a:pt x="153" y="44"/>
                  </a:lnTo>
                  <a:lnTo>
                    <a:pt x="154" y="49"/>
                  </a:lnTo>
                  <a:lnTo>
                    <a:pt x="149" y="46"/>
                  </a:lnTo>
                  <a:lnTo>
                    <a:pt x="143" y="43"/>
                  </a:lnTo>
                  <a:lnTo>
                    <a:pt x="137" y="40"/>
                  </a:lnTo>
                  <a:lnTo>
                    <a:pt x="132" y="36"/>
                  </a:lnTo>
                  <a:lnTo>
                    <a:pt x="127" y="32"/>
                  </a:lnTo>
                  <a:lnTo>
                    <a:pt x="123" y="28"/>
                  </a:lnTo>
                  <a:lnTo>
                    <a:pt x="119" y="23"/>
                  </a:lnTo>
                  <a:lnTo>
                    <a:pt x="116" y="17"/>
                  </a:lnTo>
                  <a:lnTo>
                    <a:pt x="115" y="16"/>
                  </a:lnTo>
                  <a:lnTo>
                    <a:pt x="114" y="20"/>
                  </a:lnTo>
                  <a:lnTo>
                    <a:pt x="113" y="25"/>
                  </a:lnTo>
                  <a:lnTo>
                    <a:pt x="113" y="31"/>
                  </a:lnTo>
                  <a:lnTo>
                    <a:pt x="114" y="36"/>
                  </a:lnTo>
                  <a:lnTo>
                    <a:pt x="109" y="32"/>
                  </a:lnTo>
                  <a:lnTo>
                    <a:pt x="103" y="28"/>
                  </a:lnTo>
                  <a:lnTo>
                    <a:pt x="97" y="25"/>
                  </a:lnTo>
                  <a:lnTo>
                    <a:pt x="92" y="21"/>
                  </a:lnTo>
                  <a:lnTo>
                    <a:pt x="87" y="17"/>
                  </a:lnTo>
                  <a:lnTo>
                    <a:pt x="83" y="12"/>
                  </a:lnTo>
                  <a:lnTo>
                    <a:pt x="80" y="7"/>
                  </a:lnTo>
                  <a:lnTo>
                    <a:pt x="78" y="0"/>
                  </a:lnTo>
                  <a:lnTo>
                    <a:pt x="76" y="6"/>
                  </a:lnTo>
                  <a:lnTo>
                    <a:pt x="75" y="11"/>
                  </a:lnTo>
                  <a:lnTo>
                    <a:pt x="74" y="17"/>
                  </a:lnTo>
                  <a:lnTo>
                    <a:pt x="74" y="23"/>
                  </a:lnTo>
                  <a:lnTo>
                    <a:pt x="69" y="20"/>
                  </a:lnTo>
                  <a:lnTo>
                    <a:pt x="64" y="18"/>
                  </a:lnTo>
                  <a:lnTo>
                    <a:pt x="59" y="16"/>
                  </a:lnTo>
                  <a:lnTo>
                    <a:pt x="54" y="14"/>
                  </a:lnTo>
                  <a:lnTo>
                    <a:pt x="49" y="12"/>
                  </a:lnTo>
                  <a:lnTo>
                    <a:pt x="44" y="9"/>
                  </a:lnTo>
                  <a:lnTo>
                    <a:pt x="41" y="5"/>
                  </a:lnTo>
                  <a:lnTo>
                    <a:pt x="39" y="0"/>
                  </a:lnTo>
                  <a:lnTo>
                    <a:pt x="32" y="17"/>
                  </a:lnTo>
                  <a:lnTo>
                    <a:pt x="2" y="14"/>
                  </a:lnTo>
                  <a:lnTo>
                    <a:pt x="4" y="22"/>
                  </a:lnTo>
                  <a:lnTo>
                    <a:pt x="7" y="31"/>
                  </a:lnTo>
                  <a:lnTo>
                    <a:pt x="10" y="39"/>
                  </a:lnTo>
                  <a:lnTo>
                    <a:pt x="16" y="4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1" name="Freeform 145"/>
            <p:cNvSpPr>
              <a:spLocks/>
            </p:cNvSpPr>
            <p:nvPr/>
          </p:nvSpPr>
          <p:spPr bwMode="auto">
            <a:xfrm>
              <a:off x="2077" y="1518"/>
              <a:ext cx="33" cy="20"/>
            </a:xfrm>
            <a:custGeom>
              <a:avLst/>
              <a:gdLst/>
              <a:ahLst/>
              <a:cxnLst>
                <a:cxn ang="0">
                  <a:pos x="16" y="18"/>
                </a:cxn>
                <a:cxn ang="0">
                  <a:pos x="18" y="19"/>
                </a:cxn>
                <a:cxn ang="0">
                  <a:pos x="20" y="19"/>
                </a:cxn>
                <a:cxn ang="0">
                  <a:pos x="22" y="20"/>
                </a:cxn>
                <a:cxn ang="0">
                  <a:pos x="24" y="20"/>
                </a:cxn>
                <a:cxn ang="0">
                  <a:pos x="26" y="20"/>
                </a:cxn>
                <a:cxn ang="0">
                  <a:pos x="28" y="20"/>
                </a:cxn>
                <a:cxn ang="0">
                  <a:pos x="31" y="20"/>
                </a:cxn>
                <a:cxn ang="0">
                  <a:pos x="33" y="19"/>
                </a:cxn>
                <a:cxn ang="0">
                  <a:pos x="29" y="16"/>
                </a:cxn>
                <a:cxn ang="0">
                  <a:pos x="25" y="13"/>
                </a:cxn>
                <a:cxn ang="0">
                  <a:pos x="22" y="11"/>
                </a:cxn>
                <a:cxn ang="0">
                  <a:pos x="18" y="8"/>
                </a:cxn>
                <a:cxn ang="0">
                  <a:pos x="14" y="6"/>
                </a:cxn>
                <a:cxn ang="0">
                  <a:pos x="9" y="4"/>
                </a:cxn>
                <a:cxn ang="0">
                  <a:pos x="5" y="1"/>
                </a:cxn>
                <a:cxn ang="0">
                  <a:pos x="0" y="0"/>
                </a:cxn>
                <a:cxn ang="0">
                  <a:pos x="1" y="3"/>
                </a:cxn>
                <a:cxn ang="0">
                  <a:pos x="2" y="6"/>
                </a:cxn>
                <a:cxn ang="0">
                  <a:pos x="4" y="9"/>
                </a:cxn>
                <a:cxn ang="0">
                  <a:pos x="6" y="11"/>
                </a:cxn>
                <a:cxn ang="0">
                  <a:pos x="8" y="13"/>
                </a:cxn>
                <a:cxn ang="0">
                  <a:pos x="11" y="15"/>
                </a:cxn>
                <a:cxn ang="0">
                  <a:pos x="13" y="16"/>
                </a:cxn>
                <a:cxn ang="0">
                  <a:pos x="16" y="18"/>
                </a:cxn>
              </a:cxnLst>
              <a:rect l="0" t="0" r="r" b="b"/>
              <a:pathLst>
                <a:path w="33" h="20">
                  <a:moveTo>
                    <a:pt x="16" y="18"/>
                  </a:moveTo>
                  <a:lnTo>
                    <a:pt x="18" y="19"/>
                  </a:lnTo>
                  <a:lnTo>
                    <a:pt x="20" y="19"/>
                  </a:lnTo>
                  <a:lnTo>
                    <a:pt x="22" y="20"/>
                  </a:lnTo>
                  <a:lnTo>
                    <a:pt x="24" y="20"/>
                  </a:lnTo>
                  <a:lnTo>
                    <a:pt x="26" y="20"/>
                  </a:lnTo>
                  <a:lnTo>
                    <a:pt x="28" y="20"/>
                  </a:lnTo>
                  <a:lnTo>
                    <a:pt x="31" y="20"/>
                  </a:lnTo>
                  <a:lnTo>
                    <a:pt x="33" y="19"/>
                  </a:lnTo>
                  <a:lnTo>
                    <a:pt x="29" y="16"/>
                  </a:lnTo>
                  <a:lnTo>
                    <a:pt x="25" y="13"/>
                  </a:lnTo>
                  <a:lnTo>
                    <a:pt x="22" y="11"/>
                  </a:lnTo>
                  <a:lnTo>
                    <a:pt x="18" y="8"/>
                  </a:lnTo>
                  <a:lnTo>
                    <a:pt x="14" y="6"/>
                  </a:lnTo>
                  <a:lnTo>
                    <a:pt x="9" y="4"/>
                  </a:lnTo>
                  <a:lnTo>
                    <a:pt x="5" y="1"/>
                  </a:lnTo>
                  <a:lnTo>
                    <a:pt x="0" y="0"/>
                  </a:lnTo>
                  <a:lnTo>
                    <a:pt x="1" y="3"/>
                  </a:lnTo>
                  <a:lnTo>
                    <a:pt x="2" y="6"/>
                  </a:lnTo>
                  <a:lnTo>
                    <a:pt x="4" y="9"/>
                  </a:lnTo>
                  <a:lnTo>
                    <a:pt x="6" y="11"/>
                  </a:lnTo>
                  <a:lnTo>
                    <a:pt x="8" y="13"/>
                  </a:lnTo>
                  <a:lnTo>
                    <a:pt x="11" y="15"/>
                  </a:lnTo>
                  <a:lnTo>
                    <a:pt x="13" y="16"/>
                  </a:lnTo>
                  <a:lnTo>
                    <a:pt x="16" y="18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2" name="Freeform 146"/>
            <p:cNvSpPr>
              <a:spLocks/>
            </p:cNvSpPr>
            <p:nvPr/>
          </p:nvSpPr>
          <p:spPr bwMode="auto">
            <a:xfrm>
              <a:off x="2109" y="1520"/>
              <a:ext cx="26" cy="24"/>
            </a:xfrm>
            <a:custGeom>
              <a:avLst/>
              <a:gdLst/>
              <a:ahLst/>
              <a:cxnLst>
                <a:cxn ang="0">
                  <a:pos x="26" y="24"/>
                </a:cxn>
                <a:cxn ang="0">
                  <a:pos x="26" y="20"/>
                </a:cxn>
                <a:cxn ang="0">
                  <a:pos x="26" y="14"/>
                </a:cxn>
                <a:cxn ang="0">
                  <a:pos x="24" y="10"/>
                </a:cxn>
                <a:cxn ang="0">
                  <a:pos x="19" y="7"/>
                </a:cxn>
                <a:cxn ang="0">
                  <a:pos x="0" y="0"/>
                </a:cxn>
                <a:cxn ang="0">
                  <a:pos x="2" y="4"/>
                </a:cxn>
                <a:cxn ang="0">
                  <a:pos x="5" y="8"/>
                </a:cxn>
                <a:cxn ang="0">
                  <a:pos x="8" y="11"/>
                </a:cxn>
                <a:cxn ang="0">
                  <a:pos x="11" y="14"/>
                </a:cxn>
                <a:cxn ang="0">
                  <a:pos x="15" y="17"/>
                </a:cxn>
                <a:cxn ang="0">
                  <a:pos x="19" y="20"/>
                </a:cxn>
                <a:cxn ang="0">
                  <a:pos x="23" y="22"/>
                </a:cxn>
                <a:cxn ang="0">
                  <a:pos x="26" y="24"/>
                </a:cxn>
              </a:cxnLst>
              <a:rect l="0" t="0" r="r" b="b"/>
              <a:pathLst>
                <a:path w="26" h="24">
                  <a:moveTo>
                    <a:pt x="26" y="24"/>
                  </a:moveTo>
                  <a:lnTo>
                    <a:pt x="26" y="20"/>
                  </a:lnTo>
                  <a:lnTo>
                    <a:pt x="26" y="14"/>
                  </a:lnTo>
                  <a:lnTo>
                    <a:pt x="24" y="10"/>
                  </a:lnTo>
                  <a:lnTo>
                    <a:pt x="19" y="7"/>
                  </a:lnTo>
                  <a:lnTo>
                    <a:pt x="0" y="0"/>
                  </a:lnTo>
                  <a:lnTo>
                    <a:pt x="2" y="4"/>
                  </a:lnTo>
                  <a:lnTo>
                    <a:pt x="5" y="8"/>
                  </a:lnTo>
                  <a:lnTo>
                    <a:pt x="8" y="11"/>
                  </a:lnTo>
                  <a:lnTo>
                    <a:pt x="11" y="14"/>
                  </a:lnTo>
                  <a:lnTo>
                    <a:pt x="15" y="17"/>
                  </a:lnTo>
                  <a:lnTo>
                    <a:pt x="19" y="20"/>
                  </a:lnTo>
                  <a:lnTo>
                    <a:pt x="23" y="22"/>
                  </a:lnTo>
                  <a:lnTo>
                    <a:pt x="26" y="2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3" name="Freeform 147"/>
            <p:cNvSpPr>
              <a:spLocks/>
            </p:cNvSpPr>
            <p:nvPr/>
          </p:nvSpPr>
          <p:spPr bwMode="auto">
            <a:xfrm>
              <a:off x="2099" y="1546"/>
              <a:ext cx="24" cy="12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2" y="8"/>
                </a:cxn>
                <a:cxn ang="0">
                  <a:pos x="4" y="9"/>
                </a:cxn>
                <a:cxn ang="0">
                  <a:pos x="7" y="10"/>
                </a:cxn>
                <a:cxn ang="0">
                  <a:pos x="10" y="11"/>
                </a:cxn>
                <a:cxn ang="0">
                  <a:pos x="13" y="12"/>
                </a:cxn>
                <a:cxn ang="0">
                  <a:pos x="16" y="12"/>
                </a:cxn>
                <a:cxn ang="0">
                  <a:pos x="19" y="11"/>
                </a:cxn>
                <a:cxn ang="0">
                  <a:pos x="22" y="10"/>
                </a:cxn>
                <a:cxn ang="0">
                  <a:pos x="24" y="9"/>
                </a:cxn>
                <a:cxn ang="0">
                  <a:pos x="24" y="6"/>
                </a:cxn>
                <a:cxn ang="0">
                  <a:pos x="22" y="4"/>
                </a:cxn>
                <a:cxn ang="0">
                  <a:pos x="19" y="3"/>
                </a:cxn>
                <a:cxn ang="0">
                  <a:pos x="17" y="1"/>
                </a:cxn>
                <a:cxn ang="0">
                  <a:pos x="15" y="0"/>
                </a:cxn>
                <a:cxn ang="0">
                  <a:pos x="12" y="0"/>
                </a:cxn>
                <a:cxn ang="0">
                  <a:pos x="10" y="1"/>
                </a:cxn>
                <a:cxn ang="0">
                  <a:pos x="8" y="1"/>
                </a:cxn>
                <a:cxn ang="0">
                  <a:pos x="5" y="2"/>
                </a:cxn>
                <a:cxn ang="0">
                  <a:pos x="3" y="3"/>
                </a:cxn>
                <a:cxn ang="0">
                  <a:pos x="1" y="5"/>
                </a:cxn>
                <a:cxn ang="0">
                  <a:pos x="0" y="6"/>
                </a:cxn>
              </a:cxnLst>
              <a:rect l="0" t="0" r="r" b="b"/>
              <a:pathLst>
                <a:path w="24" h="12">
                  <a:moveTo>
                    <a:pt x="0" y="6"/>
                  </a:moveTo>
                  <a:lnTo>
                    <a:pt x="2" y="8"/>
                  </a:lnTo>
                  <a:lnTo>
                    <a:pt x="4" y="9"/>
                  </a:lnTo>
                  <a:lnTo>
                    <a:pt x="7" y="10"/>
                  </a:lnTo>
                  <a:lnTo>
                    <a:pt x="10" y="11"/>
                  </a:lnTo>
                  <a:lnTo>
                    <a:pt x="13" y="12"/>
                  </a:lnTo>
                  <a:lnTo>
                    <a:pt x="16" y="12"/>
                  </a:lnTo>
                  <a:lnTo>
                    <a:pt x="19" y="11"/>
                  </a:lnTo>
                  <a:lnTo>
                    <a:pt x="22" y="10"/>
                  </a:lnTo>
                  <a:lnTo>
                    <a:pt x="24" y="9"/>
                  </a:lnTo>
                  <a:lnTo>
                    <a:pt x="24" y="6"/>
                  </a:lnTo>
                  <a:lnTo>
                    <a:pt x="22" y="4"/>
                  </a:lnTo>
                  <a:lnTo>
                    <a:pt x="19" y="3"/>
                  </a:lnTo>
                  <a:lnTo>
                    <a:pt x="17" y="1"/>
                  </a:lnTo>
                  <a:lnTo>
                    <a:pt x="15" y="0"/>
                  </a:lnTo>
                  <a:lnTo>
                    <a:pt x="12" y="0"/>
                  </a:lnTo>
                  <a:lnTo>
                    <a:pt x="10" y="1"/>
                  </a:lnTo>
                  <a:lnTo>
                    <a:pt x="8" y="1"/>
                  </a:lnTo>
                  <a:lnTo>
                    <a:pt x="5" y="2"/>
                  </a:lnTo>
                  <a:lnTo>
                    <a:pt x="3" y="3"/>
                  </a:lnTo>
                  <a:lnTo>
                    <a:pt x="1" y="5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4" name="Freeform 148"/>
            <p:cNvSpPr>
              <a:spLocks/>
            </p:cNvSpPr>
            <p:nvPr/>
          </p:nvSpPr>
          <p:spPr bwMode="auto">
            <a:xfrm>
              <a:off x="2149" y="1536"/>
              <a:ext cx="27" cy="28"/>
            </a:xfrm>
            <a:custGeom>
              <a:avLst/>
              <a:gdLst/>
              <a:ahLst/>
              <a:cxnLst>
                <a:cxn ang="0">
                  <a:pos x="27" y="28"/>
                </a:cxn>
                <a:cxn ang="0">
                  <a:pos x="26" y="23"/>
                </a:cxn>
                <a:cxn ang="0">
                  <a:pos x="24" y="18"/>
                </a:cxn>
                <a:cxn ang="0">
                  <a:pos x="21" y="14"/>
                </a:cxn>
                <a:cxn ang="0">
                  <a:pos x="18" y="10"/>
                </a:cxn>
                <a:cxn ang="0">
                  <a:pos x="0" y="0"/>
                </a:cxn>
                <a:cxn ang="0">
                  <a:pos x="2" y="5"/>
                </a:cxn>
                <a:cxn ang="0">
                  <a:pos x="4" y="9"/>
                </a:cxn>
                <a:cxn ang="0">
                  <a:pos x="7" y="13"/>
                </a:cxn>
                <a:cxn ang="0">
                  <a:pos x="10" y="16"/>
                </a:cxn>
                <a:cxn ang="0">
                  <a:pos x="14" y="19"/>
                </a:cxn>
                <a:cxn ang="0">
                  <a:pos x="19" y="22"/>
                </a:cxn>
                <a:cxn ang="0">
                  <a:pos x="22" y="25"/>
                </a:cxn>
                <a:cxn ang="0">
                  <a:pos x="27" y="28"/>
                </a:cxn>
              </a:cxnLst>
              <a:rect l="0" t="0" r="r" b="b"/>
              <a:pathLst>
                <a:path w="27" h="28">
                  <a:moveTo>
                    <a:pt x="27" y="28"/>
                  </a:moveTo>
                  <a:lnTo>
                    <a:pt x="26" y="23"/>
                  </a:lnTo>
                  <a:lnTo>
                    <a:pt x="24" y="18"/>
                  </a:lnTo>
                  <a:lnTo>
                    <a:pt x="21" y="14"/>
                  </a:lnTo>
                  <a:lnTo>
                    <a:pt x="18" y="10"/>
                  </a:lnTo>
                  <a:lnTo>
                    <a:pt x="0" y="0"/>
                  </a:lnTo>
                  <a:lnTo>
                    <a:pt x="2" y="5"/>
                  </a:lnTo>
                  <a:lnTo>
                    <a:pt x="4" y="9"/>
                  </a:lnTo>
                  <a:lnTo>
                    <a:pt x="7" y="13"/>
                  </a:lnTo>
                  <a:lnTo>
                    <a:pt x="10" y="16"/>
                  </a:lnTo>
                  <a:lnTo>
                    <a:pt x="14" y="19"/>
                  </a:lnTo>
                  <a:lnTo>
                    <a:pt x="19" y="22"/>
                  </a:lnTo>
                  <a:lnTo>
                    <a:pt x="22" y="25"/>
                  </a:lnTo>
                  <a:lnTo>
                    <a:pt x="27" y="28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5" name="Freeform 149"/>
            <p:cNvSpPr>
              <a:spLocks/>
            </p:cNvSpPr>
            <p:nvPr/>
          </p:nvSpPr>
          <p:spPr bwMode="auto">
            <a:xfrm>
              <a:off x="2185" y="1541"/>
              <a:ext cx="32" cy="41"/>
            </a:xfrm>
            <a:custGeom>
              <a:avLst/>
              <a:gdLst/>
              <a:ahLst/>
              <a:cxnLst>
                <a:cxn ang="0">
                  <a:pos x="32" y="41"/>
                </a:cxn>
                <a:cxn ang="0">
                  <a:pos x="30" y="35"/>
                </a:cxn>
                <a:cxn ang="0">
                  <a:pos x="29" y="28"/>
                </a:cxn>
                <a:cxn ang="0">
                  <a:pos x="27" y="21"/>
                </a:cxn>
                <a:cxn ang="0">
                  <a:pos x="22" y="15"/>
                </a:cxn>
                <a:cxn ang="0">
                  <a:pos x="0" y="0"/>
                </a:cxn>
                <a:cxn ang="0">
                  <a:pos x="1" y="7"/>
                </a:cxn>
                <a:cxn ang="0">
                  <a:pos x="3" y="13"/>
                </a:cxn>
                <a:cxn ang="0">
                  <a:pos x="7" y="18"/>
                </a:cxn>
                <a:cxn ang="0">
                  <a:pos x="11" y="23"/>
                </a:cxn>
                <a:cxn ang="0">
                  <a:pos x="16" y="28"/>
                </a:cxn>
                <a:cxn ang="0">
                  <a:pos x="21" y="33"/>
                </a:cxn>
                <a:cxn ang="0">
                  <a:pos x="27" y="37"/>
                </a:cxn>
                <a:cxn ang="0">
                  <a:pos x="32" y="41"/>
                </a:cxn>
              </a:cxnLst>
              <a:rect l="0" t="0" r="r" b="b"/>
              <a:pathLst>
                <a:path w="32" h="41">
                  <a:moveTo>
                    <a:pt x="32" y="41"/>
                  </a:moveTo>
                  <a:lnTo>
                    <a:pt x="30" y="35"/>
                  </a:lnTo>
                  <a:lnTo>
                    <a:pt x="29" y="28"/>
                  </a:lnTo>
                  <a:lnTo>
                    <a:pt x="27" y="21"/>
                  </a:lnTo>
                  <a:lnTo>
                    <a:pt x="22" y="15"/>
                  </a:lnTo>
                  <a:lnTo>
                    <a:pt x="0" y="0"/>
                  </a:lnTo>
                  <a:lnTo>
                    <a:pt x="1" y="7"/>
                  </a:lnTo>
                  <a:lnTo>
                    <a:pt x="3" y="13"/>
                  </a:lnTo>
                  <a:lnTo>
                    <a:pt x="7" y="18"/>
                  </a:lnTo>
                  <a:lnTo>
                    <a:pt x="11" y="23"/>
                  </a:lnTo>
                  <a:lnTo>
                    <a:pt x="16" y="28"/>
                  </a:lnTo>
                  <a:lnTo>
                    <a:pt x="21" y="33"/>
                  </a:lnTo>
                  <a:lnTo>
                    <a:pt x="27" y="37"/>
                  </a:lnTo>
                  <a:lnTo>
                    <a:pt x="32" y="41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6" name="Freeform 150"/>
            <p:cNvSpPr>
              <a:spLocks/>
            </p:cNvSpPr>
            <p:nvPr/>
          </p:nvSpPr>
          <p:spPr bwMode="auto">
            <a:xfrm>
              <a:off x="2125" y="1563"/>
              <a:ext cx="37" cy="13"/>
            </a:xfrm>
            <a:custGeom>
              <a:avLst/>
              <a:gdLst/>
              <a:ahLst/>
              <a:cxnLst>
                <a:cxn ang="0">
                  <a:pos x="0" y="9"/>
                </a:cxn>
                <a:cxn ang="0">
                  <a:pos x="2" y="11"/>
                </a:cxn>
                <a:cxn ang="0">
                  <a:pos x="3" y="12"/>
                </a:cxn>
                <a:cxn ang="0">
                  <a:pos x="6" y="12"/>
                </a:cxn>
                <a:cxn ang="0">
                  <a:pos x="8" y="13"/>
                </a:cxn>
                <a:cxn ang="0">
                  <a:pos x="11" y="13"/>
                </a:cxn>
                <a:cxn ang="0">
                  <a:pos x="13" y="13"/>
                </a:cxn>
                <a:cxn ang="0">
                  <a:pos x="16" y="13"/>
                </a:cxn>
                <a:cxn ang="0">
                  <a:pos x="19" y="12"/>
                </a:cxn>
                <a:cxn ang="0">
                  <a:pos x="37" y="9"/>
                </a:cxn>
                <a:cxn ang="0">
                  <a:pos x="35" y="8"/>
                </a:cxn>
                <a:cxn ang="0">
                  <a:pos x="32" y="6"/>
                </a:cxn>
                <a:cxn ang="0">
                  <a:pos x="29" y="4"/>
                </a:cxn>
                <a:cxn ang="0">
                  <a:pos x="26" y="3"/>
                </a:cxn>
                <a:cxn ang="0">
                  <a:pos x="23" y="1"/>
                </a:cxn>
                <a:cxn ang="0">
                  <a:pos x="20" y="0"/>
                </a:cxn>
                <a:cxn ang="0">
                  <a:pos x="17" y="0"/>
                </a:cxn>
                <a:cxn ang="0">
                  <a:pos x="14" y="1"/>
                </a:cxn>
                <a:cxn ang="0">
                  <a:pos x="10" y="3"/>
                </a:cxn>
                <a:cxn ang="0">
                  <a:pos x="6" y="4"/>
                </a:cxn>
                <a:cxn ang="0">
                  <a:pos x="3" y="7"/>
                </a:cxn>
                <a:cxn ang="0">
                  <a:pos x="0" y="9"/>
                </a:cxn>
              </a:cxnLst>
              <a:rect l="0" t="0" r="r" b="b"/>
              <a:pathLst>
                <a:path w="37" h="13">
                  <a:moveTo>
                    <a:pt x="0" y="9"/>
                  </a:moveTo>
                  <a:lnTo>
                    <a:pt x="2" y="11"/>
                  </a:lnTo>
                  <a:lnTo>
                    <a:pt x="3" y="12"/>
                  </a:lnTo>
                  <a:lnTo>
                    <a:pt x="6" y="12"/>
                  </a:lnTo>
                  <a:lnTo>
                    <a:pt x="8" y="13"/>
                  </a:lnTo>
                  <a:lnTo>
                    <a:pt x="11" y="13"/>
                  </a:lnTo>
                  <a:lnTo>
                    <a:pt x="13" y="13"/>
                  </a:lnTo>
                  <a:lnTo>
                    <a:pt x="16" y="13"/>
                  </a:lnTo>
                  <a:lnTo>
                    <a:pt x="19" y="12"/>
                  </a:lnTo>
                  <a:lnTo>
                    <a:pt x="37" y="9"/>
                  </a:lnTo>
                  <a:lnTo>
                    <a:pt x="35" y="8"/>
                  </a:lnTo>
                  <a:lnTo>
                    <a:pt x="32" y="6"/>
                  </a:lnTo>
                  <a:lnTo>
                    <a:pt x="29" y="4"/>
                  </a:lnTo>
                  <a:lnTo>
                    <a:pt x="26" y="3"/>
                  </a:lnTo>
                  <a:lnTo>
                    <a:pt x="23" y="1"/>
                  </a:lnTo>
                  <a:lnTo>
                    <a:pt x="20" y="0"/>
                  </a:lnTo>
                  <a:lnTo>
                    <a:pt x="17" y="0"/>
                  </a:lnTo>
                  <a:lnTo>
                    <a:pt x="14" y="1"/>
                  </a:lnTo>
                  <a:lnTo>
                    <a:pt x="10" y="3"/>
                  </a:lnTo>
                  <a:lnTo>
                    <a:pt x="6" y="4"/>
                  </a:lnTo>
                  <a:lnTo>
                    <a:pt x="3" y="7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7" name="Freeform 151"/>
            <p:cNvSpPr>
              <a:spLocks/>
            </p:cNvSpPr>
            <p:nvPr/>
          </p:nvSpPr>
          <p:spPr bwMode="auto">
            <a:xfrm>
              <a:off x="2223" y="1558"/>
              <a:ext cx="25" cy="34"/>
            </a:xfrm>
            <a:custGeom>
              <a:avLst/>
              <a:gdLst/>
              <a:ahLst/>
              <a:cxnLst>
                <a:cxn ang="0">
                  <a:pos x="25" y="34"/>
                </a:cxn>
                <a:cxn ang="0">
                  <a:pos x="25" y="29"/>
                </a:cxn>
                <a:cxn ang="0">
                  <a:pos x="25" y="23"/>
                </a:cxn>
                <a:cxn ang="0">
                  <a:pos x="24" y="17"/>
                </a:cxn>
                <a:cxn ang="0">
                  <a:pos x="20" y="11"/>
                </a:cxn>
                <a:cxn ang="0">
                  <a:pos x="18" y="10"/>
                </a:cxn>
                <a:cxn ang="0">
                  <a:pos x="15" y="8"/>
                </a:cxn>
                <a:cxn ang="0">
                  <a:pos x="13" y="7"/>
                </a:cxn>
                <a:cxn ang="0">
                  <a:pos x="11" y="5"/>
                </a:cxn>
                <a:cxn ang="0">
                  <a:pos x="8" y="4"/>
                </a:cxn>
                <a:cxn ang="0">
                  <a:pos x="6" y="3"/>
                </a:cxn>
                <a:cxn ang="0">
                  <a:pos x="3" y="2"/>
                </a:cxn>
                <a:cxn ang="0">
                  <a:pos x="0" y="0"/>
                </a:cxn>
                <a:cxn ang="0">
                  <a:pos x="2" y="5"/>
                </a:cxn>
                <a:cxn ang="0">
                  <a:pos x="4" y="10"/>
                </a:cxn>
                <a:cxn ang="0">
                  <a:pos x="7" y="15"/>
                </a:cxn>
                <a:cxn ang="0">
                  <a:pos x="9" y="20"/>
                </a:cxn>
                <a:cxn ang="0">
                  <a:pos x="13" y="23"/>
                </a:cxn>
                <a:cxn ang="0">
                  <a:pos x="16" y="27"/>
                </a:cxn>
                <a:cxn ang="0">
                  <a:pos x="21" y="31"/>
                </a:cxn>
                <a:cxn ang="0">
                  <a:pos x="25" y="34"/>
                </a:cxn>
              </a:cxnLst>
              <a:rect l="0" t="0" r="r" b="b"/>
              <a:pathLst>
                <a:path w="25" h="34">
                  <a:moveTo>
                    <a:pt x="25" y="34"/>
                  </a:moveTo>
                  <a:lnTo>
                    <a:pt x="25" y="29"/>
                  </a:lnTo>
                  <a:lnTo>
                    <a:pt x="25" y="23"/>
                  </a:lnTo>
                  <a:lnTo>
                    <a:pt x="24" y="17"/>
                  </a:lnTo>
                  <a:lnTo>
                    <a:pt x="20" y="11"/>
                  </a:lnTo>
                  <a:lnTo>
                    <a:pt x="18" y="10"/>
                  </a:lnTo>
                  <a:lnTo>
                    <a:pt x="15" y="8"/>
                  </a:lnTo>
                  <a:lnTo>
                    <a:pt x="13" y="7"/>
                  </a:lnTo>
                  <a:lnTo>
                    <a:pt x="11" y="5"/>
                  </a:lnTo>
                  <a:lnTo>
                    <a:pt x="8" y="4"/>
                  </a:lnTo>
                  <a:lnTo>
                    <a:pt x="6" y="3"/>
                  </a:lnTo>
                  <a:lnTo>
                    <a:pt x="3" y="2"/>
                  </a:lnTo>
                  <a:lnTo>
                    <a:pt x="0" y="0"/>
                  </a:lnTo>
                  <a:lnTo>
                    <a:pt x="2" y="5"/>
                  </a:lnTo>
                  <a:lnTo>
                    <a:pt x="4" y="10"/>
                  </a:lnTo>
                  <a:lnTo>
                    <a:pt x="7" y="15"/>
                  </a:lnTo>
                  <a:lnTo>
                    <a:pt x="9" y="20"/>
                  </a:lnTo>
                  <a:lnTo>
                    <a:pt x="13" y="23"/>
                  </a:lnTo>
                  <a:lnTo>
                    <a:pt x="16" y="27"/>
                  </a:lnTo>
                  <a:lnTo>
                    <a:pt x="21" y="31"/>
                  </a:lnTo>
                  <a:lnTo>
                    <a:pt x="25" y="34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8" name="Freeform 152"/>
            <p:cNvSpPr>
              <a:spLocks/>
            </p:cNvSpPr>
            <p:nvPr/>
          </p:nvSpPr>
          <p:spPr bwMode="auto">
            <a:xfrm>
              <a:off x="2154" y="1581"/>
              <a:ext cx="48" cy="14"/>
            </a:xfrm>
            <a:custGeom>
              <a:avLst/>
              <a:gdLst/>
              <a:ahLst/>
              <a:cxnLst>
                <a:cxn ang="0">
                  <a:pos x="0" y="10"/>
                </a:cxn>
                <a:cxn ang="0">
                  <a:pos x="6" y="11"/>
                </a:cxn>
                <a:cxn ang="0">
                  <a:pos x="12" y="12"/>
                </a:cxn>
                <a:cxn ang="0">
                  <a:pos x="18" y="13"/>
                </a:cxn>
                <a:cxn ang="0">
                  <a:pos x="24" y="14"/>
                </a:cxn>
                <a:cxn ang="0">
                  <a:pos x="30" y="14"/>
                </a:cxn>
                <a:cxn ang="0">
                  <a:pos x="36" y="14"/>
                </a:cxn>
                <a:cxn ang="0">
                  <a:pos x="41" y="13"/>
                </a:cxn>
                <a:cxn ang="0">
                  <a:pos x="48" y="11"/>
                </a:cxn>
                <a:cxn ang="0">
                  <a:pos x="44" y="9"/>
                </a:cxn>
                <a:cxn ang="0">
                  <a:pos x="40" y="6"/>
                </a:cxn>
                <a:cxn ang="0">
                  <a:pos x="36" y="4"/>
                </a:cxn>
                <a:cxn ang="0">
                  <a:pos x="32" y="3"/>
                </a:cxn>
                <a:cxn ang="0">
                  <a:pos x="27" y="1"/>
                </a:cxn>
                <a:cxn ang="0">
                  <a:pos x="23" y="0"/>
                </a:cxn>
                <a:cxn ang="0">
                  <a:pos x="18" y="1"/>
                </a:cxn>
                <a:cxn ang="0">
                  <a:pos x="14" y="3"/>
                </a:cxn>
                <a:cxn ang="0">
                  <a:pos x="0" y="10"/>
                </a:cxn>
              </a:cxnLst>
              <a:rect l="0" t="0" r="r" b="b"/>
              <a:pathLst>
                <a:path w="48" h="14">
                  <a:moveTo>
                    <a:pt x="0" y="10"/>
                  </a:moveTo>
                  <a:lnTo>
                    <a:pt x="6" y="11"/>
                  </a:lnTo>
                  <a:lnTo>
                    <a:pt x="12" y="12"/>
                  </a:lnTo>
                  <a:lnTo>
                    <a:pt x="18" y="13"/>
                  </a:lnTo>
                  <a:lnTo>
                    <a:pt x="24" y="14"/>
                  </a:lnTo>
                  <a:lnTo>
                    <a:pt x="30" y="14"/>
                  </a:lnTo>
                  <a:lnTo>
                    <a:pt x="36" y="14"/>
                  </a:lnTo>
                  <a:lnTo>
                    <a:pt x="41" y="13"/>
                  </a:lnTo>
                  <a:lnTo>
                    <a:pt x="48" y="11"/>
                  </a:lnTo>
                  <a:lnTo>
                    <a:pt x="44" y="9"/>
                  </a:lnTo>
                  <a:lnTo>
                    <a:pt x="40" y="6"/>
                  </a:lnTo>
                  <a:lnTo>
                    <a:pt x="36" y="4"/>
                  </a:lnTo>
                  <a:lnTo>
                    <a:pt x="32" y="3"/>
                  </a:lnTo>
                  <a:lnTo>
                    <a:pt x="27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3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9" name="Freeform 153"/>
            <p:cNvSpPr>
              <a:spLocks/>
            </p:cNvSpPr>
            <p:nvPr/>
          </p:nvSpPr>
          <p:spPr bwMode="auto">
            <a:xfrm>
              <a:off x="2262" y="1575"/>
              <a:ext cx="19" cy="33"/>
            </a:xfrm>
            <a:custGeom>
              <a:avLst/>
              <a:gdLst/>
              <a:ahLst/>
              <a:cxnLst>
                <a:cxn ang="0">
                  <a:pos x="18" y="33"/>
                </a:cxn>
                <a:cxn ang="0">
                  <a:pos x="17" y="28"/>
                </a:cxn>
                <a:cxn ang="0">
                  <a:pos x="18" y="22"/>
                </a:cxn>
                <a:cxn ang="0">
                  <a:pos x="19" y="17"/>
                </a:cxn>
                <a:cxn ang="0">
                  <a:pos x="14" y="13"/>
                </a:cxn>
                <a:cxn ang="0">
                  <a:pos x="12" y="11"/>
                </a:cxn>
                <a:cxn ang="0">
                  <a:pos x="11" y="10"/>
                </a:cxn>
                <a:cxn ang="0">
                  <a:pos x="9" y="8"/>
                </a:cxn>
                <a:cxn ang="0">
                  <a:pos x="7" y="7"/>
                </a:cxn>
                <a:cxn ang="0">
                  <a:pos x="5" y="6"/>
                </a:cxn>
                <a:cxn ang="0">
                  <a:pos x="3" y="4"/>
                </a:cxn>
                <a:cxn ang="0">
                  <a:pos x="2" y="3"/>
                </a:cxn>
                <a:cxn ang="0">
                  <a:pos x="0" y="0"/>
                </a:cxn>
                <a:cxn ang="0">
                  <a:pos x="1" y="5"/>
                </a:cxn>
                <a:cxn ang="0">
                  <a:pos x="2" y="10"/>
                </a:cxn>
                <a:cxn ang="0">
                  <a:pos x="3" y="15"/>
                </a:cxn>
                <a:cxn ang="0">
                  <a:pos x="5" y="19"/>
                </a:cxn>
                <a:cxn ang="0">
                  <a:pos x="7" y="23"/>
                </a:cxn>
                <a:cxn ang="0">
                  <a:pos x="10" y="27"/>
                </a:cxn>
                <a:cxn ang="0">
                  <a:pos x="13" y="31"/>
                </a:cxn>
                <a:cxn ang="0">
                  <a:pos x="18" y="33"/>
                </a:cxn>
              </a:cxnLst>
              <a:rect l="0" t="0" r="r" b="b"/>
              <a:pathLst>
                <a:path w="19" h="33">
                  <a:moveTo>
                    <a:pt x="18" y="33"/>
                  </a:moveTo>
                  <a:lnTo>
                    <a:pt x="17" y="28"/>
                  </a:lnTo>
                  <a:lnTo>
                    <a:pt x="18" y="22"/>
                  </a:lnTo>
                  <a:lnTo>
                    <a:pt x="19" y="17"/>
                  </a:lnTo>
                  <a:lnTo>
                    <a:pt x="14" y="13"/>
                  </a:lnTo>
                  <a:lnTo>
                    <a:pt x="12" y="11"/>
                  </a:lnTo>
                  <a:lnTo>
                    <a:pt x="11" y="10"/>
                  </a:lnTo>
                  <a:lnTo>
                    <a:pt x="9" y="8"/>
                  </a:lnTo>
                  <a:lnTo>
                    <a:pt x="7" y="7"/>
                  </a:lnTo>
                  <a:lnTo>
                    <a:pt x="5" y="6"/>
                  </a:lnTo>
                  <a:lnTo>
                    <a:pt x="3" y="4"/>
                  </a:lnTo>
                  <a:lnTo>
                    <a:pt x="2" y="3"/>
                  </a:lnTo>
                  <a:lnTo>
                    <a:pt x="0" y="0"/>
                  </a:lnTo>
                  <a:lnTo>
                    <a:pt x="1" y="5"/>
                  </a:lnTo>
                  <a:lnTo>
                    <a:pt x="2" y="10"/>
                  </a:lnTo>
                  <a:lnTo>
                    <a:pt x="3" y="15"/>
                  </a:lnTo>
                  <a:lnTo>
                    <a:pt x="5" y="19"/>
                  </a:lnTo>
                  <a:lnTo>
                    <a:pt x="7" y="23"/>
                  </a:lnTo>
                  <a:lnTo>
                    <a:pt x="10" y="27"/>
                  </a:lnTo>
                  <a:lnTo>
                    <a:pt x="13" y="31"/>
                  </a:lnTo>
                  <a:lnTo>
                    <a:pt x="18" y="33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0" name="Freeform 154"/>
            <p:cNvSpPr>
              <a:spLocks/>
            </p:cNvSpPr>
            <p:nvPr/>
          </p:nvSpPr>
          <p:spPr bwMode="auto">
            <a:xfrm>
              <a:off x="2194" y="1606"/>
              <a:ext cx="48" cy="11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6" y="7"/>
                </a:cxn>
                <a:cxn ang="0">
                  <a:pos x="11" y="9"/>
                </a:cxn>
                <a:cxn ang="0">
                  <a:pos x="17" y="10"/>
                </a:cxn>
                <a:cxn ang="0">
                  <a:pos x="23" y="11"/>
                </a:cxn>
                <a:cxn ang="0">
                  <a:pos x="29" y="11"/>
                </a:cxn>
                <a:cxn ang="0">
                  <a:pos x="36" y="10"/>
                </a:cxn>
                <a:cxn ang="0">
                  <a:pos x="42" y="9"/>
                </a:cxn>
                <a:cxn ang="0">
                  <a:pos x="48" y="8"/>
                </a:cxn>
                <a:cxn ang="0">
                  <a:pos x="43" y="5"/>
                </a:cxn>
                <a:cxn ang="0">
                  <a:pos x="37" y="3"/>
                </a:cxn>
                <a:cxn ang="0">
                  <a:pos x="31" y="1"/>
                </a:cxn>
                <a:cxn ang="0">
                  <a:pos x="25" y="0"/>
                </a:cxn>
                <a:cxn ang="0">
                  <a:pos x="19" y="0"/>
                </a:cxn>
                <a:cxn ang="0">
                  <a:pos x="12" y="0"/>
                </a:cxn>
                <a:cxn ang="0">
                  <a:pos x="6" y="2"/>
                </a:cxn>
                <a:cxn ang="0">
                  <a:pos x="0" y="3"/>
                </a:cxn>
              </a:cxnLst>
              <a:rect l="0" t="0" r="r" b="b"/>
              <a:pathLst>
                <a:path w="48" h="11">
                  <a:moveTo>
                    <a:pt x="0" y="3"/>
                  </a:moveTo>
                  <a:lnTo>
                    <a:pt x="6" y="7"/>
                  </a:lnTo>
                  <a:lnTo>
                    <a:pt x="11" y="9"/>
                  </a:lnTo>
                  <a:lnTo>
                    <a:pt x="17" y="10"/>
                  </a:lnTo>
                  <a:lnTo>
                    <a:pt x="23" y="11"/>
                  </a:lnTo>
                  <a:lnTo>
                    <a:pt x="29" y="11"/>
                  </a:lnTo>
                  <a:lnTo>
                    <a:pt x="36" y="10"/>
                  </a:lnTo>
                  <a:lnTo>
                    <a:pt x="42" y="9"/>
                  </a:lnTo>
                  <a:lnTo>
                    <a:pt x="48" y="8"/>
                  </a:lnTo>
                  <a:lnTo>
                    <a:pt x="43" y="5"/>
                  </a:lnTo>
                  <a:lnTo>
                    <a:pt x="37" y="3"/>
                  </a:lnTo>
                  <a:lnTo>
                    <a:pt x="31" y="1"/>
                  </a:lnTo>
                  <a:lnTo>
                    <a:pt x="25" y="0"/>
                  </a:lnTo>
                  <a:lnTo>
                    <a:pt x="19" y="0"/>
                  </a:lnTo>
                  <a:lnTo>
                    <a:pt x="12" y="0"/>
                  </a:lnTo>
                  <a:lnTo>
                    <a:pt x="6" y="2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1" name="Freeform 155"/>
            <p:cNvSpPr>
              <a:spLocks/>
            </p:cNvSpPr>
            <p:nvPr/>
          </p:nvSpPr>
          <p:spPr bwMode="auto">
            <a:xfrm>
              <a:off x="2295" y="1595"/>
              <a:ext cx="27" cy="47"/>
            </a:xfrm>
            <a:custGeom>
              <a:avLst/>
              <a:gdLst/>
              <a:ahLst/>
              <a:cxnLst>
                <a:cxn ang="0">
                  <a:pos x="7" y="36"/>
                </a:cxn>
                <a:cxn ang="0">
                  <a:pos x="9" y="38"/>
                </a:cxn>
                <a:cxn ang="0">
                  <a:pos x="11" y="40"/>
                </a:cxn>
                <a:cxn ang="0">
                  <a:pos x="13" y="42"/>
                </a:cxn>
                <a:cxn ang="0">
                  <a:pos x="15" y="43"/>
                </a:cxn>
                <a:cxn ang="0">
                  <a:pos x="18" y="45"/>
                </a:cxn>
                <a:cxn ang="0">
                  <a:pos x="20" y="45"/>
                </a:cxn>
                <a:cxn ang="0">
                  <a:pos x="22" y="47"/>
                </a:cxn>
                <a:cxn ang="0">
                  <a:pos x="25" y="47"/>
                </a:cxn>
                <a:cxn ang="0">
                  <a:pos x="27" y="40"/>
                </a:cxn>
                <a:cxn ang="0">
                  <a:pos x="26" y="34"/>
                </a:cxn>
                <a:cxn ang="0">
                  <a:pos x="23" y="28"/>
                </a:cxn>
                <a:cxn ang="0">
                  <a:pos x="19" y="22"/>
                </a:cxn>
                <a:cxn ang="0">
                  <a:pos x="15" y="17"/>
                </a:cxn>
                <a:cxn ang="0">
                  <a:pos x="10" y="12"/>
                </a:cxn>
                <a:cxn ang="0">
                  <a:pos x="6" y="6"/>
                </a:cxn>
                <a:cxn ang="0">
                  <a:pos x="3" y="0"/>
                </a:cxn>
                <a:cxn ang="0">
                  <a:pos x="0" y="10"/>
                </a:cxn>
                <a:cxn ang="0">
                  <a:pos x="0" y="18"/>
                </a:cxn>
                <a:cxn ang="0">
                  <a:pos x="2" y="27"/>
                </a:cxn>
                <a:cxn ang="0">
                  <a:pos x="7" y="36"/>
                </a:cxn>
              </a:cxnLst>
              <a:rect l="0" t="0" r="r" b="b"/>
              <a:pathLst>
                <a:path w="27" h="47">
                  <a:moveTo>
                    <a:pt x="7" y="36"/>
                  </a:moveTo>
                  <a:lnTo>
                    <a:pt x="9" y="38"/>
                  </a:lnTo>
                  <a:lnTo>
                    <a:pt x="11" y="40"/>
                  </a:lnTo>
                  <a:lnTo>
                    <a:pt x="13" y="42"/>
                  </a:lnTo>
                  <a:lnTo>
                    <a:pt x="15" y="43"/>
                  </a:lnTo>
                  <a:lnTo>
                    <a:pt x="18" y="45"/>
                  </a:lnTo>
                  <a:lnTo>
                    <a:pt x="20" y="45"/>
                  </a:lnTo>
                  <a:lnTo>
                    <a:pt x="22" y="47"/>
                  </a:lnTo>
                  <a:lnTo>
                    <a:pt x="25" y="47"/>
                  </a:lnTo>
                  <a:lnTo>
                    <a:pt x="27" y="40"/>
                  </a:lnTo>
                  <a:lnTo>
                    <a:pt x="26" y="34"/>
                  </a:lnTo>
                  <a:lnTo>
                    <a:pt x="23" y="28"/>
                  </a:lnTo>
                  <a:lnTo>
                    <a:pt x="19" y="22"/>
                  </a:lnTo>
                  <a:lnTo>
                    <a:pt x="15" y="17"/>
                  </a:lnTo>
                  <a:lnTo>
                    <a:pt x="10" y="12"/>
                  </a:lnTo>
                  <a:lnTo>
                    <a:pt x="6" y="6"/>
                  </a:lnTo>
                  <a:lnTo>
                    <a:pt x="3" y="0"/>
                  </a:lnTo>
                  <a:lnTo>
                    <a:pt x="0" y="10"/>
                  </a:lnTo>
                  <a:lnTo>
                    <a:pt x="0" y="18"/>
                  </a:lnTo>
                  <a:lnTo>
                    <a:pt x="2" y="27"/>
                  </a:lnTo>
                  <a:lnTo>
                    <a:pt x="7" y="36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2" name="Freeform 156"/>
            <p:cNvSpPr>
              <a:spLocks/>
            </p:cNvSpPr>
            <p:nvPr/>
          </p:nvSpPr>
          <p:spPr bwMode="auto">
            <a:xfrm>
              <a:off x="2225" y="1625"/>
              <a:ext cx="47" cy="15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6" y="7"/>
                </a:cxn>
                <a:cxn ang="0">
                  <a:pos x="12" y="9"/>
                </a:cxn>
                <a:cxn ang="0">
                  <a:pos x="18" y="11"/>
                </a:cxn>
                <a:cxn ang="0">
                  <a:pos x="23" y="13"/>
                </a:cxn>
                <a:cxn ang="0">
                  <a:pos x="29" y="15"/>
                </a:cxn>
                <a:cxn ang="0">
                  <a:pos x="35" y="15"/>
                </a:cxn>
                <a:cxn ang="0">
                  <a:pos x="41" y="14"/>
                </a:cxn>
                <a:cxn ang="0">
                  <a:pos x="47" y="11"/>
                </a:cxn>
                <a:cxn ang="0">
                  <a:pos x="45" y="9"/>
                </a:cxn>
                <a:cxn ang="0">
                  <a:pos x="42" y="6"/>
                </a:cxn>
                <a:cxn ang="0">
                  <a:pos x="39" y="4"/>
                </a:cxn>
                <a:cxn ang="0">
                  <a:pos x="35" y="3"/>
                </a:cxn>
                <a:cxn ang="0">
                  <a:pos x="31" y="1"/>
                </a:cxn>
                <a:cxn ang="0">
                  <a:pos x="28" y="1"/>
                </a:cxn>
                <a:cxn ang="0">
                  <a:pos x="23" y="0"/>
                </a:cxn>
                <a:cxn ang="0">
                  <a:pos x="20" y="1"/>
                </a:cxn>
                <a:cxn ang="0">
                  <a:pos x="17" y="2"/>
                </a:cxn>
                <a:cxn ang="0">
                  <a:pos x="15" y="2"/>
                </a:cxn>
                <a:cxn ang="0">
                  <a:pos x="12" y="3"/>
                </a:cxn>
                <a:cxn ang="0">
                  <a:pos x="10" y="3"/>
                </a:cxn>
                <a:cxn ang="0">
                  <a:pos x="7" y="3"/>
                </a:cxn>
                <a:cxn ang="0">
                  <a:pos x="5" y="4"/>
                </a:cxn>
                <a:cxn ang="0">
                  <a:pos x="2" y="5"/>
                </a:cxn>
                <a:cxn ang="0">
                  <a:pos x="0" y="6"/>
                </a:cxn>
              </a:cxnLst>
              <a:rect l="0" t="0" r="r" b="b"/>
              <a:pathLst>
                <a:path w="47" h="15">
                  <a:moveTo>
                    <a:pt x="0" y="6"/>
                  </a:moveTo>
                  <a:lnTo>
                    <a:pt x="6" y="7"/>
                  </a:lnTo>
                  <a:lnTo>
                    <a:pt x="12" y="9"/>
                  </a:lnTo>
                  <a:lnTo>
                    <a:pt x="18" y="11"/>
                  </a:lnTo>
                  <a:lnTo>
                    <a:pt x="23" y="13"/>
                  </a:lnTo>
                  <a:lnTo>
                    <a:pt x="29" y="15"/>
                  </a:lnTo>
                  <a:lnTo>
                    <a:pt x="35" y="15"/>
                  </a:lnTo>
                  <a:lnTo>
                    <a:pt x="41" y="14"/>
                  </a:lnTo>
                  <a:lnTo>
                    <a:pt x="47" y="11"/>
                  </a:lnTo>
                  <a:lnTo>
                    <a:pt x="45" y="9"/>
                  </a:lnTo>
                  <a:lnTo>
                    <a:pt x="42" y="6"/>
                  </a:lnTo>
                  <a:lnTo>
                    <a:pt x="39" y="4"/>
                  </a:lnTo>
                  <a:lnTo>
                    <a:pt x="35" y="3"/>
                  </a:lnTo>
                  <a:lnTo>
                    <a:pt x="31" y="1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20" y="1"/>
                  </a:lnTo>
                  <a:lnTo>
                    <a:pt x="17" y="2"/>
                  </a:lnTo>
                  <a:lnTo>
                    <a:pt x="15" y="2"/>
                  </a:lnTo>
                  <a:lnTo>
                    <a:pt x="12" y="3"/>
                  </a:lnTo>
                  <a:lnTo>
                    <a:pt x="10" y="3"/>
                  </a:lnTo>
                  <a:lnTo>
                    <a:pt x="7" y="3"/>
                  </a:lnTo>
                  <a:lnTo>
                    <a:pt x="5" y="4"/>
                  </a:lnTo>
                  <a:lnTo>
                    <a:pt x="2" y="5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3" name="Freeform 157"/>
            <p:cNvSpPr>
              <a:spLocks/>
            </p:cNvSpPr>
            <p:nvPr/>
          </p:nvSpPr>
          <p:spPr bwMode="auto">
            <a:xfrm>
              <a:off x="2331" y="1602"/>
              <a:ext cx="22" cy="57"/>
            </a:xfrm>
            <a:custGeom>
              <a:avLst/>
              <a:gdLst/>
              <a:ahLst/>
              <a:cxnLst>
                <a:cxn ang="0">
                  <a:pos x="14" y="56"/>
                </a:cxn>
                <a:cxn ang="0">
                  <a:pos x="16" y="57"/>
                </a:cxn>
                <a:cxn ang="0">
                  <a:pos x="18" y="56"/>
                </a:cxn>
                <a:cxn ang="0">
                  <a:pos x="20" y="56"/>
                </a:cxn>
                <a:cxn ang="0">
                  <a:pos x="21" y="54"/>
                </a:cxn>
                <a:cxn ang="0">
                  <a:pos x="22" y="47"/>
                </a:cxn>
                <a:cxn ang="0">
                  <a:pos x="21" y="40"/>
                </a:cxn>
                <a:cxn ang="0">
                  <a:pos x="19" y="32"/>
                </a:cxn>
                <a:cxn ang="0">
                  <a:pos x="16" y="26"/>
                </a:cxn>
                <a:cxn ang="0">
                  <a:pos x="12" y="19"/>
                </a:cxn>
                <a:cxn ang="0">
                  <a:pos x="8" y="13"/>
                </a:cxn>
                <a:cxn ang="0">
                  <a:pos x="3" y="6"/>
                </a:cxn>
                <a:cxn ang="0">
                  <a:pos x="0" y="0"/>
                </a:cxn>
                <a:cxn ang="0">
                  <a:pos x="1" y="7"/>
                </a:cxn>
                <a:cxn ang="0">
                  <a:pos x="1" y="14"/>
                </a:cxn>
                <a:cxn ang="0">
                  <a:pos x="0" y="22"/>
                </a:cxn>
                <a:cxn ang="0">
                  <a:pos x="1" y="30"/>
                </a:cxn>
                <a:cxn ang="0">
                  <a:pos x="1" y="37"/>
                </a:cxn>
                <a:cxn ang="0">
                  <a:pos x="4" y="44"/>
                </a:cxn>
                <a:cxn ang="0">
                  <a:pos x="8" y="51"/>
                </a:cxn>
                <a:cxn ang="0">
                  <a:pos x="14" y="56"/>
                </a:cxn>
              </a:cxnLst>
              <a:rect l="0" t="0" r="r" b="b"/>
              <a:pathLst>
                <a:path w="22" h="57">
                  <a:moveTo>
                    <a:pt x="14" y="56"/>
                  </a:moveTo>
                  <a:lnTo>
                    <a:pt x="16" y="57"/>
                  </a:lnTo>
                  <a:lnTo>
                    <a:pt x="18" y="56"/>
                  </a:lnTo>
                  <a:lnTo>
                    <a:pt x="20" y="56"/>
                  </a:lnTo>
                  <a:lnTo>
                    <a:pt x="21" y="54"/>
                  </a:lnTo>
                  <a:lnTo>
                    <a:pt x="22" y="47"/>
                  </a:lnTo>
                  <a:lnTo>
                    <a:pt x="21" y="40"/>
                  </a:lnTo>
                  <a:lnTo>
                    <a:pt x="19" y="32"/>
                  </a:lnTo>
                  <a:lnTo>
                    <a:pt x="16" y="26"/>
                  </a:lnTo>
                  <a:lnTo>
                    <a:pt x="12" y="19"/>
                  </a:lnTo>
                  <a:lnTo>
                    <a:pt x="8" y="13"/>
                  </a:lnTo>
                  <a:lnTo>
                    <a:pt x="3" y="6"/>
                  </a:lnTo>
                  <a:lnTo>
                    <a:pt x="0" y="0"/>
                  </a:lnTo>
                  <a:lnTo>
                    <a:pt x="1" y="7"/>
                  </a:lnTo>
                  <a:lnTo>
                    <a:pt x="1" y="14"/>
                  </a:lnTo>
                  <a:lnTo>
                    <a:pt x="0" y="22"/>
                  </a:lnTo>
                  <a:lnTo>
                    <a:pt x="1" y="30"/>
                  </a:lnTo>
                  <a:lnTo>
                    <a:pt x="1" y="37"/>
                  </a:lnTo>
                  <a:lnTo>
                    <a:pt x="4" y="44"/>
                  </a:lnTo>
                  <a:lnTo>
                    <a:pt x="8" y="51"/>
                  </a:lnTo>
                  <a:lnTo>
                    <a:pt x="14" y="56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4" name="Freeform 158"/>
            <p:cNvSpPr>
              <a:spLocks/>
            </p:cNvSpPr>
            <p:nvPr/>
          </p:nvSpPr>
          <p:spPr bwMode="auto">
            <a:xfrm>
              <a:off x="2244" y="1649"/>
              <a:ext cx="62" cy="14"/>
            </a:xfrm>
            <a:custGeom>
              <a:avLst/>
              <a:gdLst/>
              <a:ahLst/>
              <a:cxnLst>
                <a:cxn ang="0">
                  <a:pos x="0" y="9"/>
                </a:cxn>
                <a:cxn ang="0">
                  <a:pos x="8" y="10"/>
                </a:cxn>
                <a:cxn ang="0">
                  <a:pos x="16" y="12"/>
                </a:cxn>
                <a:cxn ang="0">
                  <a:pos x="24" y="14"/>
                </a:cxn>
                <a:cxn ang="0">
                  <a:pos x="32" y="14"/>
                </a:cxn>
                <a:cxn ang="0">
                  <a:pos x="40" y="14"/>
                </a:cxn>
                <a:cxn ang="0">
                  <a:pos x="48" y="13"/>
                </a:cxn>
                <a:cxn ang="0">
                  <a:pos x="55" y="10"/>
                </a:cxn>
                <a:cxn ang="0">
                  <a:pos x="62" y="6"/>
                </a:cxn>
                <a:cxn ang="0">
                  <a:pos x="54" y="3"/>
                </a:cxn>
                <a:cxn ang="0">
                  <a:pos x="47" y="1"/>
                </a:cxn>
                <a:cxn ang="0">
                  <a:pos x="39" y="0"/>
                </a:cxn>
                <a:cxn ang="0">
                  <a:pos x="31" y="0"/>
                </a:cxn>
                <a:cxn ang="0">
                  <a:pos x="23" y="1"/>
                </a:cxn>
                <a:cxn ang="0">
                  <a:pos x="15" y="3"/>
                </a:cxn>
                <a:cxn ang="0">
                  <a:pos x="8" y="5"/>
                </a:cxn>
                <a:cxn ang="0">
                  <a:pos x="0" y="9"/>
                </a:cxn>
              </a:cxnLst>
              <a:rect l="0" t="0" r="r" b="b"/>
              <a:pathLst>
                <a:path w="62" h="14">
                  <a:moveTo>
                    <a:pt x="0" y="9"/>
                  </a:moveTo>
                  <a:lnTo>
                    <a:pt x="8" y="10"/>
                  </a:lnTo>
                  <a:lnTo>
                    <a:pt x="16" y="12"/>
                  </a:lnTo>
                  <a:lnTo>
                    <a:pt x="24" y="14"/>
                  </a:lnTo>
                  <a:lnTo>
                    <a:pt x="32" y="14"/>
                  </a:lnTo>
                  <a:lnTo>
                    <a:pt x="40" y="14"/>
                  </a:lnTo>
                  <a:lnTo>
                    <a:pt x="48" y="13"/>
                  </a:lnTo>
                  <a:lnTo>
                    <a:pt x="55" y="10"/>
                  </a:lnTo>
                  <a:lnTo>
                    <a:pt x="62" y="6"/>
                  </a:lnTo>
                  <a:lnTo>
                    <a:pt x="54" y="3"/>
                  </a:lnTo>
                  <a:lnTo>
                    <a:pt x="47" y="1"/>
                  </a:lnTo>
                  <a:lnTo>
                    <a:pt x="39" y="0"/>
                  </a:lnTo>
                  <a:lnTo>
                    <a:pt x="31" y="0"/>
                  </a:lnTo>
                  <a:lnTo>
                    <a:pt x="23" y="1"/>
                  </a:lnTo>
                  <a:lnTo>
                    <a:pt x="15" y="3"/>
                  </a:lnTo>
                  <a:lnTo>
                    <a:pt x="8" y="5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5" name="Freeform 159"/>
            <p:cNvSpPr>
              <a:spLocks/>
            </p:cNvSpPr>
            <p:nvPr/>
          </p:nvSpPr>
          <p:spPr bwMode="auto">
            <a:xfrm>
              <a:off x="2367" y="1630"/>
              <a:ext cx="24" cy="60"/>
            </a:xfrm>
            <a:custGeom>
              <a:avLst/>
              <a:gdLst/>
              <a:ahLst/>
              <a:cxnLst>
                <a:cxn ang="0">
                  <a:pos x="13" y="59"/>
                </a:cxn>
                <a:cxn ang="0">
                  <a:pos x="16" y="59"/>
                </a:cxn>
                <a:cxn ang="0">
                  <a:pos x="18" y="60"/>
                </a:cxn>
                <a:cxn ang="0">
                  <a:pos x="21" y="59"/>
                </a:cxn>
                <a:cxn ang="0">
                  <a:pos x="23" y="57"/>
                </a:cxn>
                <a:cxn ang="0">
                  <a:pos x="24" y="48"/>
                </a:cxn>
                <a:cxn ang="0">
                  <a:pos x="23" y="39"/>
                </a:cxn>
                <a:cxn ang="0">
                  <a:pos x="19" y="30"/>
                </a:cxn>
                <a:cxn ang="0">
                  <a:pos x="14" y="22"/>
                </a:cxn>
                <a:cxn ang="0">
                  <a:pos x="12" y="17"/>
                </a:cxn>
                <a:cxn ang="0">
                  <a:pos x="9" y="12"/>
                </a:cxn>
                <a:cxn ang="0">
                  <a:pos x="6" y="8"/>
                </a:cxn>
                <a:cxn ang="0">
                  <a:pos x="2" y="3"/>
                </a:cxn>
                <a:cxn ang="0">
                  <a:pos x="1" y="0"/>
                </a:cxn>
                <a:cxn ang="0">
                  <a:pos x="0" y="7"/>
                </a:cxn>
                <a:cxn ang="0">
                  <a:pos x="0" y="15"/>
                </a:cxn>
                <a:cxn ang="0">
                  <a:pos x="1" y="22"/>
                </a:cxn>
                <a:cxn ang="0">
                  <a:pos x="2" y="29"/>
                </a:cxn>
                <a:cxn ang="0">
                  <a:pos x="4" y="37"/>
                </a:cxn>
                <a:cxn ang="0">
                  <a:pos x="7" y="44"/>
                </a:cxn>
                <a:cxn ang="0">
                  <a:pos x="9" y="51"/>
                </a:cxn>
                <a:cxn ang="0">
                  <a:pos x="13" y="59"/>
                </a:cxn>
              </a:cxnLst>
              <a:rect l="0" t="0" r="r" b="b"/>
              <a:pathLst>
                <a:path w="24" h="60">
                  <a:moveTo>
                    <a:pt x="13" y="59"/>
                  </a:moveTo>
                  <a:lnTo>
                    <a:pt x="16" y="59"/>
                  </a:lnTo>
                  <a:lnTo>
                    <a:pt x="18" y="60"/>
                  </a:lnTo>
                  <a:lnTo>
                    <a:pt x="21" y="59"/>
                  </a:lnTo>
                  <a:lnTo>
                    <a:pt x="23" y="57"/>
                  </a:lnTo>
                  <a:lnTo>
                    <a:pt x="24" y="48"/>
                  </a:lnTo>
                  <a:lnTo>
                    <a:pt x="23" y="39"/>
                  </a:lnTo>
                  <a:lnTo>
                    <a:pt x="19" y="30"/>
                  </a:lnTo>
                  <a:lnTo>
                    <a:pt x="14" y="22"/>
                  </a:lnTo>
                  <a:lnTo>
                    <a:pt x="12" y="17"/>
                  </a:lnTo>
                  <a:lnTo>
                    <a:pt x="9" y="12"/>
                  </a:lnTo>
                  <a:lnTo>
                    <a:pt x="6" y="8"/>
                  </a:lnTo>
                  <a:lnTo>
                    <a:pt x="2" y="3"/>
                  </a:lnTo>
                  <a:lnTo>
                    <a:pt x="1" y="0"/>
                  </a:lnTo>
                  <a:lnTo>
                    <a:pt x="0" y="7"/>
                  </a:lnTo>
                  <a:lnTo>
                    <a:pt x="0" y="15"/>
                  </a:lnTo>
                  <a:lnTo>
                    <a:pt x="1" y="22"/>
                  </a:lnTo>
                  <a:lnTo>
                    <a:pt x="2" y="29"/>
                  </a:lnTo>
                  <a:lnTo>
                    <a:pt x="4" y="37"/>
                  </a:lnTo>
                  <a:lnTo>
                    <a:pt x="7" y="44"/>
                  </a:lnTo>
                  <a:lnTo>
                    <a:pt x="9" y="51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FFD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6" name="Freeform 160"/>
            <p:cNvSpPr>
              <a:spLocks/>
            </p:cNvSpPr>
            <p:nvPr/>
          </p:nvSpPr>
          <p:spPr bwMode="auto">
            <a:xfrm>
              <a:off x="2284" y="1669"/>
              <a:ext cx="54" cy="17"/>
            </a:xfrm>
            <a:custGeom>
              <a:avLst/>
              <a:gdLst/>
              <a:ahLst/>
              <a:cxnLst>
                <a:cxn ang="0">
                  <a:pos x="0" y="11"/>
                </a:cxn>
                <a:cxn ang="0">
                  <a:pos x="6" y="13"/>
                </a:cxn>
                <a:cxn ang="0">
                  <a:pos x="13" y="15"/>
                </a:cxn>
                <a:cxn ang="0">
                  <a:pos x="19" y="16"/>
                </a:cxn>
                <a:cxn ang="0">
                  <a:pos x="26" y="17"/>
                </a:cxn>
                <a:cxn ang="0">
                  <a:pos x="32" y="17"/>
                </a:cxn>
                <a:cxn ang="0">
                  <a:pos x="39" y="16"/>
                </a:cxn>
                <a:cxn ang="0">
                  <a:pos x="45" y="14"/>
                </a:cxn>
                <a:cxn ang="0">
                  <a:pos x="52" y="11"/>
                </a:cxn>
                <a:cxn ang="0">
                  <a:pos x="53" y="10"/>
                </a:cxn>
                <a:cxn ang="0">
                  <a:pos x="54" y="9"/>
                </a:cxn>
                <a:cxn ang="0">
                  <a:pos x="54" y="8"/>
                </a:cxn>
                <a:cxn ang="0">
                  <a:pos x="52" y="7"/>
                </a:cxn>
                <a:cxn ang="0">
                  <a:pos x="46" y="3"/>
                </a:cxn>
                <a:cxn ang="0">
                  <a:pos x="40" y="1"/>
                </a:cxn>
                <a:cxn ang="0">
                  <a:pos x="32" y="0"/>
                </a:cxn>
                <a:cxn ang="0">
                  <a:pos x="25" y="0"/>
                </a:cxn>
                <a:cxn ang="0">
                  <a:pos x="19" y="2"/>
                </a:cxn>
                <a:cxn ang="0">
                  <a:pos x="12" y="4"/>
                </a:cxn>
                <a:cxn ang="0">
                  <a:pos x="6" y="7"/>
                </a:cxn>
                <a:cxn ang="0">
                  <a:pos x="0" y="11"/>
                </a:cxn>
              </a:cxnLst>
              <a:rect l="0" t="0" r="r" b="b"/>
              <a:pathLst>
                <a:path w="54" h="17">
                  <a:moveTo>
                    <a:pt x="0" y="11"/>
                  </a:moveTo>
                  <a:lnTo>
                    <a:pt x="6" y="13"/>
                  </a:lnTo>
                  <a:lnTo>
                    <a:pt x="13" y="15"/>
                  </a:lnTo>
                  <a:lnTo>
                    <a:pt x="19" y="16"/>
                  </a:lnTo>
                  <a:lnTo>
                    <a:pt x="26" y="17"/>
                  </a:lnTo>
                  <a:lnTo>
                    <a:pt x="32" y="17"/>
                  </a:lnTo>
                  <a:lnTo>
                    <a:pt x="39" y="16"/>
                  </a:lnTo>
                  <a:lnTo>
                    <a:pt x="45" y="14"/>
                  </a:lnTo>
                  <a:lnTo>
                    <a:pt x="52" y="11"/>
                  </a:lnTo>
                  <a:lnTo>
                    <a:pt x="53" y="10"/>
                  </a:lnTo>
                  <a:lnTo>
                    <a:pt x="54" y="9"/>
                  </a:lnTo>
                  <a:lnTo>
                    <a:pt x="54" y="8"/>
                  </a:lnTo>
                  <a:lnTo>
                    <a:pt x="52" y="7"/>
                  </a:lnTo>
                  <a:lnTo>
                    <a:pt x="46" y="3"/>
                  </a:lnTo>
                  <a:lnTo>
                    <a:pt x="40" y="1"/>
                  </a:lnTo>
                  <a:lnTo>
                    <a:pt x="32" y="0"/>
                  </a:lnTo>
                  <a:lnTo>
                    <a:pt x="25" y="0"/>
                  </a:lnTo>
                  <a:lnTo>
                    <a:pt x="19" y="2"/>
                  </a:lnTo>
                  <a:lnTo>
                    <a:pt x="12" y="4"/>
                  </a:lnTo>
                  <a:lnTo>
                    <a:pt x="6" y="7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7" name="Freeform 161"/>
            <p:cNvSpPr>
              <a:spLocks/>
            </p:cNvSpPr>
            <p:nvPr/>
          </p:nvSpPr>
          <p:spPr bwMode="auto">
            <a:xfrm>
              <a:off x="2303" y="1692"/>
              <a:ext cx="63" cy="25"/>
            </a:xfrm>
            <a:custGeom>
              <a:avLst/>
              <a:gdLst/>
              <a:ahLst/>
              <a:cxnLst>
                <a:cxn ang="0">
                  <a:pos x="0" y="11"/>
                </a:cxn>
                <a:cxn ang="0">
                  <a:pos x="7" y="13"/>
                </a:cxn>
                <a:cxn ang="0">
                  <a:pos x="15" y="16"/>
                </a:cxn>
                <a:cxn ang="0">
                  <a:pos x="22" y="19"/>
                </a:cxn>
                <a:cxn ang="0">
                  <a:pos x="29" y="22"/>
                </a:cxn>
                <a:cxn ang="0">
                  <a:pos x="37" y="24"/>
                </a:cxn>
                <a:cxn ang="0">
                  <a:pos x="44" y="25"/>
                </a:cxn>
                <a:cxn ang="0">
                  <a:pos x="51" y="23"/>
                </a:cxn>
                <a:cxn ang="0">
                  <a:pos x="58" y="18"/>
                </a:cxn>
                <a:cxn ang="0">
                  <a:pos x="60" y="15"/>
                </a:cxn>
                <a:cxn ang="0">
                  <a:pos x="62" y="12"/>
                </a:cxn>
                <a:cxn ang="0">
                  <a:pos x="63" y="8"/>
                </a:cxn>
                <a:cxn ang="0">
                  <a:pos x="62" y="5"/>
                </a:cxn>
                <a:cxn ang="0">
                  <a:pos x="61" y="3"/>
                </a:cxn>
                <a:cxn ang="0">
                  <a:pos x="59" y="2"/>
                </a:cxn>
                <a:cxn ang="0">
                  <a:pos x="57" y="1"/>
                </a:cxn>
                <a:cxn ang="0">
                  <a:pos x="55" y="0"/>
                </a:cxn>
                <a:cxn ang="0">
                  <a:pos x="50" y="1"/>
                </a:cxn>
                <a:cxn ang="0">
                  <a:pos x="47" y="1"/>
                </a:cxn>
                <a:cxn ang="0">
                  <a:pos x="42" y="1"/>
                </a:cxn>
                <a:cxn ang="0">
                  <a:pos x="38" y="1"/>
                </a:cxn>
                <a:cxn ang="0">
                  <a:pos x="34" y="2"/>
                </a:cxn>
                <a:cxn ang="0">
                  <a:pos x="30" y="2"/>
                </a:cxn>
                <a:cxn ang="0">
                  <a:pos x="26" y="3"/>
                </a:cxn>
                <a:cxn ang="0">
                  <a:pos x="22" y="3"/>
                </a:cxn>
                <a:cxn ang="0">
                  <a:pos x="20" y="4"/>
                </a:cxn>
                <a:cxn ang="0">
                  <a:pos x="17" y="5"/>
                </a:cxn>
                <a:cxn ang="0">
                  <a:pos x="14" y="6"/>
                </a:cxn>
                <a:cxn ang="0">
                  <a:pos x="11" y="7"/>
                </a:cxn>
                <a:cxn ang="0">
                  <a:pos x="8" y="7"/>
                </a:cxn>
                <a:cxn ang="0">
                  <a:pos x="5" y="9"/>
                </a:cxn>
                <a:cxn ang="0">
                  <a:pos x="3" y="10"/>
                </a:cxn>
                <a:cxn ang="0">
                  <a:pos x="0" y="11"/>
                </a:cxn>
              </a:cxnLst>
              <a:rect l="0" t="0" r="r" b="b"/>
              <a:pathLst>
                <a:path w="63" h="25">
                  <a:moveTo>
                    <a:pt x="0" y="11"/>
                  </a:moveTo>
                  <a:lnTo>
                    <a:pt x="7" y="13"/>
                  </a:lnTo>
                  <a:lnTo>
                    <a:pt x="15" y="16"/>
                  </a:lnTo>
                  <a:lnTo>
                    <a:pt x="22" y="19"/>
                  </a:lnTo>
                  <a:lnTo>
                    <a:pt x="29" y="22"/>
                  </a:lnTo>
                  <a:lnTo>
                    <a:pt x="37" y="24"/>
                  </a:lnTo>
                  <a:lnTo>
                    <a:pt x="44" y="25"/>
                  </a:lnTo>
                  <a:lnTo>
                    <a:pt x="51" y="23"/>
                  </a:lnTo>
                  <a:lnTo>
                    <a:pt x="58" y="18"/>
                  </a:lnTo>
                  <a:lnTo>
                    <a:pt x="60" y="15"/>
                  </a:lnTo>
                  <a:lnTo>
                    <a:pt x="62" y="12"/>
                  </a:lnTo>
                  <a:lnTo>
                    <a:pt x="63" y="8"/>
                  </a:lnTo>
                  <a:lnTo>
                    <a:pt x="62" y="5"/>
                  </a:lnTo>
                  <a:lnTo>
                    <a:pt x="61" y="3"/>
                  </a:lnTo>
                  <a:lnTo>
                    <a:pt x="59" y="2"/>
                  </a:lnTo>
                  <a:lnTo>
                    <a:pt x="57" y="1"/>
                  </a:lnTo>
                  <a:lnTo>
                    <a:pt x="55" y="0"/>
                  </a:lnTo>
                  <a:lnTo>
                    <a:pt x="50" y="1"/>
                  </a:lnTo>
                  <a:lnTo>
                    <a:pt x="47" y="1"/>
                  </a:lnTo>
                  <a:lnTo>
                    <a:pt x="42" y="1"/>
                  </a:lnTo>
                  <a:lnTo>
                    <a:pt x="38" y="1"/>
                  </a:lnTo>
                  <a:lnTo>
                    <a:pt x="34" y="2"/>
                  </a:lnTo>
                  <a:lnTo>
                    <a:pt x="30" y="2"/>
                  </a:lnTo>
                  <a:lnTo>
                    <a:pt x="26" y="3"/>
                  </a:lnTo>
                  <a:lnTo>
                    <a:pt x="22" y="3"/>
                  </a:lnTo>
                  <a:lnTo>
                    <a:pt x="20" y="4"/>
                  </a:lnTo>
                  <a:lnTo>
                    <a:pt x="17" y="5"/>
                  </a:lnTo>
                  <a:lnTo>
                    <a:pt x="14" y="6"/>
                  </a:lnTo>
                  <a:lnTo>
                    <a:pt x="11" y="7"/>
                  </a:lnTo>
                  <a:lnTo>
                    <a:pt x="8" y="7"/>
                  </a:lnTo>
                  <a:lnTo>
                    <a:pt x="5" y="9"/>
                  </a:lnTo>
                  <a:lnTo>
                    <a:pt x="3" y="1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8" name="Freeform 162"/>
            <p:cNvSpPr>
              <a:spLocks/>
            </p:cNvSpPr>
            <p:nvPr/>
          </p:nvSpPr>
          <p:spPr bwMode="auto">
            <a:xfrm>
              <a:off x="2398" y="1699"/>
              <a:ext cx="10" cy="16"/>
            </a:xfrm>
            <a:custGeom>
              <a:avLst/>
              <a:gdLst/>
              <a:ahLst/>
              <a:cxnLst>
                <a:cxn ang="0">
                  <a:pos x="0" y="9"/>
                </a:cxn>
                <a:cxn ang="0">
                  <a:pos x="1" y="11"/>
                </a:cxn>
                <a:cxn ang="0">
                  <a:pos x="3" y="13"/>
                </a:cxn>
                <a:cxn ang="0">
                  <a:pos x="4" y="14"/>
                </a:cxn>
                <a:cxn ang="0">
                  <a:pos x="7" y="16"/>
                </a:cxn>
                <a:cxn ang="0">
                  <a:pos x="8" y="14"/>
                </a:cxn>
                <a:cxn ang="0">
                  <a:pos x="9" y="12"/>
                </a:cxn>
                <a:cxn ang="0">
                  <a:pos x="10" y="10"/>
                </a:cxn>
                <a:cxn ang="0">
                  <a:pos x="9" y="8"/>
                </a:cxn>
                <a:cxn ang="0">
                  <a:pos x="4" y="0"/>
                </a:cxn>
                <a:cxn ang="0">
                  <a:pos x="3" y="2"/>
                </a:cxn>
                <a:cxn ang="0">
                  <a:pos x="1" y="4"/>
                </a:cxn>
                <a:cxn ang="0">
                  <a:pos x="0" y="7"/>
                </a:cxn>
                <a:cxn ang="0">
                  <a:pos x="0" y="9"/>
                </a:cxn>
              </a:cxnLst>
              <a:rect l="0" t="0" r="r" b="b"/>
              <a:pathLst>
                <a:path w="10" h="16">
                  <a:moveTo>
                    <a:pt x="0" y="9"/>
                  </a:moveTo>
                  <a:lnTo>
                    <a:pt x="1" y="11"/>
                  </a:lnTo>
                  <a:lnTo>
                    <a:pt x="3" y="13"/>
                  </a:lnTo>
                  <a:lnTo>
                    <a:pt x="4" y="14"/>
                  </a:lnTo>
                  <a:lnTo>
                    <a:pt x="7" y="16"/>
                  </a:lnTo>
                  <a:lnTo>
                    <a:pt x="8" y="14"/>
                  </a:lnTo>
                  <a:lnTo>
                    <a:pt x="9" y="12"/>
                  </a:lnTo>
                  <a:lnTo>
                    <a:pt x="10" y="10"/>
                  </a:lnTo>
                  <a:lnTo>
                    <a:pt x="9" y="8"/>
                  </a:lnTo>
                  <a:lnTo>
                    <a:pt x="4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9" name="Freeform 163"/>
            <p:cNvSpPr>
              <a:spLocks/>
            </p:cNvSpPr>
            <p:nvPr/>
          </p:nvSpPr>
          <p:spPr bwMode="auto">
            <a:xfrm>
              <a:off x="2369" y="1714"/>
              <a:ext cx="13" cy="7"/>
            </a:xfrm>
            <a:custGeom>
              <a:avLst/>
              <a:gdLst/>
              <a:ahLst/>
              <a:cxnLst>
                <a:cxn ang="0">
                  <a:pos x="13" y="7"/>
                </a:cxn>
                <a:cxn ang="0">
                  <a:pos x="12" y="5"/>
                </a:cxn>
                <a:cxn ang="0">
                  <a:pos x="9" y="2"/>
                </a:cxn>
                <a:cxn ang="0">
                  <a:pos x="7" y="1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13" y="7"/>
                </a:cxn>
              </a:cxnLst>
              <a:rect l="0" t="0" r="r" b="b"/>
              <a:pathLst>
                <a:path w="13" h="7">
                  <a:moveTo>
                    <a:pt x="13" y="7"/>
                  </a:moveTo>
                  <a:lnTo>
                    <a:pt x="12" y="5"/>
                  </a:lnTo>
                  <a:lnTo>
                    <a:pt x="9" y="2"/>
                  </a:lnTo>
                  <a:lnTo>
                    <a:pt x="7" y="1"/>
                  </a:lnTo>
                  <a:lnTo>
                    <a:pt x="4" y="0"/>
                  </a:lnTo>
                  <a:lnTo>
                    <a:pt x="0" y="4"/>
                  </a:lnTo>
                  <a:lnTo>
                    <a:pt x="13" y="7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0" name="Freeform 164"/>
            <p:cNvSpPr>
              <a:spLocks/>
            </p:cNvSpPr>
            <p:nvPr/>
          </p:nvSpPr>
          <p:spPr bwMode="auto">
            <a:xfrm>
              <a:off x="2394" y="1722"/>
              <a:ext cx="8" cy="7"/>
            </a:xfrm>
            <a:custGeom>
              <a:avLst/>
              <a:gdLst/>
              <a:ahLst/>
              <a:cxnLst>
                <a:cxn ang="0">
                  <a:pos x="0" y="3"/>
                </a:cxn>
                <a:cxn ang="0">
                  <a:pos x="4" y="7"/>
                </a:cxn>
                <a:cxn ang="0">
                  <a:pos x="6" y="6"/>
                </a:cxn>
                <a:cxn ang="0">
                  <a:pos x="7" y="5"/>
                </a:cxn>
                <a:cxn ang="0">
                  <a:pos x="7" y="3"/>
                </a:cxn>
                <a:cxn ang="0">
                  <a:pos x="8" y="2"/>
                </a:cxn>
                <a:cxn ang="0">
                  <a:pos x="7" y="1"/>
                </a:cxn>
                <a:cxn ang="0">
                  <a:pos x="5" y="0"/>
                </a:cxn>
                <a:cxn ang="0">
                  <a:pos x="3" y="1"/>
                </a:cxn>
                <a:cxn ang="0">
                  <a:pos x="2" y="0"/>
                </a:cxn>
                <a:cxn ang="0">
                  <a:pos x="1" y="1"/>
                </a:cxn>
                <a:cxn ang="0">
                  <a:pos x="0" y="1"/>
                </a:cxn>
                <a:cxn ang="0">
                  <a:pos x="0" y="2"/>
                </a:cxn>
                <a:cxn ang="0">
                  <a:pos x="0" y="3"/>
                </a:cxn>
              </a:cxnLst>
              <a:rect l="0" t="0" r="r" b="b"/>
              <a:pathLst>
                <a:path w="8" h="7">
                  <a:moveTo>
                    <a:pt x="0" y="3"/>
                  </a:moveTo>
                  <a:lnTo>
                    <a:pt x="4" y="7"/>
                  </a:lnTo>
                  <a:lnTo>
                    <a:pt x="6" y="6"/>
                  </a:lnTo>
                  <a:lnTo>
                    <a:pt x="7" y="5"/>
                  </a:lnTo>
                  <a:lnTo>
                    <a:pt x="7" y="3"/>
                  </a:lnTo>
                  <a:lnTo>
                    <a:pt x="8" y="2"/>
                  </a:lnTo>
                  <a:lnTo>
                    <a:pt x="7" y="1"/>
                  </a:lnTo>
                  <a:lnTo>
                    <a:pt x="5" y="0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1" name="Freeform 165"/>
            <p:cNvSpPr>
              <a:spLocks/>
            </p:cNvSpPr>
            <p:nvPr/>
          </p:nvSpPr>
          <p:spPr bwMode="auto">
            <a:xfrm>
              <a:off x="2417" y="1728"/>
              <a:ext cx="70" cy="85"/>
            </a:xfrm>
            <a:custGeom>
              <a:avLst/>
              <a:gdLst/>
              <a:ahLst/>
              <a:cxnLst>
                <a:cxn ang="0">
                  <a:pos x="70" y="85"/>
                </a:cxn>
                <a:cxn ang="0">
                  <a:pos x="67" y="78"/>
                </a:cxn>
                <a:cxn ang="0">
                  <a:pos x="64" y="71"/>
                </a:cxn>
                <a:cxn ang="0">
                  <a:pos x="60" y="66"/>
                </a:cxn>
                <a:cxn ang="0">
                  <a:pos x="56" y="60"/>
                </a:cxn>
                <a:cxn ang="0">
                  <a:pos x="52" y="55"/>
                </a:cxn>
                <a:cxn ang="0">
                  <a:pos x="47" y="49"/>
                </a:cxn>
                <a:cxn ang="0">
                  <a:pos x="43" y="44"/>
                </a:cxn>
                <a:cxn ang="0">
                  <a:pos x="38" y="38"/>
                </a:cxn>
                <a:cxn ang="0">
                  <a:pos x="34" y="33"/>
                </a:cxn>
                <a:cxn ang="0">
                  <a:pos x="29" y="28"/>
                </a:cxn>
                <a:cxn ang="0">
                  <a:pos x="24" y="24"/>
                </a:cxn>
                <a:cxn ang="0">
                  <a:pos x="19" y="19"/>
                </a:cxn>
                <a:cxn ang="0">
                  <a:pos x="14" y="15"/>
                </a:cxn>
                <a:cxn ang="0">
                  <a:pos x="10" y="10"/>
                </a:cxn>
                <a:cxn ang="0">
                  <a:pos x="5" y="5"/>
                </a:cxn>
                <a:cxn ang="0">
                  <a:pos x="0" y="0"/>
                </a:cxn>
                <a:cxn ang="0">
                  <a:pos x="7" y="13"/>
                </a:cxn>
                <a:cxn ang="0">
                  <a:pos x="15" y="24"/>
                </a:cxn>
                <a:cxn ang="0">
                  <a:pos x="24" y="34"/>
                </a:cxn>
                <a:cxn ang="0">
                  <a:pos x="34" y="44"/>
                </a:cxn>
                <a:cxn ang="0">
                  <a:pos x="43" y="54"/>
                </a:cxn>
                <a:cxn ang="0">
                  <a:pos x="53" y="64"/>
                </a:cxn>
                <a:cxn ang="0">
                  <a:pos x="61" y="74"/>
                </a:cxn>
                <a:cxn ang="0">
                  <a:pos x="70" y="85"/>
                </a:cxn>
              </a:cxnLst>
              <a:rect l="0" t="0" r="r" b="b"/>
              <a:pathLst>
                <a:path w="70" h="85">
                  <a:moveTo>
                    <a:pt x="70" y="85"/>
                  </a:moveTo>
                  <a:lnTo>
                    <a:pt x="67" y="78"/>
                  </a:lnTo>
                  <a:lnTo>
                    <a:pt x="64" y="71"/>
                  </a:lnTo>
                  <a:lnTo>
                    <a:pt x="60" y="66"/>
                  </a:lnTo>
                  <a:lnTo>
                    <a:pt x="56" y="60"/>
                  </a:lnTo>
                  <a:lnTo>
                    <a:pt x="52" y="55"/>
                  </a:lnTo>
                  <a:lnTo>
                    <a:pt x="47" y="49"/>
                  </a:lnTo>
                  <a:lnTo>
                    <a:pt x="43" y="44"/>
                  </a:lnTo>
                  <a:lnTo>
                    <a:pt x="38" y="38"/>
                  </a:lnTo>
                  <a:lnTo>
                    <a:pt x="34" y="33"/>
                  </a:lnTo>
                  <a:lnTo>
                    <a:pt x="29" y="28"/>
                  </a:lnTo>
                  <a:lnTo>
                    <a:pt x="24" y="24"/>
                  </a:lnTo>
                  <a:lnTo>
                    <a:pt x="19" y="19"/>
                  </a:lnTo>
                  <a:lnTo>
                    <a:pt x="14" y="15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0"/>
                  </a:lnTo>
                  <a:lnTo>
                    <a:pt x="7" y="13"/>
                  </a:lnTo>
                  <a:lnTo>
                    <a:pt x="15" y="24"/>
                  </a:lnTo>
                  <a:lnTo>
                    <a:pt x="24" y="34"/>
                  </a:lnTo>
                  <a:lnTo>
                    <a:pt x="34" y="44"/>
                  </a:lnTo>
                  <a:lnTo>
                    <a:pt x="43" y="54"/>
                  </a:lnTo>
                  <a:lnTo>
                    <a:pt x="53" y="64"/>
                  </a:lnTo>
                  <a:lnTo>
                    <a:pt x="61" y="74"/>
                  </a:lnTo>
                  <a:lnTo>
                    <a:pt x="70" y="85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2" name="Freeform 166"/>
            <p:cNvSpPr>
              <a:spLocks/>
            </p:cNvSpPr>
            <p:nvPr/>
          </p:nvSpPr>
          <p:spPr bwMode="auto">
            <a:xfrm>
              <a:off x="2494" y="1844"/>
              <a:ext cx="14" cy="15"/>
            </a:xfrm>
            <a:custGeom>
              <a:avLst/>
              <a:gdLst/>
              <a:ahLst/>
              <a:cxnLst>
                <a:cxn ang="0">
                  <a:pos x="3" y="10"/>
                </a:cxn>
                <a:cxn ang="0">
                  <a:pos x="5" y="12"/>
                </a:cxn>
                <a:cxn ang="0">
                  <a:pos x="7" y="13"/>
                </a:cxn>
                <a:cxn ang="0">
                  <a:pos x="9" y="14"/>
                </a:cxn>
                <a:cxn ang="0">
                  <a:pos x="11" y="15"/>
                </a:cxn>
                <a:cxn ang="0">
                  <a:pos x="14" y="14"/>
                </a:cxn>
                <a:cxn ang="0">
                  <a:pos x="14" y="13"/>
                </a:cxn>
                <a:cxn ang="0">
                  <a:pos x="14" y="10"/>
                </a:cxn>
                <a:cxn ang="0">
                  <a:pos x="14" y="9"/>
                </a:cxn>
                <a:cxn ang="0">
                  <a:pos x="13" y="6"/>
                </a:cxn>
                <a:cxn ang="0">
                  <a:pos x="11" y="4"/>
                </a:cxn>
                <a:cxn ang="0">
                  <a:pos x="9" y="2"/>
                </a:cxn>
                <a:cxn ang="0">
                  <a:pos x="6" y="0"/>
                </a:cxn>
                <a:cxn ang="0">
                  <a:pos x="1" y="0"/>
                </a:cxn>
                <a:cxn ang="0">
                  <a:pos x="0" y="3"/>
                </a:cxn>
                <a:cxn ang="0">
                  <a:pos x="1" y="7"/>
                </a:cxn>
                <a:cxn ang="0">
                  <a:pos x="3" y="10"/>
                </a:cxn>
              </a:cxnLst>
              <a:rect l="0" t="0" r="r" b="b"/>
              <a:pathLst>
                <a:path w="14" h="15">
                  <a:moveTo>
                    <a:pt x="3" y="10"/>
                  </a:moveTo>
                  <a:lnTo>
                    <a:pt x="5" y="12"/>
                  </a:lnTo>
                  <a:lnTo>
                    <a:pt x="7" y="13"/>
                  </a:lnTo>
                  <a:lnTo>
                    <a:pt x="9" y="14"/>
                  </a:lnTo>
                  <a:lnTo>
                    <a:pt x="11" y="15"/>
                  </a:lnTo>
                  <a:lnTo>
                    <a:pt x="14" y="14"/>
                  </a:lnTo>
                  <a:lnTo>
                    <a:pt x="14" y="13"/>
                  </a:lnTo>
                  <a:lnTo>
                    <a:pt x="14" y="10"/>
                  </a:lnTo>
                  <a:lnTo>
                    <a:pt x="14" y="9"/>
                  </a:lnTo>
                  <a:lnTo>
                    <a:pt x="13" y="6"/>
                  </a:lnTo>
                  <a:lnTo>
                    <a:pt x="11" y="4"/>
                  </a:lnTo>
                  <a:lnTo>
                    <a:pt x="9" y="2"/>
                  </a:lnTo>
                  <a:lnTo>
                    <a:pt x="6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1" y="7"/>
                  </a:lnTo>
                  <a:lnTo>
                    <a:pt x="3" y="1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3" name="Freeform 167"/>
            <p:cNvSpPr>
              <a:spLocks/>
            </p:cNvSpPr>
            <p:nvPr/>
          </p:nvSpPr>
          <p:spPr bwMode="auto">
            <a:xfrm>
              <a:off x="2504" y="1674"/>
              <a:ext cx="28" cy="142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12" y="2"/>
                </a:cxn>
                <a:cxn ang="0">
                  <a:pos x="15" y="10"/>
                </a:cxn>
                <a:cxn ang="0">
                  <a:pos x="18" y="21"/>
                </a:cxn>
                <a:cxn ang="0">
                  <a:pos x="20" y="36"/>
                </a:cxn>
                <a:cxn ang="0">
                  <a:pos x="20" y="57"/>
                </a:cxn>
                <a:cxn ang="0">
                  <a:pos x="18" y="81"/>
                </a:cxn>
                <a:cxn ang="0">
                  <a:pos x="12" y="110"/>
                </a:cxn>
                <a:cxn ang="0">
                  <a:pos x="0" y="142"/>
                </a:cxn>
                <a:cxn ang="0">
                  <a:pos x="3" y="138"/>
                </a:cxn>
                <a:cxn ang="0">
                  <a:pos x="8" y="126"/>
                </a:cxn>
                <a:cxn ang="0">
                  <a:pos x="16" y="109"/>
                </a:cxn>
                <a:cxn ang="0">
                  <a:pos x="23" y="87"/>
                </a:cxn>
                <a:cxn ang="0">
                  <a:pos x="27" y="64"/>
                </a:cxn>
                <a:cxn ang="0">
                  <a:pos x="28" y="40"/>
                </a:cxn>
                <a:cxn ang="0">
                  <a:pos x="24" y="19"/>
                </a:cxn>
                <a:cxn ang="0">
                  <a:pos x="11" y="0"/>
                </a:cxn>
              </a:cxnLst>
              <a:rect l="0" t="0" r="r" b="b"/>
              <a:pathLst>
                <a:path w="28" h="142">
                  <a:moveTo>
                    <a:pt x="11" y="0"/>
                  </a:moveTo>
                  <a:lnTo>
                    <a:pt x="12" y="2"/>
                  </a:lnTo>
                  <a:lnTo>
                    <a:pt x="15" y="10"/>
                  </a:lnTo>
                  <a:lnTo>
                    <a:pt x="18" y="21"/>
                  </a:lnTo>
                  <a:lnTo>
                    <a:pt x="20" y="36"/>
                  </a:lnTo>
                  <a:lnTo>
                    <a:pt x="20" y="57"/>
                  </a:lnTo>
                  <a:lnTo>
                    <a:pt x="18" y="81"/>
                  </a:lnTo>
                  <a:lnTo>
                    <a:pt x="12" y="110"/>
                  </a:lnTo>
                  <a:lnTo>
                    <a:pt x="0" y="142"/>
                  </a:lnTo>
                  <a:lnTo>
                    <a:pt x="3" y="138"/>
                  </a:lnTo>
                  <a:lnTo>
                    <a:pt x="8" y="126"/>
                  </a:lnTo>
                  <a:lnTo>
                    <a:pt x="16" y="109"/>
                  </a:lnTo>
                  <a:lnTo>
                    <a:pt x="23" y="87"/>
                  </a:lnTo>
                  <a:lnTo>
                    <a:pt x="27" y="64"/>
                  </a:lnTo>
                  <a:lnTo>
                    <a:pt x="28" y="40"/>
                  </a:lnTo>
                  <a:lnTo>
                    <a:pt x="24" y="19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4" name="Freeform 168"/>
            <p:cNvSpPr>
              <a:spLocks/>
            </p:cNvSpPr>
            <p:nvPr/>
          </p:nvSpPr>
          <p:spPr bwMode="auto">
            <a:xfrm>
              <a:off x="2538" y="1676"/>
              <a:ext cx="8" cy="6"/>
            </a:xfrm>
            <a:custGeom>
              <a:avLst/>
              <a:gdLst/>
              <a:ahLst/>
              <a:cxnLst>
                <a:cxn ang="0">
                  <a:pos x="8" y="2"/>
                </a:cxn>
                <a:cxn ang="0">
                  <a:pos x="4" y="6"/>
                </a:cxn>
                <a:cxn ang="0">
                  <a:pos x="2" y="5"/>
                </a:cxn>
                <a:cxn ang="0">
                  <a:pos x="1" y="4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2" y="0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7" y="0"/>
                </a:cxn>
                <a:cxn ang="0">
                  <a:pos x="8" y="1"/>
                </a:cxn>
                <a:cxn ang="0">
                  <a:pos x="8" y="1"/>
                </a:cxn>
                <a:cxn ang="0">
                  <a:pos x="8" y="2"/>
                </a:cxn>
              </a:cxnLst>
              <a:rect l="0" t="0" r="r" b="b"/>
              <a:pathLst>
                <a:path w="8" h="6">
                  <a:moveTo>
                    <a:pt x="8" y="2"/>
                  </a:moveTo>
                  <a:lnTo>
                    <a:pt x="4" y="6"/>
                  </a:lnTo>
                  <a:lnTo>
                    <a:pt x="2" y="5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7" y="0"/>
                  </a:lnTo>
                  <a:lnTo>
                    <a:pt x="8" y="1"/>
                  </a:lnTo>
                  <a:lnTo>
                    <a:pt x="8" y="1"/>
                  </a:lnTo>
                  <a:lnTo>
                    <a:pt x="8" y="2"/>
                  </a:lnTo>
                  <a:close/>
                </a:path>
              </a:pathLst>
            </a:custGeom>
            <a:solidFill>
              <a:srgbClr val="FF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65" name="Picture 169" descr="I:\KUPKA SENAP5080641 u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626895" y="1943835"/>
            <a:ext cx="1344000" cy="100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267" name="Picture 171" descr="I:\P5080630 u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="" xmlns:a14="http://schemas.microsoft.com/office/drawing/2010/main">
                  <a14:imgLayer r:embed="rId1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671900" y="2933945"/>
            <a:ext cx="1296000" cy="972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H:\kůň P5090623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="" xmlns:a14="http://schemas.microsoft.com/office/drawing/2010/main">
                  <a14:imgLayer r:embed="rId18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9372" t="19846" r="3794" b="13800"/>
          <a:stretch/>
        </p:blipFill>
        <p:spPr bwMode="auto">
          <a:xfrm>
            <a:off x="453328" y="4664590"/>
            <a:ext cx="2638313" cy="151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:\jetel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="" xmlns:a14="http://schemas.microsoft.com/office/drawing/2010/main">
                  <a14:imgLayer r:embed="rId20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5781" t="20361" r="36254" b="36111"/>
          <a:stretch/>
        </p:blipFill>
        <p:spPr bwMode="auto">
          <a:xfrm>
            <a:off x="3761910" y="3789040"/>
            <a:ext cx="1256002" cy="1080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6" descr="H:\IMG_7015 KRÁLÍK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7885" t="26500" r="7438" b="4500"/>
          <a:stretch/>
        </p:blipFill>
        <p:spPr bwMode="auto">
          <a:xfrm>
            <a:off x="6432923" y="980880"/>
            <a:ext cx="2077983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2" descr="H:\IMG_6965 koza s kůzletem.jpg"/>
          <p:cNvPicPr>
            <a:picLocks noChangeAspect="1" noChangeArrowheads="1"/>
          </p:cNvPicPr>
          <p:nvPr/>
        </p:nvPicPr>
        <p:blipFill>
          <a:blip r:embed="rId22" cstate="print">
            <a:lum bright="10000"/>
            <a:extLst>
              <a:ext uri="{BEBA8EAE-BF5A-486C-A8C5-ECC9F3942E4B}">
                <a14:imgProps xmlns="" xmlns:a14="http://schemas.microsoft.com/office/drawing/2010/main">
                  <a14:imgLayer r:embed="rId2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r="-302" b="6966"/>
          <a:stretch>
            <a:fillRect/>
          </a:stretch>
        </p:blipFill>
        <p:spPr bwMode="auto">
          <a:xfrm>
            <a:off x="521550" y="998730"/>
            <a:ext cx="2070230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q98ew7\Obrázky\IMG_6929 ov.jp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BEBA8EAE-BF5A-486C-A8C5-ECC9F3942E4B}">
                <a14:imgProps xmlns="" xmlns:a14="http://schemas.microsoft.com/office/drawing/2010/main">
                  <a14:imgLayer r:embed="rId2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7248" r="5869"/>
          <a:stretch>
            <a:fillRect/>
          </a:stretch>
        </p:blipFill>
        <p:spPr bwMode="auto">
          <a:xfrm>
            <a:off x="6454558" y="2843935"/>
            <a:ext cx="1942867" cy="14357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881589" y="1287050"/>
            <a:ext cx="7488000" cy="51840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194043" y="763735"/>
            <a:ext cx="108012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81618" y="763735"/>
            <a:ext cx="108012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417205" y="773705"/>
            <a:ext cx="99011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357852" y="5499230"/>
            <a:ext cx="1152000" cy="288032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87824" y="188640"/>
            <a:ext cx="3492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Sestav  správně členy zvířecí rodiny.</a:t>
            </a:r>
            <a:endParaRPr lang="cs-CZ" dirty="0"/>
          </a:p>
        </p:txBody>
      </p:sp>
      <p:pic>
        <p:nvPicPr>
          <p:cNvPr id="1026" name="Picture 2" descr="C:\Users\q98ew7\Obrázky\Obrázek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690" y="1538790"/>
            <a:ext cx="116998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658" y="3065784"/>
            <a:ext cx="116998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Obrázek3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685" y="2258869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Obrázek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051" y="3879050"/>
            <a:ext cx="116998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Obrázek5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445" y="4710475"/>
            <a:ext cx="1219200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Obrázek6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658" y="5454225"/>
            <a:ext cx="116998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q98ew7\Obrázky\Obrázek8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944" y="5454224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9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463" y="4711490"/>
            <a:ext cx="1146175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q98ew7\Obrázky\Obrázek11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257" y="3879049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Obrázek12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945" y="3068960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q98ew7\Obrázky\Obrázek13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945" y="2258870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q98ew7\Obrázky\Obrázek14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945" y="1583795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q98ew7\Obrázky\Obrázek15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83795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q98ew7\Obrázky\Obrázek16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03875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q98ew7\Obrázky\Obrázek17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900" y="3075310"/>
            <a:ext cx="1176337" cy="4873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q98ew7\Obrázky\Obrázek18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79050"/>
            <a:ext cx="11890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q98ew7\Obrázky\Obrázek19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89140"/>
            <a:ext cx="1176337" cy="493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Zaoblený obdélník 31"/>
          <p:cNvSpPr/>
          <p:nvPr/>
        </p:nvSpPr>
        <p:spPr>
          <a:xfrm>
            <a:off x="6372200" y="1178750"/>
            <a:ext cx="1620180" cy="52560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HŘÍBĚ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TELE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KŮZLE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KRÁLÍČEK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JEHNĚ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SELE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031940" y="1133745"/>
            <a:ext cx="1620180" cy="52560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KLISNA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KRÁVA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KOZA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KRÁLICE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OVCE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PRASNICE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736685" y="1133745"/>
            <a:ext cx="1620180" cy="52560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HŘEBEC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BÝK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KOZEL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KRÁLÍK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BERAN</a:t>
            </a:r>
          </a:p>
          <a:p>
            <a:pPr algn="ctr"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VEPŘ</a:t>
            </a:r>
          </a:p>
          <a:p>
            <a:pPr algn="ctr">
              <a:lnSpc>
                <a:spcPct val="200000"/>
              </a:lnSpc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301970" y="703523"/>
            <a:ext cx="108012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096725" y="703523"/>
            <a:ext cx="108012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597225" y="728700"/>
            <a:ext cx="990110" cy="288032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01970" y="233645"/>
            <a:ext cx="858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0788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555" y="908720"/>
            <a:ext cx="18473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06515" y="548680"/>
            <a:ext cx="877597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Zdroje: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Scott</a:t>
            </a:r>
            <a:r>
              <a:rPr lang="cs-CZ" sz="1200" dirty="0" smtClean="0"/>
              <a:t>, Bauer.</a:t>
            </a:r>
            <a:r>
              <a:rPr lang="cs-CZ" sz="1200" b="1" dirty="0" smtClean="0"/>
              <a:t> </a:t>
            </a:r>
            <a:r>
              <a:rPr lang="cs-CZ" sz="1200" dirty="0" smtClean="0"/>
              <a:t>Wikipedie.cz: </a:t>
            </a:r>
            <a:r>
              <a:rPr lang="cs-CZ" sz="1200" dirty="0" err="1" smtClean="0"/>
              <a:t>Cow</a:t>
            </a:r>
            <a:r>
              <a:rPr lang="cs-CZ" sz="1200" dirty="0" smtClean="0"/>
              <a:t> </a:t>
            </a:r>
            <a:r>
              <a:rPr lang="cs-CZ" sz="1200" dirty="0" err="1" smtClean="0"/>
              <a:t>with</a:t>
            </a:r>
            <a:r>
              <a:rPr lang="cs-CZ" sz="1200" dirty="0" smtClean="0"/>
              <a:t> </a:t>
            </a:r>
            <a:r>
              <a:rPr lang="cs-CZ" sz="1200" dirty="0"/>
              <a:t>calf.jpg [online]. </a:t>
            </a:r>
            <a:r>
              <a:rPr lang="cs-CZ" sz="1200" dirty="0" smtClean="0"/>
              <a:t>[cit. 2012-5-6].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</a:p>
          <a:p>
            <a:pPr>
              <a:buFont typeface="Symbol"/>
              <a:buChar char="&lt;"/>
            </a:pPr>
            <a:r>
              <a:rPr lang="cs-CZ" sz="1200" dirty="0" smtClean="0">
                <a:sym typeface="Symbol"/>
                <a:hlinkClick r:id="rId2"/>
              </a:rPr>
              <a:t>http://cs.wikipedia.org/wiki/</a:t>
            </a:r>
            <a:r>
              <a:rPr lang="cs-CZ" sz="1200" dirty="0" err="1" smtClean="0">
                <a:sym typeface="Symbol"/>
                <a:hlinkClick r:id="rId2"/>
              </a:rPr>
              <a:t>Soubor:Cow_with_calf.jpg</a:t>
            </a:r>
            <a:r>
              <a:rPr lang="cs-CZ" sz="1200" dirty="0" smtClean="0">
                <a:sym typeface="Symbol"/>
              </a:rPr>
              <a:t>. </a:t>
            </a:r>
            <a:endParaRPr lang="cs-CZ" sz="1200" dirty="0" smtClean="0"/>
          </a:p>
          <a:p>
            <a:r>
              <a:rPr lang="cs-CZ" sz="1200" dirty="0" err="1" smtClean="0">
                <a:sym typeface="Symbol"/>
              </a:rPr>
              <a:t>Griffin</a:t>
            </a:r>
            <a:r>
              <a:rPr lang="cs-CZ" sz="1200" dirty="0" smtClean="0">
                <a:sym typeface="Symbol"/>
              </a:rPr>
              <a:t>, P. Publicdomainpictures.net: Prasečí ocásky </a:t>
            </a:r>
            <a:r>
              <a:rPr lang="cs-CZ" sz="1200" dirty="0"/>
              <a:t>[online].</a:t>
            </a:r>
            <a:r>
              <a:rPr lang="cs-CZ" sz="1200" dirty="0" smtClean="0">
                <a:sym typeface="Symbol"/>
              </a:rPr>
              <a:t> </a:t>
            </a:r>
            <a:r>
              <a:rPr lang="cs-CZ" sz="1200" dirty="0" smtClean="0"/>
              <a:t>[cit. 2012-5-6].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endParaRPr lang="cs-CZ" sz="1200" dirty="0" smtClean="0">
              <a:sym typeface="Symbol"/>
            </a:endParaRPr>
          </a:p>
          <a:p>
            <a:pPr>
              <a:buFont typeface="Symbol" pitchFamily="18" charset="2"/>
              <a:buChar char="&lt;"/>
            </a:pPr>
            <a:r>
              <a:rPr lang="cs-CZ" sz="1200" dirty="0" smtClean="0">
                <a:sym typeface="Symbol"/>
                <a:hlinkClick r:id="rId3"/>
              </a:rPr>
              <a:t>http://www.publicdomainpictures.net/</a:t>
            </a:r>
            <a:r>
              <a:rPr lang="cs-CZ" sz="1200" dirty="0" err="1" smtClean="0">
                <a:sym typeface="Symbol"/>
                <a:hlinkClick r:id="rId3"/>
              </a:rPr>
              <a:t>view-image.php?image</a:t>
            </a:r>
            <a:r>
              <a:rPr lang="cs-CZ" sz="1200" dirty="0" smtClean="0">
                <a:sym typeface="Symbol"/>
                <a:hlinkClick r:id="rId3"/>
              </a:rPr>
              <a:t>=4163&amp;picture=</a:t>
            </a:r>
            <a:r>
              <a:rPr lang="cs-CZ" sz="1200" dirty="0" err="1" smtClean="0">
                <a:sym typeface="Symbol"/>
                <a:hlinkClick r:id="rId3"/>
              </a:rPr>
              <a:t>praseci</a:t>
            </a:r>
            <a:r>
              <a:rPr lang="cs-CZ" sz="1200" dirty="0" smtClean="0">
                <a:sym typeface="Symbol"/>
                <a:hlinkClick r:id="rId3"/>
              </a:rPr>
              <a:t>-ocasky"&gt;Prasečí ocásky&lt;/a&gt; od Peter </a:t>
            </a:r>
            <a:r>
              <a:rPr lang="cs-CZ" sz="1200" dirty="0" err="1" smtClean="0">
                <a:sym typeface="Symbol"/>
                <a:hlinkClick r:id="rId3"/>
              </a:rPr>
              <a:t>Griffin</a:t>
            </a:r>
            <a:r>
              <a:rPr lang="cs-CZ" sz="1200" dirty="0" smtClean="0">
                <a:sym typeface="Symbol"/>
              </a:rPr>
              <a:t>.</a:t>
            </a:r>
          </a:p>
          <a:p>
            <a:r>
              <a:rPr lang="cs-CZ" sz="1200" dirty="0" err="1" smtClean="0"/>
              <a:t>Keith</a:t>
            </a:r>
            <a:r>
              <a:rPr lang="cs-CZ" sz="1200" dirty="0" smtClean="0"/>
              <a:t>, </a:t>
            </a:r>
            <a:r>
              <a:rPr lang="cs-CZ" sz="1200" dirty="0" err="1" smtClean="0"/>
              <a:t>Weller</a:t>
            </a:r>
            <a:r>
              <a:rPr lang="cs-CZ" sz="1200" dirty="0" smtClean="0"/>
              <a:t>.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: </a:t>
            </a:r>
            <a:r>
              <a:rPr lang="cs-CZ" sz="1200" dirty="0" err="1" smtClean="0"/>
              <a:t>Sow</a:t>
            </a:r>
            <a:r>
              <a:rPr lang="cs-CZ" sz="1200" dirty="0" smtClean="0"/>
              <a:t> and </a:t>
            </a:r>
            <a:r>
              <a:rPr lang="cs-CZ" sz="1200" dirty="0" err="1" smtClean="0"/>
              <a:t>five</a:t>
            </a:r>
            <a:r>
              <a:rPr lang="cs-CZ" sz="1200" smtClean="0"/>
              <a:t> </a:t>
            </a:r>
            <a:r>
              <a:rPr lang="cs-CZ" sz="1200"/>
              <a:t>piglets.jpg [online].</a:t>
            </a:r>
            <a:r>
              <a:rPr lang="cs-CZ" sz="1200">
                <a:sym typeface="Symbol"/>
              </a:rPr>
              <a:t> </a:t>
            </a:r>
            <a:r>
              <a:rPr lang="cs-CZ" sz="1200" smtClean="0"/>
              <a:t>[</a:t>
            </a:r>
            <a:r>
              <a:rPr lang="cs-CZ" sz="1200" dirty="0" smtClean="0"/>
              <a:t>cit. 2012-5-6].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</a:p>
          <a:p>
            <a:r>
              <a:rPr lang="cs-CZ" sz="1200" dirty="0" smtClean="0">
                <a:sym typeface="Symbol"/>
              </a:rPr>
              <a:t></a:t>
            </a:r>
            <a:r>
              <a:rPr lang="cs-CZ" sz="1200" dirty="0" smtClean="0">
                <a:hlinkClick r:id="rId4"/>
              </a:rPr>
              <a:t>http://commons.wikimedia.org/wiki/</a:t>
            </a:r>
            <a:r>
              <a:rPr lang="cs-CZ" sz="1200" dirty="0" err="1" smtClean="0">
                <a:hlinkClick r:id="rId4"/>
              </a:rPr>
              <a:t>File:Sow_and_five_piglets.jpg?uselang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sym typeface="Symbol"/>
              </a:rPr>
              <a:t>.</a:t>
            </a:r>
            <a:r>
              <a:rPr lang="cs-CZ" sz="1200" dirty="0" smtClean="0"/>
              <a:t> </a:t>
            </a:r>
          </a:p>
          <a:p>
            <a:pPr>
              <a:buFont typeface="Symbol" pitchFamily="18" charset="2"/>
              <a:buChar char="&lt;"/>
            </a:pPr>
            <a:endParaRPr lang="cs-CZ" sz="1200" dirty="0" smtClean="0">
              <a:sym typeface="Symbol"/>
            </a:endParaRPr>
          </a:p>
          <a:p>
            <a:r>
              <a:rPr lang="cs-CZ" sz="1200" dirty="0" smtClean="0">
                <a:sym typeface="Symbol"/>
              </a:rPr>
              <a:t>Obrázky </a:t>
            </a:r>
            <a:r>
              <a:rPr lang="cs-CZ" sz="1200" dirty="0">
                <a:sym typeface="Symbol"/>
              </a:rPr>
              <a:t>dostupné na WWW</a:t>
            </a:r>
            <a:r>
              <a:rPr lang="cs-CZ" sz="1200" dirty="0" smtClean="0">
                <a:sym typeface="Symbol"/>
              </a:rPr>
              <a:t>: &lt;</a:t>
            </a:r>
            <a:r>
              <a:rPr lang="cs-CZ" sz="1200" dirty="0" smtClean="0">
                <a:sym typeface="Symbol"/>
                <a:hlinkClick r:id="rId5"/>
              </a:rPr>
              <a:t>http://office.microsoft.com</a:t>
            </a:r>
            <a:r>
              <a:rPr lang="cs-CZ" sz="1200" dirty="0" smtClean="0">
                <a:sym typeface="Symbol"/>
              </a:rPr>
              <a:t>&gt;.</a:t>
            </a:r>
            <a:endParaRPr lang="cs-CZ" sz="1200" dirty="0">
              <a:sym typeface="Symbol"/>
            </a:endParaRPr>
          </a:p>
          <a:p>
            <a:endParaRPr lang="cs-CZ" sz="1200" dirty="0" smtClean="0">
              <a:sym typeface="Symbol"/>
            </a:endParaRPr>
          </a:p>
          <a:p>
            <a:r>
              <a:rPr lang="pl-PL" sz="1200" dirty="0" smtClean="0">
                <a:sym typeface="Symbol"/>
              </a:rPr>
              <a:t> Fotografie z archivu autora. </a:t>
            </a:r>
          </a:p>
          <a:p>
            <a:pPr>
              <a:buFont typeface="Symbol"/>
              <a:buChar char="&lt;"/>
            </a:pPr>
            <a:endParaRPr lang="cs-CZ" sz="1200" b="1" dirty="0" smtClean="0">
              <a:sym typeface="Symbol"/>
            </a:endParaRPr>
          </a:p>
          <a:p>
            <a:pPr>
              <a:buFont typeface="Symbol"/>
              <a:buChar char="&lt;"/>
            </a:pPr>
            <a:endParaRPr lang="cs-CZ" sz="1200" b="1" dirty="0" smtClean="0">
              <a:sym typeface="Symbol"/>
            </a:endParaRPr>
          </a:p>
          <a:p>
            <a:endParaRPr lang="cs-CZ" sz="1200" b="1" dirty="0" smtClean="0"/>
          </a:p>
          <a:p>
            <a:endParaRPr lang="cs-CZ" sz="1200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771800" y="4509120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113" y="2473325"/>
            <a:ext cx="23177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2758</TotalTime>
  <Words>469</Words>
  <Application>Microsoft Office PowerPoint</Application>
  <PresentationFormat>Předvádění na obrazovce (4:3)</PresentationFormat>
  <Paragraphs>127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>BU</dc:creator>
  <cp:lastModifiedBy>Pc</cp:lastModifiedBy>
  <cp:revision>407</cp:revision>
  <dcterms:created xsi:type="dcterms:W3CDTF">2012-05-05T15:04:31Z</dcterms:created>
  <dcterms:modified xsi:type="dcterms:W3CDTF">2012-08-20T05:56:25Z</dcterms:modified>
  <cp:contentStatus/>
</cp:coreProperties>
</file>