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74" r:id="rId2"/>
    <p:sldId id="263" r:id="rId3"/>
    <p:sldId id="266" r:id="rId4"/>
    <p:sldId id="257" r:id="rId5"/>
    <p:sldId id="268" r:id="rId6"/>
    <p:sldId id="270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6CED6"/>
    <a:srgbClr val="FFFFFF"/>
    <a:srgbClr val="21EBB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71" autoAdjust="0"/>
  </p:normalViewPr>
  <p:slideViewPr>
    <p:cSldViewPr>
      <p:cViewPr>
        <p:scale>
          <a:sx n="100" d="100"/>
          <a:sy n="100" d="100"/>
        </p:scale>
        <p:origin x="-192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D3C1A-0A47-43C9-AC28-AB4937153941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F244DF-F9B3-4873-BB95-919C4BD5B7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94615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F244DF-F9B3-4873-BB95-919C4BD5B747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996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F244DF-F9B3-4873-BB95-919C4BD5B747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30527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přiřadíme správný název.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F244DF-F9B3-4873-BB95-919C4BD5B747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994497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Perem zakroužkuj správné odpovědi. Kontrolu</a:t>
            </a:r>
            <a:r>
              <a:rPr lang="cs-CZ" baseline="0" dirty="0" smtClean="0"/>
              <a:t> proveď postupným klikáním.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F244DF-F9B3-4873-BB95-919C4BD5B747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24562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2A010B-4897-4D8D-9443-96292A5EBAED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emf"/><Relationship Id="rId5" Type="http://schemas.openxmlformats.org/officeDocument/2006/relationships/image" Target="../media/image4.png"/><Relationship Id="rId15" Type="http://schemas.openxmlformats.org/officeDocument/2006/relationships/image" Target="../media/image14.emf"/><Relationship Id="rId10" Type="http://schemas.openxmlformats.org/officeDocument/2006/relationships/image" Target="../media/image9.png"/><Relationship Id="rId4" Type="http://schemas.openxmlformats.org/officeDocument/2006/relationships/hyperlink" Target="http://www.clker.com/clipart-26850.html" TargetMode="External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3.emf"/><Relationship Id="rId3" Type="http://schemas.openxmlformats.org/officeDocument/2006/relationships/image" Target="../media/image11.png"/><Relationship Id="rId7" Type="http://schemas.openxmlformats.org/officeDocument/2006/relationships/image" Target="../media/image19.png"/><Relationship Id="rId12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8.png"/><Relationship Id="rId5" Type="http://schemas.openxmlformats.org/officeDocument/2006/relationships/image" Target="../media/image12.png"/><Relationship Id="rId15" Type="http://schemas.openxmlformats.org/officeDocument/2006/relationships/image" Target="../media/image7.png"/><Relationship Id="rId10" Type="http://schemas.openxmlformats.org/officeDocument/2006/relationships/image" Target="../media/image22.png"/><Relationship Id="rId4" Type="http://schemas.openxmlformats.org/officeDocument/2006/relationships/image" Target="../media/image13.png"/><Relationship Id="rId9" Type="http://schemas.openxmlformats.org/officeDocument/2006/relationships/image" Target="../media/image21.emf"/><Relationship Id="rId1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emf"/><Relationship Id="rId3" Type="http://schemas.openxmlformats.org/officeDocument/2006/relationships/image" Target="../media/image24.png"/><Relationship Id="rId7" Type="http://schemas.openxmlformats.org/officeDocument/2006/relationships/image" Target="../media/image28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emf"/><Relationship Id="rId5" Type="http://schemas.openxmlformats.org/officeDocument/2006/relationships/image" Target="../media/image26.emf"/><Relationship Id="rId4" Type="http://schemas.openxmlformats.org/officeDocument/2006/relationships/image" Target="../media/image25.emf"/><Relationship Id="rId9" Type="http://schemas.openxmlformats.org/officeDocument/2006/relationships/image" Target="../media/image30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10850.html" TargetMode="External"/><Relationship Id="rId13" Type="http://schemas.openxmlformats.org/officeDocument/2006/relationships/hyperlink" Target="http://www.clker.com/clipart-10540.html" TargetMode="External"/><Relationship Id="rId3" Type="http://schemas.openxmlformats.org/officeDocument/2006/relationships/hyperlink" Target="http://www.clker.com/clipart-bar-of-soap.html" TargetMode="External"/><Relationship Id="rId7" Type="http://schemas.openxmlformats.org/officeDocument/2006/relationships/hyperlink" Target="http://www.clker.com/clipart-2975.html" TargetMode="External"/><Relationship Id="rId12" Type="http://schemas.openxmlformats.org/officeDocument/2006/relationships/hyperlink" Target="http://www.clker.com/clipart-10784.html" TargetMode="External"/><Relationship Id="rId17" Type="http://schemas.openxmlformats.org/officeDocument/2006/relationships/hyperlink" Target="Obr&#225;zky%20dostupn&#233;%20na%20WWW:%20%20%3chttp:/office.microsoft.com%3e" TargetMode="External"/><Relationship Id="rId2" Type="http://schemas.openxmlformats.org/officeDocument/2006/relationships/hyperlink" Target="http://www.clker.com/clipart-bath-towel.html" TargetMode="External"/><Relationship Id="rId16" Type="http://schemas.openxmlformats.org/officeDocument/2006/relationships/hyperlink" Target="http://www.clker.com/clipart-41591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lker.com/clipart-2901.html" TargetMode="External"/><Relationship Id="rId11" Type="http://schemas.openxmlformats.org/officeDocument/2006/relationships/hyperlink" Target="http://www.clker.com/clipart-1983.html" TargetMode="External"/><Relationship Id="rId5" Type="http://schemas.openxmlformats.org/officeDocument/2006/relationships/hyperlink" Target="http://www.clker.com/clipart-10538.html" TargetMode="External"/><Relationship Id="rId15" Type="http://schemas.openxmlformats.org/officeDocument/2006/relationships/hyperlink" Target="http://www.clker.com/clipart-3691.html" TargetMode="External"/><Relationship Id="rId10" Type="http://schemas.openxmlformats.org/officeDocument/2006/relationships/hyperlink" Target="http://www.clker.com/clipart-orange-comb.html" TargetMode="External"/><Relationship Id="rId4" Type="http://schemas.openxmlformats.org/officeDocument/2006/relationships/hyperlink" Target="http://www.clker.com/clipart-pink-toothbrush-1.html" TargetMode="External"/><Relationship Id="rId9" Type="http://schemas.openxmlformats.org/officeDocument/2006/relationships/hyperlink" Target="http://www.clker.com/clipart-2902.html" TargetMode="External"/><Relationship Id="rId14" Type="http://schemas.openxmlformats.org/officeDocument/2006/relationships/hyperlink" Target="http://www.clker.com/clipart-shower-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4664"/>
            <a:ext cx="4781680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86146" y="2708920"/>
            <a:ext cx="5581208" cy="1656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ctr"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/>
              <a:t>ZŠ a MŠ Kateřinice, okres Vsetín</a:t>
            </a:r>
          </a:p>
          <a:p>
            <a:pPr algn="ctr">
              <a:lnSpc>
                <a:spcPct val="150000"/>
              </a:lnSpc>
              <a:defRPr/>
            </a:pPr>
            <a:r>
              <a:rPr lang="cs-CZ" sz="2000" dirty="0"/>
              <a:t>projekt č. </a:t>
            </a:r>
            <a:r>
              <a:rPr lang="cs-CZ" sz="2000" dirty="0" smtClean="0"/>
              <a:t>CZ.1.07/1.4.00/21.1314</a:t>
            </a:r>
          </a:p>
          <a:p>
            <a:pPr algn="ctr" fontAlgn="ctr">
              <a:lnSpc>
                <a:spcPct val="150000"/>
              </a:lnSpc>
            </a:pPr>
            <a:r>
              <a:rPr lang="cs-CZ" sz="2000" b="1" dirty="0" smtClean="0"/>
              <a:t>Č</a:t>
            </a:r>
            <a:r>
              <a:rPr lang="cs-CZ" sz="2000" b="1" dirty="0"/>
              <a:t>. </a:t>
            </a:r>
            <a:r>
              <a:rPr lang="cs-CZ" sz="2000" b="1" dirty="0" err="1"/>
              <a:t>DUMu</a:t>
            </a:r>
            <a:r>
              <a:rPr lang="cs-CZ" sz="2000" b="1" dirty="0"/>
              <a:t> </a:t>
            </a:r>
            <a:r>
              <a:rPr lang="cs-CZ" sz="2000" b="1" dirty="0" smtClean="0"/>
              <a:t>VY_32_INOVACE_03_02_Člověk a zdraví</a:t>
            </a:r>
            <a:endParaRPr lang="cs-CZ" sz="2000" b="1" dirty="0" smtClean="0">
              <a:solidFill>
                <a:srgbClr val="000000"/>
              </a:solidFill>
              <a:latin typeface="Arial"/>
            </a:endParaRPr>
          </a:p>
          <a:p>
            <a:pPr algn="ctr" fontAlgn="ctr">
              <a:lnSpc>
                <a:spcPct val="150000"/>
              </a:lnSpc>
            </a:pPr>
            <a:r>
              <a:rPr lang="cs-CZ" sz="2000" b="1" dirty="0" smtClean="0"/>
              <a:t> </a:t>
            </a:r>
            <a:r>
              <a:rPr lang="cs-CZ" sz="2000" b="1" dirty="0"/>
              <a:t> </a:t>
            </a:r>
            <a:r>
              <a:rPr lang="cs-CZ" sz="2000" dirty="0"/>
              <a:t>Vzdělávací oblast: Člověk a jeho </a:t>
            </a:r>
            <a:r>
              <a:rPr lang="cs-CZ" sz="2000" dirty="0" smtClean="0"/>
              <a:t>svět -1. a </a:t>
            </a:r>
            <a:r>
              <a:rPr lang="cs-CZ" sz="2000" dirty="0"/>
              <a:t>2. ročník</a:t>
            </a:r>
            <a:r>
              <a:rPr lang="cs-CZ" sz="2000" b="1" dirty="0"/>
              <a:t> </a:t>
            </a:r>
            <a:endParaRPr lang="cs-CZ" sz="2000" dirty="0"/>
          </a:p>
          <a:p>
            <a:pPr algn="ctr" fontAlgn="ctr">
              <a:lnSpc>
                <a:spcPct val="150000"/>
              </a:lnSpc>
            </a:pPr>
            <a:r>
              <a:rPr lang="cs-CZ" sz="2000" dirty="0" smtClean="0"/>
              <a:t>Tematický celek: Člověk a zdraví</a:t>
            </a:r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5589240"/>
            <a:ext cx="8064896" cy="90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pPr algn="ctr"/>
            <a:r>
              <a:rPr lang="cs-CZ" dirty="0"/>
              <a:t>A</a:t>
            </a:r>
            <a:r>
              <a:rPr lang="cs-CZ" dirty="0" smtClean="0"/>
              <a:t>notace: </a:t>
            </a:r>
            <a:r>
              <a:rPr lang="cs-CZ" dirty="0">
                <a:solidFill>
                  <a:srgbClr val="000000"/>
                </a:solidFill>
              </a:rPr>
              <a:t>Prezentace </a:t>
            </a:r>
            <a:r>
              <a:rPr lang="cs-CZ" dirty="0" smtClean="0">
                <a:solidFill>
                  <a:srgbClr val="000000"/>
                </a:solidFill>
              </a:rPr>
              <a:t>napomáhá získání a </a:t>
            </a:r>
            <a:r>
              <a:rPr lang="cs-CZ" dirty="0">
                <a:solidFill>
                  <a:srgbClr val="000000"/>
                </a:solidFill>
              </a:rPr>
              <a:t>upevňování </a:t>
            </a:r>
            <a:r>
              <a:rPr lang="cs-CZ" dirty="0" smtClean="0">
                <a:solidFill>
                  <a:srgbClr val="000000"/>
                </a:solidFill>
              </a:rPr>
              <a:t>vědomostí o základních hygienických </a:t>
            </a:r>
            <a:r>
              <a:rPr lang="cs-CZ" dirty="0">
                <a:solidFill>
                  <a:srgbClr val="000000"/>
                </a:solidFill>
              </a:rPr>
              <a:t>návycích</a:t>
            </a:r>
            <a:r>
              <a:rPr lang="cs-CZ" dirty="0" smtClean="0">
                <a:solidFill>
                  <a:srgbClr val="000000"/>
                </a:solidFill>
              </a:rPr>
              <a:t>.</a:t>
            </a:r>
          </a:p>
          <a:p>
            <a:endParaRPr lang="cs-CZ" sz="1500" dirty="0">
              <a:solidFill>
                <a:srgbClr val="000000"/>
              </a:solidFill>
            </a:endParaRPr>
          </a:p>
          <a:p>
            <a:endParaRPr lang="cs-CZ" sz="1500" dirty="0">
              <a:solidFill>
                <a:srgbClr val="000000"/>
              </a:solidFill>
            </a:endParaRPr>
          </a:p>
          <a:p>
            <a:endParaRPr lang="cs-CZ" sz="16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3530099" y="2132856"/>
            <a:ext cx="1820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</a:rPr>
              <a:t>Péče o tělo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114988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260648"/>
            <a:ext cx="44024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Jak pečovat o své tělo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124744"/>
            <a:ext cx="806489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Myjeme se každý den.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Ráno se myjeme studenou vodou.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Večer se myjeme nebo sprchujeme teplou vodou.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Ruce si umýváme před jídlem i po jídle a po použití toalety.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Zuby si čistíme po jídle - ráno a večer.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Vlasy si umýváme alespoň jednou týdně a několikrát za den češeme.</a:t>
            </a:r>
            <a:endParaRPr lang="cs-CZ" sz="2200" dirty="0"/>
          </a:p>
          <a:p>
            <a:pPr>
              <a:lnSpc>
                <a:spcPct val="150000"/>
              </a:lnSpc>
            </a:pPr>
            <a:r>
              <a:rPr lang="cs-CZ" sz="2200" dirty="0" smtClean="0"/>
              <a:t>Nehty udržujeme v čistotě, pravidelně si je necháme stříhat.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Uši si čistíme jednou týdně. 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Při kýchání používáme čistý kapesník.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Každý den si oblékáme čisté prádlo.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  </a:t>
            </a:r>
            <a:endParaRPr lang="cs-CZ" sz="2200" dirty="0"/>
          </a:p>
        </p:txBody>
      </p:sp>
    </p:spTree>
    <p:extLst>
      <p:ext uri="{BB962C8B-B14F-4D97-AF65-F5344CB8AC3E}">
        <p14:creationId xmlns="" xmlns:p14="http://schemas.microsoft.com/office/powerpoint/2010/main" val="3433536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User\Dokumenty\Obrázky\bath-towel-md.pn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444040" y="1512992"/>
            <a:ext cx="1948025" cy="212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9" name="Picture 5" descr="Container Clip Art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7483647" y="-490538"/>
            <a:ext cx="476250" cy="952501"/>
          </a:xfrm>
          <a:prstGeom prst="rect">
            <a:avLst/>
          </a:prstGeom>
          <a:noFill/>
        </p:spPr>
      </p:pic>
      <p:pic>
        <p:nvPicPr>
          <p:cNvPr id="1031" name="Picture 7" descr="C:\Documents and Settings\User\Dokumenty\Obrázky\bar-of-soap-md.png"/>
          <p:cNvPicPr>
            <a:picLocks noChangeAspect="1"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4550555" y="1862784"/>
            <a:ext cx="1061626" cy="68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2" name="Picture 4" descr="C:\Documents and Settings\User\Dokumenty\Obrázky\11949839942140777322scissors_svg_med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7470205">
            <a:off x="7403986" y="731935"/>
            <a:ext cx="848104" cy="1404000"/>
          </a:xfrm>
          <a:prstGeom prst="rect">
            <a:avLst/>
          </a:prstGeom>
          <a:noFill/>
        </p:spPr>
      </p:pic>
      <p:pic>
        <p:nvPicPr>
          <p:cNvPr id="2053" name="Picture 5" descr="C:\Documents and Settings\User\Dokumenty\Obrázky\orange-comb-md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08105" y="2996952"/>
            <a:ext cx="1201755" cy="1080000"/>
          </a:xfrm>
          <a:prstGeom prst="rect">
            <a:avLst/>
          </a:prstGeom>
          <a:noFill/>
        </p:spPr>
      </p:pic>
      <p:grpSp>
        <p:nvGrpSpPr>
          <p:cNvPr id="13" name="Skupina 12"/>
          <p:cNvGrpSpPr/>
          <p:nvPr/>
        </p:nvGrpSpPr>
        <p:grpSpPr>
          <a:xfrm>
            <a:off x="1625848" y="4664860"/>
            <a:ext cx="2038982" cy="744272"/>
            <a:chOff x="3995936" y="1852226"/>
            <a:chExt cx="2268016" cy="1894902"/>
          </a:xfrm>
        </p:grpSpPr>
        <p:pic>
          <p:nvPicPr>
            <p:cNvPr id="1032" name="Picture 8" descr="C:\Documents and Settings\User\Dokumenty\Obrázky\pink-toothbrush-md.png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4139952" y="2852936"/>
              <a:ext cx="2124000" cy="894192"/>
            </a:xfrm>
            <a:prstGeom prst="rect">
              <a:avLst/>
            </a:prstGeom>
            <a:noFill/>
          </p:spPr>
        </p:pic>
        <p:pic>
          <p:nvPicPr>
            <p:cNvPr id="1026" name="Picture 2" descr="C:\Documents and Settings\User\Dokumenty\Obrázky\11954291531006655589tube_hago_ziegler_01_svg_med.png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3995936" y="1852226"/>
              <a:ext cx="2214772" cy="1238428"/>
            </a:xfrm>
            <a:prstGeom prst="rect">
              <a:avLst/>
            </a:prstGeom>
            <a:noFill/>
          </p:spPr>
        </p:pic>
      </p:grpSp>
      <p:sp>
        <p:nvSpPr>
          <p:cNvPr id="14" name="TextovéPole 13"/>
          <p:cNvSpPr txBox="1"/>
          <p:nvPr/>
        </p:nvSpPr>
        <p:spPr>
          <a:xfrm>
            <a:off x="1331640" y="404664"/>
            <a:ext cx="6804000" cy="46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Označ perem a pojmenuj potřeby pro čistotu</a:t>
            </a:r>
            <a:r>
              <a:rPr lang="cs-CZ" sz="2200" dirty="0"/>
              <a:t> </a:t>
            </a:r>
            <a:r>
              <a:rPr lang="cs-CZ" sz="2200" dirty="0" smtClean="0"/>
              <a:t>a péči o tělo. </a:t>
            </a:r>
            <a:endParaRPr lang="cs-CZ" sz="2200" dirty="0"/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084168" y="1772816"/>
            <a:ext cx="1556668" cy="12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" name="Picture 1" descr="C:\Documents and Settings\User\Dokumenty\Obrázky\11949850261708393647scrub_brush_michael_moor__svg_med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253278" y="1250744"/>
            <a:ext cx="850627" cy="360000"/>
          </a:xfrm>
          <a:prstGeom prst="rect">
            <a:avLst/>
          </a:prstGeom>
          <a:noFill/>
        </p:spPr>
      </p:pic>
      <p:pic>
        <p:nvPicPr>
          <p:cNvPr id="18" name="Picture 3" descr="C:\Documents and Settings\User\Dokumenty\Obrázky\1194985084880443816secchio_e_spugna_archite_01_svg_med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160620" y="4143610"/>
            <a:ext cx="1472730" cy="1742993"/>
          </a:xfrm>
          <a:prstGeom prst="rect">
            <a:avLst/>
          </a:prstGeom>
          <a:noFill/>
        </p:spPr>
      </p:pic>
      <p:pic>
        <p:nvPicPr>
          <p:cNvPr id="20" name="Picture 2" descr="C:\Documents and Settings\User\Dokumenty\Obrázky\11954323091039193984liftarn_Mop_and_bucket_svg_med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102643" y="2104612"/>
            <a:ext cx="2181277" cy="2160000"/>
          </a:xfrm>
          <a:prstGeom prst="rect">
            <a:avLst/>
          </a:prstGeom>
          <a:noFill/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55576" y="4581128"/>
            <a:ext cx="662477" cy="1656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" name="Picture 2" descr="C:\Documents and Settings\User\Dokumenty\Obrázky\MB900290949.JPG"/>
          <p:cNvPicPr>
            <a:picLocks noChangeAspect="1" noChangeArrowheads="1"/>
          </p:cNvPicPr>
          <p:nvPr/>
        </p:nvPicPr>
        <p:blipFill>
          <a:blip r:embed="rId16" cstate="print"/>
          <a:srcRect t="11812" r="-116" b="11909"/>
          <a:stretch>
            <a:fillRect/>
          </a:stretch>
        </p:blipFill>
        <p:spPr bwMode="auto">
          <a:xfrm>
            <a:off x="6957768" y="4683285"/>
            <a:ext cx="1228500" cy="936000"/>
          </a:xfrm>
          <a:prstGeom prst="snip2SameRect">
            <a:avLst/>
          </a:prstGeom>
          <a:noFill/>
        </p:spPr>
      </p:pic>
      <p:pic>
        <p:nvPicPr>
          <p:cNvPr id="6" name="Picture 5" descr="C:\Documents and Settings\User\Dokumenty\Obrázky\1195431595984523152Machovka_Broom_svg_med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19922867">
            <a:off x="3984578" y="4275585"/>
            <a:ext cx="1021842" cy="2160000"/>
          </a:xfrm>
          <a:prstGeom prst="rect">
            <a:avLst/>
          </a:prstGeom>
          <a:noFill/>
        </p:spPr>
      </p:pic>
      <p:pic>
        <p:nvPicPr>
          <p:cNvPr id="7" name="Picture 6" descr="C:\Documents and Settings\User\Dokumenty\Obrázky\12581279881876205232laobc_Liquid_soap_svg_thumb.png"/>
          <p:cNvPicPr>
            <a:picLocks noChangeAspect="1" noChangeArrowheads="1"/>
          </p:cNvPicPr>
          <p:nvPr/>
        </p:nvPicPr>
        <p:blipFill>
          <a:blip r:embed="rId18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504002" y="2745104"/>
            <a:ext cx="604866" cy="1512000"/>
          </a:xfrm>
          <a:prstGeom prst="rect">
            <a:avLst/>
          </a:prstGeom>
          <a:noFill/>
        </p:spPr>
      </p:pic>
      <p:cxnSp>
        <p:nvCxnSpPr>
          <p:cNvPr id="29" name="Přímá spojnice 28"/>
          <p:cNvCxnSpPr/>
          <p:nvPr/>
        </p:nvCxnSpPr>
        <p:spPr>
          <a:xfrm flipH="1">
            <a:off x="4169373" y="4287403"/>
            <a:ext cx="229093" cy="142844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396929" y="3870789"/>
            <a:ext cx="648385" cy="1386078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2790734" y="3246204"/>
            <a:ext cx="1276727" cy="77685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971340" y="2979026"/>
            <a:ext cx="648385" cy="1386078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 flipV="1">
            <a:off x="3787862" y="4581128"/>
            <a:ext cx="1145842" cy="707923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5160620" y="4278320"/>
            <a:ext cx="1276727" cy="77685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bdélník 41"/>
          <p:cNvSpPr/>
          <p:nvPr/>
        </p:nvSpPr>
        <p:spPr>
          <a:xfrm>
            <a:off x="7632538" y="6189038"/>
            <a:ext cx="864000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Klikej.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48605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75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7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7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7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5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 descr="C:\Documents and Settings\User\Dokumenty\Obrázky\11949850261708393647scrub_brush_michael_moor__svg_med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700808"/>
            <a:ext cx="922848" cy="402184"/>
          </a:xfrm>
          <a:prstGeom prst="rect">
            <a:avLst/>
          </a:prstGeom>
          <a:noFill/>
        </p:spPr>
      </p:pic>
      <p:pic>
        <p:nvPicPr>
          <p:cNvPr id="13314" name="Picture 2" descr="C:\Documents and Settings\User\Dokumenty\Obrázky\11954323091039193984liftarn_Mop_and_bucket_svg_med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0067" y="1994992"/>
            <a:ext cx="1790700" cy="1773237"/>
          </a:xfrm>
          <a:prstGeom prst="rect">
            <a:avLst/>
          </a:prstGeom>
          <a:noFill/>
        </p:spPr>
      </p:pic>
      <p:pic>
        <p:nvPicPr>
          <p:cNvPr id="13315" name="Picture 3" descr="C:\Documents and Settings\User\Dokumenty\Obrázky\1194985084880443816secchio_e_spugna_archite_01_svg_med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10120" y="1130992"/>
            <a:ext cx="1148726" cy="1404000"/>
          </a:xfrm>
          <a:prstGeom prst="rect">
            <a:avLst/>
          </a:prstGeom>
          <a:noFill/>
        </p:spPr>
      </p:pic>
      <p:pic>
        <p:nvPicPr>
          <p:cNvPr id="1027" name="Picture 3" descr="C:\Documents and Settings\User\Dokumenty\Obrázky\11954291731694106677liftarn_Brush_svg_med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03155" y="2727681"/>
            <a:ext cx="1595280" cy="1224000"/>
          </a:xfrm>
          <a:prstGeom prst="rect">
            <a:avLst/>
          </a:prstGeom>
          <a:noFill/>
        </p:spPr>
      </p:pic>
      <p:pic>
        <p:nvPicPr>
          <p:cNvPr id="1031" name="Picture 7" descr="C:\Documents and Settings\User\Dokumenty\Obrázky\11949857082115351899gnome-fs-trash-full_svg_med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6467" y="1886992"/>
            <a:ext cx="1867435" cy="1980000"/>
          </a:xfrm>
          <a:prstGeom prst="rect">
            <a:avLst/>
          </a:prstGeom>
          <a:noFill/>
        </p:spPr>
      </p:pic>
      <p:pic>
        <p:nvPicPr>
          <p:cNvPr id="1033" name="Picture 9" descr="C:\Documents and Settings\User\Local Settings\Temporary Internet Files\Content.IE5\2BFD8UXJ\MC90043483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987155" y="813824"/>
            <a:ext cx="2016000" cy="201600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1259632" y="404664"/>
            <a:ext cx="7128000" cy="396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 smtClean="0"/>
              <a:t>Označ perem potřeby a pomocníky </a:t>
            </a:r>
            <a:r>
              <a:rPr lang="cs-CZ" sz="2200" dirty="0"/>
              <a:t>pro </a:t>
            </a:r>
            <a:r>
              <a:rPr lang="cs-CZ" sz="2200" dirty="0" smtClean="0"/>
              <a:t>čistotu v domácnosti.</a:t>
            </a:r>
            <a:endParaRPr lang="cs-CZ" sz="2200" dirty="0"/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81861" y="3697560"/>
            <a:ext cx="2430000" cy="1944000"/>
          </a:xfrm>
          <a:prstGeom prst="rect">
            <a:avLst/>
          </a:prstGeom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2" descr="C:\Documents and Settings\User\Dokumenty\Obrázky\1194985027661926761blue_vacuum_cleaner_jaim_01_svg_med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192962" y="4068821"/>
            <a:ext cx="1393124" cy="2232000"/>
          </a:xfrm>
          <a:prstGeom prst="rect">
            <a:avLst/>
          </a:prstGeom>
          <a:noFill/>
        </p:spPr>
      </p:pic>
      <p:grpSp>
        <p:nvGrpSpPr>
          <p:cNvPr id="19" name="Skupina 18"/>
          <p:cNvGrpSpPr/>
          <p:nvPr/>
        </p:nvGrpSpPr>
        <p:grpSpPr>
          <a:xfrm>
            <a:off x="3240523" y="3804278"/>
            <a:ext cx="1728000" cy="936000"/>
            <a:chOff x="3995936" y="1772816"/>
            <a:chExt cx="2268016" cy="1974312"/>
          </a:xfrm>
        </p:grpSpPr>
        <p:pic>
          <p:nvPicPr>
            <p:cNvPr id="20" name="Picture 8" descr="C:\Documents and Settings\User\Dokumenty\Obrázky\pink-toothbrush-md.png"/>
            <p:cNvPicPr>
              <a:picLocks noChangeAspect="1"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>
              <a:off x="4139952" y="2852936"/>
              <a:ext cx="2124000" cy="894192"/>
            </a:xfrm>
            <a:prstGeom prst="rect">
              <a:avLst/>
            </a:prstGeom>
            <a:noFill/>
          </p:spPr>
        </p:pic>
        <p:pic>
          <p:nvPicPr>
            <p:cNvPr id="21" name="Picture 2" descr="C:\Documents and Settings\User\Dokumenty\Obrázky\11954291531006655589tube_hago_ziegler_01_svg_med.png"/>
            <p:cNvPicPr>
              <a:picLocks noChangeAspect="1" noChangeArrowheads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>
              <a:off x="3995936" y="1772816"/>
              <a:ext cx="2002129" cy="1366831"/>
            </a:xfrm>
            <a:prstGeom prst="rect">
              <a:avLst/>
            </a:prstGeom>
            <a:noFill/>
          </p:spPr>
        </p:pic>
      </p:grpSp>
      <p:pic>
        <p:nvPicPr>
          <p:cNvPr id="23" name="Picture 6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572000" y="4941168"/>
            <a:ext cx="1546303" cy="12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053" name="Group 5"/>
          <p:cNvGrpSpPr>
            <a:grpSpLocks noChangeAspect="1"/>
          </p:cNvGrpSpPr>
          <p:nvPr/>
        </p:nvGrpSpPr>
        <p:grpSpPr bwMode="auto">
          <a:xfrm>
            <a:off x="1835696" y="5229200"/>
            <a:ext cx="1664415" cy="1332000"/>
            <a:chOff x="1066" y="3294"/>
            <a:chExt cx="1417" cy="1134"/>
          </a:xfrm>
        </p:grpSpPr>
        <p:sp>
          <p:nvSpPr>
            <p:cNvPr id="2052" name="AutoShape 4"/>
            <p:cNvSpPr>
              <a:spLocks noChangeAspect="1" noChangeArrowheads="1" noTextEdit="1"/>
            </p:cNvSpPr>
            <p:nvPr/>
          </p:nvSpPr>
          <p:spPr bwMode="auto">
            <a:xfrm>
              <a:off x="1066" y="3294"/>
              <a:ext cx="1417" cy="11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4" name="Rectangle 6"/>
            <p:cNvSpPr>
              <a:spLocks noChangeArrowheads="1"/>
            </p:cNvSpPr>
            <p:nvPr/>
          </p:nvSpPr>
          <p:spPr bwMode="auto">
            <a:xfrm>
              <a:off x="1066" y="3357"/>
              <a:ext cx="1417" cy="935"/>
            </a:xfrm>
            <a:prstGeom prst="rect">
              <a:avLst/>
            </a:prstGeom>
            <a:solidFill>
              <a:srgbClr val="CCE5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5" name="Freeform 7"/>
            <p:cNvSpPr>
              <a:spLocks/>
            </p:cNvSpPr>
            <p:nvPr/>
          </p:nvSpPr>
          <p:spPr bwMode="auto">
            <a:xfrm>
              <a:off x="1130" y="3830"/>
              <a:ext cx="452" cy="567"/>
            </a:xfrm>
            <a:custGeom>
              <a:avLst/>
              <a:gdLst/>
              <a:ahLst/>
              <a:cxnLst>
                <a:cxn ang="0">
                  <a:pos x="402" y="0"/>
                </a:cxn>
                <a:cxn ang="0">
                  <a:pos x="359" y="46"/>
                </a:cxn>
                <a:cxn ang="0">
                  <a:pos x="384" y="56"/>
                </a:cxn>
                <a:cxn ang="0">
                  <a:pos x="2" y="533"/>
                </a:cxn>
                <a:cxn ang="0">
                  <a:pos x="2" y="535"/>
                </a:cxn>
                <a:cxn ang="0">
                  <a:pos x="1" y="539"/>
                </a:cxn>
                <a:cxn ang="0">
                  <a:pos x="0" y="545"/>
                </a:cxn>
                <a:cxn ang="0">
                  <a:pos x="1" y="551"/>
                </a:cxn>
                <a:cxn ang="0">
                  <a:pos x="3" y="557"/>
                </a:cxn>
                <a:cxn ang="0">
                  <a:pos x="7" y="563"/>
                </a:cxn>
                <a:cxn ang="0">
                  <a:pos x="15" y="566"/>
                </a:cxn>
                <a:cxn ang="0">
                  <a:pos x="25" y="567"/>
                </a:cxn>
                <a:cxn ang="0">
                  <a:pos x="41" y="560"/>
                </a:cxn>
                <a:cxn ang="0">
                  <a:pos x="61" y="543"/>
                </a:cxn>
                <a:cxn ang="0">
                  <a:pos x="86" y="518"/>
                </a:cxn>
                <a:cxn ang="0">
                  <a:pos x="114" y="485"/>
                </a:cxn>
                <a:cxn ang="0">
                  <a:pos x="145" y="448"/>
                </a:cxn>
                <a:cxn ang="0">
                  <a:pos x="178" y="405"/>
                </a:cxn>
                <a:cxn ang="0">
                  <a:pos x="211" y="360"/>
                </a:cxn>
                <a:cxn ang="0">
                  <a:pos x="245" y="314"/>
                </a:cxn>
                <a:cxn ang="0">
                  <a:pos x="278" y="267"/>
                </a:cxn>
                <a:cxn ang="0">
                  <a:pos x="309" y="223"/>
                </a:cxn>
                <a:cxn ang="0">
                  <a:pos x="338" y="181"/>
                </a:cxn>
                <a:cxn ang="0">
                  <a:pos x="364" y="143"/>
                </a:cxn>
                <a:cxn ang="0">
                  <a:pos x="384" y="112"/>
                </a:cxn>
                <a:cxn ang="0">
                  <a:pos x="401" y="87"/>
                </a:cxn>
                <a:cxn ang="0">
                  <a:pos x="411" y="72"/>
                </a:cxn>
                <a:cxn ang="0">
                  <a:pos x="415" y="66"/>
                </a:cxn>
                <a:cxn ang="0">
                  <a:pos x="436" y="42"/>
                </a:cxn>
                <a:cxn ang="0">
                  <a:pos x="452" y="14"/>
                </a:cxn>
                <a:cxn ang="0">
                  <a:pos x="402" y="0"/>
                </a:cxn>
              </a:cxnLst>
              <a:rect l="0" t="0" r="r" b="b"/>
              <a:pathLst>
                <a:path w="452" h="567">
                  <a:moveTo>
                    <a:pt x="402" y="0"/>
                  </a:moveTo>
                  <a:lnTo>
                    <a:pt x="359" y="46"/>
                  </a:lnTo>
                  <a:lnTo>
                    <a:pt x="384" y="56"/>
                  </a:lnTo>
                  <a:lnTo>
                    <a:pt x="2" y="533"/>
                  </a:lnTo>
                  <a:lnTo>
                    <a:pt x="2" y="535"/>
                  </a:lnTo>
                  <a:lnTo>
                    <a:pt x="1" y="539"/>
                  </a:lnTo>
                  <a:lnTo>
                    <a:pt x="0" y="545"/>
                  </a:lnTo>
                  <a:lnTo>
                    <a:pt x="1" y="551"/>
                  </a:lnTo>
                  <a:lnTo>
                    <a:pt x="3" y="557"/>
                  </a:lnTo>
                  <a:lnTo>
                    <a:pt x="7" y="563"/>
                  </a:lnTo>
                  <a:lnTo>
                    <a:pt x="15" y="566"/>
                  </a:lnTo>
                  <a:lnTo>
                    <a:pt x="25" y="567"/>
                  </a:lnTo>
                  <a:lnTo>
                    <a:pt x="41" y="560"/>
                  </a:lnTo>
                  <a:lnTo>
                    <a:pt x="61" y="543"/>
                  </a:lnTo>
                  <a:lnTo>
                    <a:pt x="86" y="518"/>
                  </a:lnTo>
                  <a:lnTo>
                    <a:pt x="114" y="485"/>
                  </a:lnTo>
                  <a:lnTo>
                    <a:pt x="145" y="448"/>
                  </a:lnTo>
                  <a:lnTo>
                    <a:pt x="178" y="405"/>
                  </a:lnTo>
                  <a:lnTo>
                    <a:pt x="211" y="360"/>
                  </a:lnTo>
                  <a:lnTo>
                    <a:pt x="245" y="314"/>
                  </a:lnTo>
                  <a:lnTo>
                    <a:pt x="278" y="267"/>
                  </a:lnTo>
                  <a:lnTo>
                    <a:pt x="309" y="223"/>
                  </a:lnTo>
                  <a:lnTo>
                    <a:pt x="338" y="181"/>
                  </a:lnTo>
                  <a:lnTo>
                    <a:pt x="364" y="143"/>
                  </a:lnTo>
                  <a:lnTo>
                    <a:pt x="384" y="112"/>
                  </a:lnTo>
                  <a:lnTo>
                    <a:pt x="401" y="87"/>
                  </a:lnTo>
                  <a:lnTo>
                    <a:pt x="411" y="72"/>
                  </a:lnTo>
                  <a:lnTo>
                    <a:pt x="415" y="66"/>
                  </a:lnTo>
                  <a:lnTo>
                    <a:pt x="436" y="42"/>
                  </a:lnTo>
                  <a:lnTo>
                    <a:pt x="452" y="14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6" name="Freeform 8"/>
            <p:cNvSpPr>
              <a:spLocks/>
            </p:cNvSpPr>
            <p:nvPr/>
          </p:nvSpPr>
          <p:spPr bwMode="auto">
            <a:xfrm>
              <a:off x="1442" y="3438"/>
              <a:ext cx="824" cy="400"/>
            </a:xfrm>
            <a:custGeom>
              <a:avLst/>
              <a:gdLst/>
              <a:ahLst/>
              <a:cxnLst>
                <a:cxn ang="0">
                  <a:pos x="72" y="354"/>
                </a:cxn>
                <a:cxn ang="0">
                  <a:pos x="27" y="303"/>
                </a:cxn>
                <a:cxn ang="0">
                  <a:pos x="0" y="275"/>
                </a:cxn>
                <a:cxn ang="0">
                  <a:pos x="9" y="270"/>
                </a:cxn>
                <a:cxn ang="0">
                  <a:pos x="25" y="260"/>
                </a:cxn>
                <a:cxn ang="0">
                  <a:pos x="28" y="252"/>
                </a:cxn>
                <a:cxn ang="0">
                  <a:pos x="16" y="234"/>
                </a:cxn>
                <a:cxn ang="0">
                  <a:pos x="3" y="219"/>
                </a:cxn>
                <a:cxn ang="0">
                  <a:pos x="72" y="155"/>
                </a:cxn>
                <a:cxn ang="0">
                  <a:pos x="69" y="18"/>
                </a:cxn>
                <a:cxn ang="0">
                  <a:pos x="76" y="0"/>
                </a:cxn>
                <a:cxn ang="0">
                  <a:pos x="96" y="15"/>
                </a:cxn>
                <a:cxn ang="0">
                  <a:pos x="143" y="53"/>
                </a:cxn>
                <a:cxn ang="0">
                  <a:pos x="169" y="75"/>
                </a:cxn>
                <a:cxn ang="0">
                  <a:pos x="225" y="114"/>
                </a:cxn>
                <a:cxn ang="0">
                  <a:pos x="252" y="42"/>
                </a:cxn>
                <a:cxn ang="0">
                  <a:pos x="339" y="51"/>
                </a:cxn>
                <a:cxn ang="0">
                  <a:pos x="396" y="102"/>
                </a:cxn>
                <a:cxn ang="0">
                  <a:pos x="493" y="74"/>
                </a:cxn>
                <a:cxn ang="0">
                  <a:pos x="477" y="186"/>
                </a:cxn>
                <a:cxn ang="0">
                  <a:pos x="606" y="115"/>
                </a:cxn>
                <a:cxn ang="0">
                  <a:pos x="559" y="210"/>
                </a:cxn>
                <a:cxn ang="0">
                  <a:pos x="617" y="257"/>
                </a:cxn>
                <a:cxn ang="0">
                  <a:pos x="641" y="248"/>
                </a:cxn>
                <a:cxn ang="0">
                  <a:pos x="682" y="234"/>
                </a:cxn>
                <a:cxn ang="0">
                  <a:pos x="693" y="239"/>
                </a:cxn>
                <a:cxn ang="0">
                  <a:pos x="689" y="259"/>
                </a:cxn>
                <a:cxn ang="0">
                  <a:pos x="777" y="291"/>
                </a:cxn>
                <a:cxn ang="0">
                  <a:pos x="719" y="305"/>
                </a:cxn>
                <a:cxn ang="0">
                  <a:pos x="683" y="302"/>
                </a:cxn>
                <a:cxn ang="0">
                  <a:pos x="644" y="303"/>
                </a:cxn>
                <a:cxn ang="0">
                  <a:pos x="608" y="310"/>
                </a:cxn>
                <a:cxn ang="0">
                  <a:pos x="577" y="318"/>
                </a:cxn>
                <a:cxn ang="0">
                  <a:pos x="644" y="348"/>
                </a:cxn>
                <a:cxn ang="0">
                  <a:pos x="576" y="377"/>
                </a:cxn>
                <a:cxn ang="0">
                  <a:pos x="557" y="371"/>
                </a:cxn>
                <a:cxn ang="0">
                  <a:pos x="527" y="364"/>
                </a:cxn>
                <a:cxn ang="0">
                  <a:pos x="485" y="367"/>
                </a:cxn>
                <a:cxn ang="0">
                  <a:pos x="422" y="378"/>
                </a:cxn>
                <a:cxn ang="0">
                  <a:pos x="389" y="385"/>
                </a:cxn>
                <a:cxn ang="0">
                  <a:pos x="211" y="400"/>
                </a:cxn>
                <a:cxn ang="0">
                  <a:pos x="196" y="399"/>
                </a:cxn>
                <a:cxn ang="0">
                  <a:pos x="172" y="391"/>
                </a:cxn>
                <a:cxn ang="0">
                  <a:pos x="143" y="379"/>
                </a:cxn>
                <a:cxn ang="0">
                  <a:pos x="102" y="375"/>
                </a:cxn>
                <a:cxn ang="0">
                  <a:pos x="82" y="376"/>
                </a:cxn>
              </a:cxnLst>
              <a:rect l="0" t="0" r="r" b="b"/>
              <a:pathLst>
                <a:path w="824" h="400">
                  <a:moveTo>
                    <a:pt x="82" y="376"/>
                  </a:moveTo>
                  <a:lnTo>
                    <a:pt x="81" y="368"/>
                  </a:lnTo>
                  <a:lnTo>
                    <a:pt x="72" y="354"/>
                  </a:lnTo>
                  <a:lnTo>
                    <a:pt x="59" y="338"/>
                  </a:lnTo>
                  <a:lnTo>
                    <a:pt x="44" y="320"/>
                  </a:lnTo>
                  <a:lnTo>
                    <a:pt x="27" y="303"/>
                  </a:lnTo>
                  <a:lnTo>
                    <a:pt x="14" y="288"/>
                  </a:lnTo>
                  <a:lnTo>
                    <a:pt x="3" y="279"/>
                  </a:lnTo>
                  <a:lnTo>
                    <a:pt x="0" y="275"/>
                  </a:lnTo>
                  <a:lnTo>
                    <a:pt x="1" y="274"/>
                  </a:lnTo>
                  <a:lnTo>
                    <a:pt x="4" y="272"/>
                  </a:lnTo>
                  <a:lnTo>
                    <a:pt x="9" y="270"/>
                  </a:lnTo>
                  <a:lnTo>
                    <a:pt x="14" y="267"/>
                  </a:lnTo>
                  <a:lnTo>
                    <a:pt x="20" y="264"/>
                  </a:lnTo>
                  <a:lnTo>
                    <a:pt x="25" y="260"/>
                  </a:lnTo>
                  <a:lnTo>
                    <a:pt x="28" y="258"/>
                  </a:lnTo>
                  <a:lnTo>
                    <a:pt x="29" y="255"/>
                  </a:lnTo>
                  <a:lnTo>
                    <a:pt x="28" y="252"/>
                  </a:lnTo>
                  <a:lnTo>
                    <a:pt x="25" y="247"/>
                  </a:lnTo>
                  <a:lnTo>
                    <a:pt x="20" y="241"/>
                  </a:lnTo>
                  <a:lnTo>
                    <a:pt x="16" y="234"/>
                  </a:lnTo>
                  <a:lnTo>
                    <a:pt x="11" y="228"/>
                  </a:lnTo>
                  <a:lnTo>
                    <a:pt x="7" y="222"/>
                  </a:lnTo>
                  <a:lnTo>
                    <a:pt x="3" y="219"/>
                  </a:lnTo>
                  <a:lnTo>
                    <a:pt x="2" y="217"/>
                  </a:lnTo>
                  <a:lnTo>
                    <a:pt x="27" y="147"/>
                  </a:lnTo>
                  <a:lnTo>
                    <a:pt x="72" y="155"/>
                  </a:lnTo>
                  <a:lnTo>
                    <a:pt x="74" y="143"/>
                  </a:lnTo>
                  <a:lnTo>
                    <a:pt x="122" y="110"/>
                  </a:lnTo>
                  <a:lnTo>
                    <a:pt x="69" y="18"/>
                  </a:lnTo>
                  <a:lnTo>
                    <a:pt x="70" y="14"/>
                  </a:lnTo>
                  <a:lnTo>
                    <a:pt x="72" y="6"/>
                  </a:lnTo>
                  <a:lnTo>
                    <a:pt x="76" y="0"/>
                  </a:lnTo>
                  <a:lnTo>
                    <a:pt x="79" y="0"/>
                  </a:lnTo>
                  <a:lnTo>
                    <a:pt x="85" y="5"/>
                  </a:lnTo>
                  <a:lnTo>
                    <a:pt x="96" y="15"/>
                  </a:lnTo>
                  <a:lnTo>
                    <a:pt x="110" y="27"/>
                  </a:lnTo>
                  <a:lnTo>
                    <a:pt x="126" y="40"/>
                  </a:lnTo>
                  <a:lnTo>
                    <a:pt x="143" y="53"/>
                  </a:lnTo>
                  <a:lnTo>
                    <a:pt x="156" y="65"/>
                  </a:lnTo>
                  <a:lnTo>
                    <a:pt x="166" y="73"/>
                  </a:lnTo>
                  <a:lnTo>
                    <a:pt x="169" y="75"/>
                  </a:lnTo>
                  <a:lnTo>
                    <a:pt x="190" y="70"/>
                  </a:lnTo>
                  <a:lnTo>
                    <a:pt x="196" y="121"/>
                  </a:lnTo>
                  <a:lnTo>
                    <a:pt x="225" y="114"/>
                  </a:lnTo>
                  <a:lnTo>
                    <a:pt x="227" y="82"/>
                  </a:lnTo>
                  <a:lnTo>
                    <a:pt x="252" y="75"/>
                  </a:lnTo>
                  <a:lnTo>
                    <a:pt x="252" y="42"/>
                  </a:lnTo>
                  <a:lnTo>
                    <a:pt x="289" y="21"/>
                  </a:lnTo>
                  <a:lnTo>
                    <a:pt x="317" y="68"/>
                  </a:lnTo>
                  <a:lnTo>
                    <a:pt x="339" y="51"/>
                  </a:lnTo>
                  <a:lnTo>
                    <a:pt x="302" y="165"/>
                  </a:lnTo>
                  <a:lnTo>
                    <a:pt x="355" y="137"/>
                  </a:lnTo>
                  <a:lnTo>
                    <a:pt x="396" y="102"/>
                  </a:lnTo>
                  <a:lnTo>
                    <a:pt x="466" y="65"/>
                  </a:lnTo>
                  <a:lnTo>
                    <a:pt x="469" y="114"/>
                  </a:lnTo>
                  <a:lnTo>
                    <a:pt x="493" y="74"/>
                  </a:lnTo>
                  <a:lnTo>
                    <a:pt x="514" y="94"/>
                  </a:lnTo>
                  <a:lnTo>
                    <a:pt x="503" y="138"/>
                  </a:lnTo>
                  <a:lnTo>
                    <a:pt x="477" y="186"/>
                  </a:lnTo>
                  <a:lnTo>
                    <a:pt x="543" y="161"/>
                  </a:lnTo>
                  <a:lnTo>
                    <a:pt x="569" y="121"/>
                  </a:lnTo>
                  <a:lnTo>
                    <a:pt x="606" y="115"/>
                  </a:lnTo>
                  <a:lnTo>
                    <a:pt x="604" y="143"/>
                  </a:lnTo>
                  <a:lnTo>
                    <a:pt x="649" y="154"/>
                  </a:lnTo>
                  <a:lnTo>
                    <a:pt x="559" y="210"/>
                  </a:lnTo>
                  <a:lnTo>
                    <a:pt x="556" y="227"/>
                  </a:lnTo>
                  <a:lnTo>
                    <a:pt x="614" y="217"/>
                  </a:lnTo>
                  <a:lnTo>
                    <a:pt x="617" y="257"/>
                  </a:lnTo>
                  <a:lnTo>
                    <a:pt x="620" y="256"/>
                  </a:lnTo>
                  <a:lnTo>
                    <a:pt x="629" y="252"/>
                  </a:lnTo>
                  <a:lnTo>
                    <a:pt x="641" y="248"/>
                  </a:lnTo>
                  <a:lnTo>
                    <a:pt x="656" y="243"/>
                  </a:lnTo>
                  <a:lnTo>
                    <a:pt x="670" y="238"/>
                  </a:lnTo>
                  <a:lnTo>
                    <a:pt x="682" y="234"/>
                  </a:lnTo>
                  <a:lnTo>
                    <a:pt x="690" y="232"/>
                  </a:lnTo>
                  <a:lnTo>
                    <a:pt x="694" y="232"/>
                  </a:lnTo>
                  <a:lnTo>
                    <a:pt x="693" y="239"/>
                  </a:lnTo>
                  <a:lnTo>
                    <a:pt x="691" y="247"/>
                  </a:lnTo>
                  <a:lnTo>
                    <a:pt x="690" y="255"/>
                  </a:lnTo>
                  <a:lnTo>
                    <a:pt x="689" y="259"/>
                  </a:lnTo>
                  <a:lnTo>
                    <a:pt x="771" y="262"/>
                  </a:lnTo>
                  <a:lnTo>
                    <a:pt x="824" y="275"/>
                  </a:lnTo>
                  <a:lnTo>
                    <a:pt x="777" y="291"/>
                  </a:lnTo>
                  <a:lnTo>
                    <a:pt x="729" y="306"/>
                  </a:lnTo>
                  <a:lnTo>
                    <a:pt x="726" y="306"/>
                  </a:lnTo>
                  <a:lnTo>
                    <a:pt x="719" y="305"/>
                  </a:lnTo>
                  <a:lnTo>
                    <a:pt x="709" y="304"/>
                  </a:lnTo>
                  <a:lnTo>
                    <a:pt x="696" y="303"/>
                  </a:lnTo>
                  <a:lnTo>
                    <a:pt x="683" y="302"/>
                  </a:lnTo>
                  <a:lnTo>
                    <a:pt x="668" y="301"/>
                  </a:lnTo>
                  <a:lnTo>
                    <a:pt x="655" y="302"/>
                  </a:lnTo>
                  <a:lnTo>
                    <a:pt x="644" y="303"/>
                  </a:lnTo>
                  <a:lnTo>
                    <a:pt x="632" y="305"/>
                  </a:lnTo>
                  <a:lnTo>
                    <a:pt x="620" y="307"/>
                  </a:lnTo>
                  <a:lnTo>
                    <a:pt x="608" y="310"/>
                  </a:lnTo>
                  <a:lnTo>
                    <a:pt x="596" y="313"/>
                  </a:lnTo>
                  <a:lnTo>
                    <a:pt x="586" y="316"/>
                  </a:lnTo>
                  <a:lnTo>
                    <a:pt x="577" y="318"/>
                  </a:lnTo>
                  <a:lnTo>
                    <a:pt x="571" y="319"/>
                  </a:lnTo>
                  <a:lnTo>
                    <a:pt x="569" y="320"/>
                  </a:lnTo>
                  <a:lnTo>
                    <a:pt x="644" y="348"/>
                  </a:lnTo>
                  <a:lnTo>
                    <a:pt x="578" y="350"/>
                  </a:lnTo>
                  <a:lnTo>
                    <a:pt x="578" y="378"/>
                  </a:lnTo>
                  <a:lnTo>
                    <a:pt x="576" y="377"/>
                  </a:lnTo>
                  <a:lnTo>
                    <a:pt x="572" y="375"/>
                  </a:lnTo>
                  <a:lnTo>
                    <a:pt x="566" y="373"/>
                  </a:lnTo>
                  <a:lnTo>
                    <a:pt x="557" y="371"/>
                  </a:lnTo>
                  <a:lnTo>
                    <a:pt x="548" y="368"/>
                  </a:lnTo>
                  <a:lnTo>
                    <a:pt x="537" y="366"/>
                  </a:lnTo>
                  <a:lnTo>
                    <a:pt x="527" y="364"/>
                  </a:lnTo>
                  <a:lnTo>
                    <a:pt x="516" y="364"/>
                  </a:lnTo>
                  <a:lnTo>
                    <a:pt x="503" y="365"/>
                  </a:lnTo>
                  <a:lnTo>
                    <a:pt x="485" y="367"/>
                  </a:lnTo>
                  <a:lnTo>
                    <a:pt x="465" y="371"/>
                  </a:lnTo>
                  <a:lnTo>
                    <a:pt x="443" y="374"/>
                  </a:lnTo>
                  <a:lnTo>
                    <a:pt x="422" y="378"/>
                  </a:lnTo>
                  <a:lnTo>
                    <a:pt x="406" y="382"/>
                  </a:lnTo>
                  <a:lnTo>
                    <a:pt x="394" y="384"/>
                  </a:lnTo>
                  <a:lnTo>
                    <a:pt x="389" y="385"/>
                  </a:lnTo>
                  <a:lnTo>
                    <a:pt x="421" y="351"/>
                  </a:lnTo>
                  <a:lnTo>
                    <a:pt x="212" y="400"/>
                  </a:lnTo>
                  <a:lnTo>
                    <a:pt x="211" y="400"/>
                  </a:lnTo>
                  <a:lnTo>
                    <a:pt x="207" y="400"/>
                  </a:lnTo>
                  <a:lnTo>
                    <a:pt x="202" y="400"/>
                  </a:lnTo>
                  <a:lnTo>
                    <a:pt x="196" y="399"/>
                  </a:lnTo>
                  <a:lnTo>
                    <a:pt x="188" y="397"/>
                  </a:lnTo>
                  <a:lnTo>
                    <a:pt x="181" y="395"/>
                  </a:lnTo>
                  <a:lnTo>
                    <a:pt x="172" y="391"/>
                  </a:lnTo>
                  <a:lnTo>
                    <a:pt x="164" y="387"/>
                  </a:lnTo>
                  <a:lnTo>
                    <a:pt x="155" y="382"/>
                  </a:lnTo>
                  <a:lnTo>
                    <a:pt x="143" y="379"/>
                  </a:lnTo>
                  <a:lnTo>
                    <a:pt x="129" y="377"/>
                  </a:lnTo>
                  <a:lnTo>
                    <a:pt x="115" y="376"/>
                  </a:lnTo>
                  <a:lnTo>
                    <a:pt x="102" y="375"/>
                  </a:lnTo>
                  <a:lnTo>
                    <a:pt x="91" y="375"/>
                  </a:lnTo>
                  <a:lnTo>
                    <a:pt x="85" y="376"/>
                  </a:lnTo>
                  <a:lnTo>
                    <a:pt x="82" y="376"/>
                  </a:lnTo>
                  <a:close/>
                </a:path>
              </a:pathLst>
            </a:custGeom>
            <a:solidFill>
              <a:srgbClr val="F9E8B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7" name="Freeform 9"/>
            <p:cNvSpPr>
              <a:spLocks/>
            </p:cNvSpPr>
            <p:nvPr/>
          </p:nvSpPr>
          <p:spPr bwMode="auto">
            <a:xfrm>
              <a:off x="1501" y="3411"/>
              <a:ext cx="173" cy="127"/>
            </a:xfrm>
            <a:custGeom>
              <a:avLst/>
              <a:gdLst/>
              <a:ahLst/>
              <a:cxnLst>
                <a:cxn ang="0">
                  <a:pos x="112" y="66"/>
                </a:cxn>
                <a:cxn ang="0">
                  <a:pos x="116" y="67"/>
                </a:cxn>
                <a:cxn ang="0">
                  <a:pos x="122" y="66"/>
                </a:cxn>
                <a:cxn ang="0">
                  <a:pos x="131" y="65"/>
                </a:cxn>
                <a:cxn ang="0">
                  <a:pos x="140" y="63"/>
                </a:cxn>
                <a:cxn ang="0">
                  <a:pos x="148" y="61"/>
                </a:cxn>
                <a:cxn ang="0">
                  <a:pos x="157" y="59"/>
                </a:cxn>
                <a:cxn ang="0">
                  <a:pos x="163" y="57"/>
                </a:cxn>
                <a:cxn ang="0">
                  <a:pos x="167" y="57"/>
                </a:cxn>
                <a:cxn ang="0">
                  <a:pos x="172" y="61"/>
                </a:cxn>
                <a:cxn ang="0">
                  <a:pos x="173" y="69"/>
                </a:cxn>
                <a:cxn ang="0">
                  <a:pos x="171" y="79"/>
                </a:cxn>
                <a:cxn ang="0">
                  <a:pos x="167" y="90"/>
                </a:cxn>
                <a:cxn ang="0">
                  <a:pos x="161" y="101"/>
                </a:cxn>
                <a:cxn ang="0">
                  <a:pos x="153" y="112"/>
                </a:cxn>
                <a:cxn ang="0">
                  <a:pos x="144" y="121"/>
                </a:cxn>
                <a:cxn ang="0">
                  <a:pos x="135" y="127"/>
                </a:cxn>
                <a:cxn ang="0">
                  <a:pos x="131" y="122"/>
                </a:cxn>
                <a:cxn ang="0">
                  <a:pos x="131" y="116"/>
                </a:cxn>
                <a:cxn ang="0">
                  <a:pos x="134" y="109"/>
                </a:cxn>
                <a:cxn ang="0">
                  <a:pos x="137" y="102"/>
                </a:cxn>
                <a:cxn ang="0">
                  <a:pos x="142" y="96"/>
                </a:cxn>
                <a:cxn ang="0">
                  <a:pos x="146" y="90"/>
                </a:cxn>
                <a:cxn ang="0">
                  <a:pos x="149" y="86"/>
                </a:cxn>
                <a:cxn ang="0">
                  <a:pos x="150" y="85"/>
                </a:cxn>
                <a:cxn ang="0">
                  <a:pos x="145" y="85"/>
                </a:cxn>
                <a:cxn ang="0">
                  <a:pos x="140" y="85"/>
                </a:cxn>
                <a:cxn ang="0">
                  <a:pos x="135" y="86"/>
                </a:cxn>
                <a:cxn ang="0">
                  <a:pos x="130" y="87"/>
                </a:cxn>
                <a:cxn ang="0">
                  <a:pos x="126" y="88"/>
                </a:cxn>
                <a:cxn ang="0">
                  <a:pos x="121" y="88"/>
                </a:cxn>
                <a:cxn ang="0">
                  <a:pos x="116" y="87"/>
                </a:cxn>
                <a:cxn ang="0">
                  <a:pos x="112" y="85"/>
                </a:cxn>
                <a:cxn ang="0">
                  <a:pos x="100" y="74"/>
                </a:cxn>
                <a:cxn ang="0">
                  <a:pos x="90" y="62"/>
                </a:cxn>
                <a:cxn ang="0">
                  <a:pos x="80" y="50"/>
                </a:cxn>
                <a:cxn ang="0">
                  <a:pos x="70" y="38"/>
                </a:cxn>
                <a:cxn ang="0">
                  <a:pos x="58" y="27"/>
                </a:cxn>
                <a:cxn ang="0">
                  <a:pos x="43" y="19"/>
                </a:cxn>
                <a:cxn ang="0">
                  <a:pos x="25" y="15"/>
                </a:cxn>
                <a:cxn ang="0">
                  <a:pos x="1" y="16"/>
                </a:cxn>
                <a:cxn ang="0">
                  <a:pos x="0" y="15"/>
                </a:cxn>
                <a:cxn ang="0">
                  <a:pos x="1" y="13"/>
                </a:cxn>
                <a:cxn ang="0">
                  <a:pos x="5" y="10"/>
                </a:cxn>
                <a:cxn ang="0">
                  <a:pos x="8" y="7"/>
                </a:cxn>
                <a:cxn ang="0">
                  <a:pos x="13" y="4"/>
                </a:cxn>
                <a:cxn ang="0">
                  <a:pos x="19" y="2"/>
                </a:cxn>
                <a:cxn ang="0">
                  <a:pos x="24" y="0"/>
                </a:cxn>
                <a:cxn ang="0">
                  <a:pos x="29" y="0"/>
                </a:cxn>
                <a:cxn ang="0">
                  <a:pos x="31" y="0"/>
                </a:cxn>
                <a:cxn ang="0">
                  <a:pos x="37" y="2"/>
                </a:cxn>
                <a:cxn ang="0">
                  <a:pos x="45" y="6"/>
                </a:cxn>
                <a:cxn ang="0">
                  <a:pos x="57" y="13"/>
                </a:cxn>
                <a:cxn ang="0">
                  <a:pos x="70" y="21"/>
                </a:cxn>
                <a:cxn ang="0">
                  <a:pos x="84" y="33"/>
                </a:cxn>
                <a:cxn ang="0">
                  <a:pos x="98" y="48"/>
                </a:cxn>
                <a:cxn ang="0">
                  <a:pos x="112" y="66"/>
                </a:cxn>
              </a:cxnLst>
              <a:rect l="0" t="0" r="r" b="b"/>
              <a:pathLst>
                <a:path w="173" h="127">
                  <a:moveTo>
                    <a:pt x="112" y="66"/>
                  </a:moveTo>
                  <a:lnTo>
                    <a:pt x="116" y="67"/>
                  </a:lnTo>
                  <a:lnTo>
                    <a:pt x="122" y="66"/>
                  </a:lnTo>
                  <a:lnTo>
                    <a:pt x="131" y="65"/>
                  </a:lnTo>
                  <a:lnTo>
                    <a:pt x="140" y="63"/>
                  </a:lnTo>
                  <a:lnTo>
                    <a:pt x="148" y="61"/>
                  </a:lnTo>
                  <a:lnTo>
                    <a:pt x="157" y="59"/>
                  </a:lnTo>
                  <a:lnTo>
                    <a:pt x="163" y="57"/>
                  </a:lnTo>
                  <a:lnTo>
                    <a:pt x="167" y="57"/>
                  </a:lnTo>
                  <a:lnTo>
                    <a:pt x="172" y="61"/>
                  </a:lnTo>
                  <a:lnTo>
                    <a:pt x="173" y="69"/>
                  </a:lnTo>
                  <a:lnTo>
                    <a:pt x="171" y="79"/>
                  </a:lnTo>
                  <a:lnTo>
                    <a:pt x="167" y="90"/>
                  </a:lnTo>
                  <a:lnTo>
                    <a:pt x="161" y="101"/>
                  </a:lnTo>
                  <a:lnTo>
                    <a:pt x="153" y="112"/>
                  </a:lnTo>
                  <a:lnTo>
                    <a:pt x="144" y="121"/>
                  </a:lnTo>
                  <a:lnTo>
                    <a:pt x="135" y="127"/>
                  </a:lnTo>
                  <a:lnTo>
                    <a:pt x="131" y="122"/>
                  </a:lnTo>
                  <a:lnTo>
                    <a:pt x="131" y="116"/>
                  </a:lnTo>
                  <a:lnTo>
                    <a:pt x="134" y="109"/>
                  </a:lnTo>
                  <a:lnTo>
                    <a:pt x="137" y="102"/>
                  </a:lnTo>
                  <a:lnTo>
                    <a:pt x="142" y="96"/>
                  </a:lnTo>
                  <a:lnTo>
                    <a:pt x="146" y="90"/>
                  </a:lnTo>
                  <a:lnTo>
                    <a:pt x="149" y="86"/>
                  </a:lnTo>
                  <a:lnTo>
                    <a:pt x="150" y="85"/>
                  </a:lnTo>
                  <a:lnTo>
                    <a:pt x="145" y="85"/>
                  </a:lnTo>
                  <a:lnTo>
                    <a:pt x="140" y="85"/>
                  </a:lnTo>
                  <a:lnTo>
                    <a:pt x="135" y="86"/>
                  </a:lnTo>
                  <a:lnTo>
                    <a:pt x="130" y="87"/>
                  </a:lnTo>
                  <a:lnTo>
                    <a:pt x="126" y="88"/>
                  </a:lnTo>
                  <a:lnTo>
                    <a:pt x="121" y="88"/>
                  </a:lnTo>
                  <a:lnTo>
                    <a:pt x="116" y="87"/>
                  </a:lnTo>
                  <a:lnTo>
                    <a:pt x="112" y="85"/>
                  </a:lnTo>
                  <a:lnTo>
                    <a:pt x="100" y="74"/>
                  </a:lnTo>
                  <a:lnTo>
                    <a:pt x="90" y="62"/>
                  </a:lnTo>
                  <a:lnTo>
                    <a:pt x="80" y="50"/>
                  </a:lnTo>
                  <a:lnTo>
                    <a:pt x="70" y="38"/>
                  </a:lnTo>
                  <a:lnTo>
                    <a:pt x="58" y="27"/>
                  </a:lnTo>
                  <a:lnTo>
                    <a:pt x="43" y="19"/>
                  </a:lnTo>
                  <a:lnTo>
                    <a:pt x="25" y="15"/>
                  </a:lnTo>
                  <a:lnTo>
                    <a:pt x="1" y="16"/>
                  </a:lnTo>
                  <a:lnTo>
                    <a:pt x="0" y="15"/>
                  </a:lnTo>
                  <a:lnTo>
                    <a:pt x="1" y="13"/>
                  </a:lnTo>
                  <a:lnTo>
                    <a:pt x="5" y="10"/>
                  </a:lnTo>
                  <a:lnTo>
                    <a:pt x="8" y="7"/>
                  </a:lnTo>
                  <a:lnTo>
                    <a:pt x="13" y="4"/>
                  </a:lnTo>
                  <a:lnTo>
                    <a:pt x="19" y="2"/>
                  </a:lnTo>
                  <a:lnTo>
                    <a:pt x="24" y="0"/>
                  </a:lnTo>
                  <a:lnTo>
                    <a:pt x="29" y="0"/>
                  </a:lnTo>
                  <a:lnTo>
                    <a:pt x="31" y="0"/>
                  </a:lnTo>
                  <a:lnTo>
                    <a:pt x="37" y="2"/>
                  </a:lnTo>
                  <a:lnTo>
                    <a:pt x="45" y="6"/>
                  </a:lnTo>
                  <a:lnTo>
                    <a:pt x="57" y="13"/>
                  </a:lnTo>
                  <a:lnTo>
                    <a:pt x="70" y="21"/>
                  </a:lnTo>
                  <a:lnTo>
                    <a:pt x="84" y="33"/>
                  </a:lnTo>
                  <a:lnTo>
                    <a:pt x="98" y="48"/>
                  </a:lnTo>
                  <a:lnTo>
                    <a:pt x="112" y="66"/>
                  </a:lnTo>
                  <a:close/>
                </a:path>
              </a:pathLst>
            </a:custGeom>
            <a:solidFill>
              <a:srgbClr val="4C4C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8" name="Freeform 10"/>
            <p:cNvSpPr>
              <a:spLocks/>
            </p:cNvSpPr>
            <p:nvPr/>
          </p:nvSpPr>
          <p:spPr bwMode="auto">
            <a:xfrm>
              <a:off x="1704" y="3427"/>
              <a:ext cx="140" cy="279"/>
            </a:xfrm>
            <a:custGeom>
              <a:avLst/>
              <a:gdLst/>
              <a:ahLst/>
              <a:cxnLst>
                <a:cxn ang="0">
                  <a:pos x="63" y="32"/>
                </a:cxn>
                <a:cxn ang="0">
                  <a:pos x="72" y="30"/>
                </a:cxn>
                <a:cxn ang="0">
                  <a:pos x="81" y="30"/>
                </a:cxn>
                <a:cxn ang="0">
                  <a:pos x="91" y="29"/>
                </a:cxn>
                <a:cxn ang="0">
                  <a:pos x="105" y="38"/>
                </a:cxn>
                <a:cxn ang="0">
                  <a:pos x="114" y="58"/>
                </a:cxn>
                <a:cxn ang="0">
                  <a:pos x="114" y="81"/>
                </a:cxn>
                <a:cxn ang="0">
                  <a:pos x="109" y="104"/>
                </a:cxn>
                <a:cxn ang="0">
                  <a:pos x="108" y="113"/>
                </a:cxn>
                <a:cxn ang="0">
                  <a:pos x="116" y="113"/>
                </a:cxn>
                <a:cxn ang="0">
                  <a:pos x="125" y="112"/>
                </a:cxn>
                <a:cxn ang="0">
                  <a:pos x="132" y="112"/>
                </a:cxn>
                <a:cxn ang="0">
                  <a:pos x="138" y="121"/>
                </a:cxn>
                <a:cxn ang="0">
                  <a:pos x="139" y="137"/>
                </a:cxn>
                <a:cxn ang="0">
                  <a:pos x="133" y="153"/>
                </a:cxn>
                <a:cxn ang="0">
                  <a:pos x="122" y="167"/>
                </a:cxn>
                <a:cxn ang="0">
                  <a:pos x="119" y="180"/>
                </a:cxn>
                <a:cxn ang="0">
                  <a:pos x="125" y="190"/>
                </a:cxn>
                <a:cxn ang="0">
                  <a:pos x="112" y="209"/>
                </a:cxn>
                <a:cxn ang="0">
                  <a:pos x="76" y="237"/>
                </a:cxn>
                <a:cxn ang="0">
                  <a:pos x="35" y="262"/>
                </a:cxn>
                <a:cxn ang="0">
                  <a:pos x="6" y="278"/>
                </a:cxn>
                <a:cxn ang="0">
                  <a:pos x="10" y="270"/>
                </a:cxn>
                <a:cxn ang="0">
                  <a:pos x="35" y="250"/>
                </a:cxn>
                <a:cxn ang="0">
                  <a:pos x="63" y="229"/>
                </a:cxn>
                <a:cxn ang="0">
                  <a:pos x="88" y="206"/>
                </a:cxn>
                <a:cxn ang="0">
                  <a:pos x="93" y="195"/>
                </a:cxn>
                <a:cxn ang="0">
                  <a:pos x="87" y="197"/>
                </a:cxn>
                <a:cxn ang="0">
                  <a:pos x="80" y="201"/>
                </a:cxn>
                <a:cxn ang="0">
                  <a:pos x="74" y="201"/>
                </a:cxn>
                <a:cxn ang="0">
                  <a:pos x="80" y="187"/>
                </a:cxn>
                <a:cxn ang="0">
                  <a:pos x="98" y="168"/>
                </a:cxn>
                <a:cxn ang="0">
                  <a:pos x="110" y="151"/>
                </a:cxn>
                <a:cxn ang="0">
                  <a:pos x="119" y="134"/>
                </a:cxn>
                <a:cxn ang="0">
                  <a:pos x="115" y="126"/>
                </a:cxn>
                <a:cxn ang="0">
                  <a:pos x="102" y="132"/>
                </a:cxn>
                <a:cxn ang="0">
                  <a:pos x="87" y="141"/>
                </a:cxn>
                <a:cxn ang="0">
                  <a:pos x="72" y="150"/>
                </a:cxn>
                <a:cxn ang="0">
                  <a:pos x="62" y="145"/>
                </a:cxn>
                <a:cxn ang="0">
                  <a:pos x="72" y="126"/>
                </a:cxn>
                <a:cxn ang="0">
                  <a:pos x="87" y="109"/>
                </a:cxn>
                <a:cxn ang="0">
                  <a:pos x="98" y="90"/>
                </a:cxn>
                <a:cxn ang="0">
                  <a:pos x="98" y="69"/>
                </a:cxn>
                <a:cxn ang="0">
                  <a:pos x="91" y="47"/>
                </a:cxn>
                <a:cxn ang="0">
                  <a:pos x="77" y="44"/>
                </a:cxn>
                <a:cxn ang="0">
                  <a:pos x="66" y="57"/>
                </a:cxn>
                <a:cxn ang="0">
                  <a:pos x="61" y="60"/>
                </a:cxn>
                <a:cxn ang="0">
                  <a:pos x="54" y="48"/>
                </a:cxn>
                <a:cxn ang="0">
                  <a:pos x="46" y="33"/>
                </a:cxn>
                <a:cxn ang="0">
                  <a:pos x="35" y="20"/>
                </a:cxn>
                <a:cxn ang="0">
                  <a:pos x="25" y="20"/>
                </a:cxn>
                <a:cxn ang="0">
                  <a:pos x="19" y="25"/>
                </a:cxn>
                <a:cxn ang="0">
                  <a:pos x="12" y="22"/>
                </a:cxn>
                <a:cxn ang="0">
                  <a:pos x="15" y="14"/>
                </a:cxn>
                <a:cxn ang="0">
                  <a:pos x="22" y="5"/>
                </a:cxn>
                <a:cxn ang="0">
                  <a:pos x="30" y="0"/>
                </a:cxn>
                <a:cxn ang="0">
                  <a:pos x="38" y="1"/>
                </a:cxn>
                <a:cxn ang="0">
                  <a:pos x="47" y="9"/>
                </a:cxn>
                <a:cxn ang="0">
                  <a:pos x="54" y="20"/>
                </a:cxn>
                <a:cxn ang="0">
                  <a:pos x="59" y="30"/>
                </a:cxn>
              </a:cxnLst>
              <a:rect l="0" t="0" r="r" b="b"/>
              <a:pathLst>
                <a:path w="140" h="279">
                  <a:moveTo>
                    <a:pt x="60" y="33"/>
                  </a:moveTo>
                  <a:lnTo>
                    <a:pt x="63" y="32"/>
                  </a:lnTo>
                  <a:lnTo>
                    <a:pt x="67" y="32"/>
                  </a:lnTo>
                  <a:lnTo>
                    <a:pt x="72" y="30"/>
                  </a:lnTo>
                  <a:lnTo>
                    <a:pt x="76" y="30"/>
                  </a:lnTo>
                  <a:lnTo>
                    <a:pt x="81" y="30"/>
                  </a:lnTo>
                  <a:lnTo>
                    <a:pt x="87" y="29"/>
                  </a:lnTo>
                  <a:lnTo>
                    <a:pt x="91" y="29"/>
                  </a:lnTo>
                  <a:lnTo>
                    <a:pt x="94" y="30"/>
                  </a:lnTo>
                  <a:lnTo>
                    <a:pt x="105" y="38"/>
                  </a:lnTo>
                  <a:lnTo>
                    <a:pt x="111" y="47"/>
                  </a:lnTo>
                  <a:lnTo>
                    <a:pt x="114" y="58"/>
                  </a:lnTo>
                  <a:lnTo>
                    <a:pt x="115" y="69"/>
                  </a:lnTo>
                  <a:lnTo>
                    <a:pt x="114" y="81"/>
                  </a:lnTo>
                  <a:lnTo>
                    <a:pt x="112" y="93"/>
                  </a:lnTo>
                  <a:lnTo>
                    <a:pt x="109" y="104"/>
                  </a:lnTo>
                  <a:lnTo>
                    <a:pt x="106" y="113"/>
                  </a:lnTo>
                  <a:lnTo>
                    <a:pt x="108" y="113"/>
                  </a:lnTo>
                  <a:lnTo>
                    <a:pt x="112" y="113"/>
                  </a:lnTo>
                  <a:lnTo>
                    <a:pt x="116" y="113"/>
                  </a:lnTo>
                  <a:lnTo>
                    <a:pt x="121" y="112"/>
                  </a:lnTo>
                  <a:lnTo>
                    <a:pt x="125" y="112"/>
                  </a:lnTo>
                  <a:lnTo>
                    <a:pt x="129" y="112"/>
                  </a:lnTo>
                  <a:lnTo>
                    <a:pt x="132" y="112"/>
                  </a:lnTo>
                  <a:lnTo>
                    <a:pt x="134" y="113"/>
                  </a:lnTo>
                  <a:lnTo>
                    <a:pt x="138" y="121"/>
                  </a:lnTo>
                  <a:lnTo>
                    <a:pt x="140" y="129"/>
                  </a:lnTo>
                  <a:lnTo>
                    <a:pt x="139" y="137"/>
                  </a:lnTo>
                  <a:lnTo>
                    <a:pt x="138" y="145"/>
                  </a:lnTo>
                  <a:lnTo>
                    <a:pt x="133" y="153"/>
                  </a:lnTo>
                  <a:lnTo>
                    <a:pt x="128" y="160"/>
                  </a:lnTo>
                  <a:lnTo>
                    <a:pt x="122" y="167"/>
                  </a:lnTo>
                  <a:lnTo>
                    <a:pt x="115" y="174"/>
                  </a:lnTo>
                  <a:lnTo>
                    <a:pt x="119" y="180"/>
                  </a:lnTo>
                  <a:lnTo>
                    <a:pt x="122" y="185"/>
                  </a:lnTo>
                  <a:lnTo>
                    <a:pt x="125" y="190"/>
                  </a:lnTo>
                  <a:lnTo>
                    <a:pt x="122" y="196"/>
                  </a:lnTo>
                  <a:lnTo>
                    <a:pt x="112" y="209"/>
                  </a:lnTo>
                  <a:lnTo>
                    <a:pt x="95" y="223"/>
                  </a:lnTo>
                  <a:lnTo>
                    <a:pt x="76" y="237"/>
                  </a:lnTo>
                  <a:lnTo>
                    <a:pt x="55" y="251"/>
                  </a:lnTo>
                  <a:lnTo>
                    <a:pt x="35" y="262"/>
                  </a:lnTo>
                  <a:lnTo>
                    <a:pt x="18" y="271"/>
                  </a:lnTo>
                  <a:lnTo>
                    <a:pt x="6" y="278"/>
                  </a:lnTo>
                  <a:lnTo>
                    <a:pt x="0" y="279"/>
                  </a:lnTo>
                  <a:lnTo>
                    <a:pt x="10" y="270"/>
                  </a:lnTo>
                  <a:lnTo>
                    <a:pt x="22" y="260"/>
                  </a:lnTo>
                  <a:lnTo>
                    <a:pt x="35" y="250"/>
                  </a:lnTo>
                  <a:lnTo>
                    <a:pt x="49" y="239"/>
                  </a:lnTo>
                  <a:lnTo>
                    <a:pt x="63" y="229"/>
                  </a:lnTo>
                  <a:lnTo>
                    <a:pt x="76" y="218"/>
                  </a:lnTo>
                  <a:lnTo>
                    <a:pt x="88" y="206"/>
                  </a:lnTo>
                  <a:lnTo>
                    <a:pt x="98" y="195"/>
                  </a:lnTo>
                  <a:lnTo>
                    <a:pt x="93" y="195"/>
                  </a:lnTo>
                  <a:lnTo>
                    <a:pt x="90" y="195"/>
                  </a:lnTo>
                  <a:lnTo>
                    <a:pt x="87" y="197"/>
                  </a:lnTo>
                  <a:lnTo>
                    <a:pt x="84" y="199"/>
                  </a:lnTo>
                  <a:lnTo>
                    <a:pt x="80" y="201"/>
                  </a:lnTo>
                  <a:lnTo>
                    <a:pt x="77" y="201"/>
                  </a:lnTo>
                  <a:lnTo>
                    <a:pt x="74" y="201"/>
                  </a:lnTo>
                  <a:lnTo>
                    <a:pt x="69" y="198"/>
                  </a:lnTo>
                  <a:lnTo>
                    <a:pt x="80" y="187"/>
                  </a:lnTo>
                  <a:lnTo>
                    <a:pt x="89" y="178"/>
                  </a:lnTo>
                  <a:lnTo>
                    <a:pt x="98" y="168"/>
                  </a:lnTo>
                  <a:lnTo>
                    <a:pt x="105" y="160"/>
                  </a:lnTo>
                  <a:lnTo>
                    <a:pt x="110" y="151"/>
                  </a:lnTo>
                  <a:lnTo>
                    <a:pt x="115" y="142"/>
                  </a:lnTo>
                  <a:lnTo>
                    <a:pt x="119" y="134"/>
                  </a:lnTo>
                  <a:lnTo>
                    <a:pt x="121" y="125"/>
                  </a:lnTo>
                  <a:lnTo>
                    <a:pt x="115" y="126"/>
                  </a:lnTo>
                  <a:lnTo>
                    <a:pt x="108" y="129"/>
                  </a:lnTo>
                  <a:lnTo>
                    <a:pt x="102" y="132"/>
                  </a:lnTo>
                  <a:lnTo>
                    <a:pt x="95" y="136"/>
                  </a:lnTo>
                  <a:lnTo>
                    <a:pt x="87" y="141"/>
                  </a:lnTo>
                  <a:lnTo>
                    <a:pt x="80" y="145"/>
                  </a:lnTo>
                  <a:lnTo>
                    <a:pt x="72" y="150"/>
                  </a:lnTo>
                  <a:lnTo>
                    <a:pt x="63" y="154"/>
                  </a:lnTo>
                  <a:lnTo>
                    <a:pt x="62" y="145"/>
                  </a:lnTo>
                  <a:lnTo>
                    <a:pt x="65" y="136"/>
                  </a:lnTo>
                  <a:lnTo>
                    <a:pt x="72" y="126"/>
                  </a:lnTo>
                  <a:lnTo>
                    <a:pt x="80" y="117"/>
                  </a:lnTo>
                  <a:lnTo>
                    <a:pt x="87" y="109"/>
                  </a:lnTo>
                  <a:lnTo>
                    <a:pt x="94" y="100"/>
                  </a:lnTo>
                  <a:lnTo>
                    <a:pt x="98" y="90"/>
                  </a:lnTo>
                  <a:lnTo>
                    <a:pt x="98" y="80"/>
                  </a:lnTo>
                  <a:lnTo>
                    <a:pt x="98" y="69"/>
                  </a:lnTo>
                  <a:lnTo>
                    <a:pt x="96" y="58"/>
                  </a:lnTo>
                  <a:lnTo>
                    <a:pt x="91" y="47"/>
                  </a:lnTo>
                  <a:lnTo>
                    <a:pt x="81" y="40"/>
                  </a:lnTo>
                  <a:lnTo>
                    <a:pt x="77" y="44"/>
                  </a:lnTo>
                  <a:lnTo>
                    <a:pt x="71" y="50"/>
                  </a:lnTo>
                  <a:lnTo>
                    <a:pt x="66" y="57"/>
                  </a:lnTo>
                  <a:lnTo>
                    <a:pt x="65" y="62"/>
                  </a:lnTo>
                  <a:lnTo>
                    <a:pt x="61" y="60"/>
                  </a:lnTo>
                  <a:lnTo>
                    <a:pt x="58" y="55"/>
                  </a:lnTo>
                  <a:lnTo>
                    <a:pt x="54" y="48"/>
                  </a:lnTo>
                  <a:lnTo>
                    <a:pt x="50" y="41"/>
                  </a:lnTo>
                  <a:lnTo>
                    <a:pt x="46" y="33"/>
                  </a:lnTo>
                  <a:lnTo>
                    <a:pt x="41" y="26"/>
                  </a:lnTo>
                  <a:lnTo>
                    <a:pt x="35" y="20"/>
                  </a:lnTo>
                  <a:lnTo>
                    <a:pt x="29" y="17"/>
                  </a:lnTo>
                  <a:lnTo>
                    <a:pt x="25" y="20"/>
                  </a:lnTo>
                  <a:lnTo>
                    <a:pt x="22" y="22"/>
                  </a:lnTo>
                  <a:lnTo>
                    <a:pt x="19" y="25"/>
                  </a:lnTo>
                  <a:lnTo>
                    <a:pt x="13" y="25"/>
                  </a:lnTo>
                  <a:lnTo>
                    <a:pt x="12" y="22"/>
                  </a:lnTo>
                  <a:lnTo>
                    <a:pt x="12" y="18"/>
                  </a:lnTo>
                  <a:lnTo>
                    <a:pt x="15" y="14"/>
                  </a:lnTo>
                  <a:lnTo>
                    <a:pt x="17" y="10"/>
                  </a:lnTo>
                  <a:lnTo>
                    <a:pt x="22" y="5"/>
                  </a:lnTo>
                  <a:lnTo>
                    <a:pt x="26" y="2"/>
                  </a:lnTo>
                  <a:lnTo>
                    <a:pt x="30" y="0"/>
                  </a:lnTo>
                  <a:lnTo>
                    <a:pt x="34" y="0"/>
                  </a:lnTo>
                  <a:lnTo>
                    <a:pt x="38" y="1"/>
                  </a:lnTo>
                  <a:lnTo>
                    <a:pt x="42" y="4"/>
                  </a:lnTo>
                  <a:lnTo>
                    <a:pt x="47" y="9"/>
                  </a:lnTo>
                  <a:lnTo>
                    <a:pt x="51" y="14"/>
                  </a:lnTo>
                  <a:lnTo>
                    <a:pt x="54" y="20"/>
                  </a:lnTo>
                  <a:lnTo>
                    <a:pt x="57" y="25"/>
                  </a:lnTo>
                  <a:lnTo>
                    <a:pt x="59" y="30"/>
                  </a:lnTo>
                  <a:lnTo>
                    <a:pt x="60" y="33"/>
                  </a:lnTo>
                  <a:close/>
                </a:path>
              </a:pathLst>
            </a:custGeom>
            <a:solidFill>
              <a:srgbClr val="4C4C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9" name="Freeform 11"/>
            <p:cNvSpPr>
              <a:spLocks/>
            </p:cNvSpPr>
            <p:nvPr/>
          </p:nvSpPr>
          <p:spPr bwMode="auto">
            <a:xfrm>
              <a:off x="1470" y="3481"/>
              <a:ext cx="81" cy="296"/>
            </a:xfrm>
            <a:custGeom>
              <a:avLst/>
              <a:gdLst/>
              <a:ahLst/>
              <a:cxnLst>
                <a:cxn ang="0">
                  <a:pos x="78" y="69"/>
                </a:cxn>
                <a:cxn ang="0">
                  <a:pos x="69" y="77"/>
                </a:cxn>
                <a:cxn ang="0">
                  <a:pos x="54" y="84"/>
                </a:cxn>
                <a:cxn ang="0">
                  <a:pos x="40" y="90"/>
                </a:cxn>
                <a:cxn ang="0">
                  <a:pos x="42" y="99"/>
                </a:cxn>
                <a:cxn ang="0">
                  <a:pos x="59" y="111"/>
                </a:cxn>
                <a:cxn ang="0">
                  <a:pos x="76" y="123"/>
                </a:cxn>
                <a:cxn ang="0">
                  <a:pos x="81" y="136"/>
                </a:cxn>
                <a:cxn ang="0">
                  <a:pos x="70" y="144"/>
                </a:cxn>
                <a:cxn ang="0">
                  <a:pos x="60" y="147"/>
                </a:cxn>
                <a:cxn ang="0">
                  <a:pos x="48" y="149"/>
                </a:cxn>
                <a:cxn ang="0">
                  <a:pos x="36" y="151"/>
                </a:cxn>
                <a:cxn ang="0">
                  <a:pos x="37" y="161"/>
                </a:cxn>
                <a:cxn ang="0">
                  <a:pos x="52" y="177"/>
                </a:cxn>
                <a:cxn ang="0">
                  <a:pos x="64" y="195"/>
                </a:cxn>
                <a:cxn ang="0">
                  <a:pos x="70" y="221"/>
                </a:cxn>
                <a:cxn ang="0">
                  <a:pos x="66" y="250"/>
                </a:cxn>
                <a:cxn ang="0">
                  <a:pos x="55" y="288"/>
                </a:cxn>
                <a:cxn ang="0">
                  <a:pos x="52" y="280"/>
                </a:cxn>
                <a:cxn ang="0">
                  <a:pos x="53" y="245"/>
                </a:cxn>
                <a:cxn ang="0">
                  <a:pos x="47" y="213"/>
                </a:cxn>
                <a:cxn ang="0">
                  <a:pos x="27" y="183"/>
                </a:cxn>
                <a:cxn ang="0">
                  <a:pos x="6" y="165"/>
                </a:cxn>
                <a:cxn ang="0">
                  <a:pos x="0" y="155"/>
                </a:cxn>
                <a:cxn ang="0">
                  <a:pos x="8" y="145"/>
                </a:cxn>
                <a:cxn ang="0">
                  <a:pos x="19" y="139"/>
                </a:cxn>
                <a:cxn ang="0">
                  <a:pos x="32" y="134"/>
                </a:cxn>
                <a:cxn ang="0">
                  <a:pos x="46" y="130"/>
                </a:cxn>
                <a:cxn ang="0">
                  <a:pos x="49" y="122"/>
                </a:cxn>
                <a:cxn ang="0">
                  <a:pos x="31" y="110"/>
                </a:cxn>
                <a:cxn ang="0">
                  <a:pos x="17" y="99"/>
                </a:cxn>
                <a:cxn ang="0">
                  <a:pos x="17" y="86"/>
                </a:cxn>
                <a:cxn ang="0">
                  <a:pos x="31" y="78"/>
                </a:cxn>
                <a:cxn ang="0">
                  <a:pos x="38" y="74"/>
                </a:cxn>
                <a:cxn ang="0">
                  <a:pos x="46" y="69"/>
                </a:cxn>
                <a:cxn ang="0">
                  <a:pos x="52" y="64"/>
                </a:cxn>
                <a:cxn ang="0">
                  <a:pos x="52" y="54"/>
                </a:cxn>
                <a:cxn ang="0">
                  <a:pos x="48" y="38"/>
                </a:cxn>
                <a:cxn ang="0">
                  <a:pos x="39" y="22"/>
                </a:cxn>
                <a:cxn ang="0">
                  <a:pos x="31" y="7"/>
                </a:cxn>
                <a:cxn ang="0">
                  <a:pos x="37" y="6"/>
                </a:cxn>
                <a:cxn ang="0">
                  <a:pos x="52" y="21"/>
                </a:cxn>
                <a:cxn ang="0">
                  <a:pos x="63" y="38"/>
                </a:cxn>
                <a:cxn ang="0">
                  <a:pos x="73" y="56"/>
                </a:cxn>
              </a:cxnLst>
              <a:rect l="0" t="0" r="r" b="b"/>
              <a:pathLst>
                <a:path w="81" h="296">
                  <a:moveTo>
                    <a:pt x="78" y="64"/>
                  </a:moveTo>
                  <a:lnTo>
                    <a:pt x="78" y="69"/>
                  </a:lnTo>
                  <a:lnTo>
                    <a:pt x="76" y="73"/>
                  </a:lnTo>
                  <a:lnTo>
                    <a:pt x="69" y="77"/>
                  </a:lnTo>
                  <a:lnTo>
                    <a:pt x="63" y="80"/>
                  </a:lnTo>
                  <a:lnTo>
                    <a:pt x="54" y="84"/>
                  </a:lnTo>
                  <a:lnTo>
                    <a:pt x="46" y="87"/>
                  </a:lnTo>
                  <a:lnTo>
                    <a:pt x="40" y="90"/>
                  </a:lnTo>
                  <a:lnTo>
                    <a:pt x="36" y="94"/>
                  </a:lnTo>
                  <a:lnTo>
                    <a:pt x="42" y="99"/>
                  </a:lnTo>
                  <a:lnTo>
                    <a:pt x="50" y="105"/>
                  </a:lnTo>
                  <a:lnTo>
                    <a:pt x="59" y="111"/>
                  </a:lnTo>
                  <a:lnTo>
                    <a:pt x="69" y="117"/>
                  </a:lnTo>
                  <a:lnTo>
                    <a:pt x="76" y="123"/>
                  </a:lnTo>
                  <a:lnTo>
                    <a:pt x="81" y="129"/>
                  </a:lnTo>
                  <a:lnTo>
                    <a:pt x="81" y="136"/>
                  </a:lnTo>
                  <a:lnTo>
                    <a:pt x="75" y="142"/>
                  </a:lnTo>
                  <a:lnTo>
                    <a:pt x="70" y="144"/>
                  </a:lnTo>
                  <a:lnTo>
                    <a:pt x="65" y="146"/>
                  </a:lnTo>
                  <a:lnTo>
                    <a:pt x="60" y="147"/>
                  </a:lnTo>
                  <a:lnTo>
                    <a:pt x="54" y="148"/>
                  </a:lnTo>
                  <a:lnTo>
                    <a:pt x="48" y="149"/>
                  </a:lnTo>
                  <a:lnTo>
                    <a:pt x="42" y="149"/>
                  </a:lnTo>
                  <a:lnTo>
                    <a:pt x="36" y="151"/>
                  </a:lnTo>
                  <a:lnTo>
                    <a:pt x="31" y="152"/>
                  </a:lnTo>
                  <a:lnTo>
                    <a:pt x="37" y="161"/>
                  </a:lnTo>
                  <a:lnTo>
                    <a:pt x="45" y="169"/>
                  </a:lnTo>
                  <a:lnTo>
                    <a:pt x="52" y="177"/>
                  </a:lnTo>
                  <a:lnTo>
                    <a:pt x="58" y="185"/>
                  </a:lnTo>
                  <a:lnTo>
                    <a:pt x="64" y="195"/>
                  </a:lnTo>
                  <a:lnTo>
                    <a:pt x="68" y="206"/>
                  </a:lnTo>
                  <a:lnTo>
                    <a:pt x="70" y="221"/>
                  </a:lnTo>
                  <a:lnTo>
                    <a:pt x="70" y="239"/>
                  </a:lnTo>
                  <a:lnTo>
                    <a:pt x="66" y="250"/>
                  </a:lnTo>
                  <a:lnTo>
                    <a:pt x="60" y="270"/>
                  </a:lnTo>
                  <a:lnTo>
                    <a:pt x="55" y="288"/>
                  </a:lnTo>
                  <a:lnTo>
                    <a:pt x="52" y="296"/>
                  </a:lnTo>
                  <a:lnTo>
                    <a:pt x="52" y="280"/>
                  </a:lnTo>
                  <a:lnTo>
                    <a:pt x="53" y="263"/>
                  </a:lnTo>
                  <a:lnTo>
                    <a:pt x="53" y="245"/>
                  </a:lnTo>
                  <a:lnTo>
                    <a:pt x="51" y="229"/>
                  </a:lnTo>
                  <a:lnTo>
                    <a:pt x="47" y="213"/>
                  </a:lnTo>
                  <a:lnTo>
                    <a:pt x="39" y="197"/>
                  </a:lnTo>
                  <a:lnTo>
                    <a:pt x="27" y="183"/>
                  </a:lnTo>
                  <a:lnTo>
                    <a:pt x="10" y="171"/>
                  </a:lnTo>
                  <a:lnTo>
                    <a:pt x="6" y="165"/>
                  </a:lnTo>
                  <a:lnTo>
                    <a:pt x="3" y="160"/>
                  </a:lnTo>
                  <a:lnTo>
                    <a:pt x="0" y="155"/>
                  </a:lnTo>
                  <a:lnTo>
                    <a:pt x="3" y="149"/>
                  </a:lnTo>
                  <a:lnTo>
                    <a:pt x="8" y="145"/>
                  </a:lnTo>
                  <a:lnTo>
                    <a:pt x="13" y="142"/>
                  </a:lnTo>
                  <a:lnTo>
                    <a:pt x="19" y="139"/>
                  </a:lnTo>
                  <a:lnTo>
                    <a:pt x="25" y="136"/>
                  </a:lnTo>
                  <a:lnTo>
                    <a:pt x="32" y="134"/>
                  </a:lnTo>
                  <a:lnTo>
                    <a:pt x="39" y="132"/>
                  </a:lnTo>
                  <a:lnTo>
                    <a:pt x="46" y="130"/>
                  </a:lnTo>
                  <a:lnTo>
                    <a:pt x="54" y="128"/>
                  </a:lnTo>
                  <a:lnTo>
                    <a:pt x="49" y="122"/>
                  </a:lnTo>
                  <a:lnTo>
                    <a:pt x="41" y="116"/>
                  </a:lnTo>
                  <a:lnTo>
                    <a:pt x="31" y="110"/>
                  </a:lnTo>
                  <a:lnTo>
                    <a:pt x="23" y="104"/>
                  </a:lnTo>
                  <a:lnTo>
                    <a:pt x="17" y="99"/>
                  </a:lnTo>
                  <a:lnTo>
                    <a:pt x="14" y="93"/>
                  </a:lnTo>
                  <a:lnTo>
                    <a:pt x="17" y="86"/>
                  </a:lnTo>
                  <a:lnTo>
                    <a:pt x="27" y="79"/>
                  </a:lnTo>
                  <a:lnTo>
                    <a:pt x="31" y="78"/>
                  </a:lnTo>
                  <a:lnTo>
                    <a:pt x="34" y="76"/>
                  </a:lnTo>
                  <a:lnTo>
                    <a:pt x="38" y="74"/>
                  </a:lnTo>
                  <a:lnTo>
                    <a:pt x="43" y="72"/>
                  </a:lnTo>
                  <a:lnTo>
                    <a:pt x="46" y="69"/>
                  </a:lnTo>
                  <a:lnTo>
                    <a:pt x="50" y="66"/>
                  </a:lnTo>
                  <a:lnTo>
                    <a:pt x="52" y="64"/>
                  </a:lnTo>
                  <a:lnTo>
                    <a:pt x="53" y="62"/>
                  </a:lnTo>
                  <a:lnTo>
                    <a:pt x="52" y="54"/>
                  </a:lnTo>
                  <a:lnTo>
                    <a:pt x="50" y="46"/>
                  </a:lnTo>
                  <a:lnTo>
                    <a:pt x="48" y="38"/>
                  </a:lnTo>
                  <a:lnTo>
                    <a:pt x="44" y="30"/>
                  </a:lnTo>
                  <a:lnTo>
                    <a:pt x="39" y="22"/>
                  </a:lnTo>
                  <a:lnTo>
                    <a:pt x="35" y="15"/>
                  </a:lnTo>
                  <a:lnTo>
                    <a:pt x="31" y="7"/>
                  </a:lnTo>
                  <a:lnTo>
                    <a:pt x="27" y="0"/>
                  </a:lnTo>
                  <a:lnTo>
                    <a:pt x="37" y="6"/>
                  </a:lnTo>
                  <a:lnTo>
                    <a:pt x="45" y="14"/>
                  </a:lnTo>
                  <a:lnTo>
                    <a:pt x="52" y="21"/>
                  </a:lnTo>
                  <a:lnTo>
                    <a:pt x="58" y="30"/>
                  </a:lnTo>
                  <a:lnTo>
                    <a:pt x="63" y="38"/>
                  </a:lnTo>
                  <a:lnTo>
                    <a:pt x="69" y="47"/>
                  </a:lnTo>
                  <a:lnTo>
                    <a:pt x="73" y="56"/>
                  </a:lnTo>
                  <a:lnTo>
                    <a:pt x="78" y="64"/>
                  </a:lnTo>
                  <a:close/>
                </a:path>
              </a:pathLst>
            </a:custGeom>
            <a:solidFill>
              <a:srgbClr val="4C4C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0" name="Freeform 12"/>
            <p:cNvSpPr>
              <a:spLocks/>
            </p:cNvSpPr>
            <p:nvPr/>
          </p:nvSpPr>
          <p:spPr bwMode="auto">
            <a:xfrm>
              <a:off x="1547" y="3473"/>
              <a:ext cx="60" cy="327"/>
            </a:xfrm>
            <a:custGeom>
              <a:avLst/>
              <a:gdLst/>
              <a:ahLst/>
              <a:cxnLst>
                <a:cxn ang="0">
                  <a:pos x="60" y="148"/>
                </a:cxn>
                <a:cxn ang="0">
                  <a:pos x="58" y="155"/>
                </a:cxn>
                <a:cxn ang="0">
                  <a:pos x="54" y="173"/>
                </a:cxn>
                <a:cxn ang="0">
                  <a:pos x="47" y="200"/>
                </a:cxn>
                <a:cxn ang="0">
                  <a:pos x="38" y="231"/>
                </a:cxn>
                <a:cxn ang="0">
                  <a:pos x="29" y="263"/>
                </a:cxn>
                <a:cxn ang="0">
                  <a:pos x="19" y="292"/>
                </a:cxn>
                <a:cxn ang="0">
                  <a:pos x="10" y="315"/>
                </a:cxn>
                <a:cxn ang="0">
                  <a:pos x="2" y="327"/>
                </a:cxn>
                <a:cxn ang="0">
                  <a:pos x="0" y="319"/>
                </a:cxn>
                <a:cxn ang="0">
                  <a:pos x="2" y="299"/>
                </a:cxn>
                <a:cxn ang="0">
                  <a:pos x="6" y="272"/>
                </a:cxn>
                <a:cxn ang="0">
                  <a:pos x="12" y="242"/>
                </a:cxn>
                <a:cxn ang="0">
                  <a:pos x="19" y="212"/>
                </a:cxn>
                <a:cxn ang="0">
                  <a:pos x="25" y="185"/>
                </a:cxn>
                <a:cxn ang="0">
                  <a:pos x="30" y="167"/>
                </a:cxn>
                <a:cxn ang="0">
                  <a:pos x="31" y="160"/>
                </a:cxn>
                <a:cxn ang="0">
                  <a:pos x="31" y="125"/>
                </a:cxn>
                <a:cxn ang="0">
                  <a:pos x="28" y="86"/>
                </a:cxn>
                <a:cxn ang="0">
                  <a:pos x="22" y="44"/>
                </a:cxn>
                <a:cxn ang="0">
                  <a:pos x="11" y="0"/>
                </a:cxn>
                <a:cxn ang="0">
                  <a:pos x="18" y="7"/>
                </a:cxn>
                <a:cxn ang="0">
                  <a:pos x="25" y="20"/>
                </a:cxn>
                <a:cxn ang="0">
                  <a:pos x="34" y="39"/>
                </a:cxn>
                <a:cxn ang="0">
                  <a:pos x="43" y="62"/>
                </a:cxn>
                <a:cxn ang="0">
                  <a:pos x="50" y="86"/>
                </a:cxn>
                <a:cxn ang="0">
                  <a:pos x="56" y="109"/>
                </a:cxn>
                <a:cxn ang="0">
                  <a:pos x="59" y="131"/>
                </a:cxn>
                <a:cxn ang="0">
                  <a:pos x="60" y="148"/>
                </a:cxn>
              </a:cxnLst>
              <a:rect l="0" t="0" r="r" b="b"/>
              <a:pathLst>
                <a:path w="60" h="327">
                  <a:moveTo>
                    <a:pt x="60" y="148"/>
                  </a:moveTo>
                  <a:lnTo>
                    <a:pt x="58" y="155"/>
                  </a:lnTo>
                  <a:lnTo>
                    <a:pt x="54" y="173"/>
                  </a:lnTo>
                  <a:lnTo>
                    <a:pt x="47" y="200"/>
                  </a:lnTo>
                  <a:lnTo>
                    <a:pt x="38" y="231"/>
                  </a:lnTo>
                  <a:lnTo>
                    <a:pt x="29" y="263"/>
                  </a:lnTo>
                  <a:lnTo>
                    <a:pt x="19" y="292"/>
                  </a:lnTo>
                  <a:lnTo>
                    <a:pt x="10" y="315"/>
                  </a:lnTo>
                  <a:lnTo>
                    <a:pt x="2" y="327"/>
                  </a:lnTo>
                  <a:lnTo>
                    <a:pt x="0" y="319"/>
                  </a:lnTo>
                  <a:lnTo>
                    <a:pt x="2" y="299"/>
                  </a:lnTo>
                  <a:lnTo>
                    <a:pt x="6" y="272"/>
                  </a:lnTo>
                  <a:lnTo>
                    <a:pt x="12" y="242"/>
                  </a:lnTo>
                  <a:lnTo>
                    <a:pt x="19" y="212"/>
                  </a:lnTo>
                  <a:lnTo>
                    <a:pt x="25" y="185"/>
                  </a:lnTo>
                  <a:lnTo>
                    <a:pt x="30" y="167"/>
                  </a:lnTo>
                  <a:lnTo>
                    <a:pt x="31" y="160"/>
                  </a:lnTo>
                  <a:lnTo>
                    <a:pt x="31" y="125"/>
                  </a:lnTo>
                  <a:lnTo>
                    <a:pt x="28" y="86"/>
                  </a:lnTo>
                  <a:lnTo>
                    <a:pt x="22" y="44"/>
                  </a:lnTo>
                  <a:lnTo>
                    <a:pt x="11" y="0"/>
                  </a:lnTo>
                  <a:lnTo>
                    <a:pt x="18" y="7"/>
                  </a:lnTo>
                  <a:lnTo>
                    <a:pt x="25" y="20"/>
                  </a:lnTo>
                  <a:lnTo>
                    <a:pt x="34" y="39"/>
                  </a:lnTo>
                  <a:lnTo>
                    <a:pt x="43" y="62"/>
                  </a:lnTo>
                  <a:lnTo>
                    <a:pt x="50" y="86"/>
                  </a:lnTo>
                  <a:lnTo>
                    <a:pt x="56" y="109"/>
                  </a:lnTo>
                  <a:lnTo>
                    <a:pt x="59" y="131"/>
                  </a:lnTo>
                  <a:lnTo>
                    <a:pt x="60" y="148"/>
                  </a:lnTo>
                  <a:close/>
                </a:path>
              </a:pathLst>
            </a:custGeom>
            <a:solidFill>
              <a:srgbClr val="4C4C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1" name="Freeform 13"/>
            <p:cNvSpPr>
              <a:spLocks/>
            </p:cNvSpPr>
            <p:nvPr/>
          </p:nvSpPr>
          <p:spPr bwMode="auto">
            <a:xfrm>
              <a:off x="1636" y="3490"/>
              <a:ext cx="118" cy="184"/>
            </a:xfrm>
            <a:custGeom>
              <a:avLst/>
              <a:gdLst/>
              <a:ahLst/>
              <a:cxnLst>
                <a:cxn ang="0">
                  <a:pos x="113" y="53"/>
                </a:cxn>
                <a:cxn ang="0">
                  <a:pos x="103" y="54"/>
                </a:cxn>
                <a:cxn ang="0">
                  <a:pos x="92" y="54"/>
                </a:cxn>
                <a:cxn ang="0">
                  <a:pos x="84" y="55"/>
                </a:cxn>
                <a:cxn ang="0">
                  <a:pos x="86" y="68"/>
                </a:cxn>
                <a:cxn ang="0">
                  <a:pos x="84" y="90"/>
                </a:cxn>
                <a:cxn ang="0">
                  <a:pos x="69" y="95"/>
                </a:cxn>
                <a:cxn ang="0">
                  <a:pos x="56" y="90"/>
                </a:cxn>
                <a:cxn ang="0">
                  <a:pos x="43" y="88"/>
                </a:cxn>
                <a:cxn ang="0">
                  <a:pos x="30" y="91"/>
                </a:cxn>
                <a:cxn ang="0">
                  <a:pos x="32" y="107"/>
                </a:cxn>
                <a:cxn ang="0">
                  <a:pos x="36" y="130"/>
                </a:cxn>
                <a:cxn ang="0">
                  <a:pos x="32" y="152"/>
                </a:cxn>
                <a:cxn ang="0">
                  <a:pos x="24" y="174"/>
                </a:cxn>
                <a:cxn ang="0">
                  <a:pos x="19" y="180"/>
                </a:cxn>
                <a:cxn ang="0">
                  <a:pos x="16" y="144"/>
                </a:cxn>
                <a:cxn ang="0">
                  <a:pos x="12" y="114"/>
                </a:cxn>
                <a:cxn ang="0">
                  <a:pos x="6" y="103"/>
                </a:cxn>
                <a:cxn ang="0">
                  <a:pos x="0" y="92"/>
                </a:cxn>
                <a:cxn ang="0">
                  <a:pos x="6" y="82"/>
                </a:cxn>
                <a:cxn ang="0">
                  <a:pos x="20" y="77"/>
                </a:cxn>
                <a:cxn ang="0">
                  <a:pos x="35" y="76"/>
                </a:cxn>
                <a:cxn ang="0">
                  <a:pos x="50" y="77"/>
                </a:cxn>
                <a:cxn ang="0">
                  <a:pos x="60" y="78"/>
                </a:cxn>
                <a:cxn ang="0">
                  <a:pos x="63" y="69"/>
                </a:cxn>
                <a:cxn ang="0">
                  <a:pos x="58" y="51"/>
                </a:cxn>
                <a:cxn ang="0">
                  <a:pos x="65" y="40"/>
                </a:cxn>
                <a:cxn ang="0">
                  <a:pos x="77" y="42"/>
                </a:cxn>
                <a:cxn ang="0">
                  <a:pos x="87" y="45"/>
                </a:cxn>
                <a:cxn ang="0">
                  <a:pos x="94" y="42"/>
                </a:cxn>
                <a:cxn ang="0">
                  <a:pos x="95" y="31"/>
                </a:cxn>
                <a:cxn ang="0">
                  <a:pos x="89" y="21"/>
                </a:cxn>
                <a:cxn ang="0">
                  <a:pos x="83" y="11"/>
                </a:cxn>
                <a:cxn ang="0">
                  <a:pos x="85" y="3"/>
                </a:cxn>
                <a:cxn ang="0">
                  <a:pos x="95" y="2"/>
                </a:cxn>
                <a:cxn ang="0">
                  <a:pos x="103" y="14"/>
                </a:cxn>
                <a:cxn ang="0">
                  <a:pos x="113" y="31"/>
                </a:cxn>
                <a:cxn ang="0">
                  <a:pos x="118" y="46"/>
                </a:cxn>
              </a:cxnLst>
              <a:rect l="0" t="0" r="r" b="b"/>
              <a:pathLst>
                <a:path w="118" h="184">
                  <a:moveTo>
                    <a:pt x="116" y="51"/>
                  </a:moveTo>
                  <a:lnTo>
                    <a:pt x="113" y="53"/>
                  </a:lnTo>
                  <a:lnTo>
                    <a:pt x="109" y="53"/>
                  </a:lnTo>
                  <a:lnTo>
                    <a:pt x="103" y="54"/>
                  </a:lnTo>
                  <a:lnTo>
                    <a:pt x="98" y="54"/>
                  </a:lnTo>
                  <a:lnTo>
                    <a:pt x="92" y="54"/>
                  </a:lnTo>
                  <a:lnTo>
                    <a:pt x="88" y="54"/>
                  </a:lnTo>
                  <a:lnTo>
                    <a:pt x="84" y="55"/>
                  </a:lnTo>
                  <a:lnTo>
                    <a:pt x="81" y="57"/>
                  </a:lnTo>
                  <a:lnTo>
                    <a:pt x="86" y="68"/>
                  </a:lnTo>
                  <a:lnTo>
                    <a:pt x="87" y="79"/>
                  </a:lnTo>
                  <a:lnTo>
                    <a:pt x="84" y="90"/>
                  </a:lnTo>
                  <a:lnTo>
                    <a:pt x="75" y="99"/>
                  </a:lnTo>
                  <a:lnTo>
                    <a:pt x="69" y="95"/>
                  </a:lnTo>
                  <a:lnTo>
                    <a:pt x="63" y="93"/>
                  </a:lnTo>
                  <a:lnTo>
                    <a:pt x="56" y="90"/>
                  </a:lnTo>
                  <a:lnTo>
                    <a:pt x="50" y="89"/>
                  </a:lnTo>
                  <a:lnTo>
                    <a:pt x="43" y="88"/>
                  </a:lnTo>
                  <a:lnTo>
                    <a:pt x="36" y="89"/>
                  </a:lnTo>
                  <a:lnTo>
                    <a:pt x="30" y="91"/>
                  </a:lnTo>
                  <a:lnTo>
                    <a:pt x="24" y="95"/>
                  </a:lnTo>
                  <a:lnTo>
                    <a:pt x="32" y="107"/>
                  </a:lnTo>
                  <a:lnTo>
                    <a:pt x="35" y="118"/>
                  </a:lnTo>
                  <a:lnTo>
                    <a:pt x="36" y="130"/>
                  </a:lnTo>
                  <a:lnTo>
                    <a:pt x="35" y="140"/>
                  </a:lnTo>
                  <a:lnTo>
                    <a:pt x="32" y="152"/>
                  </a:lnTo>
                  <a:lnTo>
                    <a:pt x="28" y="163"/>
                  </a:lnTo>
                  <a:lnTo>
                    <a:pt x="24" y="174"/>
                  </a:lnTo>
                  <a:lnTo>
                    <a:pt x="19" y="184"/>
                  </a:lnTo>
                  <a:lnTo>
                    <a:pt x="19" y="180"/>
                  </a:lnTo>
                  <a:lnTo>
                    <a:pt x="18" y="166"/>
                  </a:lnTo>
                  <a:lnTo>
                    <a:pt x="16" y="144"/>
                  </a:lnTo>
                  <a:lnTo>
                    <a:pt x="13" y="119"/>
                  </a:lnTo>
                  <a:lnTo>
                    <a:pt x="12" y="114"/>
                  </a:lnTo>
                  <a:lnTo>
                    <a:pt x="9" y="109"/>
                  </a:lnTo>
                  <a:lnTo>
                    <a:pt x="6" y="103"/>
                  </a:lnTo>
                  <a:lnTo>
                    <a:pt x="2" y="97"/>
                  </a:lnTo>
                  <a:lnTo>
                    <a:pt x="0" y="92"/>
                  </a:lnTo>
                  <a:lnTo>
                    <a:pt x="0" y="87"/>
                  </a:lnTo>
                  <a:lnTo>
                    <a:pt x="6" y="82"/>
                  </a:lnTo>
                  <a:lnTo>
                    <a:pt x="15" y="78"/>
                  </a:lnTo>
                  <a:lnTo>
                    <a:pt x="20" y="77"/>
                  </a:lnTo>
                  <a:lnTo>
                    <a:pt x="27" y="76"/>
                  </a:lnTo>
                  <a:lnTo>
                    <a:pt x="35" y="76"/>
                  </a:lnTo>
                  <a:lnTo>
                    <a:pt x="43" y="76"/>
                  </a:lnTo>
                  <a:lnTo>
                    <a:pt x="50" y="77"/>
                  </a:lnTo>
                  <a:lnTo>
                    <a:pt x="56" y="77"/>
                  </a:lnTo>
                  <a:lnTo>
                    <a:pt x="60" y="78"/>
                  </a:lnTo>
                  <a:lnTo>
                    <a:pt x="62" y="78"/>
                  </a:lnTo>
                  <a:lnTo>
                    <a:pt x="63" y="69"/>
                  </a:lnTo>
                  <a:lnTo>
                    <a:pt x="59" y="60"/>
                  </a:lnTo>
                  <a:lnTo>
                    <a:pt x="58" y="51"/>
                  </a:lnTo>
                  <a:lnTo>
                    <a:pt x="60" y="42"/>
                  </a:lnTo>
                  <a:lnTo>
                    <a:pt x="65" y="40"/>
                  </a:lnTo>
                  <a:lnTo>
                    <a:pt x="71" y="41"/>
                  </a:lnTo>
                  <a:lnTo>
                    <a:pt x="77" y="42"/>
                  </a:lnTo>
                  <a:lnTo>
                    <a:pt x="82" y="43"/>
                  </a:lnTo>
                  <a:lnTo>
                    <a:pt x="87" y="45"/>
                  </a:lnTo>
                  <a:lnTo>
                    <a:pt x="91" y="44"/>
                  </a:lnTo>
                  <a:lnTo>
                    <a:pt x="94" y="42"/>
                  </a:lnTo>
                  <a:lnTo>
                    <a:pt x="96" y="37"/>
                  </a:lnTo>
                  <a:lnTo>
                    <a:pt x="95" y="31"/>
                  </a:lnTo>
                  <a:lnTo>
                    <a:pt x="92" y="26"/>
                  </a:lnTo>
                  <a:lnTo>
                    <a:pt x="89" y="21"/>
                  </a:lnTo>
                  <a:lnTo>
                    <a:pt x="85" y="17"/>
                  </a:lnTo>
                  <a:lnTo>
                    <a:pt x="83" y="11"/>
                  </a:lnTo>
                  <a:lnTo>
                    <a:pt x="83" y="7"/>
                  </a:lnTo>
                  <a:lnTo>
                    <a:pt x="85" y="3"/>
                  </a:lnTo>
                  <a:lnTo>
                    <a:pt x="93" y="0"/>
                  </a:lnTo>
                  <a:lnTo>
                    <a:pt x="95" y="2"/>
                  </a:lnTo>
                  <a:lnTo>
                    <a:pt x="98" y="7"/>
                  </a:lnTo>
                  <a:lnTo>
                    <a:pt x="103" y="14"/>
                  </a:lnTo>
                  <a:lnTo>
                    <a:pt x="109" y="22"/>
                  </a:lnTo>
                  <a:lnTo>
                    <a:pt x="113" y="31"/>
                  </a:lnTo>
                  <a:lnTo>
                    <a:pt x="116" y="39"/>
                  </a:lnTo>
                  <a:lnTo>
                    <a:pt x="118" y="46"/>
                  </a:lnTo>
                  <a:lnTo>
                    <a:pt x="116" y="51"/>
                  </a:lnTo>
                  <a:close/>
                </a:path>
              </a:pathLst>
            </a:custGeom>
            <a:solidFill>
              <a:srgbClr val="4C4C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2" name="Freeform 14"/>
            <p:cNvSpPr>
              <a:spLocks/>
            </p:cNvSpPr>
            <p:nvPr/>
          </p:nvSpPr>
          <p:spPr bwMode="auto">
            <a:xfrm>
              <a:off x="1379" y="3541"/>
              <a:ext cx="114" cy="270"/>
            </a:xfrm>
            <a:custGeom>
              <a:avLst/>
              <a:gdLst/>
              <a:ahLst/>
              <a:cxnLst>
                <a:cxn ang="0">
                  <a:pos x="78" y="22"/>
                </a:cxn>
                <a:cxn ang="0">
                  <a:pos x="65" y="23"/>
                </a:cxn>
                <a:cxn ang="0">
                  <a:pos x="69" y="40"/>
                </a:cxn>
                <a:cxn ang="0">
                  <a:pos x="70" y="66"/>
                </a:cxn>
                <a:cxn ang="0">
                  <a:pos x="60" y="87"/>
                </a:cxn>
                <a:cxn ang="0">
                  <a:pos x="41" y="107"/>
                </a:cxn>
                <a:cxn ang="0">
                  <a:pos x="35" y="119"/>
                </a:cxn>
                <a:cxn ang="0">
                  <a:pos x="49" y="124"/>
                </a:cxn>
                <a:cxn ang="0">
                  <a:pos x="60" y="131"/>
                </a:cxn>
                <a:cxn ang="0">
                  <a:pos x="66" y="140"/>
                </a:cxn>
                <a:cxn ang="0">
                  <a:pos x="64" y="148"/>
                </a:cxn>
                <a:cxn ang="0">
                  <a:pos x="56" y="156"/>
                </a:cxn>
                <a:cxn ang="0">
                  <a:pos x="47" y="163"/>
                </a:cxn>
                <a:cxn ang="0">
                  <a:pos x="38" y="169"/>
                </a:cxn>
                <a:cxn ang="0">
                  <a:pos x="45" y="180"/>
                </a:cxn>
                <a:cxn ang="0">
                  <a:pos x="74" y="204"/>
                </a:cxn>
                <a:cxn ang="0">
                  <a:pos x="99" y="235"/>
                </a:cxn>
                <a:cxn ang="0">
                  <a:pos x="114" y="261"/>
                </a:cxn>
                <a:cxn ang="0">
                  <a:pos x="100" y="254"/>
                </a:cxn>
                <a:cxn ang="0">
                  <a:pos x="74" y="227"/>
                </a:cxn>
                <a:cxn ang="0">
                  <a:pos x="48" y="206"/>
                </a:cxn>
                <a:cxn ang="0">
                  <a:pos x="21" y="191"/>
                </a:cxn>
                <a:cxn ang="0">
                  <a:pos x="5" y="180"/>
                </a:cxn>
                <a:cxn ang="0">
                  <a:pos x="12" y="168"/>
                </a:cxn>
                <a:cxn ang="0">
                  <a:pos x="26" y="156"/>
                </a:cxn>
                <a:cxn ang="0">
                  <a:pos x="38" y="147"/>
                </a:cxn>
                <a:cxn ang="0">
                  <a:pos x="38" y="140"/>
                </a:cxn>
                <a:cxn ang="0">
                  <a:pos x="25" y="135"/>
                </a:cxn>
                <a:cxn ang="0">
                  <a:pos x="12" y="132"/>
                </a:cxn>
                <a:cxn ang="0">
                  <a:pos x="2" y="127"/>
                </a:cxn>
                <a:cxn ang="0">
                  <a:pos x="12" y="114"/>
                </a:cxn>
                <a:cxn ang="0">
                  <a:pos x="32" y="95"/>
                </a:cxn>
                <a:cxn ang="0">
                  <a:pos x="45" y="75"/>
                </a:cxn>
                <a:cxn ang="0">
                  <a:pos x="51" y="54"/>
                </a:cxn>
                <a:cxn ang="0">
                  <a:pos x="48" y="37"/>
                </a:cxn>
                <a:cxn ang="0">
                  <a:pos x="38" y="26"/>
                </a:cxn>
                <a:cxn ang="0">
                  <a:pos x="27" y="16"/>
                </a:cxn>
                <a:cxn ang="0">
                  <a:pos x="20" y="6"/>
                </a:cxn>
                <a:cxn ang="0">
                  <a:pos x="29" y="2"/>
                </a:cxn>
                <a:cxn ang="0">
                  <a:pos x="50" y="7"/>
                </a:cxn>
                <a:cxn ang="0">
                  <a:pos x="69" y="14"/>
                </a:cxn>
                <a:cxn ang="0">
                  <a:pos x="81" y="19"/>
                </a:cxn>
              </a:cxnLst>
              <a:rect l="0" t="0" r="r" b="b"/>
              <a:pathLst>
                <a:path w="114" h="270">
                  <a:moveTo>
                    <a:pt x="83" y="20"/>
                  </a:moveTo>
                  <a:lnTo>
                    <a:pt x="78" y="22"/>
                  </a:lnTo>
                  <a:lnTo>
                    <a:pt x="71" y="23"/>
                  </a:lnTo>
                  <a:lnTo>
                    <a:pt x="65" y="23"/>
                  </a:lnTo>
                  <a:lnTo>
                    <a:pt x="63" y="23"/>
                  </a:lnTo>
                  <a:lnTo>
                    <a:pt x="69" y="40"/>
                  </a:lnTo>
                  <a:lnTo>
                    <a:pt x="70" y="54"/>
                  </a:lnTo>
                  <a:lnTo>
                    <a:pt x="70" y="66"/>
                  </a:lnTo>
                  <a:lnTo>
                    <a:pt x="67" y="77"/>
                  </a:lnTo>
                  <a:lnTo>
                    <a:pt x="60" y="87"/>
                  </a:lnTo>
                  <a:lnTo>
                    <a:pt x="52" y="97"/>
                  </a:lnTo>
                  <a:lnTo>
                    <a:pt x="41" y="107"/>
                  </a:lnTo>
                  <a:lnTo>
                    <a:pt x="29" y="116"/>
                  </a:lnTo>
                  <a:lnTo>
                    <a:pt x="35" y="119"/>
                  </a:lnTo>
                  <a:lnTo>
                    <a:pt x="42" y="121"/>
                  </a:lnTo>
                  <a:lnTo>
                    <a:pt x="49" y="124"/>
                  </a:lnTo>
                  <a:lnTo>
                    <a:pt x="55" y="127"/>
                  </a:lnTo>
                  <a:lnTo>
                    <a:pt x="60" y="131"/>
                  </a:lnTo>
                  <a:lnTo>
                    <a:pt x="64" y="135"/>
                  </a:lnTo>
                  <a:lnTo>
                    <a:pt x="66" y="140"/>
                  </a:lnTo>
                  <a:lnTo>
                    <a:pt x="66" y="144"/>
                  </a:lnTo>
                  <a:lnTo>
                    <a:pt x="64" y="148"/>
                  </a:lnTo>
                  <a:lnTo>
                    <a:pt x="60" y="152"/>
                  </a:lnTo>
                  <a:lnTo>
                    <a:pt x="56" y="156"/>
                  </a:lnTo>
                  <a:lnTo>
                    <a:pt x="51" y="159"/>
                  </a:lnTo>
                  <a:lnTo>
                    <a:pt x="47" y="163"/>
                  </a:lnTo>
                  <a:lnTo>
                    <a:pt x="42" y="166"/>
                  </a:lnTo>
                  <a:lnTo>
                    <a:pt x="38" y="169"/>
                  </a:lnTo>
                  <a:lnTo>
                    <a:pt x="33" y="173"/>
                  </a:lnTo>
                  <a:lnTo>
                    <a:pt x="45" y="180"/>
                  </a:lnTo>
                  <a:lnTo>
                    <a:pt x="59" y="191"/>
                  </a:lnTo>
                  <a:lnTo>
                    <a:pt x="74" y="204"/>
                  </a:lnTo>
                  <a:lnTo>
                    <a:pt x="88" y="219"/>
                  </a:lnTo>
                  <a:lnTo>
                    <a:pt x="99" y="235"/>
                  </a:lnTo>
                  <a:lnTo>
                    <a:pt x="109" y="249"/>
                  </a:lnTo>
                  <a:lnTo>
                    <a:pt x="114" y="261"/>
                  </a:lnTo>
                  <a:lnTo>
                    <a:pt x="113" y="270"/>
                  </a:lnTo>
                  <a:lnTo>
                    <a:pt x="100" y="254"/>
                  </a:lnTo>
                  <a:lnTo>
                    <a:pt x="87" y="239"/>
                  </a:lnTo>
                  <a:lnTo>
                    <a:pt x="74" y="227"/>
                  </a:lnTo>
                  <a:lnTo>
                    <a:pt x="61" y="216"/>
                  </a:lnTo>
                  <a:lnTo>
                    <a:pt x="48" y="206"/>
                  </a:lnTo>
                  <a:lnTo>
                    <a:pt x="35" y="198"/>
                  </a:lnTo>
                  <a:lnTo>
                    <a:pt x="21" y="191"/>
                  </a:lnTo>
                  <a:lnTo>
                    <a:pt x="6" y="185"/>
                  </a:lnTo>
                  <a:lnTo>
                    <a:pt x="5" y="180"/>
                  </a:lnTo>
                  <a:lnTo>
                    <a:pt x="7" y="175"/>
                  </a:lnTo>
                  <a:lnTo>
                    <a:pt x="12" y="168"/>
                  </a:lnTo>
                  <a:lnTo>
                    <a:pt x="19" y="162"/>
                  </a:lnTo>
                  <a:lnTo>
                    <a:pt x="26" y="156"/>
                  </a:lnTo>
                  <a:lnTo>
                    <a:pt x="33" y="151"/>
                  </a:lnTo>
                  <a:lnTo>
                    <a:pt x="38" y="147"/>
                  </a:lnTo>
                  <a:lnTo>
                    <a:pt x="41" y="144"/>
                  </a:lnTo>
                  <a:lnTo>
                    <a:pt x="38" y="140"/>
                  </a:lnTo>
                  <a:lnTo>
                    <a:pt x="32" y="136"/>
                  </a:lnTo>
                  <a:lnTo>
                    <a:pt x="25" y="135"/>
                  </a:lnTo>
                  <a:lnTo>
                    <a:pt x="19" y="133"/>
                  </a:lnTo>
                  <a:lnTo>
                    <a:pt x="12" y="132"/>
                  </a:lnTo>
                  <a:lnTo>
                    <a:pt x="6" y="129"/>
                  </a:lnTo>
                  <a:lnTo>
                    <a:pt x="2" y="127"/>
                  </a:lnTo>
                  <a:lnTo>
                    <a:pt x="0" y="123"/>
                  </a:lnTo>
                  <a:lnTo>
                    <a:pt x="12" y="114"/>
                  </a:lnTo>
                  <a:lnTo>
                    <a:pt x="23" y="105"/>
                  </a:lnTo>
                  <a:lnTo>
                    <a:pt x="32" y="95"/>
                  </a:lnTo>
                  <a:lnTo>
                    <a:pt x="38" y="85"/>
                  </a:lnTo>
                  <a:lnTo>
                    <a:pt x="45" y="75"/>
                  </a:lnTo>
                  <a:lnTo>
                    <a:pt x="48" y="65"/>
                  </a:lnTo>
                  <a:lnTo>
                    <a:pt x="51" y="54"/>
                  </a:lnTo>
                  <a:lnTo>
                    <a:pt x="51" y="43"/>
                  </a:lnTo>
                  <a:lnTo>
                    <a:pt x="48" y="37"/>
                  </a:lnTo>
                  <a:lnTo>
                    <a:pt x="43" y="31"/>
                  </a:lnTo>
                  <a:lnTo>
                    <a:pt x="38" y="26"/>
                  </a:lnTo>
                  <a:lnTo>
                    <a:pt x="32" y="21"/>
                  </a:lnTo>
                  <a:lnTo>
                    <a:pt x="27" y="16"/>
                  </a:lnTo>
                  <a:lnTo>
                    <a:pt x="23" y="11"/>
                  </a:lnTo>
                  <a:lnTo>
                    <a:pt x="20" y="6"/>
                  </a:lnTo>
                  <a:lnTo>
                    <a:pt x="20" y="0"/>
                  </a:lnTo>
                  <a:lnTo>
                    <a:pt x="29" y="2"/>
                  </a:lnTo>
                  <a:lnTo>
                    <a:pt x="39" y="4"/>
                  </a:lnTo>
                  <a:lnTo>
                    <a:pt x="50" y="7"/>
                  </a:lnTo>
                  <a:lnTo>
                    <a:pt x="59" y="11"/>
                  </a:lnTo>
                  <a:lnTo>
                    <a:pt x="69" y="14"/>
                  </a:lnTo>
                  <a:lnTo>
                    <a:pt x="76" y="17"/>
                  </a:lnTo>
                  <a:lnTo>
                    <a:pt x="81" y="19"/>
                  </a:lnTo>
                  <a:lnTo>
                    <a:pt x="83" y="20"/>
                  </a:lnTo>
                  <a:close/>
                </a:path>
              </a:pathLst>
            </a:custGeom>
            <a:solidFill>
              <a:srgbClr val="4C4C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3" name="Freeform 15"/>
            <p:cNvSpPr>
              <a:spLocks/>
            </p:cNvSpPr>
            <p:nvPr/>
          </p:nvSpPr>
          <p:spPr bwMode="auto">
            <a:xfrm>
              <a:off x="1761" y="3494"/>
              <a:ext cx="243" cy="262"/>
            </a:xfrm>
            <a:custGeom>
              <a:avLst/>
              <a:gdLst/>
              <a:ahLst/>
              <a:cxnLst>
                <a:cxn ang="0">
                  <a:pos x="231" y="41"/>
                </a:cxn>
                <a:cxn ang="0">
                  <a:pos x="230" y="58"/>
                </a:cxn>
                <a:cxn ang="0">
                  <a:pos x="223" y="76"/>
                </a:cxn>
                <a:cxn ang="0">
                  <a:pos x="213" y="93"/>
                </a:cxn>
                <a:cxn ang="0">
                  <a:pos x="211" y="101"/>
                </a:cxn>
                <a:cxn ang="0">
                  <a:pos x="221" y="101"/>
                </a:cxn>
                <a:cxn ang="0">
                  <a:pos x="232" y="101"/>
                </a:cxn>
                <a:cxn ang="0">
                  <a:pos x="241" y="101"/>
                </a:cxn>
                <a:cxn ang="0">
                  <a:pos x="243" y="111"/>
                </a:cxn>
                <a:cxn ang="0">
                  <a:pos x="229" y="129"/>
                </a:cxn>
                <a:cxn ang="0">
                  <a:pos x="206" y="146"/>
                </a:cxn>
                <a:cxn ang="0">
                  <a:pos x="184" y="160"/>
                </a:cxn>
                <a:cxn ang="0">
                  <a:pos x="225" y="170"/>
                </a:cxn>
                <a:cxn ang="0">
                  <a:pos x="207" y="186"/>
                </a:cxn>
                <a:cxn ang="0">
                  <a:pos x="178" y="203"/>
                </a:cxn>
                <a:cxn ang="0">
                  <a:pos x="141" y="219"/>
                </a:cxn>
                <a:cxn ang="0">
                  <a:pos x="101" y="233"/>
                </a:cxn>
                <a:cxn ang="0">
                  <a:pos x="63" y="246"/>
                </a:cxn>
                <a:cxn ang="0">
                  <a:pos x="31" y="255"/>
                </a:cxn>
                <a:cxn ang="0">
                  <a:pos x="9" y="260"/>
                </a:cxn>
                <a:cxn ang="0">
                  <a:pos x="0" y="262"/>
                </a:cxn>
                <a:cxn ang="0">
                  <a:pos x="5" y="259"/>
                </a:cxn>
                <a:cxn ang="0">
                  <a:pos x="20" y="254"/>
                </a:cxn>
                <a:cxn ang="0">
                  <a:pos x="42" y="245"/>
                </a:cxn>
                <a:cxn ang="0">
                  <a:pos x="68" y="234"/>
                </a:cxn>
                <a:cxn ang="0">
                  <a:pos x="95" y="222"/>
                </a:cxn>
                <a:cxn ang="0">
                  <a:pos x="122" y="209"/>
                </a:cxn>
                <a:cxn ang="0">
                  <a:pos x="146" y="197"/>
                </a:cxn>
                <a:cxn ang="0">
                  <a:pos x="165" y="186"/>
                </a:cxn>
                <a:cxn ang="0">
                  <a:pos x="155" y="184"/>
                </a:cxn>
                <a:cxn ang="0">
                  <a:pos x="148" y="182"/>
                </a:cxn>
                <a:cxn ang="0">
                  <a:pos x="157" y="164"/>
                </a:cxn>
                <a:cxn ang="0">
                  <a:pos x="178" y="146"/>
                </a:cxn>
                <a:cxn ang="0">
                  <a:pos x="200" y="131"/>
                </a:cxn>
                <a:cxn ang="0">
                  <a:pos x="211" y="122"/>
                </a:cxn>
                <a:cxn ang="0">
                  <a:pos x="198" y="120"/>
                </a:cxn>
                <a:cxn ang="0">
                  <a:pos x="184" y="119"/>
                </a:cxn>
                <a:cxn ang="0">
                  <a:pos x="173" y="118"/>
                </a:cxn>
                <a:cxn ang="0">
                  <a:pos x="169" y="118"/>
                </a:cxn>
                <a:cxn ang="0">
                  <a:pos x="188" y="94"/>
                </a:cxn>
                <a:cxn ang="0">
                  <a:pos x="204" y="70"/>
                </a:cxn>
                <a:cxn ang="0">
                  <a:pos x="210" y="45"/>
                </a:cxn>
                <a:cxn ang="0">
                  <a:pos x="197" y="19"/>
                </a:cxn>
                <a:cxn ang="0">
                  <a:pos x="189" y="11"/>
                </a:cxn>
                <a:cxn ang="0">
                  <a:pos x="178" y="1"/>
                </a:cxn>
                <a:cxn ang="0">
                  <a:pos x="181" y="2"/>
                </a:cxn>
                <a:cxn ang="0">
                  <a:pos x="197" y="10"/>
                </a:cxn>
                <a:cxn ang="0">
                  <a:pos x="216" y="21"/>
                </a:cxn>
                <a:cxn ang="0">
                  <a:pos x="229" y="31"/>
                </a:cxn>
              </a:cxnLst>
              <a:rect l="0" t="0" r="r" b="b"/>
              <a:pathLst>
                <a:path w="243" h="262">
                  <a:moveTo>
                    <a:pt x="229" y="31"/>
                  </a:moveTo>
                  <a:lnTo>
                    <a:pt x="231" y="41"/>
                  </a:lnTo>
                  <a:lnTo>
                    <a:pt x="232" y="49"/>
                  </a:lnTo>
                  <a:lnTo>
                    <a:pt x="230" y="58"/>
                  </a:lnTo>
                  <a:lnTo>
                    <a:pt x="228" y="67"/>
                  </a:lnTo>
                  <a:lnTo>
                    <a:pt x="223" y="76"/>
                  </a:lnTo>
                  <a:lnTo>
                    <a:pt x="218" y="85"/>
                  </a:lnTo>
                  <a:lnTo>
                    <a:pt x="213" y="93"/>
                  </a:lnTo>
                  <a:lnTo>
                    <a:pt x="208" y="101"/>
                  </a:lnTo>
                  <a:lnTo>
                    <a:pt x="211" y="101"/>
                  </a:lnTo>
                  <a:lnTo>
                    <a:pt x="216" y="101"/>
                  </a:lnTo>
                  <a:lnTo>
                    <a:pt x="221" y="101"/>
                  </a:lnTo>
                  <a:lnTo>
                    <a:pt x="227" y="101"/>
                  </a:lnTo>
                  <a:lnTo>
                    <a:pt x="232" y="101"/>
                  </a:lnTo>
                  <a:lnTo>
                    <a:pt x="237" y="101"/>
                  </a:lnTo>
                  <a:lnTo>
                    <a:pt x="241" y="101"/>
                  </a:lnTo>
                  <a:lnTo>
                    <a:pt x="242" y="103"/>
                  </a:lnTo>
                  <a:lnTo>
                    <a:pt x="243" y="111"/>
                  </a:lnTo>
                  <a:lnTo>
                    <a:pt x="238" y="120"/>
                  </a:lnTo>
                  <a:lnTo>
                    <a:pt x="229" y="129"/>
                  </a:lnTo>
                  <a:lnTo>
                    <a:pt x="219" y="138"/>
                  </a:lnTo>
                  <a:lnTo>
                    <a:pt x="206" y="146"/>
                  </a:lnTo>
                  <a:lnTo>
                    <a:pt x="194" y="154"/>
                  </a:lnTo>
                  <a:lnTo>
                    <a:pt x="184" y="160"/>
                  </a:lnTo>
                  <a:lnTo>
                    <a:pt x="175" y="167"/>
                  </a:lnTo>
                  <a:lnTo>
                    <a:pt x="225" y="170"/>
                  </a:lnTo>
                  <a:lnTo>
                    <a:pt x="217" y="178"/>
                  </a:lnTo>
                  <a:lnTo>
                    <a:pt x="207" y="186"/>
                  </a:lnTo>
                  <a:lnTo>
                    <a:pt x="193" y="195"/>
                  </a:lnTo>
                  <a:lnTo>
                    <a:pt x="178" y="203"/>
                  </a:lnTo>
                  <a:lnTo>
                    <a:pt x="159" y="211"/>
                  </a:lnTo>
                  <a:lnTo>
                    <a:pt x="141" y="219"/>
                  </a:lnTo>
                  <a:lnTo>
                    <a:pt x="121" y="226"/>
                  </a:lnTo>
                  <a:lnTo>
                    <a:pt x="101" y="233"/>
                  </a:lnTo>
                  <a:lnTo>
                    <a:pt x="82" y="239"/>
                  </a:lnTo>
                  <a:lnTo>
                    <a:pt x="63" y="246"/>
                  </a:lnTo>
                  <a:lnTo>
                    <a:pt x="47" y="250"/>
                  </a:lnTo>
                  <a:lnTo>
                    <a:pt x="31" y="255"/>
                  </a:lnTo>
                  <a:lnTo>
                    <a:pt x="18" y="258"/>
                  </a:lnTo>
                  <a:lnTo>
                    <a:pt x="9" y="260"/>
                  </a:lnTo>
                  <a:lnTo>
                    <a:pt x="3" y="262"/>
                  </a:lnTo>
                  <a:lnTo>
                    <a:pt x="0" y="262"/>
                  </a:lnTo>
                  <a:lnTo>
                    <a:pt x="2" y="261"/>
                  </a:lnTo>
                  <a:lnTo>
                    <a:pt x="5" y="259"/>
                  </a:lnTo>
                  <a:lnTo>
                    <a:pt x="12" y="257"/>
                  </a:lnTo>
                  <a:lnTo>
                    <a:pt x="20" y="254"/>
                  </a:lnTo>
                  <a:lnTo>
                    <a:pt x="30" y="250"/>
                  </a:lnTo>
                  <a:lnTo>
                    <a:pt x="42" y="245"/>
                  </a:lnTo>
                  <a:lnTo>
                    <a:pt x="55" y="239"/>
                  </a:lnTo>
                  <a:lnTo>
                    <a:pt x="68" y="234"/>
                  </a:lnTo>
                  <a:lnTo>
                    <a:pt x="81" y="228"/>
                  </a:lnTo>
                  <a:lnTo>
                    <a:pt x="95" y="222"/>
                  </a:lnTo>
                  <a:lnTo>
                    <a:pt x="109" y="215"/>
                  </a:lnTo>
                  <a:lnTo>
                    <a:pt x="122" y="209"/>
                  </a:lnTo>
                  <a:lnTo>
                    <a:pt x="135" y="203"/>
                  </a:lnTo>
                  <a:lnTo>
                    <a:pt x="146" y="197"/>
                  </a:lnTo>
                  <a:lnTo>
                    <a:pt x="156" y="191"/>
                  </a:lnTo>
                  <a:lnTo>
                    <a:pt x="165" y="186"/>
                  </a:lnTo>
                  <a:lnTo>
                    <a:pt x="160" y="185"/>
                  </a:lnTo>
                  <a:lnTo>
                    <a:pt x="155" y="184"/>
                  </a:lnTo>
                  <a:lnTo>
                    <a:pt x="151" y="183"/>
                  </a:lnTo>
                  <a:lnTo>
                    <a:pt x="148" y="182"/>
                  </a:lnTo>
                  <a:lnTo>
                    <a:pt x="150" y="174"/>
                  </a:lnTo>
                  <a:lnTo>
                    <a:pt x="157" y="164"/>
                  </a:lnTo>
                  <a:lnTo>
                    <a:pt x="166" y="155"/>
                  </a:lnTo>
                  <a:lnTo>
                    <a:pt x="178" y="146"/>
                  </a:lnTo>
                  <a:lnTo>
                    <a:pt x="190" y="138"/>
                  </a:lnTo>
                  <a:lnTo>
                    <a:pt x="200" y="131"/>
                  </a:lnTo>
                  <a:lnTo>
                    <a:pt x="208" y="125"/>
                  </a:lnTo>
                  <a:lnTo>
                    <a:pt x="211" y="122"/>
                  </a:lnTo>
                  <a:lnTo>
                    <a:pt x="205" y="120"/>
                  </a:lnTo>
                  <a:lnTo>
                    <a:pt x="198" y="120"/>
                  </a:lnTo>
                  <a:lnTo>
                    <a:pt x="191" y="119"/>
                  </a:lnTo>
                  <a:lnTo>
                    <a:pt x="184" y="119"/>
                  </a:lnTo>
                  <a:lnTo>
                    <a:pt x="178" y="118"/>
                  </a:lnTo>
                  <a:lnTo>
                    <a:pt x="173" y="118"/>
                  </a:lnTo>
                  <a:lnTo>
                    <a:pt x="170" y="118"/>
                  </a:lnTo>
                  <a:lnTo>
                    <a:pt x="169" y="118"/>
                  </a:lnTo>
                  <a:lnTo>
                    <a:pt x="178" y="106"/>
                  </a:lnTo>
                  <a:lnTo>
                    <a:pt x="188" y="94"/>
                  </a:lnTo>
                  <a:lnTo>
                    <a:pt x="197" y="82"/>
                  </a:lnTo>
                  <a:lnTo>
                    <a:pt x="204" y="70"/>
                  </a:lnTo>
                  <a:lnTo>
                    <a:pt x="209" y="58"/>
                  </a:lnTo>
                  <a:lnTo>
                    <a:pt x="210" y="45"/>
                  </a:lnTo>
                  <a:lnTo>
                    <a:pt x="206" y="32"/>
                  </a:lnTo>
                  <a:lnTo>
                    <a:pt x="197" y="19"/>
                  </a:lnTo>
                  <a:lnTo>
                    <a:pt x="193" y="15"/>
                  </a:lnTo>
                  <a:lnTo>
                    <a:pt x="189" y="11"/>
                  </a:lnTo>
                  <a:lnTo>
                    <a:pt x="184" y="7"/>
                  </a:lnTo>
                  <a:lnTo>
                    <a:pt x="178" y="1"/>
                  </a:lnTo>
                  <a:lnTo>
                    <a:pt x="178" y="0"/>
                  </a:lnTo>
                  <a:lnTo>
                    <a:pt x="181" y="2"/>
                  </a:lnTo>
                  <a:lnTo>
                    <a:pt x="188" y="5"/>
                  </a:lnTo>
                  <a:lnTo>
                    <a:pt x="197" y="10"/>
                  </a:lnTo>
                  <a:lnTo>
                    <a:pt x="207" y="15"/>
                  </a:lnTo>
                  <a:lnTo>
                    <a:pt x="216" y="21"/>
                  </a:lnTo>
                  <a:lnTo>
                    <a:pt x="224" y="27"/>
                  </a:lnTo>
                  <a:lnTo>
                    <a:pt x="229" y="31"/>
                  </a:lnTo>
                  <a:close/>
                </a:path>
              </a:pathLst>
            </a:custGeom>
            <a:solidFill>
              <a:srgbClr val="4C4C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4" name="Freeform 16"/>
            <p:cNvSpPr>
              <a:spLocks/>
            </p:cNvSpPr>
            <p:nvPr/>
          </p:nvSpPr>
          <p:spPr bwMode="auto">
            <a:xfrm>
              <a:off x="1642" y="3522"/>
              <a:ext cx="276" cy="297"/>
            </a:xfrm>
            <a:custGeom>
              <a:avLst/>
              <a:gdLst/>
              <a:ahLst/>
              <a:cxnLst>
                <a:cxn ang="0">
                  <a:pos x="274" y="0"/>
                </a:cxn>
                <a:cxn ang="0">
                  <a:pos x="276" y="16"/>
                </a:cxn>
                <a:cxn ang="0">
                  <a:pos x="276" y="32"/>
                </a:cxn>
                <a:cxn ang="0">
                  <a:pos x="272" y="48"/>
                </a:cxn>
                <a:cxn ang="0">
                  <a:pos x="267" y="63"/>
                </a:cxn>
                <a:cxn ang="0">
                  <a:pos x="259" y="79"/>
                </a:cxn>
                <a:cxn ang="0">
                  <a:pos x="250" y="94"/>
                </a:cxn>
                <a:cxn ang="0">
                  <a:pos x="239" y="108"/>
                </a:cxn>
                <a:cxn ang="0">
                  <a:pos x="226" y="122"/>
                </a:cxn>
                <a:cxn ang="0">
                  <a:pos x="213" y="136"/>
                </a:cxn>
                <a:cxn ang="0">
                  <a:pos x="198" y="150"/>
                </a:cxn>
                <a:cxn ang="0">
                  <a:pos x="181" y="163"/>
                </a:cxn>
                <a:cxn ang="0">
                  <a:pos x="165" y="176"/>
                </a:cxn>
                <a:cxn ang="0">
                  <a:pos x="149" y="188"/>
                </a:cxn>
                <a:cxn ang="0">
                  <a:pos x="131" y="199"/>
                </a:cxn>
                <a:cxn ang="0">
                  <a:pos x="115" y="211"/>
                </a:cxn>
                <a:cxn ang="0">
                  <a:pos x="97" y="221"/>
                </a:cxn>
                <a:cxn ang="0">
                  <a:pos x="0" y="297"/>
                </a:cxn>
                <a:cxn ang="0">
                  <a:pos x="1" y="294"/>
                </a:cxn>
                <a:cxn ang="0">
                  <a:pos x="7" y="286"/>
                </a:cxn>
                <a:cxn ang="0">
                  <a:pos x="17" y="274"/>
                </a:cxn>
                <a:cxn ang="0">
                  <a:pos x="29" y="259"/>
                </a:cxn>
                <a:cxn ang="0">
                  <a:pos x="45" y="243"/>
                </a:cxn>
                <a:cxn ang="0">
                  <a:pos x="62" y="227"/>
                </a:cxn>
                <a:cxn ang="0">
                  <a:pos x="80" y="213"/>
                </a:cxn>
                <a:cxn ang="0">
                  <a:pos x="100" y="202"/>
                </a:cxn>
                <a:cxn ang="0">
                  <a:pos x="104" y="199"/>
                </a:cxn>
                <a:cxn ang="0">
                  <a:pos x="116" y="191"/>
                </a:cxn>
                <a:cxn ang="0">
                  <a:pos x="131" y="179"/>
                </a:cxn>
                <a:cxn ang="0">
                  <a:pos x="150" y="165"/>
                </a:cxn>
                <a:cxn ang="0">
                  <a:pos x="170" y="149"/>
                </a:cxn>
                <a:cxn ang="0">
                  <a:pos x="189" y="132"/>
                </a:cxn>
                <a:cxn ang="0">
                  <a:pos x="205" y="116"/>
                </a:cxn>
                <a:cxn ang="0">
                  <a:pos x="216" y="101"/>
                </a:cxn>
                <a:cxn ang="0">
                  <a:pos x="222" y="90"/>
                </a:cxn>
                <a:cxn ang="0">
                  <a:pos x="230" y="75"/>
                </a:cxn>
                <a:cxn ang="0">
                  <a:pos x="239" y="58"/>
                </a:cxn>
                <a:cxn ang="0">
                  <a:pos x="249" y="41"/>
                </a:cxn>
                <a:cxn ang="0">
                  <a:pos x="258" y="24"/>
                </a:cxn>
                <a:cxn ang="0">
                  <a:pos x="266" y="11"/>
                </a:cxn>
                <a:cxn ang="0">
                  <a:pos x="271" y="2"/>
                </a:cxn>
                <a:cxn ang="0">
                  <a:pos x="274" y="0"/>
                </a:cxn>
              </a:cxnLst>
              <a:rect l="0" t="0" r="r" b="b"/>
              <a:pathLst>
                <a:path w="276" h="297">
                  <a:moveTo>
                    <a:pt x="274" y="0"/>
                  </a:moveTo>
                  <a:lnTo>
                    <a:pt x="276" y="16"/>
                  </a:lnTo>
                  <a:lnTo>
                    <a:pt x="276" y="32"/>
                  </a:lnTo>
                  <a:lnTo>
                    <a:pt x="272" y="48"/>
                  </a:lnTo>
                  <a:lnTo>
                    <a:pt x="267" y="63"/>
                  </a:lnTo>
                  <a:lnTo>
                    <a:pt x="259" y="79"/>
                  </a:lnTo>
                  <a:lnTo>
                    <a:pt x="250" y="94"/>
                  </a:lnTo>
                  <a:lnTo>
                    <a:pt x="239" y="108"/>
                  </a:lnTo>
                  <a:lnTo>
                    <a:pt x="226" y="122"/>
                  </a:lnTo>
                  <a:lnTo>
                    <a:pt x="213" y="136"/>
                  </a:lnTo>
                  <a:lnTo>
                    <a:pt x="198" y="150"/>
                  </a:lnTo>
                  <a:lnTo>
                    <a:pt x="181" y="163"/>
                  </a:lnTo>
                  <a:lnTo>
                    <a:pt x="165" y="176"/>
                  </a:lnTo>
                  <a:lnTo>
                    <a:pt x="149" y="188"/>
                  </a:lnTo>
                  <a:lnTo>
                    <a:pt x="131" y="199"/>
                  </a:lnTo>
                  <a:lnTo>
                    <a:pt x="115" y="211"/>
                  </a:lnTo>
                  <a:lnTo>
                    <a:pt x="97" y="221"/>
                  </a:lnTo>
                  <a:lnTo>
                    <a:pt x="0" y="297"/>
                  </a:lnTo>
                  <a:lnTo>
                    <a:pt x="1" y="294"/>
                  </a:lnTo>
                  <a:lnTo>
                    <a:pt x="7" y="286"/>
                  </a:lnTo>
                  <a:lnTo>
                    <a:pt x="17" y="274"/>
                  </a:lnTo>
                  <a:lnTo>
                    <a:pt x="29" y="259"/>
                  </a:lnTo>
                  <a:lnTo>
                    <a:pt x="45" y="243"/>
                  </a:lnTo>
                  <a:lnTo>
                    <a:pt x="62" y="227"/>
                  </a:lnTo>
                  <a:lnTo>
                    <a:pt x="80" y="213"/>
                  </a:lnTo>
                  <a:lnTo>
                    <a:pt x="100" y="202"/>
                  </a:lnTo>
                  <a:lnTo>
                    <a:pt x="104" y="199"/>
                  </a:lnTo>
                  <a:lnTo>
                    <a:pt x="116" y="191"/>
                  </a:lnTo>
                  <a:lnTo>
                    <a:pt x="131" y="179"/>
                  </a:lnTo>
                  <a:lnTo>
                    <a:pt x="150" y="165"/>
                  </a:lnTo>
                  <a:lnTo>
                    <a:pt x="170" y="149"/>
                  </a:lnTo>
                  <a:lnTo>
                    <a:pt x="189" y="132"/>
                  </a:lnTo>
                  <a:lnTo>
                    <a:pt x="205" y="116"/>
                  </a:lnTo>
                  <a:lnTo>
                    <a:pt x="216" y="101"/>
                  </a:lnTo>
                  <a:lnTo>
                    <a:pt x="222" y="90"/>
                  </a:lnTo>
                  <a:lnTo>
                    <a:pt x="230" y="75"/>
                  </a:lnTo>
                  <a:lnTo>
                    <a:pt x="239" y="58"/>
                  </a:lnTo>
                  <a:lnTo>
                    <a:pt x="249" y="41"/>
                  </a:lnTo>
                  <a:lnTo>
                    <a:pt x="258" y="24"/>
                  </a:lnTo>
                  <a:lnTo>
                    <a:pt x="266" y="11"/>
                  </a:lnTo>
                  <a:lnTo>
                    <a:pt x="271" y="2"/>
                  </a:lnTo>
                  <a:lnTo>
                    <a:pt x="274" y="0"/>
                  </a:lnTo>
                  <a:close/>
                </a:path>
              </a:pathLst>
            </a:custGeom>
            <a:solidFill>
              <a:srgbClr val="4C4C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5" name="Freeform 17"/>
            <p:cNvSpPr>
              <a:spLocks/>
            </p:cNvSpPr>
            <p:nvPr/>
          </p:nvSpPr>
          <p:spPr bwMode="auto">
            <a:xfrm>
              <a:off x="2031" y="3531"/>
              <a:ext cx="75" cy="90"/>
            </a:xfrm>
            <a:custGeom>
              <a:avLst/>
              <a:gdLst/>
              <a:ahLst/>
              <a:cxnLst>
                <a:cxn ang="0">
                  <a:pos x="31" y="42"/>
                </a:cxn>
                <a:cxn ang="0">
                  <a:pos x="37" y="45"/>
                </a:cxn>
                <a:cxn ang="0">
                  <a:pos x="45" y="46"/>
                </a:cxn>
                <a:cxn ang="0">
                  <a:pos x="52" y="47"/>
                </a:cxn>
                <a:cxn ang="0">
                  <a:pos x="60" y="48"/>
                </a:cxn>
                <a:cxn ang="0">
                  <a:pos x="66" y="50"/>
                </a:cxn>
                <a:cxn ang="0">
                  <a:pos x="71" y="53"/>
                </a:cxn>
                <a:cxn ang="0">
                  <a:pos x="75" y="57"/>
                </a:cxn>
                <a:cxn ang="0">
                  <a:pos x="75" y="64"/>
                </a:cxn>
                <a:cxn ang="0">
                  <a:pos x="69" y="69"/>
                </a:cxn>
                <a:cxn ang="0">
                  <a:pos x="62" y="74"/>
                </a:cxn>
                <a:cxn ang="0">
                  <a:pos x="53" y="79"/>
                </a:cxn>
                <a:cxn ang="0">
                  <a:pos x="43" y="83"/>
                </a:cxn>
                <a:cxn ang="0">
                  <a:pos x="34" y="87"/>
                </a:cxn>
                <a:cxn ang="0">
                  <a:pos x="26" y="90"/>
                </a:cxn>
                <a:cxn ang="0">
                  <a:pos x="20" y="90"/>
                </a:cxn>
                <a:cxn ang="0">
                  <a:pos x="17" y="90"/>
                </a:cxn>
                <a:cxn ang="0">
                  <a:pos x="23" y="85"/>
                </a:cxn>
                <a:cxn ang="0">
                  <a:pos x="27" y="82"/>
                </a:cxn>
                <a:cxn ang="0">
                  <a:pos x="31" y="78"/>
                </a:cxn>
                <a:cxn ang="0">
                  <a:pos x="36" y="76"/>
                </a:cxn>
                <a:cxn ang="0">
                  <a:pos x="39" y="73"/>
                </a:cxn>
                <a:cxn ang="0">
                  <a:pos x="43" y="71"/>
                </a:cxn>
                <a:cxn ang="0">
                  <a:pos x="46" y="68"/>
                </a:cxn>
                <a:cxn ang="0">
                  <a:pos x="50" y="65"/>
                </a:cxn>
                <a:cxn ang="0">
                  <a:pos x="43" y="64"/>
                </a:cxn>
                <a:cxn ang="0">
                  <a:pos x="37" y="62"/>
                </a:cxn>
                <a:cxn ang="0">
                  <a:pos x="30" y="62"/>
                </a:cxn>
                <a:cxn ang="0">
                  <a:pos x="24" y="61"/>
                </a:cxn>
                <a:cxn ang="0">
                  <a:pos x="17" y="60"/>
                </a:cxn>
                <a:cxn ang="0">
                  <a:pos x="11" y="59"/>
                </a:cxn>
                <a:cxn ang="0">
                  <a:pos x="5" y="57"/>
                </a:cxn>
                <a:cxn ang="0">
                  <a:pos x="0" y="55"/>
                </a:cxn>
                <a:cxn ang="0">
                  <a:pos x="11" y="41"/>
                </a:cxn>
                <a:cxn ang="0">
                  <a:pos x="17" y="28"/>
                </a:cxn>
                <a:cxn ang="0">
                  <a:pos x="20" y="14"/>
                </a:cxn>
                <a:cxn ang="0">
                  <a:pos x="22" y="0"/>
                </a:cxn>
                <a:cxn ang="0">
                  <a:pos x="27" y="4"/>
                </a:cxn>
                <a:cxn ang="0">
                  <a:pos x="30" y="15"/>
                </a:cxn>
                <a:cxn ang="0">
                  <a:pos x="31" y="30"/>
                </a:cxn>
                <a:cxn ang="0">
                  <a:pos x="31" y="42"/>
                </a:cxn>
              </a:cxnLst>
              <a:rect l="0" t="0" r="r" b="b"/>
              <a:pathLst>
                <a:path w="75" h="90">
                  <a:moveTo>
                    <a:pt x="31" y="42"/>
                  </a:moveTo>
                  <a:lnTo>
                    <a:pt x="37" y="45"/>
                  </a:lnTo>
                  <a:lnTo>
                    <a:pt x="45" y="46"/>
                  </a:lnTo>
                  <a:lnTo>
                    <a:pt x="52" y="47"/>
                  </a:lnTo>
                  <a:lnTo>
                    <a:pt x="60" y="48"/>
                  </a:lnTo>
                  <a:lnTo>
                    <a:pt x="66" y="50"/>
                  </a:lnTo>
                  <a:lnTo>
                    <a:pt x="71" y="53"/>
                  </a:lnTo>
                  <a:lnTo>
                    <a:pt x="75" y="57"/>
                  </a:lnTo>
                  <a:lnTo>
                    <a:pt x="75" y="64"/>
                  </a:lnTo>
                  <a:lnTo>
                    <a:pt x="69" y="69"/>
                  </a:lnTo>
                  <a:lnTo>
                    <a:pt x="62" y="74"/>
                  </a:lnTo>
                  <a:lnTo>
                    <a:pt x="53" y="79"/>
                  </a:lnTo>
                  <a:lnTo>
                    <a:pt x="43" y="83"/>
                  </a:lnTo>
                  <a:lnTo>
                    <a:pt x="34" y="87"/>
                  </a:lnTo>
                  <a:lnTo>
                    <a:pt x="26" y="90"/>
                  </a:lnTo>
                  <a:lnTo>
                    <a:pt x="20" y="90"/>
                  </a:lnTo>
                  <a:lnTo>
                    <a:pt x="17" y="90"/>
                  </a:lnTo>
                  <a:lnTo>
                    <a:pt x="23" y="85"/>
                  </a:lnTo>
                  <a:lnTo>
                    <a:pt x="27" y="82"/>
                  </a:lnTo>
                  <a:lnTo>
                    <a:pt x="31" y="78"/>
                  </a:lnTo>
                  <a:lnTo>
                    <a:pt x="36" y="76"/>
                  </a:lnTo>
                  <a:lnTo>
                    <a:pt x="39" y="73"/>
                  </a:lnTo>
                  <a:lnTo>
                    <a:pt x="43" y="71"/>
                  </a:lnTo>
                  <a:lnTo>
                    <a:pt x="46" y="68"/>
                  </a:lnTo>
                  <a:lnTo>
                    <a:pt x="50" y="65"/>
                  </a:lnTo>
                  <a:lnTo>
                    <a:pt x="43" y="64"/>
                  </a:lnTo>
                  <a:lnTo>
                    <a:pt x="37" y="62"/>
                  </a:lnTo>
                  <a:lnTo>
                    <a:pt x="30" y="62"/>
                  </a:lnTo>
                  <a:lnTo>
                    <a:pt x="24" y="61"/>
                  </a:lnTo>
                  <a:lnTo>
                    <a:pt x="17" y="60"/>
                  </a:lnTo>
                  <a:lnTo>
                    <a:pt x="11" y="59"/>
                  </a:lnTo>
                  <a:lnTo>
                    <a:pt x="5" y="57"/>
                  </a:lnTo>
                  <a:lnTo>
                    <a:pt x="0" y="55"/>
                  </a:lnTo>
                  <a:lnTo>
                    <a:pt x="11" y="41"/>
                  </a:lnTo>
                  <a:lnTo>
                    <a:pt x="17" y="28"/>
                  </a:lnTo>
                  <a:lnTo>
                    <a:pt x="20" y="14"/>
                  </a:lnTo>
                  <a:lnTo>
                    <a:pt x="22" y="0"/>
                  </a:lnTo>
                  <a:lnTo>
                    <a:pt x="27" y="4"/>
                  </a:lnTo>
                  <a:lnTo>
                    <a:pt x="30" y="15"/>
                  </a:lnTo>
                  <a:lnTo>
                    <a:pt x="31" y="30"/>
                  </a:lnTo>
                  <a:lnTo>
                    <a:pt x="31" y="42"/>
                  </a:lnTo>
                  <a:close/>
                </a:path>
              </a:pathLst>
            </a:custGeom>
            <a:solidFill>
              <a:srgbClr val="4C4C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6" name="Freeform 18"/>
            <p:cNvSpPr>
              <a:spLocks/>
            </p:cNvSpPr>
            <p:nvPr/>
          </p:nvSpPr>
          <p:spPr bwMode="auto">
            <a:xfrm>
              <a:off x="1576" y="3618"/>
              <a:ext cx="153" cy="202"/>
            </a:xfrm>
            <a:custGeom>
              <a:avLst/>
              <a:gdLst/>
              <a:ahLst/>
              <a:cxnLst>
                <a:cxn ang="0">
                  <a:pos x="153" y="0"/>
                </a:cxn>
                <a:cxn ang="0">
                  <a:pos x="151" y="12"/>
                </a:cxn>
                <a:cxn ang="0">
                  <a:pos x="146" y="28"/>
                </a:cxn>
                <a:cxn ang="0">
                  <a:pos x="140" y="42"/>
                </a:cxn>
                <a:cxn ang="0">
                  <a:pos x="137" y="48"/>
                </a:cxn>
                <a:cxn ang="0">
                  <a:pos x="8" y="202"/>
                </a:cxn>
                <a:cxn ang="0">
                  <a:pos x="6" y="202"/>
                </a:cxn>
                <a:cxn ang="0">
                  <a:pos x="3" y="202"/>
                </a:cxn>
                <a:cxn ang="0">
                  <a:pos x="2" y="201"/>
                </a:cxn>
                <a:cxn ang="0">
                  <a:pos x="0" y="200"/>
                </a:cxn>
                <a:cxn ang="0">
                  <a:pos x="2" y="196"/>
                </a:cxn>
                <a:cxn ang="0">
                  <a:pos x="6" y="188"/>
                </a:cxn>
                <a:cxn ang="0">
                  <a:pos x="13" y="177"/>
                </a:cxn>
                <a:cxn ang="0">
                  <a:pos x="21" y="163"/>
                </a:cxn>
                <a:cxn ang="0">
                  <a:pos x="32" y="147"/>
                </a:cxn>
                <a:cxn ang="0">
                  <a:pos x="44" y="129"/>
                </a:cxn>
                <a:cxn ang="0">
                  <a:pos x="57" y="110"/>
                </a:cxn>
                <a:cxn ang="0">
                  <a:pos x="70" y="91"/>
                </a:cxn>
                <a:cxn ang="0">
                  <a:pos x="84" y="72"/>
                </a:cxn>
                <a:cxn ang="0">
                  <a:pos x="97" y="54"/>
                </a:cxn>
                <a:cxn ang="0">
                  <a:pos x="110" y="38"/>
                </a:cxn>
                <a:cxn ang="0">
                  <a:pos x="122" y="24"/>
                </a:cxn>
                <a:cxn ang="0">
                  <a:pos x="132" y="12"/>
                </a:cxn>
                <a:cxn ang="0">
                  <a:pos x="142" y="4"/>
                </a:cxn>
                <a:cxn ang="0">
                  <a:pos x="149" y="0"/>
                </a:cxn>
                <a:cxn ang="0">
                  <a:pos x="153" y="0"/>
                </a:cxn>
              </a:cxnLst>
              <a:rect l="0" t="0" r="r" b="b"/>
              <a:pathLst>
                <a:path w="153" h="202">
                  <a:moveTo>
                    <a:pt x="153" y="0"/>
                  </a:moveTo>
                  <a:lnTo>
                    <a:pt x="151" y="12"/>
                  </a:lnTo>
                  <a:lnTo>
                    <a:pt x="146" y="28"/>
                  </a:lnTo>
                  <a:lnTo>
                    <a:pt x="140" y="42"/>
                  </a:lnTo>
                  <a:lnTo>
                    <a:pt x="137" y="48"/>
                  </a:lnTo>
                  <a:lnTo>
                    <a:pt x="8" y="202"/>
                  </a:lnTo>
                  <a:lnTo>
                    <a:pt x="6" y="202"/>
                  </a:lnTo>
                  <a:lnTo>
                    <a:pt x="3" y="202"/>
                  </a:lnTo>
                  <a:lnTo>
                    <a:pt x="2" y="201"/>
                  </a:lnTo>
                  <a:lnTo>
                    <a:pt x="0" y="200"/>
                  </a:lnTo>
                  <a:lnTo>
                    <a:pt x="2" y="196"/>
                  </a:lnTo>
                  <a:lnTo>
                    <a:pt x="6" y="188"/>
                  </a:lnTo>
                  <a:lnTo>
                    <a:pt x="13" y="177"/>
                  </a:lnTo>
                  <a:lnTo>
                    <a:pt x="21" y="163"/>
                  </a:lnTo>
                  <a:lnTo>
                    <a:pt x="32" y="147"/>
                  </a:lnTo>
                  <a:lnTo>
                    <a:pt x="44" y="129"/>
                  </a:lnTo>
                  <a:lnTo>
                    <a:pt x="57" y="110"/>
                  </a:lnTo>
                  <a:lnTo>
                    <a:pt x="70" y="91"/>
                  </a:lnTo>
                  <a:lnTo>
                    <a:pt x="84" y="72"/>
                  </a:lnTo>
                  <a:lnTo>
                    <a:pt x="97" y="54"/>
                  </a:lnTo>
                  <a:lnTo>
                    <a:pt x="110" y="38"/>
                  </a:lnTo>
                  <a:lnTo>
                    <a:pt x="122" y="24"/>
                  </a:lnTo>
                  <a:lnTo>
                    <a:pt x="132" y="12"/>
                  </a:lnTo>
                  <a:lnTo>
                    <a:pt x="142" y="4"/>
                  </a:lnTo>
                  <a:lnTo>
                    <a:pt x="149" y="0"/>
                  </a:lnTo>
                  <a:lnTo>
                    <a:pt x="153" y="0"/>
                  </a:lnTo>
                  <a:close/>
                </a:path>
              </a:pathLst>
            </a:custGeom>
            <a:solidFill>
              <a:srgbClr val="4C4C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7" name="Freeform 19"/>
            <p:cNvSpPr>
              <a:spLocks/>
            </p:cNvSpPr>
            <p:nvPr/>
          </p:nvSpPr>
          <p:spPr bwMode="auto">
            <a:xfrm>
              <a:off x="2030" y="3619"/>
              <a:ext cx="246" cy="80"/>
            </a:xfrm>
            <a:custGeom>
              <a:avLst/>
              <a:gdLst/>
              <a:ahLst/>
              <a:cxnLst>
                <a:cxn ang="0">
                  <a:pos x="61" y="15"/>
                </a:cxn>
                <a:cxn ang="0">
                  <a:pos x="70" y="33"/>
                </a:cxn>
                <a:cxn ang="0">
                  <a:pos x="79" y="28"/>
                </a:cxn>
                <a:cxn ang="0">
                  <a:pos x="89" y="23"/>
                </a:cxn>
                <a:cxn ang="0">
                  <a:pos x="99" y="18"/>
                </a:cxn>
                <a:cxn ang="0">
                  <a:pos x="109" y="14"/>
                </a:cxn>
                <a:cxn ang="0">
                  <a:pos x="120" y="10"/>
                </a:cxn>
                <a:cxn ang="0">
                  <a:pos x="130" y="6"/>
                </a:cxn>
                <a:cxn ang="0">
                  <a:pos x="141" y="3"/>
                </a:cxn>
                <a:cxn ang="0">
                  <a:pos x="154" y="0"/>
                </a:cxn>
                <a:cxn ang="0">
                  <a:pos x="159" y="9"/>
                </a:cxn>
                <a:cxn ang="0">
                  <a:pos x="157" y="26"/>
                </a:cxn>
                <a:cxn ang="0">
                  <a:pos x="151" y="45"/>
                </a:cxn>
                <a:cxn ang="0">
                  <a:pos x="145" y="59"/>
                </a:cxn>
                <a:cxn ang="0">
                  <a:pos x="159" y="58"/>
                </a:cxn>
                <a:cxn ang="0">
                  <a:pos x="173" y="59"/>
                </a:cxn>
                <a:cxn ang="0">
                  <a:pos x="186" y="59"/>
                </a:cxn>
                <a:cxn ang="0">
                  <a:pos x="199" y="61"/>
                </a:cxn>
                <a:cxn ang="0">
                  <a:pos x="212" y="64"/>
                </a:cxn>
                <a:cxn ang="0">
                  <a:pos x="225" y="67"/>
                </a:cxn>
                <a:cxn ang="0">
                  <a:pos x="237" y="73"/>
                </a:cxn>
                <a:cxn ang="0">
                  <a:pos x="246" y="80"/>
                </a:cxn>
                <a:cxn ang="0">
                  <a:pos x="244" y="80"/>
                </a:cxn>
                <a:cxn ang="0">
                  <a:pos x="233" y="78"/>
                </a:cxn>
                <a:cxn ang="0">
                  <a:pos x="218" y="76"/>
                </a:cxn>
                <a:cxn ang="0">
                  <a:pos x="198" y="73"/>
                </a:cxn>
                <a:cxn ang="0">
                  <a:pos x="176" y="70"/>
                </a:cxn>
                <a:cxn ang="0">
                  <a:pos x="154" y="68"/>
                </a:cxn>
                <a:cxn ang="0">
                  <a:pos x="133" y="68"/>
                </a:cxn>
                <a:cxn ang="0">
                  <a:pos x="115" y="70"/>
                </a:cxn>
                <a:cxn ang="0">
                  <a:pos x="116" y="58"/>
                </a:cxn>
                <a:cxn ang="0">
                  <a:pos x="122" y="47"/>
                </a:cxn>
                <a:cxn ang="0">
                  <a:pos x="130" y="37"/>
                </a:cxn>
                <a:cxn ang="0">
                  <a:pos x="135" y="26"/>
                </a:cxn>
                <a:cxn ang="0">
                  <a:pos x="124" y="29"/>
                </a:cxn>
                <a:cxn ang="0">
                  <a:pos x="113" y="33"/>
                </a:cxn>
                <a:cxn ang="0">
                  <a:pos x="102" y="37"/>
                </a:cxn>
                <a:cxn ang="0">
                  <a:pos x="92" y="42"/>
                </a:cxn>
                <a:cxn ang="0">
                  <a:pos x="82" y="47"/>
                </a:cxn>
                <a:cxn ang="0">
                  <a:pos x="70" y="50"/>
                </a:cxn>
                <a:cxn ang="0">
                  <a:pos x="59" y="53"/>
                </a:cxn>
                <a:cxn ang="0">
                  <a:pos x="47" y="54"/>
                </a:cxn>
                <a:cxn ang="0">
                  <a:pos x="45" y="47"/>
                </a:cxn>
                <a:cxn ang="0">
                  <a:pos x="49" y="37"/>
                </a:cxn>
                <a:cxn ang="0">
                  <a:pos x="50" y="29"/>
                </a:cxn>
                <a:cxn ang="0">
                  <a:pos x="42" y="26"/>
                </a:cxn>
                <a:cxn ang="0">
                  <a:pos x="38" y="27"/>
                </a:cxn>
                <a:cxn ang="0">
                  <a:pos x="33" y="28"/>
                </a:cxn>
                <a:cxn ang="0">
                  <a:pos x="26" y="29"/>
                </a:cxn>
                <a:cxn ang="0">
                  <a:pos x="19" y="29"/>
                </a:cxn>
                <a:cxn ang="0">
                  <a:pos x="12" y="29"/>
                </a:cxn>
                <a:cxn ang="0">
                  <a:pos x="6" y="28"/>
                </a:cxn>
                <a:cxn ang="0">
                  <a:pos x="2" y="27"/>
                </a:cxn>
                <a:cxn ang="0">
                  <a:pos x="0" y="26"/>
                </a:cxn>
                <a:cxn ang="0">
                  <a:pos x="5" y="23"/>
                </a:cxn>
                <a:cxn ang="0">
                  <a:pos x="14" y="20"/>
                </a:cxn>
                <a:cxn ang="0">
                  <a:pos x="24" y="18"/>
                </a:cxn>
                <a:cxn ang="0">
                  <a:pos x="35" y="17"/>
                </a:cxn>
                <a:cxn ang="0">
                  <a:pos x="44" y="15"/>
                </a:cxn>
                <a:cxn ang="0">
                  <a:pos x="53" y="15"/>
                </a:cxn>
                <a:cxn ang="0">
                  <a:pos x="58" y="15"/>
                </a:cxn>
                <a:cxn ang="0">
                  <a:pos x="61" y="15"/>
                </a:cxn>
              </a:cxnLst>
              <a:rect l="0" t="0" r="r" b="b"/>
              <a:pathLst>
                <a:path w="246" h="80">
                  <a:moveTo>
                    <a:pt x="61" y="15"/>
                  </a:moveTo>
                  <a:lnTo>
                    <a:pt x="70" y="33"/>
                  </a:lnTo>
                  <a:lnTo>
                    <a:pt x="79" y="28"/>
                  </a:lnTo>
                  <a:lnTo>
                    <a:pt x="89" y="23"/>
                  </a:lnTo>
                  <a:lnTo>
                    <a:pt x="99" y="18"/>
                  </a:lnTo>
                  <a:lnTo>
                    <a:pt x="109" y="14"/>
                  </a:lnTo>
                  <a:lnTo>
                    <a:pt x="120" y="10"/>
                  </a:lnTo>
                  <a:lnTo>
                    <a:pt x="130" y="6"/>
                  </a:lnTo>
                  <a:lnTo>
                    <a:pt x="141" y="3"/>
                  </a:lnTo>
                  <a:lnTo>
                    <a:pt x="154" y="0"/>
                  </a:lnTo>
                  <a:lnTo>
                    <a:pt x="159" y="9"/>
                  </a:lnTo>
                  <a:lnTo>
                    <a:pt x="157" y="26"/>
                  </a:lnTo>
                  <a:lnTo>
                    <a:pt x="151" y="45"/>
                  </a:lnTo>
                  <a:lnTo>
                    <a:pt x="145" y="59"/>
                  </a:lnTo>
                  <a:lnTo>
                    <a:pt x="159" y="58"/>
                  </a:lnTo>
                  <a:lnTo>
                    <a:pt x="173" y="59"/>
                  </a:lnTo>
                  <a:lnTo>
                    <a:pt x="186" y="59"/>
                  </a:lnTo>
                  <a:lnTo>
                    <a:pt x="199" y="61"/>
                  </a:lnTo>
                  <a:lnTo>
                    <a:pt x="212" y="64"/>
                  </a:lnTo>
                  <a:lnTo>
                    <a:pt x="225" y="67"/>
                  </a:lnTo>
                  <a:lnTo>
                    <a:pt x="237" y="73"/>
                  </a:lnTo>
                  <a:lnTo>
                    <a:pt x="246" y="80"/>
                  </a:lnTo>
                  <a:lnTo>
                    <a:pt x="244" y="80"/>
                  </a:lnTo>
                  <a:lnTo>
                    <a:pt x="233" y="78"/>
                  </a:lnTo>
                  <a:lnTo>
                    <a:pt x="218" y="76"/>
                  </a:lnTo>
                  <a:lnTo>
                    <a:pt x="198" y="73"/>
                  </a:lnTo>
                  <a:lnTo>
                    <a:pt x="176" y="70"/>
                  </a:lnTo>
                  <a:lnTo>
                    <a:pt x="154" y="68"/>
                  </a:lnTo>
                  <a:lnTo>
                    <a:pt x="133" y="68"/>
                  </a:lnTo>
                  <a:lnTo>
                    <a:pt x="115" y="70"/>
                  </a:lnTo>
                  <a:lnTo>
                    <a:pt x="116" y="58"/>
                  </a:lnTo>
                  <a:lnTo>
                    <a:pt x="122" y="47"/>
                  </a:lnTo>
                  <a:lnTo>
                    <a:pt x="130" y="37"/>
                  </a:lnTo>
                  <a:lnTo>
                    <a:pt x="135" y="26"/>
                  </a:lnTo>
                  <a:lnTo>
                    <a:pt x="124" y="29"/>
                  </a:lnTo>
                  <a:lnTo>
                    <a:pt x="113" y="33"/>
                  </a:lnTo>
                  <a:lnTo>
                    <a:pt x="102" y="37"/>
                  </a:lnTo>
                  <a:lnTo>
                    <a:pt x="92" y="42"/>
                  </a:lnTo>
                  <a:lnTo>
                    <a:pt x="82" y="47"/>
                  </a:lnTo>
                  <a:lnTo>
                    <a:pt x="70" y="50"/>
                  </a:lnTo>
                  <a:lnTo>
                    <a:pt x="59" y="53"/>
                  </a:lnTo>
                  <a:lnTo>
                    <a:pt x="47" y="54"/>
                  </a:lnTo>
                  <a:lnTo>
                    <a:pt x="45" y="47"/>
                  </a:lnTo>
                  <a:lnTo>
                    <a:pt x="49" y="37"/>
                  </a:lnTo>
                  <a:lnTo>
                    <a:pt x="50" y="29"/>
                  </a:lnTo>
                  <a:lnTo>
                    <a:pt x="42" y="26"/>
                  </a:lnTo>
                  <a:lnTo>
                    <a:pt x="38" y="27"/>
                  </a:lnTo>
                  <a:lnTo>
                    <a:pt x="33" y="28"/>
                  </a:lnTo>
                  <a:lnTo>
                    <a:pt x="26" y="29"/>
                  </a:lnTo>
                  <a:lnTo>
                    <a:pt x="19" y="29"/>
                  </a:lnTo>
                  <a:lnTo>
                    <a:pt x="12" y="29"/>
                  </a:lnTo>
                  <a:lnTo>
                    <a:pt x="6" y="28"/>
                  </a:lnTo>
                  <a:lnTo>
                    <a:pt x="2" y="27"/>
                  </a:lnTo>
                  <a:lnTo>
                    <a:pt x="0" y="26"/>
                  </a:lnTo>
                  <a:lnTo>
                    <a:pt x="5" y="23"/>
                  </a:lnTo>
                  <a:lnTo>
                    <a:pt x="14" y="20"/>
                  </a:lnTo>
                  <a:lnTo>
                    <a:pt x="24" y="18"/>
                  </a:lnTo>
                  <a:lnTo>
                    <a:pt x="35" y="17"/>
                  </a:lnTo>
                  <a:lnTo>
                    <a:pt x="44" y="15"/>
                  </a:lnTo>
                  <a:lnTo>
                    <a:pt x="53" y="15"/>
                  </a:lnTo>
                  <a:lnTo>
                    <a:pt x="58" y="15"/>
                  </a:lnTo>
                  <a:lnTo>
                    <a:pt x="61" y="15"/>
                  </a:lnTo>
                  <a:close/>
                </a:path>
              </a:pathLst>
            </a:custGeom>
            <a:solidFill>
              <a:srgbClr val="4C4C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8" name="Freeform 20"/>
            <p:cNvSpPr>
              <a:spLocks/>
            </p:cNvSpPr>
            <p:nvPr/>
          </p:nvSpPr>
          <p:spPr bwMode="auto">
            <a:xfrm>
              <a:off x="1692" y="3705"/>
              <a:ext cx="527" cy="117"/>
            </a:xfrm>
            <a:custGeom>
              <a:avLst/>
              <a:gdLst/>
              <a:ahLst/>
              <a:cxnLst>
                <a:cxn ang="0">
                  <a:pos x="400" y="0"/>
                </a:cxn>
                <a:cxn ang="0">
                  <a:pos x="423" y="0"/>
                </a:cxn>
                <a:cxn ang="0">
                  <a:pos x="446" y="2"/>
                </a:cxn>
                <a:cxn ang="0">
                  <a:pos x="470" y="6"/>
                </a:cxn>
                <a:cxn ang="0">
                  <a:pos x="492" y="11"/>
                </a:cxn>
                <a:cxn ang="0">
                  <a:pos x="509" y="15"/>
                </a:cxn>
                <a:cxn ang="0">
                  <a:pos x="522" y="20"/>
                </a:cxn>
                <a:cxn ang="0">
                  <a:pos x="527" y="23"/>
                </a:cxn>
                <a:cxn ang="0">
                  <a:pos x="509" y="20"/>
                </a:cxn>
                <a:cxn ang="0">
                  <a:pos x="476" y="15"/>
                </a:cxn>
                <a:cxn ang="0">
                  <a:pos x="446" y="12"/>
                </a:cxn>
                <a:cxn ang="0">
                  <a:pos x="422" y="12"/>
                </a:cxn>
                <a:cxn ang="0">
                  <a:pos x="401" y="13"/>
                </a:cxn>
                <a:cxn ang="0">
                  <a:pos x="386" y="15"/>
                </a:cxn>
                <a:cxn ang="0">
                  <a:pos x="375" y="17"/>
                </a:cxn>
                <a:cxn ang="0">
                  <a:pos x="369" y="19"/>
                </a:cxn>
                <a:cxn ang="0">
                  <a:pos x="343" y="21"/>
                </a:cxn>
                <a:cxn ang="0">
                  <a:pos x="285" y="32"/>
                </a:cxn>
                <a:cxn ang="0">
                  <a:pos x="224" y="46"/>
                </a:cxn>
                <a:cxn ang="0">
                  <a:pos x="164" y="63"/>
                </a:cxn>
                <a:cxn ang="0">
                  <a:pos x="108" y="80"/>
                </a:cxn>
                <a:cxn ang="0">
                  <a:pos x="60" y="96"/>
                </a:cxn>
                <a:cxn ang="0">
                  <a:pos x="24" y="108"/>
                </a:cxn>
                <a:cxn ang="0">
                  <a:pos x="3" y="116"/>
                </a:cxn>
                <a:cxn ang="0">
                  <a:pos x="4" y="112"/>
                </a:cxn>
                <a:cxn ang="0">
                  <a:pos x="22" y="100"/>
                </a:cxn>
                <a:cxn ang="0">
                  <a:pos x="52" y="87"/>
                </a:cxn>
                <a:cxn ang="0">
                  <a:pos x="87" y="73"/>
                </a:cxn>
                <a:cxn ang="0">
                  <a:pos x="124" y="60"/>
                </a:cxn>
                <a:cxn ang="0">
                  <a:pos x="159" y="49"/>
                </a:cxn>
                <a:cxn ang="0">
                  <a:pos x="187" y="40"/>
                </a:cxn>
                <a:cxn ang="0">
                  <a:pos x="202" y="36"/>
                </a:cxn>
                <a:cxn ang="0">
                  <a:pos x="214" y="32"/>
                </a:cxn>
                <a:cxn ang="0">
                  <a:pos x="236" y="26"/>
                </a:cxn>
                <a:cxn ang="0">
                  <a:pos x="265" y="20"/>
                </a:cxn>
                <a:cxn ang="0">
                  <a:pos x="296" y="14"/>
                </a:cxn>
                <a:cxn ang="0">
                  <a:pos x="327" y="9"/>
                </a:cxn>
                <a:cxn ang="0">
                  <a:pos x="355" y="5"/>
                </a:cxn>
                <a:cxn ang="0">
                  <a:pos x="376" y="2"/>
                </a:cxn>
                <a:cxn ang="0">
                  <a:pos x="388" y="0"/>
                </a:cxn>
              </a:cxnLst>
              <a:rect l="0" t="0" r="r" b="b"/>
              <a:pathLst>
                <a:path w="527" h="117">
                  <a:moveTo>
                    <a:pt x="389" y="0"/>
                  </a:moveTo>
                  <a:lnTo>
                    <a:pt x="400" y="0"/>
                  </a:lnTo>
                  <a:lnTo>
                    <a:pt x="411" y="0"/>
                  </a:lnTo>
                  <a:lnTo>
                    <a:pt x="423" y="0"/>
                  </a:lnTo>
                  <a:lnTo>
                    <a:pt x="435" y="1"/>
                  </a:lnTo>
                  <a:lnTo>
                    <a:pt x="446" y="2"/>
                  </a:lnTo>
                  <a:lnTo>
                    <a:pt x="459" y="4"/>
                  </a:lnTo>
                  <a:lnTo>
                    <a:pt x="470" y="6"/>
                  </a:lnTo>
                  <a:lnTo>
                    <a:pt x="481" y="8"/>
                  </a:lnTo>
                  <a:lnTo>
                    <a:pt x="492" y="11"/>
                  </a:lnTo>
                  <a:lnTo>
                    <a:pt x="501" y="13"/>
                  </a:lnTo>
                  <a:lnTo>
                    <a:pt x="509" y="15"/>
                  </a:lnTo>
                  <a:lnTo>
                    <a:pt x="516" y="17"/>
                  </a:lnTo>
                  <a:lnTo>
                    <a:pt x="522" y="20"/>
                  </a:lnTo>
                  <a:lnTo>
                    <a:pt x="525" y="21"/>
                  </a:lnTo>
                  <a:lnTo>
                    <a:pt x="527" y="23"/>
                  </a:lnTo>
                  <a:lnTo>
                    <a:pt x="527" y="24"/>
                  </a:lnTo>
                  <a:lnTo>
                    <a:pt x="509" y="20"/>
                  </a:lnTo>
                  <a:lnTo>
                    <a:pt x="492" y="17"/>
                  </a:lnTo>
                  <a:lnTo>
                    <a:pt x="476" y="15"/>
                  </a:lnTo>
                  <a:lnTo>
                    <a:pt x="461" y="13"/>
                  </a:lnTo>
                  <a:lnTo>
                    <a:pt x="446" y="12"/>
                  </a:lnTo>
                  <a:lnTo>
                    <a:pt x="434" y="12"/>
                  </a:lnTo>
                  <a:lnTo>
                    <a:pt x="422" y="12"/>
                  </a:lnTo>
                  <a:lnTo>
                    <a:pt x="411" y="12"/>
                  </a:lnTo>
                  <a:lnTo>
                    <a:pt x="401" y="13"/>
                  </a:lnTo>
                  <a:lnTo>
                    <a:pt x="393" y="14"/>
                  </a:lnTo>
                  <a:lnTo>
                    <a:pt x="386" y="15"/>
                  </a:lnTo>
                  <a:lnTo>
                    <a:pt x="380" y="16"/>
                  </a:lnTo>
                  <a:lnTo>
                    <a:pt x="375" y="17"/>
                  </a:lnTo>
                  <a:lnTo>
                    <a:pt x="371" y="18"/>
                  </a:lnTo>
                  <a:lnTo>
                    <a:pt x="369" y="19"/>
                  </a:lnTo>
                  <a:lnTo>
                    <a:pt x="369" y="19"/>
                  </a:lnTo>
                  <a:lnTo>
                    <a:pt x="343" y="21"/>
                  </a:lnTo>
                  <a:lnTo>
                    <a:pt x="314" y="26"/>
                  </a:lnTo>
                  <a:lnTo>
                    <a:pt x="285" y="32"/>
                  </a:lnTo>
                  <a:lnTo>
                    <a:pt x="255" y="39"/>
                  </a:lnTo>
                  <a:lnTo>
                    <a:pt x="224" y="46"/>
                  </a:lnTo>
                  <a:lnTo>
                    <a:pt x="194" y="54"/>
                  </a:lnTo>
                  <a:lnTo>
                    <a:pt x="164" y="63"/>
                  </a:lnTo>
                  <a:lnTo>
                    <a:pt x="135" y="71"/>
                  </a:lnTo>
                  <a:lnTo>
                    <a:pt x="108" y="80"/>
                  </a:lnTo>
                  <a:lnTo>
                    <a:pt x="83" y="88"/>
                  </a:lnTo>
                  <a:lnTo>
                    <a:pt x="60" y="96"/>
                  </a:lnTo>
                  <a:lnTo>
                    <a:pt x="40" y="103"/>
                  </a:lnTo>
                  <a:lnTo>
                    <a:pt x="24" y="108"/>
                  </a:lnTo>
                  <a:lnTo>
                    <a:pt x="11" y="113"/>
                  </a:lnTo>
                  <a:lnTo>
                    <a:pt x="3" y="116"/>
                  </a:lnTo>
                  <a:lnTo>
                    <a:pt x="0" y="117"/>
                  </a:lnTo>
                  <a:lnTo>
                    <a:pt x="4" y="112"/>
                  </a:lnTo>
                  <a:lnTo>
                    <a:pt x="12" y="106"/>
                  </a:lnTo>
                  <a:lnTo>
                    <a:pt x="22" y="100"/>
                  </a:lnTo>
                  <a:lnTo>
                    <a:pt x="36" y="93"/>
                  </a:lnTo>
                  <a:lnTo>
                    <a:pt x="52" y="87"/>
                  </a:lnTo>
                  <a:lnTo>
                    <a:pt x="69" y="80"/>
                  </a:lnTo>
                  <a:lnTo>
                    <a:pt x="87" y="73"/>
                  </a:lnTo>
                  <a:lnTo>
                    <a:pt x="106" y="67"/>
                  </a:lnTo>
                  <a:lnTo>
                    <a:pt x="124" y="60"/>
                  </a:lnTo>
                  <a:lnTo>
                    <a:pt x="143" y="55"/>
                  </a:lnTo>
                  <a:lnTo>
                    <a:pt x="159" y="49"/>
                  </a:lnTo>
                  <a:lnTo>
                    <a:pt x="175" y="44"/>
                  </a:lnTo>
                  <a:lnTo>
                    <a:pt x="187" y="40"/>
                  </a:lnTo>
                  <a:lnTo>
                    <a:pt x="196" y="37"/>
                  </a:lnTo>
                  <a:lnTo>
                    <a:pt x="202" y="36"/>
                  </a:lnTo>
                  <a:lnTo>
                    <a:pt x="205" y="35"/>
                  </a:lnTo>
                  <a:lnTo>
                    <a:pt x="214" y="32"/>
                  </a:lnTo>
                  <a:lnTo>
                    <a:pt x="224" y="29"/>
                  </a:lnTo>
                  <a:lnTo>
                    <a:pt x="236" y="26"/>
                  </a:lnTo>
                  <a:lnTo>
                    <a:pt x="250" y="23"/>
                  </a:lnTo>
                  <a:lnTo>
                    <a:pt x="265" y="20"/>
                  </a:lnTo>
                  <a:lnTo>
                    <a:pt x="280" y="17"/>
                  </a:lnTo>
                  <a:lnTo>
                    <a:pt x="296" y="14"/>
                  </a:lnTo>
                  <a:lnTo>
                    <a:pt x="311" y="12"/>
                  </a:lnTo>
                  <a:lnTo>
                    <a:pt x="327" y="9"/>
                  </a:lnTo>
                  <a:lnTo>
                    <a:pt x="341" y="7"/>
                  </a:lnTo>
                  <a:lnTo>
                    <a:pt x="355" y="5"/>
                  </a:lnTo>
                  <a:lnTo>
                    <a:pt x="366" y="3"/>
                  </a:lnTo>
                  <a:lnTo>
                    <a:pt x="376" y="2"/>
                  </a:lnTo>
                  <a:lnTo>
                    <a:pt x="383" y="1"/>
                  </a:lnTo>
                  <a:lnTo>
                    <a:pt x="388" y="0"/>
                  </a:lnTo>
                  <a:lnTo>
                    <a:pt x="389" y="0"/>
                  </a:lnTo>
                  <a:close/>
                </a:path>
              </a:pathLst>
            </a:custGeom>
            <a:solidFill>
              <a:srgbClr val="4C4C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9" name="Freeform 21"/>
            <p:cNvSpPr>
              <a:spLocks/>
            </p:cNvSpPr>
            <p:nvPr/>
          </p:nvSpPr>
          <p:spPr bwMode="auto">
            <a:xfrm>
              <a:off x="1081" y="3748"/>
              <a:ext cx="1084" cy="679"/>
            </a:xfrm>
            <a:custGeom>
              <a:avLst/>
              <a:gdLst/>
              <a:ahLst/>
              <a:cxnLst>
                <a:cxn ang="0">
                  <a:pos x="530" y="97"/>
                </a:cxn>
                <a:cxn ang="0">
                  <a:pos x="554" y="100"/>
                </a:cxn>
                <a:cxn ang="0">
                  <a:pos x="577" y="98"/>
                </a:cxn>
                <a:cxn ang="0">
                  <a:pos x="1026" y="0"/>
                </a:cxn>
                <a:cxn ang="0">
                  <a:pos x="1056" y="1"/>
                </a:cxn>
                <a:cxn ang="0">
                  <a:pos x="1084" y="7"/>
                </a:cxn>
                <a:cxn ang="0">
                  <a:pos x="1014" y="16"/>
                </a:cxn>
                <a:cxn ang="0">
                  <a:pos x="903" y="40"/>
                </a:cxn>
                <a:cxn ang="0">
                  <a:pos x="779" y="68"/>
                </a:cxn>
                <a:cxn ang="0">
                  <a:pos x="672" y="94"/>
                </a:cxn>
                <a:cxn ang="0">
                  <a:pos x="613" y="110"/>
                </a:cxn>
                <a:cxn ang="0">
                  <a:pos x="581" y="114"/>
                </a:cxn>
                <a:cxn ang="0">
                  <a:pos x="551" y="120"/>
                </a:cxn>
                <a:cxn ang="0">
                  <a:pos x="540" y="137"/>
                </a:cxn>
                <a:cxn ang="0">
                  <a:pos x="529" y="156"/>
                </a:cxn>
                <a:cxn ang="0">
                  <a:pos x="508" y="169"/>
                </a:cxn>
                <a:cxn ang="0">
                  <a:pos x="486" y="177"/>
                </a:cxn>
                <a:cxn ang="0">
                  <a:pos x="448" y="236"/>
                </a:cxn>
                <a:cxn ang="0">
                  <a:pos x="381" y="336"/>
                </a:cxn>
                <a:cxn ang="0">
                  <a:pos x="298" y="453"/>
                </a:cxn>
                <a:cxn ang="0">
                  <a:pos x="214" y="564"/>
                </a:cxn>
                <a:cxn ang="0">
                  <a:pos x="139" y="646"/>
                </a:cxn>
                <a:cxn ang="0">
                  <a:pos x="121" y="662"/>
                </a:cxn>
                <a:cxn ang="0">
                  <a:pos x="105" y="672"/>
                </a:cxn>
                <a:cxn ang="0">
                  <a:pos x="91" y="677"/>
                </a:cxn>
                <a:cxn ang="0">
                  <a:pos x="72" y="679"/>
                </a:cxn>
                <a:cxn ang="0">
                  <a:pos x="57" y="679"/>
                </a:cxn>
                <a:cxn ang="0">
                  <a:pos x="38" y="678"/>
                </a:cxn>
                <a:cxn ang="0">
                  <a:pos x="21" y="673"/>
                </a:cxn>
                <a:cxn ang="0">
                  <a:pos x="9" y="665"/>
                </a:cxn>
                <a:cxn ang="0">
                  <a:pos x="0" y="631"/>
                </a:cxn>
                <a:cxn ang="0">
                  <a:pos x="18" y="594"/>
                </a:cxn>
                <a:cxn ang="0">
                  <a:pos x="82" y="511"/>
                </a:cxn>
                <a:cxn ang="0">
                  <a:pos x="174" y="401"/>
                </a:cxn>
                <a:cxn ang="0">
                  <a:pos x="269" y="288"/>
                </a:cxn>
                <a:cxn ang="0">
                  <a:pos x="344" y="199"/>
                </a:cxn>
                <a:cxn ang="0">
                  <a:pos x="376" y="164"/>
                </a:cxn>
                <a:cxn ang="0">
                  <a:pos x="388" y="158"/>
                </a:cxn>
                <a:cxn ang="0">
                  <a:pos x="399" y="157"/>
                </a:cxn>
                <a:cxn ang="0">
                  <a:pos x="80" y="550"/>
                </a:cxn>
                <a:cxn ang="0">
                  <a:pos x="53" y="585"/>
                </a:cxn>
                <a:cxn ang="0">
                  <a:pos x="33" y="621"/>
                </a:cxn>
                <a:cxn ang="0">
                  <a:pos x="33" y="646"/>
                </a:cxn>
                <a:cxn ang="0">
                  <a:pos x="41" y="657"/>
                </a:cxn>
                <a:cxn ang="0">
                  <a:pos x="59" y="662"/>
                </a:cxn>
                <a:cxn ang="0">
                  <a:pos x="85" y="658"/>
                </a:cxn>
                <a:cxn ang="0">
                  <a:pos x="109" y="647"/>
                </a:cxn>
                <a:cxn ang="0">
                  <a:pos x="464" y="173"/>
                </a:cxn>
                <a:cxn ang="0">
                  <a:pos x="449" y="140"/>
                </a:cxn>
                <a:cxn ang="0">
                  <a:pos x="409" y="137"/>
                </a:cxn>
                <a:cxn ang="0">
                  <a:pos x="416" y="125"/>
                </a:cxn>
                <a:cxn ang="0">
                  <a:pos x="458" y="124"/>
                </a:cxn>
                <a:cxn ang="0">
                  <a:pos x="485" y="140"/>
                </a:cxn>
                <a:cxn ang="0">
                  <a:pos x="500" y="138"/>
                </a:cxn>
                <a:cxn ang="0">
                  <a:pos x="508" y="127"/>
                </a:cxn>
                <a:cxn ang="0">
                  <a:pos x="507" y="111"/>
                </a:cxn>
                <a:cxn ang="0">
                  <a:pos x="491" y="97"/>
                </a:cxn>
                <a:cxn ang="0">
                  <a:pos x="462" y="89"/>
                </a:cxn>
                <a:cxn ang="0">
                  <a:pos x="439" y="87"/>
                </a:cxn>
                <a:cxn ang="0">
                  <a:pos x="418" y="82"/>
                </a:cxn>
                <a:cxn ang="0">
                  <a:pos x="451" y="75"/>
                </a:cxn>
                <a:cxn ang="0">
                  <a:pos x="487" y="80"/>
                </a:cxn>
              </a:cxnLst>
              <a:rect l="0" t="0" r="r" b="b"/>
              <a:pathLst>
                <a:path w="1084" h="679">
                  <a:moveTo>
                    <a:pt x="508" y="88"/>
                  </a:moveTo>
                  <a:lnTo>
                    <a:pt x="520" y="93"/>
                  </a:lnTo>
                  <a:lnTo>
                    <a:pt x="530" y="97"/>
                  </a:lnTo>
                  <a:lnTo>
                    <a:pt x="539" y="99"/>
                  </a:lnTo>
                  <a:lnTo>
                    <a:pt x="547" y="100"/>
                  </a:lnTo>
                  <a:lnTo>
                    <a:pt x="554" y="100"/>
                  </a:lnTo>
                  <a:lnTo>
                    <a:pt x="561" y="100"/>
                  </a:lnTo>
                  <a:lnTo>
                    <a:pt x="568" y="99"/>
                  </a:lnTo>
                  <a:lnTo>
                    <a:pt x="577" y="98"/>
                  </a:lnTo>
                  <a:lnTo>
                    <a:pt x="1006" y="2"/>
                  </a:lnTo>
                  <a:lnTo>
                    <a:pt x="1016" y="1"/>
                  </a:lnTo>
                  <a:lnTo>
                    <a:pt x="1026" y="0"/>
                  </a:lnTo>
                  <a:lnTo>
                    <a:pt x="1036" y="0"/>
                  </a:lnTo>
                  <a:lnTo>
                    <a:pt x="1046" y="0"/>
                  </a:lnTo>
                  <a:lnTo>
                    <a:pt x="1056" y="1"/>
                  </a:lnTo>
                  <a:lnTo>
                    <a:pt x="1065" y="2"/>
                  </a:lnTo>
                  <a:lnTo>
                    <a:pt x="1075" y="4"/>
                  </a:lnTo>
                  <a:lnTo>
                    <a:pt x="1084" y="7"/>
                  </a:lnTo>
                  <a:lnTo>
                    <a:pt x="1067" y="8"/>
                  </a:lnTo>
                  <a:lnTo>
                    <a:pt x="1044" y="11"/>
                  </a:lnTo>
                  <a:lnTo>
                    <a:pt x="1014" y="16"/>
                  </a:lnTo>
                  <a:lnTo>
                    <a:pt x="980" y="23"/>
                  </a:lnTo>
                  <a:lnTo>
                    <a:pt x="942" y="30"/>
                  </a:lnTo>
                  <a:lnTo>
                    <a:pt x="903" y="40"/>
                  </a:lnTo>
                  <a:lnTo>
                    <a:pt x="861" y="49"/>
                  </a:lnTo>
                  <a:lnTo>
                    <a:pt x="819" y="58"/>
                  </a:lnTo>
                  <a:lnTo>
                    <a:pt x="779" y="68"/>
                  </a:lnTo>
                  <a:lnTo>
                    <a:pt x="740" y="78"/>
                  </a:lnTo>
                  <a:lnTo>
                    <a:pt x="704" y="86"/>
                  </a:lnTo>
                  <a:lnTo>
                    <a:pt x="672" y="94"/>
                  </a:lnTo>
                  <a:lnTo>
                    <a:pt x="646" y="101"/>
                  </a:lnTo>
                  <a:lnTo>
                    <a:pt x="626" y="106"/>
                  </a:lnTo>
                  <a:lnTo>
                    <a:pt x="613" y="110"/>
                  </a:lnTo>
                  <a:lnTo>
                    <a:pt x="608" y="111"/>
                  </a:lnTo>
                  <a:lnTo>
                    <a:pt x="594" y="113"/>
                  </a:lnTo>
                  <a:lnTo>
                    <a:pt x="581" y="114"/>
                  </a:lnTo>
                  <a:lnTo>
                    <a:pt x="569" y="116"/>
                  </a:lnTo>
                  <a:lnTo>
                    <a:pt x="559" y="118"/>
                  </a:lnTo>
                  <a:lnTo>
                    <a:pt x="551" y="120"/>
                  </a:lnTo>
                  <a:lnTo>
                    <a:pt x="544" y="124"/>
                  </a:lnTo>
                  <a:lnTo>
                    <a:pt x="541" y="129"/>
                  </a:lnTo>
                  <a:lnTo>
                    <a:pt x="540" y="137"/>
                  </a:lnTo>
                  <a:lnTo>
                    <a:pt x="537" y="143"/>
                  </a:lnTo>
                  <a:lnTo>
                    <a:pt x="533" y="149"/>
                  </a:lnTo>
                  <a:lnTo>
                    <a:pt x="529" y="156"/>
                  </a:lnTo>
                  <a:lnTo>
                    <a:pt x="523" y="161"/>
                  </a:lnTo>
                  <a:lnTo>
                    <a:pt x="516" y="165"/>
                  </a:lnTo>
                  <a:lnTo>
                    <a:pt x="508" y="169"/>
                  </a:lnTo>
                  <a:lnTo>
                    <a:pt x="499" y="171"/>
                  </a:lnTo>
                  <a:lnTo>
                    <a:pt x="491" y="171"/>
                  </a:lnTo>
                  <a:lnTo>
                    <a:pt x="486" y="177"/>
                  </a:lnTo>
                  <a:lnTo>
                    <a:pt x="478" y="191"/>
                  </a:lnTo>
                  <a:lnTo>
                    <a:pt x="465" y="210"/>
                  </a:lnTo>
                  <a:lnTo>
                    <a:pt x="448" y="236"/>
                  </a:lnTo>
                  <a:lnTo>
                    <a:pt x="428" y="266"/>
                  </a:lnTo>
                  <a:lnTo>
                    <a:pt x="406" y="300"/>
                  </a:lnTo>
                  <a:lnTo>
                    <a:pt x="381" y="336"/>
                  </a:lnTo>
                  <a:lnTo>
                    <a:pt x="355" y="374"/>
                  </a:lnTo>
                  <a:lnTo>
                    <a:pt x="327" y="413"/>
                  </a:lnTo>
                  <a:lnTo>
                    <a:pt x="298" y="453"/>
                  </a:lnTo>
                  <a:lnTo>
                    <a:pt x="270" y="492"/>
                  </a:lnTo>
                  <a:lnTo>
                    <a:pt x="241" y="529"/>
                  </a:lnTo>
                  <a:lnTo>
                    <a:pt x="214" y="564"/>
                  </a:lnTo>
                  <a:lnTo>
                    <a:pt x="187" y="596"/>
                  </a:lnTo>
                  <a:lnTo>
                    <a:pt x="162" y="623"/>
                  </a:lnTo>
                  <a:lnTo>
                    <a:pt x="139" y="646"/>
                  </a:lnTo>
                  <a:lnTo>
                    <a:pt x="133" y="652"/>
                  </a:lnTo>
                  <a:lnTo>
                    <a:pt x="127" y="657"/>
                  </a:lnTo>
                  <a:lnTo>
                    <a:pt x="121" y="662"/>
                  </a:lnTo>
                  <a:lnTo>
                    <a:pt x="116" y="666"/>
                  </a:lnTo>
                  <a:lnTo>
                    <a:pt x="111" y="669"/>
                  </a:lnTo>
                  <a:lnTo>
                    <a:pt x="105" y="672"/>
                  </a:lnTo>
                  <a:lnTo>
                    <a:pt x="101" y="674"/>
                  </a:lnTo>
                  <a:lnTo>
                    <a:pt x="97" y="675"/>
                  </a:lnTo>
                  <a:lnTo>
                    <a:pt x="91" y="677"/>
                  </a:lnTo>
                  <a:lnTo>
                    <a:pt x="85" y="678"/>
                  </a:lnTo>
                  <a:lnTo>
                    <a:pt x="78" y="678"/>
                  </a:lnTo>
                  <a:lnTo>
                    <a:pt x="72" y="679"/>
                  </a:lnTo>
                  <a:lnTo>
                    <a:pt x="67" y="679"/>
                  </a:lnTo>
                  <a:lnTo>
                    <a:pt x="62" y="679"/>
                  </a:lnTo>
                  <a:lnTo>
                    <a:pt x="57" y="679"/>
                  </a:lnTo>
                  <a:lnTo>
                    <a:pt x="53" y="679"/>
                  </a:lnTo>
                  <a:lnTo>
                    <a:pt x="45" y="679"/>
                  </a:lnTo>
                  <a:lnTo>
                    <a:pt x="38" y="678"/>
                  </a:lnTo>
                  <a:lnTo>
                    <a:pt x="32" y="677"/>
                  </a:lnTo>
                  <a:lnTo>
                    <a:pt x="26" y="675"/>
                  </a:lnTo>
                  <a:lnTo>
                    <a:pt x="21" y="673"/>
                  </a:lnTo>
                  <a:lnTo>
                    <a:pt x="17" y="670"/>
                  </a:lnTo>
                  <a:lnTo>
                    <a:pt x="13" y="667"/>
                  </a:lnTo>
                  <a:lnTo>
                    <a:pt x="9" y="665"/>
                  </a:lnTo>
                  <a:lnTo>
                    <a:pt x="3" y="654"/>
                  </a:lnTo>
                  <a:lnTo>
                    <a:pt x="0" y="643"/>
                  </a:lnTo>
                  <a:lnTo>
                    <a:pt x="0" y="631"/>
                  </a:lnTo>
                  <a:lnTo>
                    <a:pt x="1" y="619"/>
                  </a:lnTo>
                  <a:lnTo>
                    <a:pt x="7" y="610"/>
                  </a:lnTo>
                  <a:lnTo>
                    <a:pt x="18" y="594"/>
                  </a:lnTo>
                  <a:lnTo>
                    <a:pt x="34" y="571"/>
                  </a:lnTo>
                  <a:lnTo>
                    <a:pt x="56" y="543"/>
                  </a:lnTo>
                  <a:lnTo>
                    <a:pt x="82" y="511"/>
                  </a:lnTo>
                  <a:lnTo>
                    <a:pt x="111" y="476"/>
                  </a:lnTo>
                  <a:lnTo>
                    <a:pt x="142" y="439"/>
                  </a:lnTo>
                  <a:lnTo>
                    <a:pt x="174" y="401"/>
                  </a:lnTo>
                  <a:lnTo>
                    <a:pt x="206" y="362"/>
                  </a:lnTo>
                  <a:lnTo>
                    <a:pt x="238" y="324"/>
                  </a:lnTo>
                  <a:lnTo>
                    <a:pt x="269" y="288"/>
                  </a:lnTo>
                  <a:lnTo>
                    <a:pt x="297" y="254"/>
                  </a:lnTo>
                  <a:lnTo>
                    <a:pt x="323" y="224"/>
                  </a:lnTo>
                  <a:lnTo>
                    <a:pt x="344" y="199"/>
                  </a:lnTo>
                  <a:lnTo>
                    <a:pt x="361" y="180"/>
                  </a:lnTo>
                  <a:lnTo>
                    <a:pt x="372" y="166"/>
                  </a:lnTo>
                  <a:lnTo>
                    <a:pt x="376" y="164"/>
                  </a:lnTo>
                  <a:lnTo>
                    <a:pt x="381" y="162"/>
                  </a:lnTo>
                  <a:lnTo>
                    <a:pt x="384" y="160"/>
                  </a:lnTo>
                  <a:lnTo>
                    <a:pt x="388" y="158"/>
                  </a:lnTo>
                  <a:lnTo>
                    <a:pt x="392" y="158"/>
                  </a:lnTo>
                  <a:lnTo>
                    <a:pt x="395" y="157"/>
                  </a:lnTo>
                  <a:lnTo>
                    <a:pt x="399" y="157"/>
                  </a:lnTo>
                  <a:lnTo>
                    <a:pt x="402" y="158"/>
                  </a:lnTo>
                  <a:lnTo>
                    <a:pt x="91" y="539"/>
                  </a:lnTo>
                  <a:lnTo>
                    <a:pt x="80" y="550"/>
                  </a:lnTo>
                  <a:lnTo>
                    <a:pt x="71" y="562"/>
                  </a:lnTo>
                  <a:lnTo>
                    <a:pt x="61" y="574"/>
                  </a:lnTo>
                  <a:lnTo>
                    <a:pt x="53" y="585"/>
                  </a:lnTo>
                  <a:lnTo>
                    <a:pt x="45" y="597"/>
                  </a:lnTo>
                  <a:lnTo>
                    <a:pt x="39" y="609"/>
                  </a:lnTo>
                  <a:lnTo>
                    <a:pt x="33" y="621"/>
                  </a:lnTo>
                  <a:lnTo>
                    <a:pt x="30" y="633"/>
                  </a:lnTo>
                  <a:lnTo>
                    <a:pt x="31" y="640"/>
                  </a:lnTo>
                  <a:lnTo>
                    <a:pt x="33" y="646"/>
                  </a:lnTo>
                  <a:lnTo>
                    <a:pt x="34" y="650"/>
                  </a:lnTo>
                  <a:lnTo>
                    <a:pt x="38" y="654"/>
                  </a:lnTo>
                  <a:lnTo>
                    <a:pt x="41" y="657"/>
                  </a:lnTo>
                  <a:lnTo>
                    <a:pt x="46" y="659"/>
                  </a:lnTo>
                  <a:lnTo>
                    <a:pt x="53" y="661"/>
                  </a:lnTo>
                  <a:lnTo>
                    <a:pt x="59" y="662"/>
                  </a:lnTo>
                  <a:lnTo>
                    <a:pt x="68" y="662"/>
                  </a:lnTo>
                  <a:lnTo>
                    <a:pt x="77" y="661"/>
                  </a:lnTo>
                  <a:lnTo>
                    <a:pt x="85" y="658"/>
                  </a:lnTo>
                  <a:lnTo>
                    <a:pt x="94" y="655"/>
                  </a:lnTo>
                  <a:lnTo>
                    <a:pt x="102" y="651"/>
                  </a:lnTo>
                  <a:lnTo>
                    <a:pt x="109" y="647"/>
                  </a:lnTo>
                  <a:lnTo>
                    <a:pt x="115" y="642"/>
                  </a:lnTo>
                  <a:lnTo>
                    <a:pt x="120" y="637"/>
                  </a:lnTo>
                  <a:lnTo>
                    <a:pt x="464" y="173"/>
                  </a:lnTo>
                  <a:lnTo>
                    <a:pt x="465" y="157"/>
                  </a:lnTo>
                  <a:lnTo>
                    <a:pt x="459" y="146"/>
                  </a:lnTo>
                  <a:lnTo>
                    <a:pt x="449" y="140"/>
                  </a:lnTo>
                  <a:lnTo>
                    <a:pt x="435" y="137"/>
                  </a:lnTo>
                  <a:lnTo>
                    <a:pt x="421" y="137"/>
                  </a:lnTo>
                  <a:lnTo>
                    <a:pt x="409" y="137"/>
                  </a:lnTo>
                  <a:lnTo>
                    <a:pt x="401" y="137"/>
                  </a:lnTo>
                  <a:lnTo>
                    <a:pt x="401" y="135"/>
                  </a:lnTo>
                  <a:lnTo>
                    <a:pt x="416" y="125"/>
                  </a:lnTo>
                  <a:lnTo>
                    <a:pt x="431" y="120"/>
                  </a:lnTo>
                  <a:lnTo>
                    <a:pt x="445" y="121"/>
                  </a:lnTo>
                  <a:lnTo>
                    <a:pt x="458" y="124"/>
                  </a:lnTo>
                  <a:lnTo>
                    <a:pt x="469" y="129"/>
                  </a:lnTo>
                  <a:lnTo>
                    <a:pt x="478" y="135"/>
                  </a:lnTo>
                  <a:lnTo>
                    <a:pt x="485" y="140"/>
                  </a:lnTo>
                  <a:lnTo>
                    <a:pt x="491" y="142"/>
                  </a:lnTo>
                  <a:lnTo>
                    <a:pt x="496" y="141"/>
                  </a:lnTo>
                  <a:lnTo>
                    <a:pt x="500" y="138"/>
                  </a:lnTo>
                  <a:lnTo>
                    <a:pt x="504" y="136"/>
                  </a:lnTo>
                  <a:lnTo>
                    <a:pt x="507" y="133"/>
                  </a:lnTo>
                  <a:lnTo>
                    <a:pt x="508" y="127"/>
                  </a:lnTo>
                  <a:lnTo>
                    <a:pt x="509" y="121"/>
                  </a:lnTo>
                  <a:lnTo>
                    <a:pt x="509" y="116"/>
                  </a:lnTo>
                  <a:lnTo>
                    <a:pt x="507" y="111"/>
                  </a:lnTo>
                  <a:lnTo>
                    <a:pt x="504" y="106"/>
                  </a:lnTo>
                  <a:lnTo>
                    <a:pt x="498" y="101"/>
                  </a:lnTo>
                  <a:lnTo>
                    <a:pt x="491" y="97"/>
                  </a:lnTo>
                  <a:lnTo>
                    <a:pt x="481" y="93"/>
                  </a:lnTo>
                  <a:lnTo>
                    <a:pt x="471" y="90"/>
                  </a:lnTo>
                  <a:lnTo>
                    <a:pt x="462" y="89"/>
                  </a:lnTo>
                  <a:lnTo>
                    <a:pt x="453" y="88"/>
                  </a:lnTo>
                  <a:lnTo>
                    <a:pt x="446" y="88"/>
                  </a:lnTo>
                  <a:lnTo>
                    <a:pt x="439" y="87"/>
                  </a:lnTo>
                  <a:lnTo>
                    <a:pt x="432" y="86"/>
                  </a:lnTo>
                  <a:lnTo>
                    <a:pt x="425" y="85"/>
                  </a:lnTo>
                  <a:lnTo>
                    <a:pt x="418" y="82"/>
                  </a:lnTo>
                  <a:lnTo>
                    <a:pt x="428" y="78"/>
                  </a:lnTo>
                  <a:lnTo>
                    <a:pt x="439" y="76"/>
                  </a:lnTo>
                  <a:lnTo>
                    <a:pt x="451" y="75"/>
                  </a:lnTo>
                  <a:lnTo>
                    <a:pt x="463" y="76"/>
                  </a:lnTo>
                  <a:lnTo>
                    <a:pt x="475" y="77"/>
                  </a:lnTo>
                  <a:lnTo>
                    <a:pt x="487" y="80"/>
                  </a:lnTo>
                  <a:lnTo>
                    <a:pt x="498" y="83"/>
                  </a:lnTo>
                  <a:lnTo>
                    <a:pt x="508" y="88"/>
                  </a:lnTo>
                  <a:close/>
                </a:path>
              </a:pathLst>
            </a:custGeom>
            <a:solidFill>
              <a:srgbClr val="4C4C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0" name="Freeform 22"/>
            <p:cNvSpPr>
              <a:spLocks/>
            </p:cNvSpPr>
            <p:nvPr/>
          </p:nvSpPr>
          <p:spPr bwMode="auto">
            <a:xfrm>
              <a:off x="1844" y="3778"/>
              <a:ext cx="280" cy="74"/>
            </a:xfrm>
            <a:custGeom>
              <a:avLst/>
              <a:gdLst/>
              <a:ahLst/>
              <a:cxnLst>
                <a:cxn ang="0">
                  <a:pos x="267" y="44"/>
                </a:cxn>
                <a:cxn ang="0">
                  <a:pos x="251" y="36"/>
                </a:cxn>
                <a:cxn ang="0">
                  <a:pos x="232" y="30"/>
                </a:cxn>
                <a:cxn ang="0">
                  <a:pos x="214" y="25"/>
                </a:cxn>
                <a:cxn ang="0">
                  <a:pos x="207" y="31"/>
                </a:cxn>
                <a:cxn ang="0">
                  <a:pos x="205" y="63"/>
                </a:cxn>
                <a:cxn ang="0">
                  <a:pos x="192" y="71"/>
                </a:cxn>
                <a:cxn ang="0">
                  <a:pos x="172" y="63"/>
                </a:cxn>
                <a:cxn ang="0">
                  <a:pos x="153" y="55"/>
                </a:cxn>
                <a:cxn ang="0">
                  <a:pos x="133" y="49"/>
                </a:cxn>
                <a:cxn ang="0">
                  <a:pos x="111" y="48"/>
                </a:cxn>
                <a:cxn ang="0">
                  <a:pos x="78" y="51"/>
                </a:cxn>
                <a:cxn ang="0">
                  <a:pos x="40" y="55"/>
                </a:cxn>
                <a:cxn ang="0">
                  <a:pos x="9" y="59"/>
                </a:cxn>
                <a:cxn ang="0">
                  <a:pos x="0" y="58"/>
                </a:cxn>
                <a:cxn ang="0">
                  <a:pos x="7" y="55"/>
                </a:cxn>
                <a:cxn ang="0">
                  <a:pos x="21" y="51"/>
                </a:cxn>
                <a:cxn ang="0">
                  <a:pos x="40" y="47"/>
                </a:cxn>
                <a:cxn ang="0">
                  <a:pos x="63" y="43"/>
                </a:cxn>
                <a:cxn ang="0">
                  <a:pos x="86" y="39"/>
                </a:cxn>
                <a:cxn ang="0">
                  <a:pos x="109" y="36"/>
                </a:cxn>
                <a:cxn ang="0">
                  <a:pos x="130" y="35"/>
                </a:cxn>
                <a:cxn ang="0">
                  <a:pos x="146" y="36"/>
                </a:cxn>
                <a:cxn ang="0">
                  <a:pos x="158" y="39"/>
                </a:cxn>
                <a:cxn ang="0">
                  <a:pos x="169" y="43"/>
                </a:cxn>
                <a:cxn ang="0">
                  <a:pos x="180" y="48"/>
                </a:cxn>
                <a:cxn ang="0">
                  <a:pos x="188" y="42"/>
                </a:cxn>
                <a:cxn ang="0">
                  <a:pos x="186" y="24"/>
                </a:cxn>
                <a:cxn ang="0">
                  <a:pos x="200" y="14"/>
                </a:cxn>
                <a:cxn ang="0">
                  <a:pos x="218" y="13"/>
                </a:cxn>
                <a:cxn ang="0">
                  <a:pos x="237" y="15"/>
                </a:cxn>
                <a:cxn ang="0">
                  <a:pos x="254" y="20"/>
                </a:cxn>
                <a:cxn ang="0">
                  <a:pos x="262" y="18"/>
                </a:cxn>
                <a:cxn ang="0">
                  <a:pos x="257" y="5"/>
                </a:cxn>
                <a:cxn ang="0">
                  <a:pos x="275" y="11"/>
                </a:cxn>
                <a:cxn ang="0">
                  <a:pos x="279" y="42"/>
                </a:cxn>
              </a:cxnLst>
              <a:rect l="0" t="0" r="r" b="b"/>
              <a:pathLst>
                <a:path w="280" h="74">
                  <a:moveTo>
                    <a:pt x="273" y="49"/>
                  </a:moveTo>
                  <a:lnTo>
                    <a:pt x="267" y="44"/>
                  </a:lnTo>
                  <a:lnTo>
                    <a:pt x="260" y="40"/>
                  </a:lnTo>
                  <a:lnTo>
                    <a:pt x="251" y="36"/>
                  </a:lnTo>
                  <a:lnTo>
                    <a:pt x="242" y="32"/>
                  </a:lnTo>
                  <a:lnTo>
                    <a:pt x="232" y="30"/>
                  </a:lnTo>
                  <a:lnTo>
                    <a:pt x="223" y="27"/>
                  </a:lnTo>
                  <a:lnTo>
                    <a:pt x="214" y="25"/>
                  </a:lnTo>
                  <a:lnTo>
                    <a:pt x="206" y="24"/>
                  </a:lnTo>
                  <a:lnTo>
                    <a:pt x="207" y="31"/>
                  </a:lnTo>
                  <a:lnTo>
                    <a:pt x="207" y="47"/>
                  </a:lnTo>
                  <a:lnTo>
                    <a:pt x="205" y="63"/>
                  </a:lnTo>
                  <a:lnTo>
                    <a:pt x="202" y="74"/>
                  </a:lnTo>
                  <a:lnTo>
                    <a:pt x="192" y="71"/>
                  </a:lnTo>
                  <a:lnTo>
                    <a:pt x="182" y="67"/>
                  </a:lnTo>
                  <a:lnTo>
                    <a:pt x="172" y="63"/>
                  </a:lnTo>
                  <a:lnTo>
                    <a:pt x="163" y="59"/>
                  </a:lnTo>
                  <a:lnTo>
                    <a:pt x="153" y="55"/>
                  </a:lnTo>
                  <a:lnTo>
                    <a:pt x="143" y="51"/>
                  </a:lnTo>
                  <a:lnTo>
                    <a:pt x="133" y="49"/>
                  </a:lnTo>
                  <a:lnTo>
                    <a:pt x="122" y="48"/>
                  </a:lnTo>
                  <a:lnTo>
                    <a:pt x="111" y="48"/>
                  </a:lnTo>
                  <a:lnTo>
                    <a:pt x="95" y="49"/>
                  </a:lnTo>
                  <a:lnTo>
                    <a:pt x="78" y="51"/>
                  </a:lnTo>
                  <a:lnTo>
                    <a:pt x="59" y="53"/>
                  </a:lnTo>
                  <a:lnTo>
                    <a:pt x="40" y="55"/>
                  </a:lnTo>
                  <a:lnTo>
                    <a:pt x="23" y="57"/>
                  </a:lnTo>
                  <a:lnTo>
                    <a:pt x="9" y="59"/>
                  </a:lnTo>
                  <a:lnTo>
                    <a:pt x="0" y="59"/>
                  </a:lnTo>
                  <a:lnTo>
                    <a:pt x="0" y="58"/>
                  </a:lnTo>
                  <a:lnTo>
                    <a:pt x="3" y="56"/>
                  </a:lnTo>
                  <a:lnTo>
                    <a:pt x="7" y="55"/>
                  </a:lnTo>
                  <a:lnTo>
                    <a:pt x="14" y="53"/>
                  </a:lnTo>
                  <a:lnTo>
                    <a:pt x="21" y="51"/>
                  </a:lnTo>
                  <a:lnTo>
                    <a:pt x="30" y="49"/>
                  </a:lnTo>
                  <a:lnTo>
                    <a:pt x="40" y="47"/>
                  </a:lnTo>
                  <a:lnTo>
                    <a:pt x="51" y="44"/>
                  </a:lnTo>
                  <a:lnTo>
                    <a:pt x="63" y="43"/>
                  </a:lnTo>
                  <a:lnTo>
                    <a:pt x="74" y="40"/>
                  </a:lnTo>
                  <a:lnTo>
                    <a:pt x="86" y="39"/>
                  </a:lnTo>
                  <a:lnTo>
                    <a:pt x="98" y="37"/>
                  </a:lnTo>
                  <a:lnTo>
                    <a:pt x="109" y="36"/>
                  </a:lnTo>
                  <a:lnTo>
                    <a:pt x="121" y="35"/>
                  </a:lnTo>
                  <a:lnTo>
                    <a:pt x="130" y="35"/>
                  </a:lnTo>
                  <a:lnTo>
                    <a:pt x="140" y="35"/>
                  </a:lnTo>
                  <a:lnTo>
                    <a:pt x="146" y="36"/>
                  </a:lnTo>
                  <a:lnTo>
                    <a:pt x="152" y="37"/>
                  </a:lnTo>
                  <a:lnTo>
                    <a:pt x="158" y="39"/>
                  </a:lnTo>
                  <a:lnTo>
                    <a:pt x="164" y="40"/>
                  </a:lnTo>
                  <a:lnTo>
                    <a:pt x="169" y="43"/>
                  </a:lnTo>
                  <a:lnTo>
                    <a:pt x="174" y="45"/>
                  </a:lnTo>
                  <a:lnTo>
                    <a:pt x="180" y="48"/>
                  </a:lnTo>
                  <a:lnTo>
                    <a:pt x="185" y="50"/>
                  </a:lnTo>
                  <a:lnTo>
                    <a:pt x="188" y="42"/>
                  </a:lnTo>
                  <a:lnTo>
                    <a:pt x="187" y="32"/>
                  </a:lnTo>
                  <a:lnTo>
                    <a:pt x="186" y="24"/>
                  </a:lnTo>
                  <a:lnTo>
                    <a:pt x="191" y="15"/>
                  </a:lnTo>
                  <a:lnTo>
                    <a:pt x="200" y="14"/>
                  </a:lnTo>
                  <a:lnTo>
                    <a:pt x="210" y="13"/>
                  </a:lnTo>
                  <a:lnTo>
                    <a:pt x="218" y="13"/>
                  </a:lnTo>
                  <a:lnTo>
                    <a:pt x="228" y="14"/>
                  </a:lnTo>
                  <a:lnTo>
                    <a:pt x="237" y="15"/>
                  </a:lnTo>
                  <a:lnTo>
                    <a:pt x="245" y="18"/>
                  </a:lnTo>
                  <a:lnTo>
                    <a:pt x="254" y="20"/>
                  </a:lnTo>
                  <a:lnTo>
                    <a:pt x="262" y="23"/>
                  </a:lnTo>
                  <a:lnTo>
                    <a:pt x="262" y="18"/>
                  </a:lnTo>
                  <a:lnTo>
                    <a:pt x="258" y="11"/>
                  </a:lnTo>
                  <a:lnTo>
                    <a:pt x="257" y="5"/>
                  </a:lnTo>
                  <a:lnTo>
                    <a:pt x="263" y="0"/>
                  </a:lnTo>
                  <a:lnTo>
                    <a:pt x="275" y="11"/>
                  </a:lnTo>
                  <a:lnTo>
                    <a:pt x="280" y="27"/>
                  </a:lnTo>
                  <a:lnTo>
                    <a:pt x="279" y="42"/>
                  </a:lnTo>
                  <a:lnTo>
                    <a:pt x="273" y="49"/>
                  </a:lnTo>
                  <a:close/>
                </a:path>
              </a:pathLst>
            </a:custGeom>
            <a:solidFill>
              <a:srgbClr val="4C4C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1" name="Freeform 23"/>
            <p:cNvSpPr>
              <a:spLocks/>
            </p:cNvSpPr>
            <p:nvPr/>
          </p:nvSpPr>
          <p:spPr bwMode="auto">
            <a:xfrm>
              <a:off x="1140" y="4323"/>
              <a:ext cx="69" cy="55"/>
            </a:xfrm>
            <a:custGeom>
              <a:avLst/>
              <a:gdLst/>
              <a:ahLst/>
              <a:cxnLst>
                <a:cxn ang="0">
                  <a:pos x="69" y="8"/>
                </a:cxn>
                <a:cxn ang="0">
                  <a:pos x="58" y="9"/>
                </a:cxn>
                <a:cxn ang="0">
                  <a:pos x="51" y="11"/>
                </a:cxn>
                <a:cxn ang="0">
                  <a:pos x="45" y="12"/>
                </a:cxn>
                <a:cxn ang="0">
                  <a:pos x="41" y="15"/>
                </a:cxn>
                <a:cxn ang="0">
                  <a:pos x="38" y="17"/>
                </a:cxn>
                <a:cxn ang="0">
                  <a:pos x="36" y="19"/>
                </a:cxn>
                <a:cxn ang="0">
                  <a:pos x="35" y="20"/>
                </a:cxn>
                <a:cxn ang="0">
                  <a:pos x="34" y="22"/>
                </a:cxn>
                <a:cxn ang="0">
                  <a:pos x="39" y="25"/>
                </a:cxn>
                <a:cxn ang="0">
                  <a:pos x="41" y="29"/>
                </a:cxn>
                <a:cxn ang="0">
                  <a:pos x="42" y="34"/>
                </a:cxn>
                <a:cxn ang="0">
                  <a:pos x="42" y="38"/>
                </a:cxn>
                <a:cxn ang="0">
                  <a:pos x="41" y="42"/>
                </a:cxn>
                <a:cxn ang="0">
                  <a:pos x="37" y="47"/>
                </a:cxn>
                <a:cxn ang="0">
                  <a:pos x="32" y="51"/>
                </a:cxn>
                <a:cxn ang="0">
                  <a:pos x="26" y="54"/>
                </a:cxn>
                <a:cxn ang="0">
                  <a:pos x="19" y="55"/>
                </a:cxn>
                <a:cxn ang="0">
                  <a:pos x="12" y="55"/>
                </a:cxn>
                <a:cxn ang="0">
                  <a:pos x="6" y="51"/>
                </a:cxn>
                <a:cxn ang="0">
                  <a:pos x="0" y="44"/>
                </a:cxn>
                <a:cxn ang="0">
                  <a:pos x="2" y="32"/>
                </a:cxn>
                <a:cxn ang="0">
                  <a:pos x="9" y="20"/>
                </a:cxn>
                <a:cxn ang="0">
                  <a:pos x="20" y="12"/>
                </a:cxn>
                <a:cxn ang="0">
                  <a:pos x="33" y="5"/>
                </a:cxn>
                <a:cxn ang="0">
                  <a:pos x="46" y="1"/>
                </a:cxn>
                <a:cxn ang="0">
                  <a:pos x="58" y="0"/>
                </a:cxn>
                <a:cxn ang="0">
                  <a:pos x="66" y="2"/>
                </a:cxn>
                <a:cxn ang="0">
                  <a:pos x="69" y="8"/>
                </a:cxn>
              </a:cxnLst>
              <a:rect l="0" t="0" r="r" b="b"/>
              <a:pathLst>
                <a:path w="69" h="55">
                  <a:moveTo>
                    <a:pt x="69" y="8"/>
                  </a:moveTo>
                  <a:lnTo>
                    <a:pt x="58" y="9"/>
                  </a:lnTo>
                  <a:lnTo>
                    <a:pt x="51" y="11"/>
                  </a:lnTo>
                  <a:lnTo>
                    <a:pt x="45" y="12"/>
                  </a:lnTo>
                  <a:lnTo>
                    <a:pt x="41" y="15"/>
                  </a:lnTo>
                  <a:lnTo>
                    <a:pt x="38" y="17"/>
                  </a:lnTo>
                  <a:lnTo>
                    <a:pt x="36" y="19"/>
                  </a:lnTo>
                  <a:lnTo>
                    <a:pt x="35" y="20"/>
                  </a:lnTo>
                  <a:lnTo>
                    <a:pt x="34" y="22"/>
                  </a:lnTo>
                  <a:lnTo>
                    <a:pt x="39" y="25"/>
                  </a:lnTo>
                  <a:lnTo>
                    <a:pt x="41" y="29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1" y="42"/>
                  </a:lnTo>
                  <a:lnTo>
                    <a:pt x="37" y="47"/>
                  </a:lnTo>
                  <a:lnTo>
                    <a:pt x="32" y="51"/>
                  </a:lnTo>
                  <a:lnTo>
                    <a:pt x="26" y="54"/>
                  </a:lnTo>
                  <a:lnTo>
                    <a:pt x="19" y="55"/>
                  </a:lnTo>
                  <a:lnTo>
                    <a:pt x="12" y="55"/>
                  </a:lnTo>
                  <a:lnTo>
                    <a:pt x="6" y="51"/>
                  </a:lnTo>
                  <a:lnTo>
                    <a:pt x="0" y="44"/>
                  </a:lnTo>
                  <a:lnTo>
                    <a:pt x="2" y="32"/>
                  </a:lnTo>
                  <a:lnTo>
                    <a:pt x="9" y="20"/>
                  </a:lnTo>
                  <a:lnTo>
                    <a:pt x="20" y="12"/>
                  </a:lnTo>
                  <a:lnTo>
                    <a:pt x="33" y="5"/>
                  </a:lnTo>
                  <a:lnTo>
                    <a:pt x="46" y="1"/>
                  </a:lnTo>
                  <a:lnTo>
                    <a:pt x="58" y="0"/>
                  </a:lnTo>
                  <a:lnTo>
                    <a:pt x="66" y="2"/>
                  </a:lnTo>
                  <a:lnTo>
                    <a:pt x="69" y="8"/>
                  </a:lnTo>
                  <a:close/>
                </a:path>
              </a:pathLst>
            </a:custGeom>
            <a:solidFill>
              <a:srgbClr val="4C4C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2" name="Freeform 24"/>
            <p:cNvSpPr>
              <a:spLocks/>
            </p:cNvSpPr>
            <p:nvPr/>
          </p:nvSpPr>
          <p:spPr bwMode="auto">
            <a:xfrm>
              <a:off x="2157" y="3500"/>
              <a:ext cx="210" cy="87"/>
            </a:xfrm>
            <a:custGeom>
              <a:avLst/>
              <a:gdLst/>
              <a:ahLst/>
              <a:cxnLst>
                <a:cxn ang="0">
                  <a:pos x="209" y="36"/>
                </a:cxn>
                <a:cxn ang="0">
                  <a:pos x="204" y="27"/>
                </a:cxn>
                <a:cxn ang="0">
                  <a:pos x="194" y="19"/>
                </a:cxn>
                <a:cxn ang="0">
                  <a:pos x="184" y="12"/>
                </a:cxn>
                <a:cxn ang="0">
                  <a:pos x="170" y="6"/>
                </a:cxn>
                <a:cxn ang="0">
                  <a:pos x="156" y="2"/>
                </a:cxn>
                <a:cxn ang="0">
                  <a:pos x="141" y="0"/>
                </a:cxn>
                <a:cxn ang="0">
                  <a:pos x="125" y="0"/>
                </a:cxn>
                <a:cxn ang="0">
                  <a:pos x="110" y="1"/>
                </a:cxn>
                <a:cxn ang="0">
                  <a:pos x="92" y="7"/>
                </a:cxn>
                <a:cxn ang="0">
                  <a:pos x="73" y="16"/>
                </a:cxn>
                <a:cxn ang="0">
                  <a:pos x="54" y="26"/>
                </a:cxn>
                <a:cxn ang="0">
                  <a:pos x="36" y="38"/>
                </a:cxn>
                <a:cxn ang="0">
                  <a:pos x="21" y="49"/>
                </a:cxn>
                <a:cxn ang="0">
                  <a:pos x="9" y="59"/>
                </a:cxn>
                <a:cxn ang="0">
                  <a:pos x="1" y="66"/>
                </a:cxn>
                <a:cxn ang="0">
                  <a:pos x="0" y="69"/>
                </a:cxn>
                <a:cxn ang="0">
                  <a:pos x="4" y="68"/>
                </a:cxn>
                <a:cxn ang="0">
                  <a:pos x="13" y="63"/>
                </a:cxn>
                <a:cxn ang="0">
                  <a:pos x="26" y="55"/>
                </a:cxn>
                <a:cxn ang="0">
                  <a:pos x="42" y="46"/>
                </a:cxn>
                <a:cxn ang="0">
                  <a:pos x="59" y="36"/>
                </a:cxn>
                <a:cxn ang="0">
                  <a:pos x="78" y="27"/>
                </a:cxn>
                <a:cxn ang="0">
                  <a:pos x="96" y="19"/>
                </a:cxn>
                <a:cxn ang="0">
                  <a:pos x="113" y="13"/>
                </a:cxn>
                <a:cxn ang="0">
                  <a:pos x="124" y="12"/>
                </a:cxn>
                <a:cxn ang="0">
                  <a:pos x="136" y="12"/>
                </a:cxn>
                <a:cxn ang="0">
                  <a:pos x="147" y="13"/>
                </a:cxn>
                <a:cxn ang="0">
                  <a:pos x="158" y="15"/>
                </a:cxn>
                <a:cxn ang="0">
                  <a:pos x="168" y="19"/>
                </a:cxn>
                <a:cxn ang="0">
                  <a:pos x="177" y="24"/>
                </a:cxn>
                <a:cxn ang="0">
                  <a:pos x="184" y="29"/>
                </a:cxn>
                <a:cxn ang="0">
                  <a:pos x="189" y="36"/>
                </a:cxn>
                <a:cxn ang="0">
                  <a:pos x="193" y="45"/>
                </a:cxn>
                <a:cxn ang="0">
                  <a:pos x="192" y="53"/>
                </a:cxn>
                <a:cxn ang="0">
                  <a:pos x="188" y="61"/>
                </a:cxn>
                <a:cxn ang="0">
                  <a:pos x="181" y="68"/>
                </a:cxn>
                <a:cxn ang="0">
                  <a:pos x="174" y="74"/>
                </a:cxn>
                <a:cxn ang="0">
                  <a:pos x="164" y="79"/>
                </a:cxn>
                <a:cxn ang="0">
                  <a:pos x="155" y="83"/>
                </a:cxn>
                <a:cxn ang="0">
                  <a:pos x="145" y="86"/>
                </a:cxn>
                <a:cxn ang="0">
                  <a:pos x="154" y="87"/>
                </a:cxn>
                <a:cxn ang="0">
                  <a:pos x="165" y="86"/>
                </a:cxn>
                <a:cxn ang="0">
                  <a:pos x="177" y="82"/>
                </a:cxn>
                <a:cxn ang="0">
                  <a:pos x="188" y="76"/>
                </a:cxn>
                <a:cxn ang="0">
                  <a:pos x="199" y="68"/>
                </a:cxn>
                <a:cxn ang="0">
                  <a:pos x="207" y="59"/>
                </a:cxn>
                <a:cxn ang="0">
                  <a:pos x="210" y="48"/>
                </a:cxn>
                <a:cxn ang="0">
                  <a:pos x="209" y="36"/>
                </a:cxn>
              </a:cxnLst>
              <a:rect l="0" t="0" r="r" b="b"/>
              <a:pathLst>
                <a:path w="210" h="87">
                  <a:moveTo>
                    <a:pt x="209" y="36"/>
                  </a:moveTo>
                  <a:lnTo>
                    <a:pt x="204" y="27"/>
                  </a:lnTo>
                  <a:lnTo>
                    <a:pt x="194" y="19"/>
                  </a:lnTo>
                  <a:lnTo>
                    <a:pt x="184" y="12"/>
                  </a:lnTo>
                  <a:lnTo>
                    <a:pt x="170" y="6"/>
                  </a:lnTo>
                  <a:lnTo>
                    <a:pt x="156" y="2"/>
                  </a:lnTo>
                  <a:lnTo>
                    <a:pt x="141" y="0"/>
                  </a:lnTo>
                  <a:lnTo>
                    <a:pt x="125" y="0"/>
                  </a:lnTo>
                  <a:lnTo>
                    <a:pt x="110" y="1"/>
                  </a:lnTo>
                  <a:lnTo>
                    <a:pt x="92" y="7"/>
                  </a:lnTo>
                  <a:lnTo>
                    <a:pt x="73" y="16"/>
                  </a:lnTo>
                  <a:lnTo>
                    <a:pt x="54" y="26"/>
                  </a:lnTo>
                  <a:lnTo>
                    <a:pt x="36" y="38"/>
                  </a:lnTo>
                  <a:lnTo>
                    <a:pt x="21" y="49"/>
                  </a:lnTo>
                  <a:lnTo>
                    <a:pt x="9" y="59"/>
                  </a:lnTo>
                  <a:lnTo>
                    <a:pt x="1" y="66"/>
                  </a:lnTo>
                  <a:lnTo>
                    <a:pt x="0" y="69"/>
                  </a:lnTo>
                  <a:lnTo>
                    <a:pt x="4" y="68"/>
                  </a:lnTo>
                  <a:lnTo>
                    <a:pt x="13" y="63"/>
                  </a:lnTo>
                  <a:lnTo>
                    <a:pt x="26" y="55"/>
                  </a:lnTo>
                  <a:lnTo>
                    <a:pt x="42" y="46"/>
                  </a:lnTo>
                  <a:lnTo>
                    <a:pt x="59" y="36"/>
                  </a:lnTo>
                  <a:lnTo>
                    <a:pt x="78" y="27"/>
                  </a:lnTo>
                  <a:lnTo>
                    <a:pt x="96" y="19"/>
                  </a:lnTo>
                  <a:lnTo>
                    <a:pt x="113" y="13"/>
                  </a:lnTo>
                  <a:lnTo>
                    <a:pt x="124" y="12"/>
                  </a:lnTo>
                  <a:lnTo>
                    <a:pt x="136" y="12"/>
                  </a:lnTo>
                  <a:lnTo>
                    <a:pt x="147" y="13"/>
                  </a:lnTo>
                  <a:lnTo>
                    <a:pt x="158" y="15"/>
                  </a:lnTo>
                  <a:lnTo>
                    <a:pt x="168" y="19"/>
                  </a:lnTo>
                  <a:lnTo>
                    <a:pt x="177" y="24"/>
                  </a:lnTo>
                  <a:lnTo>
                    <a:pt x="184" y="29"/>
                  </a:lnTo>
                  <a:lnTo>
                    <a:pt x="189" y="36"/>
                  </a:lnTo>
                  <a:lnTo>
                    <a:pt x="193" y="45"/>
                  </a:lnTo>
                  <a:lnTo>
                    <a:pt x="192" y="53"/>
                  </a:lnTo>
                  <a:lnTo>
                    <a:pt x="188" y="61"/>
                  </a:lnTo>
                  <a:lnTo>
                    <a:pt x="181" y="68"/>
                  </a:lnTo>
                  <a:lnTo>
                    <a:pt x="174" y="74"/>
                  </a:lnTo>
                  <a:lnTo>
                    <a:pt x="164" y="79"/>
                  </a:lnTo>
                  <a:lnTo>
                    <a:pt x="155" y="83"/>
                  </a:lnTo>
                  <a:lnTo>
                    <a:pt x="145" y="86"/>
                  </a:lnTo>
                  <a:lnTo>
                    <a:pt x="154" y="87"/>
                  </a:lnTo>
                  <a:lnTo>
                    <a:pt x="165" y="86"/>
                  </a:lnTo>
                  <a:lnTo>
                    <a:pt x="177" y="82"/>
                  </a:lnTo>
                  <a:lnTo>
                    <a:pt x="188" y="76"/>
                  </a:lnTo>
                  <a:lnTo>
                    <a:pt x="199" y="68"/>
                  </a:lnTo>
                  <a:lnTo>
                    <a:pt x="207" y="59"/>
                  </a:lnTo>
                  <a:lnTo>
                    <a:pt x="210" y="48"/>
                  </a:lnTo>
                  <a:lnTo>
                    <a:pt x="209" y="36"/>
                  </a:lnTo>
                  <a:close/>
                </a:path>
              </a:pathLst>
            </a:custGeom>
            <a:solidFill>
              <a:srgbClr val="4C4C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3" name="Freeform 25"/>
            <p:cNvSpPr>
              <a:spLocks/>
            </p:cNvSpPr>
            <p:nvPr/>
          </p:nvSpPr>
          <p:spPr bwMode="auto">
            <a:xfrm>
              <a:off x="2164" y="3468"/>
              <a:ext cx="100" cy="58"/>
            </a:xfrm>
            <a:custGeom>
              <a:avLst/>
              <a:gdLst/>
              <a:ahLst/>
              <a:cxnLst>
                <a:cxn ang="0">
                  <a:pos x="96" y="11"/>
                </a:cxn>
                <a:cxn ang="0">
                  <a:pos x="99" y="10"/>
                </a:cxn>
                <a:cxn ang="0">
                  <a:pos x="100" y="8"/>
                </a:cxn>
                <a:cxn ang="0">
                  <a:pos x="100" y="5"/>
                </a:cxn>
                <a:cxn ang="0">
                  <a:pos x="99" y="3"/>
                </a:cxn>
                <a:cxn ang="0">
                  <a:pos x="97" y="1"/>
                </a:cxn>
                <a:cxn ang="0">
                  <a:pos x="94" y="0"/>
                </a:cxn>
                <a:cxn ang="0">
                  <a:pos x="90" y="0"/>
                </a:cxn>
                <a:cxn ang="0">
                  <a:pos x="86" y="1"/>
                </a:cxn>
                <a:cxn ang="0">
                  <a:pos x="69" y="8"/>
                </a:cxn>
                <a:cxn ang="0">
                  <a:pos x="53" y="17"/>
                </a:cxn>
                <a:cxn ang="0">
                  <a:pos x="38" y="26"/>
                </a:cxn>
                <a:cxn ang="0">
                  <a:pos x="25" y="35"/>
                </a:cxn>
                <a:cxn ang="0">
                  <a:pos x="14" y="44"/>
                </a:cxn>
                <a:cxn ang="0">
                  <a:pos x="6" y="51"/>
                </a:cxn>
                <a:cxn ang="0">
                  <a:pos x="1" y="56"/>
                </a:cxn>
                <a:cxn ang="0">
                  <a:pos x="0" y="58"/>
                </a:cxn>
                <a:cxn ang="0">
                  <a:pos x="4" y="57"/>
                </a:cxn>
                <a:cxn ang="0">
                  <a:pos x="10" y="53"/>
                </a:cxn>
                <a:cxn ang="0">
                  <a:pos x="20" y="47"/>
                </a:cxn>
                <a:cxn ang="0">
                  <a:pos x="32" y="39"/>
                </a:cxn>
                <a:cxn ang="0">
                  <a:pos x="45" y="31"/>
                </a:cxn>
                <a:cxn ang="0">
                  <a:pos x="60" y="23"/>
                </a:cxn>
                <a:cxn ang="0">
                  <a:pos x="78" y="16"/>
                </a:cxn>
                <a:cxn ang="0">
                  <a:pos x="96" y="11"/>
                </a:cxn>
              </a:cxnLst>
              <a:rect l="0" t="0" r="r" b="b"/>
              <a:pathLst>
                <a:path w="100" h="58">
                  <a:moveTo>
                    <a:pt x="96" y="11"/>
                  </a:moveTo>
                  <a:lnTo>
                    <a:pt x="99" y="10"/>
                  </a:lnTo>
                  <a:lnTo>
                    <a:pt x="100" y="8"/>
                  </a:lnTo>
                  <a:lnTo>
                    <a:pt x="100" y="5"/>
                  </a:lnTo>
                  <a:lnTo>
                    <a:pt x="99" y="3"/>
                  </a:lnTo>
                  <a:lnTo>
                    <a:pt x="97" y="1"/>
                  </a:lnTo>
                  <a:lnTo>
                    <a:pt x="94" y="0"/>
                  </a:lnTo>
                  <a:lnTo>
                    <a:pt x="90" y="0"/>
                  </a:lnTo>
                  <a:lnTo>
                    <a:pt x="86" y="1"/>
                  </a:lnTo>
                  <a:lnTo>
                    <a:pt x="69" y="8"/>
                  </a:lnTo>
                  <a:lnTo>
                    <a:pt x="53" y="17"/>
                  </a:lnTo>
                  <a:lnTo>
                    <a:pt x="38" y="26"/>
                  </a:lnTo>
                  <a:lnTo>
                    <a:pt x="25" y="35"/>
                  </a:lnTo>
                  <a:lnTo>
                    <a:pt x="14" y="44"/>
                  </a:lnTo>
                  <a:lnTo>
                    <a:pt x="6" y="51"/>
                  </a:lnTo>
                  <a:lnTo>
                    <a:pt x="1" y="56"/>
                  </a:lnTo>
                  <a:lnTo>
                    <a:pt x="0" y="58"/>
                  </a:lnTo>
                  <a:lnTo>
                    <a:pt x="4" y="57"/>
                  </a:lnTo>
                  <a:lnTo>
                    <a:pt x="10" y="53"/>
                  </a:lnTo>
                  <a:lnTo>
                    <a:pt x="20" y="47"/>
                  </a:lnTo>
                  <a:lnTo>
                    <a:pt x="32" y="39"/>
                  </a:lnTo>
                  <a:lnTo>
                    <a:pt x="45" y="31"/>
                  </a:lnTo>
                  <a:lnTo>
                    <a:pt x="60" y="23"/>
                  </a:lnTo>
                  <a:lnTo>
                    <a:pt x="78" y="16"/>
                  </a:lnTo>
                  <a:lnTo>
                    <a:pt x="96" y="11"/>
                  </a:lnTo>
                  <a:close/>
                </a:path>
              </a:pathLst>
            </a:custGeom>
            <a:solidFill>
              <a:srgbClr val="4C4C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4" name="Freeform 26"/>
            <p:cNvSpPr>
              <a:spLocks/>
            </p:cNvSpPr>
            <p:nvPr/>
          </p:nvSpPr>
          <p:spPr bwMode="auto">
            <a:xfrm>
              <a:off x="1567" y="3294"/>
              <a:ext cx="308" cy="101"/>
            </a:xfrm>
            <a:custGeom>
              <a:avLst/>
              <a:gdLst/>
              <a:ahLst/>
              <a:cxnLst>
                <a:cxn ang="0">
                  <a:pos x="190" y="1"/>
                </a:cxn>
                <a:cxn ang="0">
                  <a:pos x="170" y="5"/>
                </a:cxn>
                <a:cxn ang="0">
                  <a:pos x="161" y="10"/>
                </a:cxn>
                <a:cxn ang="0">
                  <a:pos x="159" y="14"/>
                </a:cxn>
                <a:cxn ang="0">
                  <a:pos x="155" y="14"/>
                </a:cxn>
                <a:cxn ang="0">
                  <a:pos x="141" y="12"/>
                </a:cxn>
                <a:cxn ang="0">
                  <a:pos x="122" y="11"/>
                </a:cxn>
                <a:cxn ang="0">
                  <a:pos x="88" y="14"/>
                </a:cxn>
                <a:cxn ang="0">
                  <a:pos x="56" y="21"/>
                </a:cxn>
                <a:cxn ang="0">
                  <a:pos x="30" y="35"/>
                </a:cxn>
                <a:cxn ang="0">
                  <a:pos x="22" y="53"/>
                </a:cxn>
                <a:cxn ang="0">
                  <a:pos x="3" y="85"/>
                </a:cxn>
                <a:cxn ang="0">
                  <a:pos x="24" y="95"/>
                </a:cxn>
                <a:cxn ang="0">
                  <a:pos x="51" y="101"/>
                </a:cxn>
                <a:cxn ang="0">
                  <a:pos x="72" y="101"/>
                </a:cxn>
                <a:cxn ang="0">
                  <a:pos x="74" y="99"/>
                </a:cxn>
                <a:cxn ang="0">
                  <a:pos x="60" y="95"/>
                </a:cxn>
                <a:cxn ang="0">
                  <a:pos x="41" y="90"/>
                </a:cxn>
                <a:cxn ang="0">
                  <a:pos x="24" y="82"/>
                </a:cxn>
                <a:cxn ang="0">
                  <a:pos x="22" y="68"/>
                </a:cxn>
                <a:cxn ang="0">
                  <a:pos x="30" y="60"/>
                </a:cxn>
                <a:cxn ang="0">
                  <a:pos x="37" y="53"/>
                </a:cxn>
                <a:cxn ang="0">
                  <a:pos x="54" y="36"/>
                </a:cxn>
                <a:cxn ang="0">
                  <a:pos x="82" y="27"/>
                </a:cxn>
                <a:cxn ang="0">
                  <a:pos x="114" y="24"/>
                </a:cxn>
                <a:cxn ang="0">
                  <a:pos x="146" y="25"/>
                </a:cxn>
                <a:cxn ang="0">
                  <a:pos x="153" y="27"/>
                </a:cxn>
                <a:cxn ang="0">
                  <a:pos x="161" y="27"/>
                </a:cxn>
                <a:cxn ang="0">
                  <a:pos x="208" y="11"/>
                </a:cxn>
                <a:cxn ang="0">
                  <a:pos x="245" y="16"/>
                </a:cxn>
                <a:cxn ang="0">
                  <a:pos x="281" y="26"/>
                </a:cxn>
                <a:cxn ang="0">
                  <a:pos x="304" y="33"/>
                </a:cxn>
                <a:cxn ang="0">
                  <a:pos x="307" y="31"/>
                </a:cxn>
                <a:cxn ang="0">
                  <a:pos x="290" y="22"/>
                </a:cxn>
                <a:cxn ang="0">
                  <a:pos x="260" y="10"/>
                </a:cxn>
                <a:cxn ang="0">
                  <a:pos x="224" y="1"/>
                </a:cxn>
              </a:cxnLst>
              <a:rect l="0" t="0" r="r" b="b"/>
              <a:pathLst>
                <a:path w="308" h="101">
                  <a:moveTo>
                    <a:pt x="205" y="0"/>
                  </a:moveTo>
                  <a:lnTo>
                    <a:pt x="190" y="1"/>
                  </a:lnTo>
                  <a:lnTo>
                    <a:pt x="178" y="2"/>
                  </a:lnTo>
                  <a:lnTo>
                    <a:pt x="170" y="5"/>
                  </a:lnTo>
                  <a:lnTo>
                    <a:pt x="164" y="7"/>
                  </a:lnTo>
                  <a:lnTo>
                    <a:pt x="161" y="10"/>
                  </a:lnTo>
                  <a:lnTo>
                    <a:pt x="159" y="13"/>
                  </a:lnTo>
                  <a:lnTo>
                    <a:pt x="159" y="14"/>
                  </a:lnTo>
                  <a:lnTo>
                    <a:pt x="159" y="15"/>
                  </a:lnTo>
                  <a:lnTo>
                    <a:pt x="155" y="14"/>
                  </a:lnTo>
                  <a:lnTo>
                    <a:pt x="148" y="13"/>
                  </a:lnTo>
                  <a:lnTo>
                    <a:pt x="141" y="12"/>
                  </a:lnTo>
                  <a:lnTo>
                    <a:pt x="139" y="11"/>
                  </a:lnTo>
                  <a:lnTo>
                    <a:pt x="122" y="11"/>
                  </a:lnTo>
                  <a:lnTo>
                    <a:pt x="105" y="13"/>
                  </a:lnTo>
                  <a:lnTo>
                    <a:pt x="88" y="14"/>
                  </a:lnTo>
                  <a:lnTo>
                    <a:pt x="72" y="17"/>
                  </a:lnTo>
                  <a:lnTo>
                    <a:pt x="56" y="21"/>
                  </a:lnTo>
                  <a:lnTo>
                    <a:pt x="43" y="27"/>
                  </a:lnTo>
                  <a:lnTo>
                    <a:pt x="30" y="35"/>
                  </a:lnTo>
                  <a:lnTo>
                    <a:pt x="21" y="45"/>
                  </a:lnTo>
                  <a:lnTo>
                    <a:pt x="22" y="53"/>
                  </a:lnTo>
                  <a:lnTo>
                    <a:pt x="0" y="77"/>
                  </a:lnTo>
                  <a:lnTo>
                    <a:pt x="3" y="85"/>
                  </a:lnTo>
                  <a:lnTo>
                    <a:pt x="11" y="91"/>
                  </a:lnTo>
                  <a:lnTo>
                    <a:pt x="24" y="95"/>
                  </a:lnTo>
                  <a:lnTo>
                    <a:pt x="37" y="98"/>
                  </a:lnTo>
                  <a:lnTo>
                    <a:pt x="51" y="101"/>
                  </a:lnTo>
                  <a:lnTo>
                    <a:pt x="63" y="101"/>
                  </a:lnTo>
                  <a:lnTo>
                    <a:pt x="72" y="101"/>
                  </a:lnTo>
                  <a:lnTo>
                    <a:pt x="76" y="101"/>
                  </a:lnTo>
                  <a:lnTo>
                    <a:pt x="74" y="99"/>
                  </a:lnTo>
                  <a:lnTo>
                    <a:pt x="68" y="97"/>
                  </a:lnTo>
                  <a:lnTo>
                    <a:pt x="60" y="95"/>
                  </a:lnTo>
                  <a:lnTo>
                    <a:pt x="51" y="93"/>
                  </a:lnTo>
                  <a:lnTo>
                    <a:pt x="41" y="90"/>
                  </a:lnTo>
                  <a:lnTo>
                    <a:pt x="32" y="86"/>
                  </a:lnTo>
                  <a:lnTo>
                    <a:pt x="24" y="82"/>
                  </a:lnTo>
                  <a:lnTo>
                    <a:pt x="19" y="78"/>
                  </a:lnTo>
                  <a:lnTo>
                    <a:pt x="22" y="68"/>
                  </a:lnTo>
                  <a:lnTo>
                    <a:pt x="25" y="65"/>
                  </a:lnTo>
                  <a:lnTo>
                    <a:pt x="30" y="60"/>
                  </a:lnTo>
                  <a:lnTo>
                    <a:pt x="35" y="55"/>
                  </a:lnTo>
                  <a:lnTo>
                    <a:pt x="37" y="53"/>
                  </a:lnTo>
                  <a:lnTo>
                    <a:pt x="43" y="43"/>
                  </a:lnTo>
                  <a:lnTo>
                    <a:pt x="54" y="36"/>
                  </a:lnTo>
                  <a:lnTo>
                    <a:pt x="67" y="31"/>
                  </a:lnTo>
                  <a:lnTo>
                    <a:pt x="82" y="27"/>
                  </a:lnTo>
                  <a:lnTo>
                    <a:pt x="97" y="25"/>
                  </a:lnTo>
                  <a:lnTo>
                    <a:pt x="114" y="24"/>
                  </a:lnTo>
                  <a:lnTo>
                    <a:pt x="130" y="24"/>
                  </a:lnTo>
                  <a:lnTo>
                    <a:pt x="146" y="25"/>
                  </a:lnTo>
                  <a:lnTo>
                    <a:pt x="147" y="25"/>
                  </a:lnTo>
                  <a:lnTo>
                    <a:pt x="153" y="27"/>
                  </a:lnTo>
                  <a:lnTo>
                    <a:pt x="158" y="27"/>
                  </a:lnTo>
                  <a:lnTo>
                    <a:pt x="161" y="27"/>
                  </a:lnTo>
                  <a:lnTo>
                    <a:pt x="191" y="13"/>
                  </a:lnTo>
                  <a:lnTo>
                    <a:pt x="208" y="11"/>
                  </a:lnTo>
                  <a:lnTo>
                    <a:pt x="226" y="13"/>
                  </a:lnTo>
                  <a:lnTo>
                    <a:pt x="245" y="16"/>
                  </a:lnTo>
                  <a:lnTo>
                    <a:pt x="264" y="21"/>
                  </a:lnTo>
                  <a:lnTo>
                    <a:pt x="281" y="26"/>
                  </a:lnTo>
                  <a:lnTo>
                    <a:pt x="295" y="30"/>
                  </a:lnTo>
                  <a:lnTo>
                    <a:pt x="304" y="33"/>
                  </a:lnTo>
                  <a:lnTo>
                    <a:pt x="308" y="34"/>
                  </a:lnTo>
                  <a:lnTo>
                    <a:pt x="307" y="31"/>
                  </a:lnTo>
                  <a:lnTo>
                    <a:pt x="301" y="27"/>
                  </a:lnTo>
                  <a:lnTo>
                    <a:pt x="290" y="22"/>
                  </a:lnTo>
                  <a:lnTo>
                    <a:pt x="276" y="16"/>
                  </a:lnTo>
                  <a:lnTo>
                    <a:pt x="260" y="10"/>
                  </a:lnTo>
                  <a:lnTo>
                    <a:pt x="243" y="5"/>
                  </a:lnTo>
                  <a:lnTo>
                    <a:pt x="224" y="1"/>
                  </a:lnTo>
                  <a:lnTo>
                    <a:pt x="205" y="0"/>
                  </a:lnTo>
                  <a:close/>
                </a:path>
              </a:pathLst>
            </a:custGeom>
            <a:solidFill>
              <a:srgbClr val="4C4C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5" name="Freeform 27"/>
            <p:cNvSpPr>
              <a:spLocks/>
            </p:cNvSpPr>
            <p:nvPr/>
          </p:nvSpPr>
          <p:spPr bwMode="auto">
            <a:xfrm>
              <a:off x="1778" y="3368"/>
              <a:ext cx="333" cy="131"/>
            </a:xfrm>
            <a:custGeom>
              <a:avLst/>
              <a:gdLst/>
              <a:ahLst/>
              <a:cxnLst>
                <a:cxn ang="0">
                  <a:pos x="287" y="44"/>
                </a:cxn>
                <a:cxn ang="0">
                  <a:pos x="275" y="29"/>
                </a:cxn>
                <a:cxn ang="0">
                  <a:pos x="258" y="17"/>
                </a:cxn>
                <a:cxn ang="0">
                  <a:pos x="238" y="8"/>
                </a:cxn>
                <a:cxn ang="0">
                  <a:pos x="214" y="3"/>
                </a:cxn>
                <a:cxn ang="0">
                  <a:pos x="194" y="1"/>
                </a:cxn>
                <a:cxn ang="0">
                  <a:pos x="174" y="0"/>
                </a:cxn>
                <a:cxn ang="0">
                  <a:pos x="154" y="0"/>
                </a:cxn>
                <a:cxn ang="0">
                  <a:pos x="134" y="3"/>
                </a:cxn>
                <a:cxn ang="0">
                  <a:pos x="115" y="7"/>
                </a:cxn>
                <a:cxn ang="0">
                  <a:pos x="97" y="13"/>
                </a:cxn>
                <a:cxn ang="0">
                  <a:pos x="82" y="20"/>
                </a:cxn>
                <a:cxn ang="0">
                  <a:pos x="69" y="31"/>
                </a:cxn>
                <a:cxn ang="0">
                  <a:pos x="64" y="24"/>
                </a:cxn>
                <a:cxn ang="0">
                  <a:pos x="44" y="15"/>
                </a:cxn>
                <a:cxn ang="0">
                  <a:pos x="29" y="16"/>
                </a:cxn>
                <a:cxn ang="0">
                  <a:pos x="16" y="21"/>
                </a:cxn>
                <a:cxn ang="0">
                  <a:pos x="6" y="28"/>
                </a:cxn>
                <a:cxn ang="0">
                  <a:pos x="0" y="35"/>
                </a:cxn>
                <a:cxn ang="0">
                  <a:pos x="5" y="33"/>
                </a:cxn>
                <a:cxn ang="0">
                  <a:pos x="13" y="29"/>
                </a:cxn>
                <a:cxn ang="0">
                  <a:pos x="25" y="25"/>
                </a:cxn>
                <a:cxn ang="0">
                  <a:pos x="36" y="24"/>
                </a:cxn>
                <a:cxn ang="0">
                  <a:pos x="47" y="30"/>
                </a:cxn>
                <a:cxn ang="0">
                  <a:pos x="56" y="42"/>
                </a:cxn>
                <a:cxn ang="0">
                  <a:pos x="62" y="53"/>
                </a:cxn>
                <a:cxn ang="0">
                  <a:pos x="64" y="57"/>
                </a:cxn>
                <a:cxn ang="0">
                  <a:pos x="71" y="47"/>
                </a:cxn>
                <a:cxn ang="0">
                  <a:pos x="84" y="35"/>
                </a:cxn>
                <a:cxn ang="0">
                  <a:pos x="101" y="24"/>
                </a:cxn>
                <a:cxn ang="0">
                  <a:pos x="121" y="16"/>
                </a:cxn>
                <a:cxn ang="0">
                  <a:pos x="165" y="11"/>
                </a:cxn>
                <a:cxn ang="0">
                  <a:pos x="200" y="11"/>
                </a:cxn>
                <a:cxn ang="0">
                  <a:pos x="226" y="16"/>
                </a:cxn>
                <a:cxn ang="0">
                  <a:pos x="245" y="25"/>
                </a:cxn>
                <a:cxn ang="0">
                  <a:pos x="258" y="35"/>
                </a:cxn>
                <a:cxn ang="0">
                  <a:pos x="266" y="44"/>
                </a:cxn>
                <a:cxn ang="0">
                  <a:pos x="270" y="50"/>
                </a:cxn>
                <a:cxn ang="0">
                  <a:pos x="271" y="53"/>
                </a:cxn>
                <a:cxn ang="0">
                  <a:pos x="268" y="60"/>
                </a:cxn>
                <a:cxn ang="0">
                  <a:pos x="248" y="73"/>
                </a:cxn>
                <a:cxn ang="0">
                  <a:pos x="272" y="73"/>
                </a:cxn>
                <a:cxn ang="0">
                  <a:pos x="294" y="79"/>
                </a:cxn>
                <a:cxn ang="0">
                  <a:pos x="308" y="89"/>
                </a:cxn>
                <a:cxn ang="0">
                  <a:pos x="310" y="102"/>
                </a:cxn>
                <a:cxn ang="0">
                  <a:pos x="303" y="111"/>
                </a:cxn>
                <a:cxn ang="0">
                  <a:pos x="290" y="120"/>
                </a:cxn>
                <a:cxn ang="0">
                  <a:pos x="279" y="127"/>
                </a:cxn>
                <a:cxn ang="0">
                  <a:pos x="276" y="131"/>
                </a:cxn>
                <a:cxn ang="0">
                  <a:pos x="288" y="128"/>
                </a:cxn>
                <a:cxn ang="0">
                  <a:pos x="304" y="121"/>
                </a:cxn>
                <a:cxn ang="0">
                  <a:pos x="320" y="111"/>
                </a:cxn>
                <a:cxn ang="0">
                  <a:pos x="330" y="99"/>
                </a:cxn>
                <a:cxn ang="0">
                  <a:pos x="331" y="84"/>
                </a:cxn>
                <a:cxn ang="0">
                  <a:pos x="322" y="73"/>
                </a:cxn>
                <a:cxn ang="0">
                  <a:pos x="305" y="67"/>
                </a:cxn>
                <a:cxn ang="0">
                  <a:pos x="284" y="64"/>
                </a:cxn>
              </a:cxnLst>
              <a:rect l="0" t="0" r="r" b="b"/>
              <a:pathLst>
                <a:path w="333" h="131">
                  <a:moveTo>
                    <a:pt x="284" y="64"/>
                  </a:moveTo>
                  <a:lnTo>
                    <a:pt x="287" y="44"/>
                  </a:lnTo>
                  <a:lnTo>
                    <a:pt x="282" y="36"/>
                  </a:lnTo>
                  <a:lnTo>
                    <a:pt x="275" y="29"/>
                  </a:lnTo>
                  <a:lnTo>
                    <a:pt x="267" y="23"/>
                  </a:lnTo>
                  <a:lnTo>
                    <a:pt x="258" y="17"/>
                  </a:lnTo>
                  <a:lnTo>
                    <a:pt x="249" y="12"/>
                  </a:lnTo>
                  <a:lnTo>
                    <a:pt x="238" y="8"/>
                  </a:lnTo>
                  <a:lnTo>
                    <a:pt x="226" y="5"/>
                  </a:lnTo>
                  <a:lnTo>
                    <a:pt x="214" y="3"/>
                  </a:lnTo>
                  <a:lnTo>
                    <a:pt x="205" y="2"/>
                  </a:lnTo>
                  <a:lnTo>
                    <a:pt x="194" y="1"/>
                  </a:lnTo>
                  <a:lnTo>
                    <a:pt x="184" y="0"/>
                  </a:lnTo>
                  <a:lnTo>
                    <a:pt x="174" y="0"/>
                  </a:lnTo>
                  <a:lnTo>
                    <a:pt x="164" y="0"/>
                  </a:lnTo>
                  <a:lnTo>
                    <a:pt x="154" y="0"/>
                  </a:lnTo>
                  <a:lnTo>
                    <a:pt x="143" y="1"/>
                  </a:lnTo>
                  <a:lnTo>
                    <a:pt x="134" y="3"/>
                  </a:lnTo>
                  <a:lnTo>
                    <a:pt x="124" y="4"/>
                  </a:lnTo>
                  <a:lnTo>
                    <a:pt x="115" y="7"/>
                  </a:lnTo>
                  <a:lnTo>
                    <a:pt x="106" y="9"/>
                  </a:lnTo>
                  <a:lnTo>
                    <a:pt x="97" y="13"/>
                  </a:lnTo>
                  <a:lnTo>
                    <a:pt x="90" y="16"/>
                  </a:lnTo>
                  <a:lnTo>
                    <a:pt x="82" y="20"/>
                  </a:lnTo>
                  <a:lnTo>
                    <a:pt x="75" y="25"/>
                  </a:lnTo>
                  <a:lnTo>
                    <a:pt x="69" y="31"/>
                  </a:lnTo>
                  <a:lnTo>
                    <a:pt x="68" y="29"/>
                  </a:lnTo>
                  <a:lnTo>
                    <a:pt x="64" y="24"/>
                  </a:lnTo>
                  <a:lnTo>
                    <a:pt x="56" y="19"/>
                  </a:lnTo>
                  <a:lnTo>
                    <a:pt x="44" y="15"/>
                  </a:lnTo>
                  <a:lnTo>
                    <a:pt x="37" y="15"/>
                  </a:lnTo>
                  <a:lnTo>
                    <a:pt x="29" y="16"/>
                  </a:lnTo>
                  <a:lnTo>
                    <a:pt x="23" y="18"/>
                  </a:lnTo>
                  <a:lnTo>
                    <a:pt x="16" y="21"/>
                  </a:lnTo>
                  <a:lnTo>
                    <a:pt x="11" y="24"/>
                  </a:lnTo>
                  <a:lnTo>
                    <a:pt x="6" y="28"/>
                  </a:lnTo>
                  <a:lnTo>
                    <a:pt x="2" y="31"/>
                  </a:lnTo>
                  <a:lnTo>
                    <a:pt x="0" y="35"/>
                  </a:lnTo>
                  <a:lnTo>
                    <a:pt x="2" y="35"/>
                  </a:lnTo>
                  <a:lnTo>
                    <a:pt x="5" y="33"/>
                  </a:lnTo>
                  <a:lnTo>
                    <a:pt x="9" y="32"/>
                  </a:lnTo>
                  <a:lnTo>
                    <a:pt x="13" y="29"/>
                  </a:lnTo>
                  <a:lnTo>
                    <a:pt x="19" y="27"/>
                  </a:lnTo>
                  <a:lnTo>
                    <a:pt x="25" y="25"/>
                  </a:lnTo>
                  <a:lnTo>
                    <a:pt x="30" y="24"/>
                  </a:lnTo>
                  <a:lnTo>
                    <a:pt x="36" y="24"/>
                  </a:lnTo>
                  <a:lnTo>
                    <a:pt x="42" y="25"/>
                  </a:lnTo>
                  <a:lnTo>
                    <a:pt x="47" y="30"/>
                  </a:lnTo>
                  <a:lnTo>
                    <a:pt x="51" y="36"/>
                  </a:lnTo>
                  <a:lnTo>
                    <a:pt x="56" y="42"/>
                  </a:lnTo>
                  <a:lnTo>
                    <a:pt x="59" y="48"/>
                  </a:lnTo>
                  <a:lnTo>
                    <a:pt x="62" y="53"/>
                  </a:lnTo>
                  <a:lnTo>
                    <a:pt x="64" y="57"/>
                  </a:lnTo>
                  <a:lnTo>
                    <a:pt x="64" y="57"/>
                  </a:lnTo>
                  <a:lnTo>
                    <a:pt x="67" y="53"/>
                  </a:lnTo>
                  <a:lnTo>
                    <a:pt x="71" y="47"/>
                  </a:lnTo>
                  <a:lnTo>
                    <a:pt x="77" y="41"/>
                  </a:lnTo>
                  <a:lnTo>
                    <a:pt x="84" y="35"/>
                  </a:lnTo>
                  <a:lnTo>
                    <a:pt x="92" y="29"/>
                  </a:lnTo>
                  <a:lnTo>
                    <a:pt x="101" y="24"/>
                  </a:lnTo>
                  <a:lnTo>
                    <a:pt x="110" y="19"/>
                  </a:lnTo>
                  <a:lnTo>
                    <a:pt x="121" y="16"/>
                  </a:lnTo>
                  <a:lnTo>
                    <a:pt x="144" y="12"/>
                  </a:lnTo>
                  <a:lnTo>
                    <a:pt x="165" y="11"/>
                  </a:lnTo>
                  <a:lnTo>
                    <a:pt x="184" y="10"/>
                  </a:lnTo>
                  <a:lnTo>
                    <a:pt x="200" y="11"/>
                  </a:lnTo>
                  <a:lnTo>
                    <a:pt x="214" y="13"/>
                  </a:lnTo>
                  <a:lnTo>
                    <a:pt x="226" y="16"/>
                  </a:lnTo>
                  <a:lnTo>
                    <a:pt x="237" y="20"/>
                  </a:lnTo>
                  <a:lnTo>
                    <a:pt x="245" y="25"/>
                  </a:lnTo>
                  <a:lnTo>
                    <a:pt x="253" y="29"/>
                  </a:lnTo>
                  <a:lnTo>
                    <a:pt x="258" y="35"/>
                  </a:lnTo>
                  <a:lnTo>
                    <a:pt x="263" y="39"/>
                  </a:lnTo>
                  <a:lnTo>
                    <a:pt x="266" y="44"/>
                  </a:lnTo>
                  <a:lnTo>
                    <a:pt x="269" y="47"/>
                  </a:lnTo>
                  <a:lnTo>
                    <a:pt x="270" y="50"/>
                  </a:lnTo>
                  <a:lnTo>
                    <a:pt x="271" y="52"/>
                  </a:lnTo>
                  <a:lnTo>
                    <a:pt x="271" y="53"/>
                  </a:lnTo>
                  <a:lnTo>
                    <a:pt x="270" y="55"/>
                  </a:lnTo>
                  <a:lnTo>
                    <a:pt x="268" y="60"/>
                  </a:lnTo>
                  <a:lnTo>
                    <a:pt x="260" y="67"/>
                  </a:lnTo>
                  <a:lnTo>
                    <a:pt x="248" y="73"/>
                  </a:lnTo>
                  <a:lnTo>
                    <a:pt x="260" y="72"/>
                  </a:lnTo>
                  <a:lnTo>
                    <a:pt x="272" y="73"/>
                  </a:lnTo>
                  <a:lnTo>
                    <a:pt x="283" y="75"/>
                  </a:lnTo>
                  <a:lnTo>
                    <a:pt x="294" y="79"/>
                  </a:lnTo>
                  <a:lnTo>
                    <a:pt x="302" y="84"/>
                  </a:lnTo>
                  <a:lnTo>
                    <a:pt x="308" y="89"/>
                  </a:lnTo>
                  <a:lnTo>
                    <a:pt x="311" y="95"/>
                  </a:lnTo>
                  <a:lnTo>
                    <a:pt x="310" y="102"/>
                  </a:lnTo>
                  <a:lnTo>
                    <a:pt x="308" y="106"/>
                  </a:lnTo>
                  <a:lnTo>
                    <a:pt x="303" y="111"/>
                  </a:lnTo>
                  <a:lnTo>
                    <a:pt x="297" y="115"/>
                  </a:lnTo>
                  <a:lnTo>
                    <a:pt x="290" y="120"/>
                  </a:lnTo>
                  <a:lnTo>
                    <a:pt x="284" y="123"/>
                  </a:lnTo>
                  <a:lnTo>
                    <a:pt x="279" y="127"/>
                  </a:lnTo>
                  <a:lnTo>
                    <a:pt x="277" y="129"/>
                  </a:lnTo>
                  <a:lnTo>
                    <a:pt x="276" y="131"/>
                  </a:lnTo>
                  <a:lnTo>
                    <a:pt x="281" y="129"/>
                  </a:lnTo>
                  <a:lnTo>
                    <a:pt x="288" y="128"/>
                  </a:lnTo>
                  <a:lnTo>
                    <a:pt x="296" y="124"/>
                  </a:lnTo>
                  <a:lnTo>
                    <a:pt x="304" y="121"/>
                  </a:lnTo>
                  <a:lnTo>
                    <a:pt x="313" y="116"/>
                  </a:lnTo>
                  <a:lnTo>
                    <a:pt x="320" y="111"/>
                  </a:lnTo>
                  <a:lnTo>
                    <a:pt x="326" y="105"/>
                  </a:lnTo>
                  <a:lnTo>
                    <a:pt x="330" y="99"/>
                  </a:lnTo>
                  <a:lnTo>
                    <a:pt x="333" y="91"/>
                  </a:lnTo>
                  <a:lnTo>
                    <a:pt x="331" y="84"/>
                  </a:lnTo>
                  <a:lnTo>
                    <a:pt x="328" y="78"/>
                  </a:lnTo>
                  <a:lnTo>
                    <a:pt x="322" y="73"/>
                  </a:lnTo>
                  <a:lnTo>
                    <a:pt x="314" y="69"/>
                  </a:lnTo>
                  <a:lnTo>
                    <a:pt x="305" y="67"/>
                  </a:lnTo>
                  <a:lnTo>
                    <a:pt x="295" y="65"/>
                  </a:lnTo>
                  <a:lnTo>
                    <a:pt x="284" y="64"/>
                  </a:lnTo>
                  <a:close/>
                </a:path>
              </a:pathLst>
            </a:custGeom>
            <a:solidFill>
              <a:srgbClr val="4C4C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41" name="Picture 6" descr="C:\Documents and Settings\User\Dokumenty\Obrázky\12581279881876205232laobc_Liquid_soap_svg_thumb.png"/>
          <p:cNvPicPr>
            <a:picLocks noChangeAspect="1" noChangeArrowheads="1"/>
          </p:cNvPicPr>
          <p:nvPr/>
        </p:nvPicPr>
        <p:blipFill>
          <a:blip r:embed="rId14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940154" y="3164343"/>
            <a:ext cx="489653" cy="1224000"/>
          </a:xfrm>
          <a:prstGeom prst="rect">
            <a:avLst/>
          </a:prstGeom>
          <a:noFill/>
        </p:spPr>
      </p:pic>
      <p:cxnSp>
        <p:nvCxnSpPr>
          <p:cNvPr id="46" name="Přímá spojnice 45"/>
          <p:cNvCxnSpPr/>
          <p:nvPr/>
        </p:nvCxnSpPr>
        <p:spPr>
          <a:xfrm flipH="1">
            <a:off x="3350249" y="3815549"/>
            <a:ext cx="1129520" cy="924729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5954082" y="3647702"/>
            <a:ext cx="525595" cy="109257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>
            <a:off x="5652120" y="3666087"/>
            <a:ext cx="1129520" cy="924729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3668792" y="3804278"/>
            <a:ext cx="525595" cy="109257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6" name="Picture 5" descr="C:\Documents and Settings\User\Dokumenty\Obrázky\orange-comb-md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178988" y="1130992"/>
            <a:ext cx="961404" cy="864000"/>
          </a:xfrm>
          <a:prstGeom prst="rect">
            <a:avLst/>
          </a:prstGeom>
          <a:noFill/>
        </p:spPr>
      </p:pic>
      <p:cxnSp>
        <p:nvCxnSpPr>
          <p:cNvPr id="57" name="Přímá spojnice 56"/>
          <p:cNvCxnSpPr/>
          <p:nvPr/>
        </p:nvCxnSpPr>
        <p:spPr>
          <a:xfrm>
            <a:off x="3405994" y="1017777"/>
            <a:ext cx="525595" cy="109257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>
            <a:off x="3094930" y="1101700"/>
            <a:ext cx="1129520" cy="924729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Obdélník 58"/>
          <p:cNvSpPr/>
          <p:nvPr/>
        </p:nvSpPr>
        <p:spPr>
          <a:xfrm>
            <a:off x="6622468" y="6317888"/>
            <a:ext cx="887652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Klikej.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75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75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6" descr="C:\Documents and Settings\User\Dokumenty\Obrázky\shower-md.pn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220072" y="4005064"/>
            <a:ext cx="1544000" cy="154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077072"/>
            <a:ext cx="1890000" cy="151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4077072"/>
            <a:ext cx="1896817" cy="151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55576" y="5733256"/>
            <a:ext cx="1257204" cy="39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200" dirty="0" smtClean="0"/>
              <a:t> koupání</a:t>
            </a: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5733256"/>
            <a:ext cx="1581908" cy="39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200" dirty="0" smtClean="0"/>
              <a:t> mytí rukou</a:t>
            </a:r>
            <a:endParaRPr lang="cs-CZ" sz="2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5733055"/>
            <a:ext cx="1584000" cy="39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200" dirty="0" smtClean="0"/>
              <a:t> sprchování</a:t>
            </a:r>
            <a:endParaRPr lang="cs-CZ" sz="2200" dirty="0"/>
          </a:p>
        </p:txBody>
      </p:sp>
      <p:sp>
        <p:nvSpPr>
          <p:cNvPr id="10" name="Obdélník 9"/>
          <p:cNvSpPr/>
          <p:nvPr/>
        </p:nvSpPr>
        <p:spPr>
          <a:xfrm>
            <a:off x="1890566" y="548680"/>
            <a:ext cx="572522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Pojmenuj </a:t>
            </a:r>
            <a:r>
              <a:rPr lang="cs-CZ" sz="2400" dirty="0"/>
              <a:t>názvy činností pro osobní </a:t>
            </a:r>
            <a:r>
              <a:rPr lang="cs-CZ" sz="2400" dirty="0" smtClean="0"/>
              <a:t>hygienu.</a:t>
            </a:r>
            <a:endParaRPr lang="cs-CZ" sz="2400" dirty="0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08304" y="3933056"/>
            <a:ext cx="981925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Obdélník 10"/>
          <p:cNvSpPr/>
          <p:nvPr/>
        </p:nvSpPr>
        <p:spPr>
          <a:xfrm>
            <a:off x="7020272" y="5733256"/>
            <a:ext cx="1700017" cy="396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200" dirty="0" smtClean="0"/>
              <a:t> čištění zubů</a:t>
            </a:r>
            <a:endParaRPr lang="cs-CZ" sz="2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1560" y="3284984"/>
            <a:ext cx="2642390" cy="39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200" dirty="0" smtClean="0"/>
              <a:t> používání kapesníku</a:t>
            </a:r>
            <a:endParaRPr lang="cs-CZ" sz="2200" dirty="0"/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47864" y="1340768"/>
            <a:ext cx="2065500" cy="183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707904" y="3284984"/>
            <a:ext cx="1504836" cy="39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200" dirty="0" smtClean="0"/>
              <a:t> mytí vlasů</a:t>
            </a:r>
            <a:endParaRPr lang="cs-CZ" sz="2200" dirty="0"/>
          </a:p>
        </p:txBody>
      </p:sp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868144" y="1268760"/>
            <a:ext cx="1910523" cy="19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Obdélník 16"/>
          <p:cNvSpPr/>
          <p:nvPr/>
        </p:nvSpPr>
        <p:spPr>
          <a:xfrm>
            <a:off x="5292080" y="3284984"/>
            <a:ext cx="3289747" cy="396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200" dirty="0" smtClean="0"/>
              <a:t> česání a kartáčování vlasů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3568" y="1340768"/>
            <a:ext cx="1584180" cy="176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2064699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1" grpId="0"/>
      <p:bldP spid="14" grpId="0"/>
      <p:bldP spid="5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97347" y="260648"/>
            <a:ext cx="6989414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Zapamatovali jste si zásady hygieny a čistoty?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836712"/>
            <a:ext cx="51348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O čistotu svého těla se staráme každý den.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33285" y="1490838"/>
            <a:ext cx="51108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Zuby si čistíme před jídlem kartáčkem a pastou.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00117" y="2179297"/>
            <a:ext cx="44260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Vlasy si nečešeme, aby nám nevypadaly.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83162" y="2924944"/>
            <a:ext cx="60486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Nehty udržujeme čisté, pravidelně si je necháme stříhat.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89503" y="4990376"/>
            <a:ext cx="38798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Čisté prádlo si oblékáme každý den.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5536" y="3645024"/>
            <a:ext cx="38883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Denně máme u sebe čistý kapesník.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395536" y="4293096"/>
            <a:ext cx="337714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/>
              <a:t>Uši si čistíme </a:t>
            </a:r>
            <a:r>
              <a:rPr lang="cs-CZ" sz="2000" dirty="0" smtClean="0"/>
              <a:t>jednou za měsíc. </a:t>
            </a:r>
            <a:endParaRPr lang="cs-CZ" sz="2000" dirty="0"/>
          </a:p>
        </p:txBody>
      </p:sp>
      <p:sp>
        <p:nvSpPr>
          <p:cNvPr id="35" name="Obdélník 34"/>
          <p:cNvSpPr/>
          <p:nvPr/>
        </p:nvSpPr>
        <p:spPr>
          <a:xfrm>
            <a:off x="6349570" y="876782"/>
            <a:ext cx="936104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587153" y="884884"/>
            <a:ext cx="936104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95536" y="5661248"/>
            <a:ext cx="40640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Při kýchání používáme čistý kapesník.</a:t>
            </a:r>
            <a:endParaRPr lang="cs-CZ" sz="2000" dirty="0"/>
          </a:p>
        </p:txBody>
      </p:sp>
      <p:sp>
        <p:nvSpPr>
          <p:cNvPr id="38" name="Obdélník 37"/>
          <p:cNvSpPr/>
          <p:nvPr/>
        </p:nvSpPr>
        <p:spPr>
          <a:xfrm>
            <a:off x="6349570" y="1530908"/>
            <a:ext cx="936104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554759" y="1525131"/>
            <a:ext cx="936104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373266" y="2199332"/>
            <a:ext cx="936104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7587153" y="2208047"/>
            <a:ext cx="936104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6373987" y="2914835"/>
            <a:ext cx="936104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7587153" y="2923550"/>
            <a:ext cx="936104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NE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6373987" y="3625331"/>
            <a:ext cx="936104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ANO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7600825" y="3625331"/>
            <a:ext cx="936104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NE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6373987" y="4280610"/>
            <a:ext cx="936104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ANO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7600825" y="4289325"/>
            <a:ext cx="936104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NE</a:t>
            </a:r>
          </a:p>
        </p:txBody>
      </p:sp>
      <p:sp>
        <p:nvSpPr>
          <p:cNvPr id="48" name="Obdélník 47"/>
          <p:cNvSpPr/>
          <p:nvPr/>
        </p:nvSpPr>
        <p:spPr>
          <a:xfrm>
            <a:off x="6373987" y="4981000"/>
            <a:ext cx="936104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ANO</a:t>
            </a:r>
          </a:p>
        </p:txBody>
      </p:sp>
      <p:sp>
        <p:nvSpPr>
          <p:cNvPr id="49" name="Obdélník 48"/>
          <p:cNvSpPr/>
          <p:nvPr/>
        </p:nvSpPr>
        <p:spPr>
          <a:xfrm>
            <a:off x="7600825" y="4981000"/>
            <a:ext cx="936104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NE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6373987" y="5677671"/>
            <a:ext cx="936104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ANO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7614497" y="5677671"/>
            <a:ext cx="936104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NE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5076056" y="6197542"/>
            <a:ext cx="936104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Klikej.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8" grpId="0" animBg="1"/>
      <p:bldP spid="40" grpId="0" animBg="1"/>
      <p:bldP spid="43" grpId="0" animBg="1"/>
      <p:bldP spid="45" grpId="0" animBg="1"/>
      <p:bldP spid="46" grpId="0" animBg="1"/>
      <p:bldP spid="49" grpId="0" animBg="1"/>
      <p:bldP spid="5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188640"/>
            <a:ext cx="7920880" cy="91563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Použité zdroje:</a:t>
            </a:r>
          </a:p>
          <a:p>
            <a:endParaRPr lang="cs-CZ" sz="1200" b="1" dirty="0" smtClean="0"/>
          </a:p>
          <a:p>
            <a:r>
              <a:rPr lang="cs-CZ" sz="1100" dirty="0" err="1" smtClean="0"/>
              <a:t>Abby</a:t>
            </a:r>
            <a:r>
              <a:rPr lang="cs-CZ" sz="1100" dirty="0" smtClean="0"/>
              <a:t>. Clker.com [</a:t>
            </a:r>
            <a:r>
              <a:rPr lang="cs-CZ" sz="1100" dirty="0"/>
              <a:t>online]. [cit. </a:t>
            </a:r>
            <a:r>
              <a:rPr lang="cs-CZ" sz="1100" dirty="0" smtClean="0"/>
              <a:t>2012-02-20</a:t>
            </a:r>
            <a:r>
              <a:rPr lang="cs-CZ" sz="1100" dirty="0"/>
              <a:t>]. </a:t>
            </a:r>
            <a:r>
              <a:rPr lang="cs-CZ" sz="1100" dirty="0" err="1" smtClean="0"/>
              <a:t>Bath</a:t>
            </a:r>
            <a:r>
              <a:rPr lang="cs-CZ" sz="1100" dirty="0" smtClean="0"/>
              <a:t> </a:t>
            </a:r>
            <a:r>
              <a:rPr lang="cs-CZ" sz="1100" dirty="0" err="1" smtClean="0"/>
              <a:t>Towel</a:t>
            </a:r>
            <a:r>
              <a:rPr lang="cs-CZ" sz="1100" dirty="0" smtClean="0"/>
              <a:t> </a:t>
            </a:r>
            <a:r>
              <a:rPr lang="cs-CZ" sz="1100" dirty="0" err="1" smtClean="0"/>
              <a:t>clip</a:t>
            </a:r>
            <a:r>
              <a:rPr lang="cs-CZ" sz="1100" dirty="0" smtClean="0"/>
              <a:t> art. Dostupné </a:t>
            </a:r>
            <a:r>
              <a:rPr lang="cs-CZ" sz="1100" dirty="0"/>
              <a:t>pod licencí Public </a:t>
            </a:r>
            <a:r>
              <a:rPr lang="cs-CZ" sz="1100" dirty="0" err="1"/>
              <a:t>domain</a:t>
            </a:r>
            <a:r>
              <a:rPr lang="cs-CZ" sz="1100" dirty="0"/>
              <a:t> na WWW: </a:t>
            </a:r>
            <a:endParaRPr lang="cs-CZ" sz="1100" dirty="0" smtClean="0"/>
          </a:p>
          <a:p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hlinkClick r:id="rId2"/>
              </a:rPr>
              <a:t>http://www.clker.com/clipart-bath-towel.html</a:t>
            </a:r>
            <a:r>
              <a:rPr lang="cs-CZ" sz="1100" dirty="0" smtClean="0">
                <a:sym typeface="Symbol"/>
              </a:rPr>
              <a:t>.</a:t>
            </a:r>
          </a:p>
          <a:p>
            <a:r>
              <a:rPr lang="cs-CZ" sz="1100" dirty="0" err="1" smtClean="0"/>
              <a:t>Ocal</a:t>
            </a:r>
            <a:r>
              <a:rPr lang="cs-CZ" sz="1100" dirty="0" smtClean="0"/>
              <a:t>. Clker.com </a:t>
            </a:r>
            <a:r>
              <a:rPr lang="cs-CZ" sz="1100" dirty="0"/>
              <a:t>[online]. [cit. </a:t>
            </a:r>
            <a:r>
              <a:rPr lang="cs-CZ" sz="1100" dirty="0" smtClean="0"/>
              <a:t>2012-02-20</a:t>
            </a:r>
            <a:r>
              <a:rPr lang="cs-CZ" sz="1100" dirty="0"/>
              <a:t>]. </a:t>
            </a:r>
            <a:r>
              <a:rPr lang="en-US" sz="1100" dirty="0" smtClean="0"/>
              <a:t>Bar Of Soap clip art</a:t>
            </a:r>
            <a:r>
              <a:rPr lang="cs-CZ" sz="1100" dirty="0" smtClean="0"/>
              <a:t>. Dostupné </a:t>
            </a:r>
            <a:r>
              <a:rPr lang="cs-CZ" sz="1100" dirty="0"/>
              <a:t>pod licencí Public </a:t>
            </a:r>
            <a:r>
              <a:rPr lang="cs-CZ" sz="1100" dirty="0" err="1"/>
              <a:t>domain</a:t>
            </a:r>
            <a:r>
              <a:rPr lang="cs-CZ" sz="1100" dirty="0"/>
              <a:t> na WWW</a:t>
            </a:r>
            <a:r>
              <a:rPr lang="cs-CZ" sz="1100" dirty="0" smtClean="0"/>
              <a:t>:</a:t>
            </a:r>
          </a:p>
          <a:p>
            <a:r>
              <a:rPr lang="cs-CZ" sz="1100" dirty="0" smtClean="0"/>
              <a:t> </a:t>
            </a:r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hlinkClick r:id="rId3"/>
              </a:rPr>
              <a:t>http://www.clker.com/clipart-bar-of-soap.html</a:t>
            </a:r>
            <a:r>
              <a:rPr lang="cs-CZ" sz="1100" dirty="0" smtClean="0">
                <a:sym typeface="Symbol"/>
              </a:rPr>
              <a:t>.</a:t>
            </a:r>
          </a:p>
          <a:p>
            <a:r>
              <a:rPr lang="cs-CZ" sz="1100" dirty="0" smtClean="0"/>
              <a:t>Davis Christi. Clker.com [online]. [cit. 2012-02-20]. Pink </a:t>
            </a:r>
            <a:r>
              <a:rPr lang="cs-CZ" sz="1100" dirty="0" err="1" smtClean="0"/>
              <a:t>Toothbrush</a:t>
            </a:r>
            <a:r>
              <a:rPr lang="cs-CZ" sz="1100" dirty="0" smtClean="0"/>
              <a:t> </a:t>
            </a:r>
            <a:r>
              <a:rPr lang="cs-CZ" sz="1100" dirty="0" err="1" smtClean="0"/>
              <a:t>clip</a:t>
            </a:r>
            <a:r>
              <a:rPr lang="cs-CZ" sz="1100" dirty="0" smtClean="0"/>
              <a:t> art. Dostupné pod licencí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 na WWW: </a:t>
            </a:r>
          </a:p>
          <a:p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4"/>
              </a:rPr>
              <a:t>http://www.clker.com/clipart-pink-toothbrush-1.html</a:t>
            </a:r>
            <a:r>
              <a:rPr lang="cs-CZ" sz="1100" dirty="0" smtClean="0">
                <a:sym typeface="Symbol"/>
              </a:rPr>
              <a:t>.</a:t>
            </a:r>
          </a:p>
          <a:p>
            <a:r>
              <a:rPr lang="cs-CZ" sz="1100" dirty="0" err="1" smtClean="0"/>
              <a:t>Ocal</a:t>
            </a:r>
            <a:r>
              <a:rPr lang="cs-CZ" sz="1100" dirty="0" smtClean="0"/>
              <a:t>. Clker.com </a:t>
            </a:r>
            <a:r>
              <a:rPr lang="cs-CZ" sz="1100" dirty="0"/>
              <a:t>[online]. Tube </a:t>
            </a:r>
            <a:r>
              <a:rPr lang="cs-CZ" sz="1100" dirty="0" err="1"/>
              <a:t>clip</a:t>
            </a:r>
            <a:r>
              <a:rPr lang="cs-CZ" sz="1100" dirty="0"/>
              <a:t> </a:t>
            </a:r>
            <a:r>
              <a:rPr lang="cs-CZ" sz="1100" dirty="0" smtClean="0"/>
              <a:t>art. [cit</a:t>
            </a:r>
            <a:r>
              <a:rPr lang="cs-CZ" sz="1100" dirty="0"/>
              <a:t>. </a:t>
            </a:r>
            <a:r>
              <a:rPr lang="cs-CZ" sz="1100" dirty="0" smtClean="0"/>
              <a:t>2012-02-20</a:t>
            </a:r>
            <a:r>
              <a:rPr lang="cs-CZ" sz="1100" dirty="0"/>
              <a:t>]. </a:t>
            </a:r>
            <a:r>
              <a:rPr lang="cs-CZ" sz="1100" dirty="0" smtClean="0"/>
              <a:t>Dostupné </a:t>
            </a:r>
            <a:r>
              <a:rPr lang="cs-CZ" sz="1100" dirty="0"/>
              <a:t>pod licencí Public </a:t>
            </a:r>
            <a:r>
              <a:rPr lang="cs-CZ" sz="1100" dirty="0" err="1"/>
              <a:t>domain</a:t>
            </a:r>
            <a:r>
              <a:rPr lang="cs-CZ" sz="1100" dirty="0"/>
              <a:t> na WWW</a:t>
            </a:r>
            <a:r>
              <a:rPr lang="cs-CZ" sz="1100" dirty="0" smtClean="0"/>
              <a:t>:</a:t>
            </a:r>
          </a:p>
          <a:p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5"/>
              </a:rPr>
              <a:t>http://www.clker.com/clipart-10538.html</a:t>
            </a:r>
            <a:r>
              <a:rPr lang="cs-CZ" sz="1100" dirty="0" smtClean="0">
                <a:sym typeface="Symbol"/>
              </a:rPr>
              <a:t>. </a:t>
            </a:r>
          </a:p>
          <a:p>
            <a:r>
              <a:rPr lang="cs-CZ" sz="1100" dirty="0" err="1" smtClean="0"/>
              <a:t>Ocal</a:t>
            </a:r>
            <a:r>
              <a:rPr lang="cs-CZ" sz="1100" dirty="0" smtClean="0"/>
              <a:t>. Clker.com </a:t>
            </a:r>
            <a:r>
              <a:rPr lang="cs-CZ" sz="1100" dirty="0"/>
              <a:t>[online]. </a:t>
            </a:r>
            <a:r>
              <a:rPr lang="cs-CZ" sz="1100" dirty="0" err="1"/>
              <a:t>Scrub</a:t>
            </a:r>
            <a:r>
              <a:rPr lang="cs-CZ" sz="1100" dirty="0"/>
              <a:t> </a:t>
            </a:r>
            <a:r>
              <a:rPr lang="cs-CZ" sz="1100" dirty="0" err="1"/>
              <a:t>Brush</a:t>
            </a:r>
            <a:r>
              <a:rPr lang="cs-CZ" sz="1100" dirty="0"/>
              <a:t> </a:t>
            </a:r>
            <a:r>
              <a:rPr lang="cs-CZ" sz="1100" dirty="0" err="1"/>
              <a:t>clip</a:t>
            </a:r>
            <a:r>
              <a:rPr lang="cs-CZ" sz="1100" dirty="0"/>
              <a:t> </a:t>
            </a:r>
            <a:r>
              <a:rPr lang="cs-CZ" sz="1100" dirty="0" smtClean="0"/>
              <a:t>art. [</a:t>
            </a:r>
            <a:r>
              <a:rPr lang="cs-CZ" sz="1100" dirty="0"/>
              <a:t>cit. 2012-02- 20]. </a:t>
            </a:r>
            <a:r>
              <a:rPr lang="cs-CZ" sz="1100" dirty="0" smtClean="0"/>
              <a:t>Dostupné </a:t>
            </a:r>
            <a:r>
              <a:rPr lang="cs-CZ" sz="1100" dirty="0"/>
              <a:t>pod licencí Public </a:t>
            </a:r>
            <a:r>
              <a:rPr lang="cs-CZ" sz="1100" dirty="0" err="1"/>
              <a:t>domain</a:t>
            </a:r>
            <a:r>
              <a:rPr lang="cs-CZ" sz="1100" dirty="0"/>
              <a:t> na WWW: </a:t>
            </a:r>
            <a:endParaRPr lang="cs-CZ" sz="1100" dirty="0" smtClean="0"/>
          </a:p>
          <a:p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6"/>
              </a:rPr>
              <a:t>http://www.clker.com/clipart-2901.html</a:t>
            </a:r>
            <a:r>
              <a:rPr lang="cs-CZ" sz="1100" dirty="0" smtClean="0">
                <a:sym typeface="Symbol"/>
              </a:rPr>
              <a:t>.</a:t>
            </a:r>
          </a:p>
          <a:p>
            <a:r>
              <a:rPr lang="cs-CZ" sz="1100" dirty="0" err="1" smtClean="0"/>
              <a:t>Ocal</a:t>
            </a:r>
            <a:r>
              <a:rPr lang="cs-CZ" sz="1100" dirty="0" smtClean="0"/>
              <a:t>. Clker.com </a:t>
            </a:r>
            <a:r>
              <a:rPr lang="cs-CZ" sz="1100" dirty="0"/>
              <a:t>[online]. </a:t>
            </a:r>
            <a:r>
              <a:rPr lang="en-US" sz="1100" dirty="0"/>
              <a:t>Cleaning Bucket Sponge Water clip </a:t>
            </a:r>
            <a:r>
              <a:rPr lang="en-US" sz="1100" dirty="0" smtClean="0"/>
              <a:t>art</a:t>
            </a:r>
            <a:r>
              <a:rPr lang="cs-CZ" sz="1100" dirty="0" smtClean="0"/>
              <a:t>. [cit</a:t>
            </a:r>
            <a:r>
              <a:rPr lang="cs-CZ" sz="1100" dirty="0"/>
              <a:t>. 2012-02- 20]. </a:t>
            </a:r>
            <a:r>
              <a:rPr lang="cs-CZ" sz="1100" dirty="0" smtClean="0"/>
              <a:t>Dostupné </a:t>
            </a:r>
            <a:r>
              <a:rPr lang="cs-CZ" sz="1100" dirty="0"/>
              <a:t>pod licencí Public </a:t>
            </a:r>
            <a:r>
              <a:rPr lang="cs-CZ" sz="1100" dirty="0" err="1"/>
              <a:t>domain</a:t>
            </a:r>
            <a:r>
              <a:rPr lang="cs-CZ" sz="1100" dirty="0"/>
              <a:t> na WWW: </a:t>
            </a:r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7"/>
              </a:rPr>
              <a:t>http://www.clker.com/clipart-2975.html</a:t>
            </a:r>
            <a:r>
              <a:rPr lang="cs-CZ" sz="1100" dirty="0" smtClean="0">
                <a:sym typeface="Symbol"/>
              </a:rPr>
              <a:t>.</a:t>
            </a:r>
          </a:p>
          <a:p>
            <a:r>
              <a:rPr lang="cs-CZ" sz="1100" dirty="0" err="1" smtClean="0"/>
              <a:t>Ocal</a:t>
            </a:r>
            <a:r>
              <a:rPr lang="cs-CZ" sz="1100" dirty="0" smtClean="0"/>
              <a:t>. Clker.com </a:t>
            </a:r>
            <a:r>
              <a:rPr lang="cs-CZ" sz="1100" dirty="0"/>
              <a:t>[online]. </a:t>
            </a:r>
            <a:r>
              <a:rPr lang="en-US" sz="1100" dirty="0"/>
              <a:t>Mop And Bucket clip </a:t>
            </a:r>
            <a:r>
              <a:rPr lang="en-US" sz="1100" dirty="0" smtClean="0"/>
              <a:t>art</a:t>
            </a:r>
            <a:r>
              <a:rPr lang="cs-CZ" sz="1100" dirty="0" smtClean="0"/>
              <a:t>. [</a:t>
            </a:r>
            <a:r>
              <a:rPr lang="cs-CZ" sz="1100" dirty="0"/>
              <a:t>cit. 2012-02- 20]. </a:t>
            </a:r>
            <a:r>
              <a:rPr lang="cs-CZ" sz="1100" dirty="0" smtClean="0"/>
              <a:t>Dostupné </a:t>
            </a:r>
            <a:r>
              <a:rPr lang="cs-CZ" sz="1100" dirty="0"/>
              <a:t>pod licencí Public </a:t>
            </a:r>
            <a:r>
              <a:rPr lang="cs-CZ" sz="1100" dirty="0" err="1"/>
              <a:t>domain</a:t>
            </a:r>
            <a:r>
              <a:rPr lang="cs-CZ" sz="1100" dirty="0"/>
              <a:t> na WWW</a:t>
            </a:r>
            <a:r>
              <a:rPr lang="cs-CZ" sz="1100" dirty="0" smtClean="0"/>
              <a:t>:</a:t>
            </a:r>
          </a:p>
          <a:p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8"/>
              </a:rPr>
              <a:t>http://www.clker.com/clipart-10850.html</a:t>
            </a:r>
            <a:r>
              <a:rPr lang="cs-CZ" sz="1100" dirty="0" smtClean="0">
                <a:sym typeface="Symbol"/>
              </a:rPr>
              <a:t>.</a:t>
            </a:r>
          </a:p>
          <a:p>
            <a:r>
              <a:rPr lang="cs-CZ" sz="1100" dirty="0" err="1" smtClean="0"/>
              <a:t>Ocal</a:t>
            </a:r>
            <a:r>
              <a:rPr lang="cs-CZ" sz="1100" dirty="0" smtClean="0"/>
              <a:t>. Clker.com </a:t>
            </a:r>
            <a:r>
              <a:rPr lang="cs-CZ" sz="1100" dirty="0"/>
              <a:t>[online]. </a:t>
            </a:r>
            <a:r>
              <a:rPr lang="en-US" sz="1100" dirty="0"/>
              <a:t>Blue Vacuum Cleaner clip </a:t>
            </a:r>
            <a:r>
              <a:rPr lang="en-US" sz="1100" dirty="0" smtClean="0"/>
              <a:t>art</a:t>
            </a:r>
            <a:r>
              <a:rPr lang="cs-CZ" sz="1100" dirty="0" smtClean="0"/>
              <a:t>. [cit</a:t>
            </a:r>
            <a:r>
              <a:rPr lang="cs-CZ" sz="1100" dirty="0"/>
              <a:t>. </a:t>
            </a:r>
            <a:r>
              <a:rPr lang="cs-CZ" sz="1100" dirty="0" smtClean="0"/>
              <a:t>2012-02-20</a:t>
            </a:r>
            <a:r>
              <a:rPr lang="cs-CZ" sz="1100" dirty="0"/>
              <a:t>]. </a:t>
            </a:r>
            <a:r>
              <a:rPr lang="cs-CZ" sz="1100" dirty="0" smtClean="0"/>
              <a:t>Dostupné </a:t>
            </a:r>
            <a:r>
              <a:rPr lang="cs-CZ" sz="1100" dirty="0"/>
              <a:t>pod licencí Public </a:t>
            </a:r>
            <a:r>
              <a:rPr lang="cs-CZ" sz="1100" dirty="0" err="1"/>
              <a:t>domain</a:t>
            </a:r>
            <a:r>
              <a:rPr lang="cs-CZ" sz="1100" dirty="0"/>
              <a:t> na WWW: </a:t>
            </a:r>
            <a:r>
              <a:rPr lang="cs-CZ" sz="1100" dirty="0" smtClean="0"/>
              <a:t> </a:t>
            </a:r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9"/>
              </a:rPr>
              <a:t>http://www.clker.com/clipart-2902.html</a:t>
            </a:r>
            <a:r>
              <a:rPr lang="cs-CZ" sz="1100" dirty="0" smtClean="0">
                <a:sym typeface="Symbol"/>
              </a:rPr>
              <a:t>.</a:t>
            </a:r>
          </a:p>
          <a:p>
            <a:r>
              <a:rPr lang="cs-CZ" sz="1100" dirty="0" err="1" smtClean="0"/>
              <a:t>Ocal</a:t>
            </a:r>
            <a:r>
              <a:rPr lang="cs-CZ" sz="1100" dirty="0" smtClean="0"/>
              <a:t>. Clker.com </a:t>
            </a:r>
            <a:r>
              <a:rPr lang="cs-CZ" sz="1100" dirty="0"/>
              <a:t>[online]. Orange Comb </a:t>
            </a:r>
            <a:r>
              <a:rPr lang="cs-CZ" sz="1100" dirty="0" err="1"/>
              <a:t>clip</a:t>
            </a:r>
            <a:r>
              <a:rPr lang="cs-CZ" sz="1100" dirty="0"/>
              <a:t> </a:t>
            </a:r>
            <a:r>
              <a:rPr lang="cs-CZ" sz="1100" dirty="0" smtClean="0"/>
              <a:t>art. [cit</a:t>
            </a:r>
            <a:r>
              <a:rPr lang="cs-CZ" sz="1100" dirty="0"/>
              <a:t>. </a:t>
            </a:r>
            <a:r>
              <a:rPr lang="cs-CZ" sz="1100" dirty="0" smtClean="0"/>
              <a:t>2012-02-20</a:t>
            </a:r>
            <a:r>
              <a:rPr lang="cs-CZ" sz="1100" dirty="0"/>
              <a:t>]. </a:t>
            </a:r>
            <a:r>
              <a:rPr lang="cs-CZ" sz="1100" dirty="0" smtClean="0"/>
              <a:t>Dostupné </a:t>
            </a:r>
            <a:r>
              <a:rPr lang="cs-CZ" sz="1100" dirty="0"/>
              <a:t>pod licencí Public </a:t>
            </a:r>
            <a:r>
              <a:rPr lang="cs-CZ" sz="1100" dirty="0" err="1"/>
              <a:t>domain</a:t>
            </a:r>
            <a:r>
              <a:rPr lang="cs-CZ" sz="1100" dirty="0"/>
              <a:t> na WWW: </a:t>
            </a:r>
            <a:r>
              <a:rPr lang="cs-CZ" sz="1100" dirty="0" smtClean="0"/>
              <a:t> </a:t>
            </a:r>
          </a:p>
          <a:p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10"/>
              </a:rPr>
              <a:t>http://www.clker.com/clipart-orange-comb.html</a:t>
            </a:r>
            <a:r>
              <a:rPr lang="cs-CZ" sz="1100" dirty="0" smtClean="0">
                <a:sym typeface="Symbol"/>
              </a:rPr>
              <a:t>.</a:t>
            </a:r>
          </a:p>
          <a:p>
            <a:r>
              <a:rPr lang="cs-CZ" sz="1100" dirty="0" err="1" smtClean="0"/>
              <a:t>Ocal</a:t>
            </a:r>
            <a:r>
              <a:rPr lang="cs-CZ" sz="1100" dirty="0" smtClean="0"/>
              <a:t>. Clker.com </a:t>
            </a:r>
            <a:r>
              <a:rPr lang="cs-CZ" sz="1100" dirty="0"/>
              <a:t>[online]. </a:t>
            </a:r>
            <a:r>
              <a:rPr lang="cs-CZ" sz="1100" dirty="0" err="1"/>
              <a:t>Scissors</a:t>
            </a:r>
            <a:r>
              <a:rPr lang="cs-CZ" sz="1100" dirty="0"/>
              <a:t> </a:t>
            </a:r>
            <a:r>
              <a:rPr lang="cs-CZ" sz="1100" dirty="0" err="1"/>
              <a:t>clip</a:t>
            </a:r>
            <a:r>
              <a:rPr lang="cs-CZ" sz="1100" dirty="0"/>
              <a:t> </a:t>
            </a:r>
            <a:r>
              <a:rPr lang="cs-CZ" sz="1100" dirty="0" smtClean="0"/>
              <a:t>art. [cit</a:t>
            </a:r>
            <a:r>
              <a:rPr lang="cs-CZ" sz="1100" dirty="0"/>
              <a:t>. </a:t>
            </a:r>
            <a:r>
              <a:rPr lang="cs-CZ" sz="1100" dirty="0" smtClean="0"/>
              <a:t>2012-02-20</a:t>
            </a:r>
            <a:r>
              <a:rPr lang="cs-CZ" sz="1100" dirty="0"/>
              <a:t>]. </a:t>
            </a:r>
            <a:r>
              <a:rPr lang="cs-CZ" sz="1100" dirty="0" smtClean="0"/>
              <a:t>Dostupné </a:t>
            </a:r>
            <a:r>
              <a:rPr lang="cs-CZ" sz="1100" dirty="0"/>
              <a:t>pod licencí Public </a:t>
            </a:r>
            <a:r>
              <a:rPr lang="cs-CZ" sz="1100" dirty="0" err="1"/>
              <a:t>domain</a:t>
            </a:r>
            <a:r>
              <a:rPr lang="cs-CZ" sz="1100" dirty="0"/>
              <a:t> na WWW: </a:t>
            </a:r>
            <a:r>
              <a:rPr lang="cs-CZ" sz="1100" dirty="0" smtClean="0"/>
              <a:t> </a:t>
            </a:r>
          </a:p>
          <a:p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11"/>
              </a:rPr>
              <a:t>http://www.clker.com/clipart-1983.html</a:t>
            </a:r>
            <a:r>
              <a:rPr lang="cs-CZ" sz="1100" dirty="0" smtClean="0">
                <a:sym typeface="Symbol"/>
              </a:rPr>
              <a:t>.</a:t>
            </a:r>
          </a:p>
          <a:p>
            <a:r>
              <a:rPr lang="cs-CZ" sz="1100" dirty="0" err="1" smtClean="0"/>
              <a:t>Ocal</a:t>
            </a:r>
            <a:r>
              <a:rPr lang="cs-CZ" sz="1100" dirty="0" smtClean="0"/>
              <a:t>. Clker.com </a:t>
            </a:r>
            <a:r>
              <a:rPr lang="cs-CZ" sz="1100" dirty="0"/>
              <a:t>[online]. </a:t>
            </a:r>
            <a:r>
              <a:rPr lang="cs-CZ" sz="1100" dirty="0" err="1"/>
              <a:t>Broom</a:t>
            </a:r>
            <a:r>
              <a:rPr lang="cs-CZ" sz="1100" dirty="0"/>
              <a:t> </a:t>
            </a:r>
            <a:r>
              <a:rPr lang="cs-CZ" sz="1100" dirty="0" err="1"/>
              <a:t>clip</a:t>
            </a:r>
            <a:r>
              <a:rPr lang="cs-CZ" sz="1100" dirty="0"/>
              <a:t> </a:t>
            </a:r>
            <a:r>
              <a:rPr lang="cs-CZ" sz="1100" dirty="0" smtClean="0"/>
              <a:t>art. [cit</a:t>
            </a:r>
            <a:r>
              <a:rPr lang="cs-CZ" sz="1100" dirty="0"/>
              <a:t>. </a:t>
            </a:r>
            <a:r>
              <a:rPr lang="cs-CZ" sz="1100" dirty="0" smtClean="0"/>
              <a:t>2012-02-20</a:t>
            </a:r>
            <a:r>
              <a:rPr lang="cs-CZ" sz="1100" dirty="0"/>
              <a:t>]. </a:t>
            </a:r>
            <a:r>
              <a:rPr lang="cs-CZ" sz="1100" dirty="0" smtClean="0"/>
              <a:t>Dostupné </a:t>
            </a:r>
            <a:r>
              <a:rPr lang="cs-CZ" sz="1100" dirty="0"/>
              <a:t>pod licencí Public </a:t>
            </a:r>
            <a:r>
              <a:rPr lang="cs-CZ" sz="1100" dirty="0" err="1"/>
              <a:t>domain</a:t>
            </a:r>
            <a:r>
              <a:rPr lang="cs-CZ" sz="1100" dirty="0"/>
              <a:t> na WWW</a:t>
            </a:r>
            <a:r>
              <a:rPr lang="cs-CZ" sz="1100" dirty="0" smtClean="0"/>
              <a:t>:</a:t>
            </a:r>
          </a:p>
          <a:p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12"/>
              </a:rPr>
              <a:t>http://www.clker.com/clipart-10784.html</a:t>
            </a:r>
            <a:r>
              <a:rPr lang="cs-CZ" sz="1100" dirty="0" smtClean="0">
                <a:sym typeface="Symbol"/>
              </a:rPr>
              <a:t>.</a:t>
            </a:r>
          </a:p>
          <a:p>
            <a:r>
              <a:rPr lang="cs-CZ" sz="1100" dirty="0" err="1" smtClean="0"/>
              <a:t>Ocal</a:t>
            </a:r>
            <a:r>
              <a:rPr lang="cs-CZ" sz="1100" dirty="0" smtClean="0"/>
              <a:t>. Clker.com </a:t>
            </a:r>
            <a:r>
              <a:rPr lang="cs-CZ" sz="1100" dirty="0"/>
              <a:t>[online]. </a:t>
            </a:r>
            <a:r>
              <a:rPr lang="cs-CZ" sz="1100" dirty="0" err="1"/>
              <a:t>Brush</a:t>
            </a:r>
            <a:r>
              <a:rPr lang="cs-CZ" sz="1100" dirty="0"/>
              <a:t> </a:t>
            </a:r>
            <a:r>
              <a:rPr lang="cs-CZ" sz="1100" dirty="0" err="1"/>
              <a:t>clip</a:t>
            </a:r>
            <a:r>
              <a:rPr lang="cs-CZ" sz="1100" dirty="0"/>
              <a:t> </a:t>
            </a:r>
            <a:r>
              <a:rPr lang="cs-CZ" sz="1100" dirty="0" smtClean="0"/>
              <a:t>art. [cit</a:t>
            </a:r>
            <a:r>
              <a:rPr lang="cs-CZ" sz="1100" dirty="0"/>
              <a:t>. </a:t>
            </a:r>
            <a:r>
              <a:rPr lang="cs-CZ" sz="1100" dirty="0" smtClean="0"/>
              <a:t>2012-02-20</a:t>
            </a:r>
            <a:r>
              <a:rPr lang="cs-CZ" sz="1100" dirty="0"/>
              <a:t>]. </a:t>
            </a:r>
            <a:r>
              <a:rPr lang="cs-CZ" sz="1100" dirty="0" smtClean="0"/>
              <a:t>Dostupné </a:t>
            </a:r>
            <a:r>
              <a:rPr lang="cs-CZ" sz="1100" dirty="0"/>
              <a:t>pod licencí Public </a:t>
            </a:r>
            <a:r>
              <a:rPr lang="cs-CZ" sz="1100" dirty="0" err="1"/>
              <a:t>domain</a:t>
            </a:r>
            <a:r>
              <a:rPr lang="cs-CZ" sz="1100" dirty="0"/>
              <a:t> na WWW</a:t>
            </a:r>
            <a:r>
              <a:rPr lang="cs-CZ" sz="1100" dirty="0" smtClean="0"/>
              <a:t>:</a:t>
            </a:r>
          </a:p>
          <a:p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13"/>
              </a:rPr>
              <a:t>http://www.clker.com/clipart-10540.html</a:t>
            </a:r>
            <a:r>
              <a:rPr lang="cs-CZ" sz="1100" dirty="0" smtClean="0">
                <a:sym typeface="Symbol"/>
              </a:rPr>
              <a:t>. </a:t>
            </a:r>
          </a:p>
          <a:p>
            <a:r>
              <a:rPr lang="cs-CZ" sz="1100" dirty="0" smtClean="0"/>
              <a:t>Alfetta79. Clker.com </a:t>
            </a:r>
            <a:r>
              <a:rPr lang="cs-CZ" sz="1100" dirty="0"/>
              <a:t>[online]. </a:t>
            </a:r>
            <a:r>
              <a:rPr lang="cs-CZ" sz="1100" dirty="0" err="1"/>
              <a:t>Shower</a:t>
            </a:r>
            <a:r>
              <a:rPr lang="cs-CZ" sz="1100" dirty="0"/>
              <a:t> </a:t>
            </a:r>
            <a:r>
              <a:rPr lang="cs-CZ" sz="1100" dirty="0" err="1"/>
              <a:t>clip</a:t>
            </a:r>
            <a:r>
              <a:rPr lang="cs-CZ" sz="1100" dirty="0"/>
              <a:t> </a:t>
            </a:r>
            <a:r>
              <a:rPr lang="cs-CZ" sz="1100" dirty="0" smtClean="0"/>
              <a:t>art. [cit</a:t>
            </a:r>
            <a:r>
              <a:rPr lang="cs-CZ" sz="1100" dirty="0"/>
              <a:t>. </a:t>
            </a:r>
            <a:r>
              <a:rPr lang="cs-CZ" sz="1100" dirty="0" smtClean="0"/>
              <a:t>2012-02-20</a:t>
            </a:r>
            <a:r>
              <a:rPr lang="cs-CZ" sz="1100" dirty="0"/>
              <a:t>]. </a:t>
            </a:r>
            <a:r>
              <a:rPr lang="cs-CZ" sz="1100" dirty="0" smtClean="0"/>
              <a:t>Dostupné </a:t>
            </a:r>
            <a:r>
              <a:rPr lang="cs-CZ" sz="1100" dirty="0"/>
              <a:t>pod licencí Public </a:t>
            </a:r>
            <a:r>
              <a:rPr lang="cs-CZ" sz="1100" dirty="0" err="1"/>
              <a:t>domain</a:t>
            </a:r>
            <a:r>
              <a:rPr lang="cs-CZ" sz="1100" dirty="0"/>
              <a:t> na WWW</a:t>
            </a:r>
            <a:r>
              <a:rPr lang="cs-CZ" sz="1100" dirty="0" smtClean="0"/>
              <a:t>:</a:t>
            </a:r>
          </a:p>
          <a:p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14"/>
              </a:rPr>
              <a:t>http://www.clker.com/clipart-shower-2.html</a:t>
            </a:r>
            <a:r>
              <a:rPr lang="cs-CZ" sz="1100" dirty="0" smtClean="0">
                <a:sym typeface="Symbol"/>
              </a:rPr>
              <a:t>.</a:t>
            </a:r>
          </a:p>
          <a:p>
            <a:r>
              <a:rPr lang="cs-CZ" sz="1100" dirty="0" err="1" smtClean="0"/>
              <a:t>Ocal</a:t>
            </a:r>
            <a:r>
              <a:rPr lang="cs-CZ" sz="1100" dirty="0" smtClean="0"/>
              <a:t>. Clker.com [online]. </a:t>
            </a:r>
            <a:r>
              <a:rPr lang="en-US" sz="1100" dirty="0" smtClean="0"/>
              <a:t>Open Trash Can clip art</a:t>
            </a:r>
            <a:r>
              <a:rPr lang="cs-CZ" sz="1100" dirty="0" smtClean="0"/>
              <a:t>. [cit. 2012-02-20]. Dostupné pod licencí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 na WWW:  </a:t>
            </a:r>
          </a:p>
          <a:p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15"/>
              </a:rPr>
              <a:t>http://www.clker.com/clipart-3691.html</a:t>
            </a:r>
            <a:r>
              <a:rPr lang="cs-CZ" sz="1100" dirty="0" smtClean="0">
                <a:sym typeface="Symbol"/>
              </a:rPr>
              <a:t>. </a:t>
            </a:r>
          </a:p>
          <a:p>
            <a:r>
              <a:rPr lang="cs-CZ" sz="1100" dirty="0" err="1" smtClean="0"/>
              <a:t>Iyo</a:t>
            </a:r>
            <a:r>
              <a:rPr lang="cs-CZ" sz="1100" dirty="0" smtClean="0"/>
              <a:t>. </a:t>
            </a:r>
            <a:r>
              <a:rPr lang="cs-CZ" sz="1100" dirty="0" err="1" smtClean="0"/>
              <a:t>Clker.com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en-US" sz="1100" dirty="0"/>
              <a:t>Liquid Soap Pump clip </a:t>
            </a:r>
            <a:r>
              <a:rPr lang="en-US" sz="1100" dirty="0" smtClean="0"/>
              <a:t>art</a:t>
            </a:r>
            <a:r>
              <a:rPr lang="cs-CZ" sz="1100" dirty="0"/>
              <a:t>.</a:t>
            </a:r>
            <a:r>
              <a:rPr lang="cs-CZ" sz="1100" dirty="0" smtClean="0"/>
              <a:t> [</a:t>
            </a:r>
            <a:r>
              <a:rPr lang="cs-CZ" sz="1100" dirty="0"/>
              <a:t>cit. </a:t>
            </a:r>
            <a:r>
              <a:rPr lang="cs-CZ" sz="1100" dirty="0" smtClean="0"/>
              <a:t>2012-02-20]. </a:t>
            </a:r>
            <a:r>
              <a:rPr lang="cs-CZ" sz="1100" dirty="0"/>
              <a:t>Dostupné pod licencí Public </a:t>
            </a:r>
            <a:r>
              <a:rPr lang="cs-CZ" sz="1100" dirty="0" err="1"/>
              <a:t>domain</a:t>
            </a:r>
            <a:r>
              <a:rPr lang="cs-CZ" sz="1100" dirty="0"/>
              <a:t> na WWW</a:t>
            </a:r>
            <a:r>
              <a:rPr lang="cs-CZ" sz="1100" dirty="0" smtClean="0"/>
              <a:t>:</a:t>
            </a:r>
          </a:p>
          <a:p>
            <a:r>
              <a:rPr lang="cs-CZ" sz="1100" dirty="0" smtClean="0"/>
              <a:t> </a:t>
            </a:r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16"/>
              </a:rPr>
              <a:t>http://www.clker.com/clipart-41591.html</a:t>
            </a:r>
            <a:r>
              <a:rPr lang="cs-CZ" sz="1100" dirty="0" smtClean="0">
                <a:sym typeface="Symbol"/>
              </a:rPr>
              <a:t>.</a:t>
            </a:r>
          </a:p>
          <a:p>
            <a:endParaRPr lang="cs-CZ" sz="1100" dirty="0" smtClean="0">
              <a:sym typeface="Symbol"/>
            </a:endParaRPr>
          </a:p>
          <a:p>
            <a:r>
              <a:rPr lang="cs-CZ" sz="1100" b="1" dirty="0">
                <a:sym typeface="Symbol"/>
              </a:rPr>
              <a:t>Obrázky dostupné na WWW: &lt;</a:t>
            </a:r>
            <a:r>
              <a:rPr lang="cs-CZ" sz="1100" b="1" dirty="0">
                <a:sym typeface="Symbol"/>
                <a:hlinkClick r:id="rId17"/>
              </a:rPr>
              <a:t>http://office.microsoft.com</a:t>
            </a:r>
            <a:r>
              <a:rPr lang="cs-CZ" sz="1100" b="1" dirty="0">
                <a:sym typeface="Symbol"/>
              </a:rPr>
              <a:t>&gt;.</a:t>
            </a:r>
          </a:p>
          <a:p>
            <a:endParaRPr lang="cs-CZ" sz="1100" dirty="0" smtClean="0">
              <a:sym typeface="Symbol"/>
            </a:endParaRPr>
          </a:p>
          <a:p>
            <a:endParaRPr lang="cs-CZ" sz="1100" b="1" dirty="0"/>
          </a:p>
          <a:p>
            <a:endParaRPr lang="cs-CZ" sz="1100" dirty="0" smtClean="0">
              <a:sym typeface="Symbol"/>
            </a:endParaRPr>
          </a:p>
          <a:p>
            <a:endParaRPr lang="cs-CZ" sz="1200" dirty="0" smtClean="0">
              <a:sym typeface="Symbol"/>
            </a:endParaRPr>
          </a:p>
          <a:p>
            <a:endParaRPr lang="cs-CZ" sz="1200" b="1" dirty="0" smtClean="0">
              <a:sym typeface="Symbol"/>
            </a:endParaRPr>
          </a:p>
          <a:p>
            <a:endParaRPr lang="cs-CZ" sz="1200" b="1" dirty="0" smtClean="0">
              <a:sym typeface="Symbol"/>
            </a:endParaRPr>
          </a:p>
          <a:p>
            <a:endParaRPr lang="cs-CZ" sz="1200" b="1" dirty="0" smtClean="0">
              <a:sym typeface="Symbol"/>
            </a:endParaRPr>
          </a:p>
          <a:p>
            <a:endParaRPr lang="cs-CZ" sz="1200" b="1" dirty="0" smtClean="0">
              <a:sym typeface="Symbol"/>
            </a:endParaRPr>
          </a:p>
          <a:p>
            <a:endParaRPr lang="cs-CZ" sz="1200" b="1" dirty="0" smtClean="0">
              <a:sym typeface="Symbol"/>
            </a:endParaRPr>
          </a:p>
          <a:p>
            <a:endParaRPr lang="cs-CZ" sz="1200" b="1" dirty="0" smtClean="0"/>
          </a:p>
          <a:p>
            <a:endParaRPr lang="cs-CZ" sz="1200" b="1" dirty="0" smtClean="0">
              <a:sym typeface="Symbol"/>
            </a:endParaRPr>
          </a:p>
          <a:p>
            <a:endParaRPr lang="en-US" sz="1200" b="1" dirty="0" smtClean="0"/>
          </a:p>
          <a:p>
            <a:endParaRPr lang="cs-CZ" sz="1200" b="1" dirty="0" smtClean="0">
              <a:sym typeface="Symbol"/>
            </a:endParaRPr>
          </a:p>
          <a:p>
            <a:endParaRPr lang="en-US" sz="1200" b="1" dirty="0" smtClean="0"/>
          </a:p>
          <a:p>
            <a:r>
              <a:rPr lang="cs-CZ" sz="1200" b="1" dirty="0" smtClean="0">
                <a:sym typeface="Symbol"/>
              </a:rPr>
              <a:t> </a:t>
            </a:r>
            <a:endParaRPr lang="en-US" sz="1200" b="1" dirty="0" smtClean="0"/>
          </a:p>
          <a:p>
            <a:endParaRPr lang="cs-CZ" sz="1200" dirty="0" smtClean="0"/>
          </a:p>
          <a:p>
            <a:endParaRPr lang="cs-CZ" sz="1200" dirty="0" smtClean="0">
              <a:sym typeface="Symbol"/>
            </a:endParaRPr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1463</TotalTime>
  <Words>785</Words>
  <Application>Microsoft Office PowerPoint</Application>
  <PresentationFormat>Předvádění na obrazovce (4:3)</PresentationFormat>
  <Paragraphs>116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pcpc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Péče o tělo</dc:title>
  <dc:creator>BU</dc:creator>
  <cp:lastModifiedBy>Pc</cp:lastModifiedBy>
  <cp:revision>229</cp:revision>
  <dcterms:created xsi:type="dcterms:W3CDTF">2012-02-24T12:40:18Z</dcterms:created>
  <dcterms:modified xsi:type="dcterms:W3CDTF">2012-08-20T06:58:35Z</dcterms:modified>
  <cp:contentStatus/>
</cp:coreProperties>
</file>