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2" r:id="rId2"/>
    <p:sldId id="259" r:id="rId3"/>
    <p:sldId id="270" r:id="rId4"/>
    <p:sldId id="271" r:id="rId5"/>
    <p:sldId id="274" r:id="rId6"/>
    <p:sldId id="273" r:id="rId7"/>
    <p:sldId id="263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B54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2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9BA3F1-E310-4361-A019-6F5BAFFF0F27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FA6482-E2ED-4E6D-8529-267E8B4D64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544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FA6482-E2ED-4E6D-8529-267E8B4D64FC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789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Perem</a:t>
            </a:r>
            <a:r>
              <a:rPr lang="cs-CZ" baseline="0" dirty="0" smtClean="0"/>
              <a:t> zakroužkuj zdravé potraviny.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FA6482-E2ED-4E6D-8529-267E8B4D64FC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8163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Roztřiď</a:t>
            </a:r>
            <a:r>
              <a:rPr lang="cs-CZ" baseline="0" dirty="0" smtClean="0"/>
              <a:t> správně. Pracuj při vypnuté prezentaci.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FA6482-E2ED-4E6D-8529-267E8B4D64FC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3109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FA6482-E2ED-4E6D-8529-267E8B4D64FC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3109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Pracuj při vypnuté prezentaci.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FA6482-E2ED-4E6D-8529-267E8B4D64FC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4633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107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5261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0800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4015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873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3585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9141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5072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6750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8859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996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colorTemperature colorTemp="71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151D2-598D-4011-B577-3097ABF5F62E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4561A-D251-49E3-BA62-FD57971929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7212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emf"/><Relationship Id="rId1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hyperlink" Target="http://www.clker.com/clipart-glass-of-milk-large-.html" TargetMode="Externa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8.emf"/><Relationship Id="rId4" Type="http://schemas.openxmlformats.org/officeDocument/2006/relationships/image" Target="../media/image4.png"/><Relationship Id="rId9" Type="http://schemas.openxmlformats.org/officeDocument/2006/relationships/image" Target="../media/image9.emf"/><Relationship Id="rId1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13" Type="http://schemas.openxmlformats.org/officeDocument/2006/relationships/image" Target="../media/image28.png"/><Relationship Id="rId3" Type="http://schemas.openxmlformats.org/officeDocument/2006/relationships/image" Target="../media/image15.png"/><Relationship Id="rId7" Type="http://schemas.openxmlformats.org/officeDocument/2006/relationships/image" Target="../media/image22.emf"/><Relationship Id="rId12" Type="http://schemas.openxmlformats.org/officeDocument/2006/relationships/image" Target="../media/image27.em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emf"/><Relationship Id="rId11" Type="http://schemas.openxmlformats.org/officeDocument/2006/relationships/image" Target="../media/image26.png"/><Relationship Id="rId5" Type="http://schemas.openxmlformats.org/officeDocument/2006/relationships/image" Target="../media/image20.emf"/><Relationship Id="rId15" Type="http://schemas.openxmlformats.org/officeDocument/2006/relationships/image" Target="../media/image29.emf"/><Relationship Id="rId10" Type="http://schemas.openxmlformats.org/officeDocument/2006/relationships/image" Target="../media/image25.emf"/><Relationship Id="rId4" Type="http://schemas.openxmlformats.org/officeDocument/2006/relationships/image" Target="../media/image19.png"/><Relationship Id="rId9" Type="http://schemas.openxmlformats.org/officeDocument/2006/relationships/image" Target="../media/image24.emf"/><Relationship Id="rId1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13" Type="http://schemas.openxmlformats.org/officeDocument/2006/relationships/image" Target="../media/image26.png"/><Relationship Id="rId18" Type="http://schemas.openxmlformats.org/officeDocument/2006/relationships/hyperlink" Target="http://www.clker.com/clipart-glass-of-milk-large-.html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20.emf"/><Relationship Id="rId12" Type="http://schemas.openxmlformats.org/officeDocument/2006/relationships/image" Target="../media/image25.emf"/><Relationship Id="rId17" Type="http://schemas.openxmlformats.org/officeDocument/2006/relationships/image" Target="../media/image29.em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3.emf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emf"/><Relationship Id="rId5" Type="http://schemas.openxmlformats.org/officeDocument/2006/relationships/image" Target="../media/image15.png"/><Relationship Id="rId15" Type="http://schemas.openxmlformats.org/officeDocument/2006/relationships/image" Target="../media/image28.png"/><Relationship Id="rId10" Type="http://schemas.openxmlformats.org/officeDocument/2006/relationships/image" Target="../media/image23.emf"/><Relationship Id="rId19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22.emf"/><Relationship Id="rId14" Type="http://schemas.openxmlformats.org/officeDocument/2006/relationships/image" Target="../media/image2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14.emf"/><Relationship Id="rId18" Type="http://schemas.openxmlformats.org/officeDocument/2006/relationships/image" Target="../media/image39.png"/><Relationship Id="rId3" Type="http://schemas.openxmlformats.org/officeDocument/2006/relationships/image" Target="../media/image31.emf"/><Relationship Id="rId7" Type="http://schemas.openxmlformats.org/officeDocument/2006/relationships/image" Target="../media/image33.emf"/><Relationship Id="rId12" Type="http://schemas.openxmlformats.org/officeDocument/2006/relationships/image" Target="../media/image37.png"/><Relationship Id="rId17" Type="http://schemas.openxmlformats.org/officeDocument/2006/relationships/image" Target="../media/image38.emf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4.emf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3.emf"/><Relationship Id="rId5" Type="http://schemas.openxmlformats.org/officeDocument/2006/relationships/image" Target="../media/image20.emf"/><Relationship Id="rId15" Type="http://schemas.openxmlformats.org/officeDocument/2006/relationships/image" Target="../media/image13.emf"/><Relationship Id="rId10" Type="http://schemas.openxmlformats.org/officeDocument/2006/relationships/image" Target="../media/image36.png"/><Relationship Id="rId19" Type="http://schemas.openxmlformats.org/officeDocument/2006/relationships/image" Target="../media/image27.emf"/><Relationship Id="rId4" Type="http://schemas.openxmlformats.org/officeDocument/2006/relationships/image" Target="../media/image32.png"/><Relationship Id="rId9" Type="http://schemas.openxmlformats.org/officeDocument/2006/relationships/image" Target="../media/image35.jpeg"/><Relationship Id="rId14" Type="http://schemas.openxmlformats.org/officeDocument/2006/relationships/image" Target="../media/image25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glass-of-milk-large-.html" TargetMode="External"/><Relationship Id="rId3" Type="http://schemas.openxmlformats.org/officeDocument/2006/relationships/hyperlink" Target="http://www.clker.com/clipart-4110.html" TargetMode="External"/><Relationship Id="rId7" Type="http://schemas.openxmlformats.org/officeDocument/2006/relationships/hyperlink" Target="http://www.clker.com/clipart-3933.html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clker.com/clipart-29707.html" TargetMode="External"/><Relationship Id="rId11" Type="http://schemas.openxmlformats.org/officeDocument/2006/relationships/hyperlink" Target="http://www.clker.com/clipart-25995.html" TargetMode="External"/><Relationship Id="rId5" Type="http://schemas.openxmlformats.org/officeDocument/2006/relationships/hyperlink" Target="http://www.clker.com/clipart-birthday-cake-2.html" TargetMode="External"/><Relationship Id="rId10" Type="http://schemas.openxmlformats.org/officeDocument/2006/relationships/hyperlink" Target="http://www.clker.com/clipart-9673.html" TargetMode="External"/><Relationship Id="rId4" Type="http://schemas.openxmlformats.org/officeDocument/2006/relationships/hyperlink" Target="http://www.clker.com/clipart-11447.html" TargetMode="External"/><Relationship Id="rId9" Type="http://schemas.openxmlformats.org/officeDocument/2006/relationships/hyperlink" Target="http://www.clker.com/clipart-3991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48680"/>
            <a:ext cx="4781680" cy="10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55576" y="2492896"/>
            <a:ext cx="7992888" cy="403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ZŠ a MŠ Kateřinice, okres Vsetín</a:t>
            </a:r>
          </a:p>
          <a:p>
            <a:pPr algn="ctr">
              <a:lnSpc>
                <a:spcPct val="150000"/>
              </a:lnSpc>
              <a:defRPr/>
            </a:pPr>
            <a:r>
              <a:rPr lang="cs-CZ" sz="2000" dirty="0"/>
              <a:t>projekt č. </a:t>
            </a:r>
            <a:r>
              <a:rPr lang="cs-CZ" sz="2000" dirty="0" smtClean="0"/>
              <a:t>CZ.1.07/1.4.00/21.1314</a:t>
            </a:r>
          </a:p>
          <a:p>
            <a:pPr algn="ctr" fontAlgn="ctr">
              <a:lnSpc>
                <a:spcPct val="150000"/>
              </a:lnSpc>
            </a:pPr>
            <a:r>
              <a:rPr lang="cs-CZ" sz="2000" b="1" dirty="0" smtClean="0"/>
              <a:t>Č</a:t>
            </a:r>
            <a:r>
              <a:rPr lang="cs-CZ" sz="2000" b="1" dirty="0"/>
              <a:t>. </a:t>
            </a:r>
            <a:r>
              <a:rPr lang="cs-CZ" sz="2000" b="1" dirty="0" err="1"/>
              <a:t>DUMu</a:t>
            </a:r>
            <a:r>
              <a:rPr lang="cs-CZ" sz="2000" b="1" dirty="0"/>
              <a:t> </a:t>
            </a:r>
            <a:r>
              <a:rPr lang="cs-CZ" sz="2000" b="1" dirty="0" smtClean="0"/>
              <a:t>VY_32_INOVACE_03_03_Člověk a zdraví</a:t>
            </a:r>
            <a:endParaRPr lang="cs-CZ" sz="20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cs-CZ" sz="2000" b="1" dirty="0"/>
              <a:t> </a:t>
            </a:r>
            <a:r>
              <a:rPr lang="cs-CZ" sz="2000" dirty="0"/>
              <a:t>Vzdělávací oblast: Člověk a jeho </a:t>
            </a:r>
            <a:r>
              <a:rPr lang="cs-CZ" sz="2000" dirty="0" smtClean="0"/>
              <a:t>svět - 1. a 2</a:t>
            </a:r>
            <a:r>
              <a:rPr lang="cs-CZ" sz="2000" dirty="0"/>
              <a:t>. ročník</a:t>
            </a:r>
            <a:r>
              <a:rPr lang="cs-CZ" sz="2000" b="1" dirty="0"/>
              <a:t> </a:t>
            </a:r>
            <a:endParaRPr lang="cs-CZ" sz="2000" dirty="0"/>
          </a:p>
          <a:p>
            <a:pPr algn="ctr">
              <a:lnSpc>
                <a:spcPct val="150000"/>
              </a:lnSpc>
            </a:pPr>
            <a:r>
              <a:rPr lang="cs-CZ" sz="2000" dirty="0" smtClean="0"/>
              <a:t>Tematický celek: Člověk a zdraví</a:t>
            </a:r>
          </a:p>
          <a:p>
            <a:pPr algn="ctr"/>
            <a:endParaRPr lang="cs-CZ" sz="2000" dirty="0"/>
          </a:p>
          <a:p>
            <a:pPr algn="ctr"/>
            <a:endParaRPr lang="cs-CZ" sz="2000" dirty="0" smtClean="0"/>
          </a:p>
          <a:p>
            <a:pPr algn="ctr"/>
            <a:r>
              <a:rPr lang="cs-CZ" sz="2000" dirty="0" smtClean="0"/>
              <a:t>Autor</a:t>
            </a:r>
            <a:r>
              <a:rPr lang="cs-CZ" sz="2000" dirty="0"/>
              <a:t>: Mgr. Bronislava </a:t>
            </a:r>
            <a:r>
              <a:rPr lang="cs-CZ" sz="2000" dirty="0" err="1"/>
              <a:t>Uličníková</a:t>
            </a:r>
            <a:endParaRPr lang="cs-CZ" sz="2000" dirty="0"/>
          </a:p>
          <a:p>
            <a:pPr algn="ctr"/>
            <a:r>
              <a:rPr lang="cs-CZ" sz="1600" dirty="0" smtClean="0"/>
              <a:t>Anotace</a:t>
            </a:r>
            <a:r>
              <a:rPr lang="cs-CZ" sz="1600" dirty="0"/>
              <a:t>: Výkladová p</a:t>
            </a:r>
            <a:r>
              <a:rPr lang="cs-CZ" sz="1600" dirty="0">
                <a:solidFill>
                  <a:srgbClr val="000000"/>
                </a:solidFill>
              </a:rPr>
              <a:t>rezentace </a:t>
            </a:r>
            <a:r>
              <a:rPr lang="cs-CZ" sz="1600" dirty="0" smtClean="0">
                <a:solidFill>
                  <a:srgbClr val="000000"/>
                </a:solidFill>
              </a:rPr>
              <a:t>napomáhá </a:t>
            </a:r>
            <a:r>
              <a:rPr lang="cs-CZ" sz="1600" dirty="0">
                <a:solidFill>
                  <a:srgbClr val="000000"/>
                </a:solidFill>
              </a:rPr>
              <a:t>získání </a:t>
            </a:r>
            <a:r>
              <a:rPr lang="cs-CZ" sz="1600" dirty="0" smtClean="0">
                <a:solidFill>
                  <a:srgbClr val="000000"/>
                </a:solidFill>
              </a:rPr>
              <a:t>a </a:t>
            </a:r>
            <a:r>
              <a:rPr lang="cs-CZ" sz="1600" dirty="0">
                <a:solidFill>
                  <a:srgbClr val="000000"/>
                </a:solidFill>
              </a:rPr>
              <a:t>upevňování vědomostí </a:t>
            </a:r>
            <a:r>
              <a:rPr lang="cs-CZ" sz="1600" dirty="0" smtClean="0">
                <a:solidFill>
                  <a:srgbClr val="000000"/>
                </a:solidFill>
              </a:rPr>
              <a:t>o </a:t>
            </a:r>
            <a:r>
              <a:rPr lang="cs-CZ" sz="1600" dirty="0">
                <a:solidFill>
                  <a:srgbClr val="000000"/>
                </a:solidFill>
              </a:rPr>
              <a:t>výběru zdravých a nezdravých potravin, jejich účinek na naše zdraví, kultuře stolování. Podporuje aktivní zapojení žáků</a:t>
            </a:r>
            <a:r>
              <a:rPr lang="cs-CZ" sz="1600" dirty="0" smtClean="0">
                <a:solidFill>
                  <a:srgbClr val="000000"/>
                </a:solidFill>
              </a:rPr>
              <a:t>.</a:t>
            </a:r>
          </a:p>
          <a:p>
            <a:pPr algn="ctr"/>
            <a:endParaRPr lang="cs-CZ" sz="2000" dirty="0">
              <a:solidFill>
                <a:srgbClr val="000000"/>
              </a:solidFill>
            </a:endParaRPr>
          </a:p>
          <a:p>
            <a:pPr algn="ctr"/>
            <a:endParaRPr lang="cs-CZ" sz="2000" dirty="0">
              <a:solidFill>
                <a:srgbClr val="000000"/>
              </a:solidFill>
            </a:endParaRPr>
          </a:p>
          <a:p>
            <a:pPr algn="ctr" fontAlgn="ctr"/>
            <a:endParaRPr lang="cs-CZ" sz="2000" dirty="0">
              <a:solidFill>
                <a:srgbClr val="000000"/>
              </a:solidFill>
              <a:latin typeface="Arial"/>
            </a:endParaRPr>
          </a:p>
          <a:p>
            <a:pPr algn="ctr"/>
            <a:endParaRPr lang="cs-CZ" sz="2000" dirty="0" smtClean="0"/>
          </a:p>
          <a:p>
            <a:pPr algn="ctr"/>
            <a:endParaRPr lang="cs-CZ" sz="2000" dirty="0" smtClean="0"/>
          </a:p>
          <a:p>
            <a:pPr algn="ctr"/>
            <a:endParaRPr lang="cs-CZ" sz="2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97618" y="1996480"/>
            <a:ext cx="3261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Zásady zdravé výživy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51313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620688"/>
            <a:ext cx="4350871" cy="5847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32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</a:rPr>
              <a:t>Zásady zdravé </a:t>
            </a:r>
            <a:r>
              <a:rPr lang="cs-CZ" sz="32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</a:rPr>
              <a:t>výživy</a:t>
            </a:r>
            <a:endParaRPr lang="cs-CZ" sz="32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340768"/>
            <a:ext cx="862993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Pro správný růst a vývoj potřebujeme zdravou a pestrou stravu</a:t>
            </a:r>
            <a:r>
              <a:rPr lang="cs-CZ" sz="2400" dirty="0"/>
              <a:t>:</a:t>
            </a:r>
            <a:endParaRPr lang="cs-CZ" sz="2400" dirty="0" smtClean="0"/>
          </a:p>
          <a:p>
            <a:endParaRPr lang="cs-CZ" sz="2400" dirty="0" smtClean="0"/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Jíst pravidelně 5 krát denně.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Na noc se nepřejídat.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Denně vypít nejméně 2 litry méně sladkých tekutin. 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Do jídelníčku zařazovat především ovoce, zeleninu, celozrnné pečivo, mléčné výrobky, drůbež, ryby, ovocné a zeleninové šťávy.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Dbát na kulturu stolování: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- příprava stolu prostřením čistého ubrusu a prostírání</a:t>
            </a:r>
          </a:p>
          <a:p>
            <a:r>
              <a:rPr lang="cs-CZ" sz="2400" dirty="0" smtClean="0"/>
              <a:t>     - mytí rukou před jídlem i po jídle</a:t>
            </a:r>
          </a:p>
          <a:p>
            <a:r>
              <a:rPr lang="cs-CZ" sz="2400" dirty="0" smtClean="0"/>
              <a:t>     - jíst pomalu a dostatečně potravu rozkousávat v ústech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Po každém jídle je důležité vyčistit si zuby pro zabránění</a:t>
            </a:r>
          </a:p>
          <a:p>
            <a:r>
              <a:rPr lang="cs-CZ" sz="2400" dirty="0" smtClean="0"/>
              <a:t>     vzniku zubního kazu.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80278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8586" y="620688"/>
            <a:ext cx="86254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Rozdělení potravin podle obsahu výživných látek: 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323528" y="1844824"/>
            <a:ext cx="2828659" cy="492443"/>
          </a:xfrm>
          <a:prstGeom prst="rect">
            <a:avLst/>
          </a:prstGeom>
          <a:solidFill>
            <a:srgbClr val="00B050"/>
          </a:solidFill>
        </p:spPr>
        <p:txBody>
          <a:bodyPr wrap="none">
            <a:spAutoFit/>
          </a:bodyPr>
          <a:lstStyle/>
          <a:p>
            <a:r>
              <a:rPr lang="cs-CZ" sz="2600" dirty="0" smtClean="0"/>
              <a:t>rostlinného původu</a:t>
            </a:r>
            <a:endParaRPr lang="cs-CZ" sz="2600" dirty="0"/>
          </a:p>
        </p:txBody>
      </p:sp>
      <p:sp>
        <p:nvSpPr>
          <p:cNvPr id="6" name="Obdélník 5"/>
          <p:cNvSpPr/>
          <p:nvPr/>
        </p:nvSpPr>
        <p:spPr>
          <a:xfrm>
            <a:off x="3275856" y="1844824"/>
            <a:ext cx="2853923" cy="492443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cs-CZ" sz="2600" dirty="0" smtClean="0"/>
              <a:t>živočišného původu</a:t>
            </a:r>
            <a:endParaRPr lang="cs-CZ" sz="2600" dirty="0"/>
          </a:p>
        </p:txBody>
      </p:sp>
      <p:sp>
        <p:nvSpPr>
          <p:cNvPr id="7" name="Obdélník 6"/>
          <p:cNvSpPr/>
          <p:nvPr/>
        </p:nvSpPr>
        <p:spPr>
          <a:xfrm>
            <a:off x="6372200" y="1844824"/>
            <a:ext cx="2318532" cy="492443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lvl="0"/>
            <a:r>
              <a:rPr lang="cs-CZ" sz="2600" dirty="0" smtClean="0">
                <a:solidFill>
                  <a:prstClr val="black"/>
                </a:solidFill>
              </a:rPr>
              <a:t>minerální  látky</a:t>
            </a:r>
            <a:endParaRPr lang="cs-CZ" sz="2600" dirty="0">
              <a:solidFill>
                <a:prstClr val="black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11560" y="2348880"/>
            <a:ext cx="20752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444208" y="3068960"/>
            <a:ext cx="2134112" cy="31320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minerální vody</a:t>
            </a:r>
          </a:p>
          <a:p>
            <a:pPr algn="ctr">
              <a:lnSpc>
                <a:spcPct val="150000"/>
              </a:lnSpc>
            </a:pPr>
            <a:r>
              <a:rPr lang="cs-CZ" sz="2400" dirty="0">
                <a:solidFill>
                  <a:schemeClr val="tx1"/>
                </a:solidFill>
              </a:rPr>
              <a:t>kyselky</a:t>
            </a:r>
          </a:p>
          <a:p>
            <a:pPr algn="ctr">
              <a:lnSpc>
                <a:spcPct val="150000"/>
              </a:lnSpc>
            </a:pPr>
            <a:r>
              <a:rPr lang="cs-CZ" sz="2400" dirty="0">
                <a:solidFill>
                  <a:schemeClr val="tx1"/>
                </a:solidFill>
              </a:rPr>
              <a:t>sůl</a:t>
            </a:r>
          </a:p>
          <a:p>
            <a:pPr algn="ctr">
              <a:lnSpc>
                <a:spcPct val="200000"/>
              </a:lnSpc>
            </a:pPr>
            <a:endParaRPr lang="cs-CZ" sz="2400" dirty="0"/>
          </a:p>
          <a:p>
            <a:pPr algn="ctr">
              <a:lnSpc>
                <a:spcPct val="200000"/>
              </a:lnSpc>
            </a:pP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35896" y="3068960"/>
            <a:ext cx="2317576" cy="313200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dirty="0"/>
              <a:t>maso</a:t>
            </a:r>
          </a:p>
          <a:p>
            <a:pPr algn="ctr">
              <a:lnSpc>
                <a:spcPct val="150000"/>
              </a:lnSpc>
            </a:pPr>
            <a:r>
              <a:rPr lang="cs-CZ" sz="2400" dirty="0"/>
              <a:t>masné výrobky</a:t>
            </a:r>
          </a:p>
          <a:p>
            <a:pPr algn="ctr">
              <a:lnSpc>
                <a:spcPct val="150000"/>
              </a:lnSpc>
            </a:pPr>
            <a:r>
              <a:rPr lang="cs-CZ" sz="2400" dirty="0"/>
              <a:t>mléko</a:t>
            </a:r>
          </a:p>
          <a:p>
            <a:pPr algn="ctr">
              <a:lnSpc>
                <a:spcPct val="150000"/>
              </a:lnSpc>
            </a:pPr>
            <a:r>
              <a:rPr lang="cs-CZ" sz="2400" dirty="0"/>
              <a:t>mléčné výrobky</a:t>
            </a:r>
          </a:p>
          <a:p>
            <a:pPr algn="ctr">
              <a:lnSpc>
                <a:spcPct val="150000"/>
              </a:lnSpc>
            </a:pPr>
            <a:r>
              <a:rPr lang="cs-CZ" sz="2400" dirty="0"/>
              <a:t>vejce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11560" y="3068960"/>
            <a:ext cx="2134112" cy="3132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cs-CZ" sz="2400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ovoce</a:t>
            </a:r>
          </a:p>
          <a:p>
            <a:pPr algn="ctr">
              <a:lnSpc>
                <a:spcPct val="15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zelenina</a:t>
            </a:r>
            <a:endParaRPr lang="cs-CZ" sz="2400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cereálie</a:t>
            </a:r>
          </a:p>
          <a:p>
            <a:pPr algn="ctr">
              <a:lnSpc>
                <a:spcPct val="15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rostlinné tuky</a:t>
            </a:r>
            <a:endParaRPr lang="cs-CZ" sz="2400" dirty="0">
              <a:solidFill>
                <a:schemeClr val="tx1"/>
              </a:solidFill>
            </a:endParaRPr>
          </a:p>
          <a:p>
            <a:pPr algn="ctr">
              <a:lnSpc>
                <a:spcPct val="200000"/>
              </a:lnSpc>
            </a:pPr>
            <a:endParaRPr lang="cs-CZ" sz="2400" dirty="0"/>
          </a:p>
          <a:p>
            <a:pPr algn="ctr">
              <a:lnSpc>
                <a:spcPct val="200000"/>
              </a:lnSpc>
            </a:pP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337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C:\Documents and Settings\User\Dokumenty\Obrázky\11949863201080446347candy_02_svg_m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717032"/>
            <a:ext cx="1247263" cy="93600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2090127" y="553242"/>
            <a:ext cx="50215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Které potraviny patří do zdravé výživy?</a:t>
            </a:r>
            <a:endParaRPr lang="cs-CZ" sz="2400" dirty="0"/>
          </a:p>
        </p:txBody>
      </p:sp>
      <p:pic>
        <p:nvPicPr>
          <p:cNvPr id="9" name="Picture 11" descr="C:\Documents and Settings\User\Dokumenty\Obrázky\11954374731592981458johnny_automatic_sucker_svg_me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05097">
            <a:off x="2365879" y="2961622"/>
            <a:ext cx="308803" cy="1476000"/>
          </a:xfrm>
          <a:prstGeom prst="rect">
            <a:avLst/>
          </a:prstGeom>
          <a:noFill/>
        </p:spPr>
      </p:pic>
      <p:pic>
        <p:nvPicPr>
          <p:cNvPr id="11" name="Picture 3" descr="C:\Documents and Settings\User\Dokumenty\Obrázky\11949861281545333574lemon_svg_thum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5229200"/>
            <a:ext cx="768000" cy="576000"/>
          </a:xfrm>
          <a:prstGeom prst="rect">
            <a:avLst/>
          </a:prstGeom>
          <a:noFill/>
        </p:spPr>
      </p:pic>
      <p:pic>
        <p:nvPicPr>
          <p:cNvPr id="18" name="Picture 2" descr="C:\Documents and Settings\User\Dokumenty\Obrázky\12512884871063283777food-saussage_svg_me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3429000"/>
            <a:ext cx="1116000" cy="688423"/>
          </a:xfrm>
          <a:prstGeom prst="rect">
            <a:avLst/>
          </a:prstGeom>
          <a:noFill/>
        </p:spPr>
      </p:pic>
      <p:pic>
        <p:nvPicPr>
          <p:cNvPr id="19" name="Picture 8" descr="C:\Documents and Settings\User\Dokumenty\Obrázky\119498603686489261pop_can_svg_me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1" y="4941168"/>
            <a:ext cx="612000" cy="1063140"/>
          </a:xfrm>
          <a:prstGeom prst="rect">
            <a:avLst/>
          </a:prstGeom>
          <a:noFill/>
        </p:spPr>
      </p:pic>
      <p:pic>
        <p:nvPicPr>
          <p:cNvPr id="1032" name="Picture 8" descr="C:\Documents and Settings\User\Local Settings\Temporary Internet Files\Content.IE5\55FHO7HG\MC900441780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2276872"/>
            <a:ext cx="1116000" cy="1116000"/>
          </a:xfrm>
          <a:prstGeom prst="rect">
            <a:avLst/>
          </a:prstGeom>
          <a:noFill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4581128"/>
            <a:ext cx="1008000" cy="8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 descr="C:\Documents and Settings\User\Local Settings\Temporary Internet Files\Content.IE5\DU4Q1ZJ3\MC900441708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2204864"/>
            <a:ext cx="972000" cy="972000"/>
          </a:xfrm>
          <a:prstGeom prst="rect">
            <a:avLst/>
          </a:prstGeom>
          <a:noFill/>
        </p:spPr>
      </p:pic>
      <p:pic>
        <p:nvPicPr>
          <p:cNvPr id="1175" name="Picture 151" descr="C:\Documents and Settings\User\Local Settings\Temporary Internet Files\Content.IE5\VJ49Q0H8\MC900441781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47864" y="3501008"/>
            <a:ext cx="756000" cy="756000"/>
          </a:xfrm>
          <a:prstGeom prst="rect">
            <a:avLst/>
          </a:prstGeom>
          <a:noFill/>
        </p:spPr>
      </p:pic>
      <p:pic>
        <p:nvPicPr>
          <p:cNvPr id="1176" name="Picture 152" descr="C:\Documents and Settings\User\Local Settings\Temporary Internet Files\Content.IE5\J13SZNLU\MC900436899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3568" y="3573016"/>
            <a:ext cx="828000" cy="828000"/>
          </a:xfrm>
          <a:prstGeom prst="rect">
            <a:avLst/>
          </a:prstGeom>
          <a:noFill/>
        </p:spPr>
      </p:pic>
      <p:pic>
        <p:nvPicPr>
          <p:cNvPr id="1177" name="Picture 15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948264" y="4221088"/>
            <a:ext cx="1540343" cy="12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9" name="Picture 15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3568" y="4509120"/>
            <a:ext cx="1611275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0" name="Picture 6" descr="C:\Documents and Settings\User\Dokumenty\Obrázky\birthday-cake-md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355976" y="2060848"/>
            <a:ext cx="1441336" cy="1332000"/>
          </a:xfrm>
          <a:prstGeom prst="rect">
            <a:avLst/>
          </a:prstGeom>
          <a:noFill/>
        </p:spPr>
      </p:pic>
      <p:pic>
        <p:nvPicPr>
          <p:cNvPr id="1180" name="Picture 15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372200" y="1484784"/>
            <a:ext cx="1080120" cy="10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82" name="Picture 158" descr="Glass Of Milk (large) Clip Art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147483647" y="-490538"/>
            <a:ext cx="638175" cy="952501"/>
          </a:xfrm>
          <a:prstGeom prst="rect">
            <a:avLst/>
          </a:prstGeom>
          <a:noFill/>
        </p:spPr>
      </p:pic>
      <p:pic>
        <p:nvPicPr>
          <p:cNvPr id="1184" name="Picture 160" descr="Glass Of Milk (large) Clip Art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147483647" y="-490538"/>
            <a:ext cx="638175" cy="952501"/>
          </a:xfrm>
          <a:prstGeom prst="rect">
            <a:avLst/>
          </a:prstGeom>
          <a:noFill/>
        </p:spPr>
      </p:pic>
      <p:pic>
        <p:nvPicPr>
          <p:cNvPr id="1185" name="Picture 161" descr="C:\Documents and Settings\User\Dokumenty\Obrázky\glass-of-milk-large-th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555776" y="4653136"/>
            <a:ext cx="676140" cy="1008000"/>
          </a:xfrm>
          <a:prstGeom prst="rect">
            <a:avLst/>
          </a:prstGeom>
          <a:noFill/>
        </p:spPr>
      </p:pic>
      <p:pic>
        <p:nvPicPr>
          <p:cNvPr id="1186" name="Picture 162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411760" y="1700808"/>
            <a:ext cx="1176526" cy="9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6" name="Elipsa 175"/>
          <p:cNvSpPr/>
          <p:nvPr/>
        </p:nvSpPr>
        <p:spPr>
          <a:xfrm>
            <a:off x="7092280" y="5733256"/>
            <a:ext cx="1224136" cy="36004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Klikni.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178" name="Přímá spojovací čára 177"/>
          <p:cNvCxnSpPr/>
          <p:nvPr/>
        </p:nvCxnSpPr>
        <p:spPr>
          <a:xfrm flipV="1">
            <a:off x="2123728" y="1844824"/>
            <a:ext cx="1584176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Přímá spojovací čára 179"/>
          <p:cNvCxnSpPr/>
          <p:nvPr/>
        </p:nvCxnSpPr>
        <p:spPr>
          <a:xfrm flipV="1">
            <a:off x="5076056" y="5301208"/>
            <a:ext cx="1584176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Přímá spojovací čára 180"/>
          <p:cNvCxnSpPr/>
          <p:nvPr/>
        </p:nvCxnSpPr>
        <p:spPr>
          <a:xfrm flipV="1">
            <a:off x="6084168" y="1700808"/>
            <a:ext cx="1584176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Přímá spojovací čára 181"/>
          <p:cNvCxnSpPr/>
          <p:nvPr/>
        </p:nvCxnSpPr>
        <p:spPr>
          <a:xfrm flipV="1">
            <a:off x="6300192" y="3501008"/>
            <a:ext cx="1584176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Přímá spojovací čára 182"/>
          <p:cNvCxnSpPr/>
          <p:nvPr/>
        </p:nvCxnSpPr>
        <p:spPr>
          <a:xfrm flipV="1">
            <a:off x="4211960" y="2708920"/>
            <a:ext cx="1584176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Přímá spojovací čára 183"/>
          <p:cNvCxnSpPr/>
          <p:nvPr/>
        </p:nvCxnSpPr>
        <p:spPr>
          <a:xfrm flipV="1">
            <a:off x="1691680" y="3365779"/>
            <a:ext cx="1440000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Přímá spojovací čára 184"/>
          <p:cNvCxnSpPr/>
          <p:nvPr/>
        </p:nvCxnSpPr>
        <p:spPr>
          <a:xfrm flipV="1">
            <a:off x="4572000" y="4077072"/>
            <a:ext cx="151216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Přímá spojovací čára 186"/>
          <p:cNvCxnSpPr/>
          <p:nvPr/>
        </p:nvCxnSpPr>
        <p:spPr>
          <a:xfrm>
            <a:off x="1907704" y="3181319"/>
            <a:ext cx="1296144" cy="9361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Přímá spojovací čára 189"/>
          <p:cNvCxnSpPr/>
          <p:nvPr/>
        </p:nvCxnSpPr>
        <p:spPr>
          <a:xfrm>
            <a:off x="5220072" y="5157192"/>
            <a:ext cx="136815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Přímá spojovací čára 191"/>
          <p:cNvCxnSpPr/>
          <p:nvPr/>
        </p:nvCxnSpPr>
        <p:spPr>
          <a:xfrm>
            <a:off x="6300192" y="1700808"/>
            <a:ext cx="1224136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Přímá spojovací čára 192"/>
          <p:cNvCxnSpPr/>
          <p:nvPr/>
        </p:nvCxnSpPr>
        <p:spPr>
          <a:xfrm>
            <a:off x="4283968" y="2636912"/>
            <a:ext cx="1224136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Přímá spojovací čára 193"/>
          <p:cNvCxnSpPr/>
          <p:nvPr/>
        </p:nvCxnSpPr>
        <p:spPr>
          <a:xfrm>
            <a:off x="6516216" y="3429000"/>
            <a:ext cx="1224136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Přímá spojovací čára 195"/>
          <p:cNvCxnSpPr/>
          <p:nvPr/>
        </p:nvCxnSpPr>
        <p:spPr>
          <a:xfrm>
            <a:off x="2195736" y="1772816"/>
            <a:ext cx="136815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Přímá spojovací čára 198"/>
          <p:cNvCxnSpPr/>
          <p:nvPr/>
        </p:nvCxnSpPr>
        <p:spPr>
          <a:xfrm>
            <a:off x="4644008" y="3933056"/>
            <a:ext cx="1368152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1588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bdélník 33"/>
          <p:cNvSpPr/>
          <p:nvPr/>
        </p:nvSpPr>
        <p:spPr>
          <a:xfrm>
            <a:off x="3333944" y="1021098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333944" y="3051183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18539" y="995819"/>
            <a:ext cx="2587189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418539" y="5088110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187348" y="1033059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18539" y="3051183"/>
            <a:ext cx="2587189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99592" y="548680"/>
            <a:ext cx="1418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CUKROVINKY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1098" y="2575411"/>
            <a:ext cx="874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PEČIVO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1840" y="54868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MLÉKO - MLÉČNÉ VÝROBKY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60520" y="4624836"/>
            <a:ext cx="850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OVOCE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2549889"/>
            <a:ext cx="1103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64174" y="2599216"/>
            <a:ext cx="920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NÁPOJE</a:t>
            </a:r>
            <a:endParaRPr lang="cs-CZ" dirty="0"/>
          </a:p>
        </p:txBody>
      </p:sp>
      <p:pic>
        <p:nvPicPr>
          <p:cNvPr id="14" name="Picture 6" descr="C:\Documents and Settings\User\Dokumenty\Obrázky\birthday-cake-m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653136"/>
            <a:ext cx="1168651" cy="10800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156176" y="548680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MASO - MASNÉ VÝROBKY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6252596" y="3075611"/>
            <a:ext cx="254379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5" name="Picture 3" descr="C:\Documents and Settings\User\Dokumenty\Obrázky\11954229931472316140johnny_automatic_loaf_of_bread_svg_me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653136"/>
            <a:ext cx="1260000" cy="667643"/>
          </a:xfrm>
          <a:prstGeom prst="rect">
            <a:avLst/>
          </a:prstGeom>
          <a:noFill/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5733256"/>
            <a:ext cx="1044000" cy="623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509120"/>
            <a:ext cx="648072" cy="107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12360" y="4653136"/>
            <a:ext cx="854329" cy="6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56376" y="5589240"/>
            <a:ext cx="972000" cy="77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30" name="Picture 3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5661248"/>
            <a:ext cx="518522" cy="9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33" name="Picture 4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5373216"/>
            <a:ext cx="858430" cy="6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0" name="Picture 3" descr="C:\Documents and Settings\User\Local Settings\Temporary Internet Files\Content.IE5\2YBEQJYQ\MC900441785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944" y="5661248"/>
            <a:ext cx="936000" cy="936000"/>
          </a:xfrm>
          <a:prstGeom prst="rect">
            <a:avLst/>
          </a:prstGeom>
          <a:noFill/>
        </p:spPr>
      </p:pic>
      <p:pic>
        <p:nvPicPr>
          <p:cNvPr id="71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6296" y="5445224"/>
            <a:ext cx="576064" cy="115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5" descr="C:\Documents and Settings\User\Local Settings\Temporary Internet Files\Content.IE5\NPGU7COJ\MC900441776[1]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355976" y="4509120"/>
            <a:ext cx="648072" cy="828000"/>
          </a:xfrm>
          <a:prstGeom prst="rect">
            <a:avLst/>
          </a:prstGeom>
          <a:noFill/>
        </p:spPr>
      </p:pic>
      <p:pic>
        <p:nvPicPr>
          <p:cNvPr id="36" name="Picture 15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88224" y="4581128"/>
            <a:ext cx="1224000" cy="972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42"/>
          <p:cNvPicPr>
            <a:picLocks noChangeAspect="1" noChangeArrowheads="1"/>
          </p:cNvPicPr>
          <p:nvPr/>
        </p:nvPicPr>
        <p:blipFill>
          <a:blip r:embed="rId15" cstate="print"/>
          <a:srcRect l="19978"/>
          <a:stretch>
            <a:fillRect/>
          </a:stretch>
        </p:blipFill>
        <p:spPr bwMode="auto">
          <a:xfrm>
            <a:off x="3131840" y="5301208"/>
            <a:ext cx="648071" cy="7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4" descr="C:\Documents and Settings\User\Dokumenty\Obrázky\glass-of-milk-large-md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076056" y="5733256"/>
            <a:ext cx="578653" cy="86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663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bdélník 33"/>
          <p:cNvSpPr/>
          <p:nvPr/>
        </p:nvSpPr>
        <p:spPr>
          <a:xfrm>
            <a:off x="3333944" y="1021098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333944" y="3051183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18539" y="995819"/>
            <a:ext cx="2587189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347864" y="5013176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187348" y="1033059"/>
            <a:ext cx="255700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18539" y="3051183"/>
            <a:ext cx="2587189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18318" y="517322"/>
            <a:ext cx="1418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CUKROVINKY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1098" y="2575411"/>
            <a:ext cx="874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PEČIVO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63888" y="517322"/>
            <a:ext cx="1902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MLÉČNÉ VÝROBKY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9952" y="4581128"/>
            <a:ext cx="850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OVOCE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2549889"/>
            <a:ext cx="1103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64174" y="2599216"/>
            <a:ext cx="920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NÁPOJE</a:t>
            </a:r>
            <a:endParaRPr lang="cs-CZ" dirty="0"/>
          </a:p>
        </p:txBody>
      </p:sp>
      <p:pic>
        <p:nvPicPr>
          <p:cNvPr id="14" name="Picture 6" descr="C:\Documents and Settings\User\Dokumenty\Obrázky\birthday-cake-m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1124744"/>
            <a:ext cx="1168651" cy="10800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516216" y="260648"/>
            <a:ext cx="18110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MASO</a:t>
            </a:r>
          </a:p>
          <a:p>
            <a:pPr algn="ctr"/>
            <a:r>
              <a:rPr lang="cs-CZ" dirty="0" smtClean="0"/>
              <a:t>MASNÉ VÝROBKY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6252596" y="3075611"/>
            <a:ext cx="2543794" cy="14129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5" name="Picture 3" descr="C:\Documents and Settings\User\Dokumenty\Obrázky\11954229931472316140johnny_automatic_loaf_of_bread_svg_me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3356993"/>
            <a:ext cx="1260000" cy="667643"/>
          </a:xfrm>
          <a:prstGeom prst="rect">
            <a:avLst/>
          </a:prstGeom>
          <a:noFill/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717032"/>
            <a:ext cx="1044000" cy="623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1196752"/>
            <a:ext cx="648072" cy="107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1124744"/>
            <a:ext cx="854329" cy="6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" name="Picture 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5373216"/>
            <a:ext cx="972000" cy="77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30" name="Picture 3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5301208"/>
            <a:ext cx="518522" cy="9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33" name="Picture 4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35696" y="3212976"/>
            <a:ext cx="858430" cy="6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0" name="Picture 3" descr="C:\Documents and Settings\User\Local Settings\Temporary Internet Files\Content.IE5\2YBEQJYQ\MC900441785[1]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635896" y="3068960"/>
            <a:ext cx="936000" cy="936000"/>
          </a:xfrm>
          <a:prstGeom prst="rect">
            <a:avLst/>
          </a:prstGeom>
          <a:noFill/>
        </p:spPr>
      </p:pic>
      <p:pic>
        <p:nvPicPr>
          <p:cNvPr id="71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44208" y="3212976"/>
            <a:ext cx="576064" cy="115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5" descr="C:\Documents and Settings\User\Local Settings\Temporary Internet Files\Content.IE5\NPGU7COJ\MC900441776[1]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11960" y="1124744"/>
            <a:ext cx="648072" cy="828000"/>
          </a:xfrm>
          <a:prstGeom prst="rect">
            <a:avLst/>
          </a:prstGeom>
          <a:noFill/>
        </p:spPr>
      </p:pic>
      <p:pic>
        <p:nvPicPr>
          <p:cNvPr id="36" name="Picture 15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09752" y="1215964"/>
            <a:ext cx="1224000" cy="972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42"/>
          <p:cNvPicPr>
            <a:picLocks noChangeAspect="1" noChangeArrowheads="1"/>
          </p:cNvPicPr>
          <p:nvPr/>
        </p:nvPicPr>
        <p:blipFill>
          <a:blip r:embed="rId17" cstate="print"/>
          <a:srcRect l="19978"/>
          <a:stretch>
            <a:fillRect/>
          </a:stretch>
        </p:blipFill>
        <p:spPr bwMode="auto">
          <a:xfrm>
            <a:off x="5004048" y="1412776"/>
            <a:ext cx="648071" cy="7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7288607" y="5966150"/>
            <a:ext cx="1038682" cy="369332"/>
          </a:xfrm>
          <a:prstGeom prst="rect">
            <a:avLst/>
          </a:prstGeom>
          <a:solidFill>
            <a:srgbClr val="00B050"/>
          </a:solidFill>
        </p:spPr>
        <p:txBody>
          <a:bodyPr wrap="none">
            <a:spAutoFit/>
          </a:bodyPr>
          <a:lstStyle/>
          <a:p>
            <a:r>
              <a:rPr lang="cs-CZ" dirty="0"/>
              <a:t>Kontrola.</a:t>
            </a:r>
          </a:p>
        </p:txBody>
      </p:sp>
      <p:pic>
        <p:nvPicPr>
          <p:cNvPr id="5122" name="Picture 2" descr="Glass Of Milk (large) Clip Art">
            <a:hlinkClick r:id="rId18"/>
          </p:cNvPr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147483647" y="-490538"/>
            <a:ext cx="638175" cy="952501"/>
          </a:xfrm>
          <a:prstGeom prst="rect">
            <a:avLst/>
          </a:prstGeom>
          <a:noFill/>
        </p:spPr>
      </p:pic>
      <p:pic>
        <p:nvPicPr>
          <p:cNvPr id="5124" name="Picture 4" descr="C:\Documents and Settings\User\Dokumenty\Obrázky\glass-of-milk-large-md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455099" y="3476221"/>
            <a:ext cx="578653" cy="86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663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835696" y="332656"/>
            <a:ext cx="5599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Sestav jídelníček podle zásad zdravé výživy.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61714" y="966920"/>
            <a:ext cx="943207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svačina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976710"/>
            <a:ext cx="1000595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snídaně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68161" y="962290"/>
            <a:ext cx="716863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oběd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3263" y="976445"/>
            <a:ext cx="129715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odpolední </a:t>
            </a:r>
          </a:p>
          <a:p>
            <a:pPr algn="ctr"/>
            <a:r>
              <a:rPr lang="cs-CZ" sz="2000" dirty="0" smtClean="0"/>
              <a:t>svačina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6457" y="976445"/>
            <a:ext cx="877676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/>
              <a:t>večeře</a:t>
            </a:r>
            <a:endParaRPr lang="cs-CZ" sz="2000" dirty="0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 l="5625" r="10007" b="7133"/>
          <a:stretch>
            <a:fillRect/>
          </a:stretch>
        </p:blipFill>
        <p:spPr bwMode="auto">
          <a:xfrm>
            <a:off x="323528" y="5445224"/>
            <a:ext cx="1044000" cy="9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Group 207"/>
          <p:cNvGrpSpPr>
            <a:grpSpLocks/>
          </p:cNvGrpSpPr>
          <p:nvPr/>
        </p:nvGrpSpPr>
        <p:grpSpPr bwMode="auto">
          <a:xfrm>
            <a:off x="3635896" y="5445224"/>
            <a:ext cx="1224000" cy="396000"/>
            <a:chOff x="4105" y="127"/>
            <a:chExt cx="820" cy="568"/>
          </a:xfrm>
        </p:grpSpPr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4264" y="472"/>
              <a:ext cx="614" cy="223"/>
            </a:xfrm>
            <a:custGeom>
              <a:avLst/>
              <a:gdLst/>
              <a:ahLst/>
              <a:cxnLst>
                <a:cxn ang="0">
                  <a:pos x="308" y="0"/>
                </a:cxn>
                <a:cxn ang="0">
                  <a:pos x="369" y="2"/>
                </a:cxn>
                <a:cxn ang="0">
                  <a:pos x="426" y="9"/>
                </a:cxn>
                <a:cxn ang="0">
                  <a:pos x="478" y="18"/>
                </a:cxn>
                <a:cxn ang="0">
                  <a:pos x="524" y="32"/>
                </a:cxn>
                <a:cxn ang="0">
                  <a:pos x="561" y="49"/>
                </a:cxn>
                <a:cxn ang="0">
                  <a:pos x="590" y="68"/>
                </a:cxn>
                <a:cxn ang="0">
                  <a:pos x="608" y="88"/>
                </a:cxn>
                <a:cxn ang="0">
                  <a:pos x="614" y="112"/>
                </a:cxn>
                <a:cxn ang="0">
                  <a:pos x="608" y="133"/>
                </a:cxn>
                <a:cxn ang="0">
                  <a:pos x="590" y="154"/>
                </a:cxn>
                <a:cxn ang="0">
                  <a:pos x="561" y="174"/>
                </a:cxn>
                <a:cxn ang="0">
                  <a:pos x="524" y="191"/>
                </a:cxn>
                <a:cxn ang="0">
                  <a:pos x="478" y="204"/>
                </a:cxn>
                <a:cxn ang="0">
                  <a:pos x="426" y="214"/>
                </a:cxn>
                <a:cxn ang="0">
                  <a:pos x="369" y="221"/>
                </a:cxn>
                <a:cxn ang="0">
                  <a:pos x="308" y="223"/>
                </a:cxn>
                <a:cxn ang="0">
                  <a:pos x="245" y="221"/>
                </a:cxn>
                <a:cxn ang="0">
                  <a:pos x="188" y="214"/>
                </a:cxn>
                <a:cxn ang="0">
                  <a:pos x="136" y="204"/>
                </a:cxn>
                <a:cxn ang="0">
                  <a:pos x="90" y="191"/>
                </a:cxn>
                <a:cxn ang="0">
                  <a:pos x="52" y="174"/>
                </a:cxn>
                <a:cxn ang="0">
                  <a:pos x="24" y="154"/>
                </a:cxn>
                <a:cxn ang="0">
                  <a:pos x="7" y="133"/>
                </a:cxn>
                <a:cxn ang="0">
                  <a:pos x="0" y="112"/>
                </a:cxn>
                <a:cxn ang="0">
                  <a:pos x="7" y="88"/>
                </a:cxn>
                <a:cxn ang="0">
                  <a:pos x="24" y="68"/>
                </a:cxn>
                <a:cxn ang="0">
                  <a:pos x="52" y="49"/>
                </a:cxn>
                <a:cxn ang="0">
                  <a:pos x="90" y="32"/>
                </a:cxn>
                <a:cxn ang="0">
                  <a:pos x="136" y="18"/>
                </a:cxn>
                <a:cxn ang="0">
                  <a:pos x="188" y="9"/>
                </a:cxn>
                <a:cxn ang="0">
                  <a:pos x="245" y="2"/>
                </a:cxn>
                <a:cxn ang="0">
                  <a:pos x="308" y="0"/>
                </a:cxn>
              </a:cxnLst>
              <a:rect l="0" t="0" r="r" b="b"/>
              <a:pathLst>
                <a:path w="614" h="223">
                  <a:moveTo>
                    <a:pt x="308" y="0"/>
                  </a:moveTo>
                  <a:lnTo>
                    <a:pt x="369" y="2"/>
                  </a:lnTo>
                  <a:lnTo>
                    <a:pt x="426" y="9"/>
                  </a:lnTo>
                  <a:lnTo>
                    <a:pt x="478" y="18"/>
                  </a:lnTo>
                  <a:lnTo>
                    <a:pt x="524" y="32"/>
                  </a:lnTo>
                  <a:lnTo>
                    <a:pt x="561" y="49"/>
                  </a:lnTo>
                  <a:lnTo>
                    <a:pt x="590" y="68"/>
                  </a:lnTo>
                  <a:lnTo>
                    <a:pt x="608" y="88"/>
                  </a:lnTo>
                  <a:lnTo>
                    <a:pt x="614" y="112"/>
                  </a:lnTo>
                  <a:lnTo>
                    <a:pt x="608" y="133"/>
                  </a:lnTo>
                  <a:lnTo>
                    <a:pt x="590" y="154"/>
                  </a:lnTo>
                  <a:lnTo>
                    <a:pt x="561" y="174"/>
                  </a:lnTo>
                  <a:lnTo>
                    <a:pt x="524" y="191"/>
                  </a:lnTo>
                  <a:lnTo>
                    <a:pt x="478" y="204"/>
                  </a:lnTo>
                  <a:lnTo>
                    <a:pt x="426" y="214"/>
                  </a:lnTo>
                  <a:lnTo>
                    <a:pt x="369" y="221"/>
                  </a:lnTo>
                  <a:lnTo>
                    <a:pt x="308" y="223"/>
                  </a:lnTo>
                  <a:lnTo>
                    <a:pt x="245" y="221"/>
                  </a:lnTo>
                  <a:lnTo>
                    <a:pt x="188" y="214"/>
                  </a:lnTo>
                  <a:lnTo>
                    <a:pt x="136" y="204"/>
                  </a:lnTo>
                  <a:lnTo>
                    <a:pt x="90" y="191"/>
                  </a:lnTo>
                  <a:lnTo>
                    <a:pt x="52" y="174"/>
                  </a:lnTo>
                  <a:lnTo>
                    <a:pt x="24" y="154"/>
                  </a:lnTo>
                  <a:lnTo>
                    <a:pt x="7" y="133"/>
                  </a:lnTo>
                  <a:lnTo>
                    <a:pt x="0" y="112"/>
                  </a:lnTo>
                  <a:lnTo>
                    <a:pt x="7" y="88"/>
                  </a:lnTo>
                  <a:lnTo>
                    <a:pt x="24" y="68"/>
                  </a:lnTo>
                  <a:lnTo>
                    <a:pt x="52" y="49"/>
                  </a:lnTo>
                  <a:lnTo>
                    <a:pt x="90" y="32"/>
                  </a:lnTo>
                  <a:lnTo>
                    <a:pt x="136" y="18"/>
                  </a:lnTo>
                  <a:lnTo>
                    <a:pt x="188" y="9"/>
                  </a:lnTo>
                  <a:lnTo>
                    <a:pt x="245" y="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4268" y="479"/>
              <a:ext cx="606" cy="209"/>
            </a:xfrm>
            <a:custGeom>
              <a:avLst/>
              <a:gdLst/>
              <a:ahLst/>
              <a:cxnLst>
                <a:cxn ang="0">
                  <a:pos x="304" y="0"/>
                </a:cxn>
                <a:cxn ang="0">
                  <a:pos x="364" y="2"/>
                </a:cxn>
                <a:cxn ang="0">
                  <a:pos x="421" y="8"/>
                </a:cxn>
                <a:cxn ang="0">
                  <a:pos x="472" y="17"/>
                </a:cxn>
                <a:cxn ang="0">
                  <a:pos x="517" y="30"/>
                </a:cxn>
                <a:cxn ang="0">
                  <a:pos x="554" y="45"/>
                </a:cxn>
                <a:cxn ang="0">
                  <a:pos x="582" y="63"/>
                </a:cxn>
                <a:cxn ang="0">
                  <a:pos x="600" y="83"/>
                </a:cxn>
                <a:cxn ang="0">
                  <a:pos x="606" y="105"/>
                </a:cxn>
                <a:cxn ang="0">
                  <a:pos x="600" y="125"/>
                </a:cxn>
                <a:cxn ang="0">
                  <a:pos x="582" y="145"/>
                </a:cxn>
                <a:cxn ang="0">
                  <a:pos x="554" y="162"/>
                </a:cxn>
                <a:cxn ang="0">
                  <a:pos x="517" y="178"/>
                </a:cxn>
                <a:cxn ang="0">
                  <a:pos x="472" y="190"/>
                </a:cxn>
                <a:cxn ang="0">
                  <a:pos x="421" y="200"/>
                </a:cxn>
                <a:cxn ang="0">
                  <a:pos x="364" y="206"/>
                </a:cxn>
                <a:cxn ang="0">
                  <a:pos x="304" y="209"/>
                </a:cxn>
                <a:cxn ang="0">
                  <a:pos x="242" y="206"/>
                </a:cxn>
                <a:cxn ang="0">
                  <a:pos x="185" y="200"/>
                </a:cxn>
                <a:cxn ang="0">
                  <a:pos x="134" y="190"/>
                </a:cxn>
                <a:cxn ang="0">
                  <a:pos x="89" y="178"/>
                </a:cxn>
                <a:cxn ang="0">
                  <a:pos x="51" y="162"/>
                </a:cxn>
                <a:cxn ang="0">
                  <a:pos x="24" y="145"/>
                </a:cxn>
                <a:cxn ang="0">
                  <a:pos x="6" y="125"/>
                </a:cxn>
                <a:cxn ang="0">
                  <a:pos x="0" y="105"/>
                </a:cxn>
                <a:cxn ang="0">
                  <a:pos x="6" y="83"/>
                </a:cxn>
                <a:cxn ang="0">
                  <a:pos x="24" y="63"/>
                </a:cxn>
                <a:cxn ang="0">
                  <a:pos x="51" y="45"/>
                </a:cxn>
                <a:cxn ang="0">
                  <a:pos x="89" y="30"/>
                </a:cxn>
                <a:cxn ang="0">
                  <a:pos x="134" y="17"/>
                </a:cxn>
                <a:cxn ang="0">
                  <a:pos x="185" y="8"/>
                </a:cxn>
                <a:cxn ang="0">
                  <a:pos x="242" y="2"/>
                </a:cxn>
                <a:cxn ang="0">
                  <a:pos x="304" y="0"/>
                </a:cxn>
              </a:cxnLst>
              <a:rect l="0" t="0" r="r" b="b"/>
              <a:pathLst>
                <a:path w="606" h="209">
                  <a:moveTo>
                    <a:pt x="304" y="0"/>
                  </a:moveTo>
                  <a:lnTo>
                    <a:pt x="364" y="2"/>
                  </a:lnTo>
                  <a:lnTo>
                    <a:pt x="421" y="8"/>
                  </a:lnTo>
                  <a:lnTo>
                    <a:pt x="472" y="17"/>
                  </a:lnTo>
                  <a:lnTo>
                    <a:pt x="517" y="30"/>
                  </a:lnTo>
                  <a:lnTo>
                    <a:pt x="554" y="45"/>
                  </a:lnTo>
                  <a:lnTo>
                    <a:pt x="582" y="63"/>
                  </a:lnTo>
                  <a:lnTo>
                    <a:pt x="600" y="83"/>
                  </a:lnTo>
                  <a:lnTo>
                    <a:pt x="606" y="105"/>
                  </a:lnTo>
                  <a:lnTo>
                    <a:pt x="600" y="125"/>
                  </a:lnTo>
                  <a:lnTo>
                    <a:pt x="582" y="145"/>
                  </a:lnTo>
                  <a:lnTo>
                    <a:pt x="554" y="162"/>
                  </a:lnTo>
                  <a:lnTo>
                    <a:pt x="517" y="178"/>
                  </a:lnTo>
                  <a:lnTo>
                    <a:pt x="472" y="190"/>
                  </a:lnTo>
                  <a:lnTo>
                    <a:pt x="421" y="200"/>
                  </a:lnTo>
                  <a:lnTo>
                    <a:pt x="364" y="206"/>
                  </a:lnTo>
                  <a:lnTo>
                    <a:pt x="304" y="209"/>
                  </a:lnTo>
                  <a:lnTo>
                    <a:pt x="242" y="206"/>
                  </a:lnTo>
                  <a:lnTo>
                    <a:pt x="185" y="200"/>
                  </a:lnTo>
                  <a:lnTo>
                    <a:pt x="134" y="190"/>
                  </a:lnTo>
                  <a:lnTo>
                    <a:pt x="89" y="178"/>
                  </a:lnTo>
                  <a:lnTo>
                    <a:pt x="51" y="162"/>
                  </a:lnTo>
                  <a:lnTo>
                    <a:pt x="24" y="145"/>
                  </a:lnTo>
                  <a:lnTo>
                    <a:pt x="6" y="125"/>
                  </a:lnTo>
                  <a:lnTo>
                    <a:pt x="0" y="105"/>
                  </a:lnTo>
                  <a:lnTo>
                    <a:pt x="6" y="83"/>
                  </a:lnTo>
                  <a:lnTo>
                    <a:pt x="24" y="63"/>
                  </a:lnTo>
                  <a:lnTo>
                    <a:pt x="51" y="45"/>
                  </a:lnTo>
                  <a:lnTo>
                    <a:pt x="89" y="30"/>
                  </a:lnTo>
                  <a:lnTo>
                    <a:pt x="134" y="17"/>
                  </a:lnTo>
                  <a:lnTo>
                    <a:pt x="185" y="8"/>
                  </a:lnTo>
                  <a:lnTo>
                    <a:pt x="242" y="2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B3B3B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4272" y="485"/>
              <a:ext cx="598" cy="197"/>
            </a:xfrm>
            <a:custGeom>
              <a:avLst/>
              <a:gdLst/>
              <a:ahLst/>
              <a:cxnLst>
                <a:cxn ang="0">
                  <a:pos x="300" y="0"/>
                </a:cxn>
                <a:cxn ang="0">
                  <a:pos x="359" y="2"/>
                </a:cxn>
                <a:cxn ang="0">
                  <a:pos x="415" y="8"/>
                </a:cxn>
                <a:cxn ang="0">
                  <a:pos x="466" y="17"/>
                </a:cxn>
                <a:cxn ang="0">
                  <a:pos x="510" y="29"/>
                </a:cxn>
                <a:cxn ang="0">
                  <a:pos x="547" y="43"/>
                </a:cxn>
                <a:cxn ang="0">
                  <a:pos x="574" y="60"/>
                </a:cxn>
                <a:cxn ang="0">
                  <a:pos x="592" y="78"/>
                </a:cxn>
                <a:cxn ang="0">
                  <a:pos x="598" y="99"/>
                </a:cxn>
                <a:cxn ang="0">
                  <a:pos x="592" y="118"/>
                </a:cxn>
                <a:cxn ang="0">
                  <a:pos x="574" y="136"/>
                </a:cxn>
                <a:cxn ang="0">
                  <a:pos x="547" y="152"/>
                </a:cxn>
                <a:cxn ang="0">
                  <a:pos x="510" y="167"/>
                </a:cxn>
                <a:cxn ang="0">
                  <a:pos x="466" y="179"/>
                </a:cxn>
                <a:cxn ang="0">
                  <a:pos x="415" y="189"/>
                </a:cxn>
                <a:cxn ang="0">
                  <a:pos x="359" y="194"/>
                </a:cxn>
                <a:cxn ang="0">
                  <a:pos x="300" y="197"/>
                </a:cxn>
                <a:cxn ang="0">
                  <a:pos x="239" y="194"/>
                </a:cxn>
                <a:cxn ang="0">
                  <a:pos x="183" y="189"/>
                </a:cxn>
                <a:cxn ang="0">
                  <a:pos x="131" y="179"/>
                </a:cxn>
                <a:cxn ang="0">
                  <a:pos x="88" y="167"/>
                </a:cxn>
                <a:cxn ang="0">
                  <a:pos x="51" y="152"/>
                </a:cxn>
                <a:cxn ang="0">
                  <a:pos x="23" y="136"/>
                </a:cxn>
                <a:cxn ang="0">
                  <a:pos x="6" y="118"/>
                </a:cxn>
                <a:cxn ang="0">
                  <a:pos x="0" y="99"/>
                </a:cxn>
                <a:cxn ang="0">
                  <a:pos x="6" y="78"/>
                </a:cxn>
                <a:cxn ang="0">
                  <a:pos x="23" y="60"/>
                </a:cxn>
                <a:cxn ang="0">
                  <a:pos x="51" y="43"/>
                </a:cxn>
                <a:cxn ang="0">
                  <a:pos x="88" y="29"/>
                </a:cxn>
                <a:cxn ang="0">
                  <a:pos x="131" y="17"/>
                </a:cxn>
                <a:cxn ang="0">
                  <a:pos x="183" y="8"/>
                </a:cxn>
                <a:cxn ang="0">
                  <a:pos x="239" y="2"/>
                </a:cxn>
                <a:cxn ang="0">
                  <a:pos x="300" y="0"/>
                </a:cxn>
              </a:cxnLst>
              <a:rect l="0" t="0" r="r" b="b"/>
              <a:pathLst>
                <a:path w="598" h="197">
                  <a:moveTo>
                    <a:pt x="300" y="0"/>
                  </a:moveTo>
                  <a:lnTo>
                    <a:pt x="359" y="2"/>
                  </a:lnTo>
                  <a:lnTo>
                    <a:pt x="415" y="8"/>
                  </a:lnTo>
                  <a:lnTo>
                    <a:pt x="466" y="17"/>
                  </a:lnTo>
                  <a:lnTo>
                    <a:pt x="510" y="29"/>
                  </a:lnTo>
                  <a:lnTo>
                    <a:pt x="547" y="43"/>
                  </a:lnTo>
                  <a:lnTo>
                    <a:pt x="574" y="60"/>
                  </a:lnTo>
                  <a:lnTo>
                    <a:pt x="592" y="78"/>
                  </a:lnTo>
                  <a:lnTo>
                    <a:pt x="598" y="99"/>
                  </a:lnTo>
                  <a:lnTo>
                    <a:pt x="592" y="118"/>
                  </a:lnTo>
                  <a:lnTo>
                    <a:pt x="574" y="136"/>
                  </a:lnTo>
                  <a:lnTo>
                    <a:pt x="547" y="152"/>
                  </a:lnTo>
                  <a:lnTo>
                    <a:pt x="510" y="167"/>
                  </a:lnTo>
                  <a:lnTo>
                    <a:pt x="466" y="179"/>
                  </a:lnTo>
                  <a:lnTo>
                    <a:pt x="415" y="189"/>
                  </a:lnTo>
                  <a:lnTo>
                    <a:pt x="359" y="194"/>
                  </a:lnTo>
                  <a:lnTo>
                    <a:pt x="300" y="197"/>
                  </a:lnTo>
                  <a:lnTo>
                    <a:pt x="239" y="194"/>
                  </a:lnTo>
                  <a:lnTo>
                    <a:pt x="183" y="189"/>
                  </a:lnTo>
                  <a:lnTo>
                    <a:pt x="131" y="179"/>
                  </a:lnTo>
                  <a:lnTo>
                    <a:pt x="88" y="167"/>
                  </a:lnTo>
                  <a:lnTo>
                    <a:pt x="51" y="152"/>
                  </a:lnTo>
                  <a:lnTo>
                    <a:pt x="23" y="136"/>
                  </a:lnTo>
                  <a:lnTo>
                    <a:pt x="6" y="118"/>
                  </a:lnTo>
                  <a:lnTo>
                    <a:pt x="0" y="99"/>
                  </a:lnTo>
                  <a:lnTo>
                    <a:pt x="6" y="78"/>
                  </a:lnTo>
                  <a:lnTo>
                    <a:pt x="23" y="60"/>
                  </a:lnTo>
                  <a:lnTo>
                    <a:pt x="51" y="43"/>
                  </a:lnTo>
                  <a:lnTo>
                    <a:pt x="88" y="29"/>
                  </a:lnTo>
                  <a:lnTo>
                    <a:pt x="131" y="17"/>
                  </a:lnTo>
                  <a:lnTo>
                    <a:pt x="183" y="8"/>
                  </a:lnTo>
                  <a:lnTo>
                    <a:pt x="239" y="2"/>
                  </a:lnTo>
                  <a:lnTo>
                    <a:pt x="300" y="0"/>
                  </a:lnTo>
                  <a:close/>
                </a:path>
              </a:pathLst>
            </a:custGeom>
            <a:solidFill>
              <a:srgbClr val="9999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4276" y="493"/>
              <a:ext cx="590" cy="181"/>
            </a:xfrm>
            <a:custGeom>
              <a:avLst/>
              <a:gdLst/>
              <a:ahLst/>
              <a:cxnLst>
                <a:cxn ang="0">
                  <a:pos x="296" y="0"/>
                </a:cxn>
                <a:cxn ang="0">
                  <a:pos x="354" y="1"/>
                </a:cxn>
                <a:cxn ang="0">
                  <a:pos x="410" y="7"/>
                </a:cxn>
                <a:cxn ang="0">
                  <a:pos x="460" y="15"/>
                </a:cxn>
                <a:cxn ang="0">
                  <a:pos x="503" y="26"/>
                </a:cxn>
                <a:cxn ang="0">
                  <a:pos x="539" y="39"/>
                </a:cxn>
                <a:cxn ang="0">
                  <a:pos x="567" y="55"/>
                </a:cxn>
                <a:cxn ang="0">
                  <a:pos x="584" y="71"/>
                </a:cxn>
                <a:cxn ang="0">
                  <a:pos x="590" y="91"/>
                </a:cxn>
                <a:cxn ang="0">
                  <a:pos x="584" y="108"/>
                </a:cxn>
                <a:cxn ang="0">
                  <a:pos x="567" y="125"/>
                </a:cxn>
                <a:cxn ang="0">
                  <a:pos x="539" y="140"/>
                </a:cxn>
                <a:cxn ang="0">
                  <a:pos x="503" y="154"/>
                </a:cxn>
                <a:cxn ang="0">
                  <a:pos x="460" y="165"/>
                </a:cxn>
                <a:cxn ang="0">
                  <a:pos x="410" y="174"/>
                </a:cxn>
                <a:cxn ang="0">
                  <a:pos x="354" y="179"/>
                </a:cxn>
                <a:cxn ang="0">
                  <a:pos x="296" y="181"/>
                </a:cxn>
                <a:cxn ang="0">
                  <a:pos x="236" y="179"/>
                </a:cxn>
                <a:cxn ang="0">
                  <a:pos x="180" y="174"/>
                </a:cxn>
                <a:cxn ang="0">
                  <a:pos x="130" y="165"/>
                </a:cxn>
                <a:cxn ang="0">
                  <a:pos x="87" y="154"/>
                </a:cxn>
                <a:cxn ang="0">
                  <a:pos x="50" y="140"/>
                </a:cxn>
                <a:cxn ang="0">
                  <a:pos x="23" y="125"/>
                </a:cxn>
                <a:cxn ang="0">
                  <a:pos x="5" y="108"/>
                </a:cxn>
                <a:cxn ang="0">
                  <a:pos x="0" y="91"/>
                </a:cxn>
                <a:cxn ang="0">
                  <a:pos x="5" y="71"/>
                </a:cxn>
                <a:cxn ang="0">
                  <a:pos x="23" y="55"/>
                </a:cxn>
                <a:cxn ang="0">
                  <a:pos x="50" y="39"/>
                </a:cxn>
                <a:cxn ang="0">
                  <a:pos x="87" y="26"/>
                </a:cxn>
                <a:cxn ang="0">
                  <a:pos x="130" y="15"/>
                </a:cxn>
                <a:cxn ang="0">
                  <a:pos x="180" y="7"/>
                </a:cxn>
                <a:cxn ang="0">
                  <a:pos x="236" y="1"/>
                </a:cxn>
                <a:cxn ang="0">
                  <a:pos x="296" y="0"/>
                </a:cxn>
              </a:cxnLst>
              <a:rect l="0" t="0" r="r" b="b"/>
              <a:pathLst>
                <a:path w="590" h="181">
                  <a:moveTo>
                    <a:pt x="296" y="0"/>
                  </a:moveTo>
                  <a:lnTo>
                    <a:pt x="354" y="1"/>
                  </a:lnTo>
                  <a:lnTo>
                    <a:pt x="410" y="7"/>
                  </a:lnTo>
                  <a:lnTo>
                    <a:pt x="460" y="15"/>
                  </a:lnTo>
                  <a:lnTo>
                    <a:pt x="503" y="26"/>
                  </a:lnTo>
                  <a:lnTo>
                    <a:pt x="539" y="39"/>
                  </a:lnTo>
                  <a:lnTo>
                    <a:pt x="567" y="55"/>
                  </a:lnTo>
                  <a:lnTo>
                    <a:pt x="584" y="71"/>
                  </a:lnTo>
                  <a:lnTo>
                    <a:pt x="590" y="91"/>
                  </a:lnTo>
                  <a:lnTo>
                    <a:pt x="584" y="108"/>
                  </a:lnTo>
                  <a:lnTo>
                    <a:pt x="567" y="125"/>
                  </a:lnTo>
                  <a:lnTo>
                    <a:pt x="539" y="140"/>
                  </a:lnTo>
                  <a:lnTo>
                    <a:pt x="503" y="154"/>
                  </a:lnTo>
                  <a:lnTo>
                    <a:pt x="460" y="165"/>
                  </a:lnTo>
                  <a:lnTo>
                    <a:pt x="410" y="174"/>
                  </a:lnTo>
                  <a:lnTo>
                    <a:pt x="354" y="179"/>
                  </a:lnTo>
                  <a:lnTo>
                    <a:pt x="296" y="181"/>
                  </a:lnTo>
                  <a:lnTo>
                    <a:pt x="236" y="179"/>
                  </a:lnTo>
                  <a:lnTo>
                    <a:pt x="180" y="174"/>
                  </a:lnTo>
                  <a:lnTo>
                    <a:pt x="130" y="165"/>
                  </a:lnTo>
                  <a:lnTo>
                    <a:pt x="87" y="154"/>
                  </a:lnTo>
                  <a:lnTo>
                    <a:pt x="50" y="140"/>
                  </a:lnTo>
                  <a:lnTo>
                    <a:pt x="23" y="125"/>
                  </a:lnTo>
                  <a:lnTo>
                    <a:pt x="5" y="108"/>
                  </a:lnTo>
                  <a:lnTo>
                    <a:pt x="0" y="91"/>
                  </a:lnTo>
                  <a:lnTo>
                    <a:pt x="5" y="71"/>
                  </a:lnTo>
                  <a:lnTo>
                    <a:pt x="23" y="55"/>
                  </a:lnTo>
                  <a:lnTo>
                    <a:pt x="50" y="39"/>
                  </a:lnTo>
                  <a:lnTo>
                    <a:pt x="87" y="26"/>
                  </a:lnTo>
                  <a:lnTo>
                    <a:pt x="130" y="15"/>
                  </a:lnTo>
                  <a:lnTo>
                    <a:pt x="180" y="7"/>
                  </a:lnTo>
                  <a:lnTo>
                    <a:pt x="236" y="1"/>
                  </a:lnTo>
                  <a:lnTo>
                    <a:pt x="296" y="0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4109" y="335"/>
              <a:ext cx="812" cy="279"/>
            </a:xfrm>
            <a:custGeom>
              <a:avLst/>
              <a:gdLst/>
              <a:ahLst/>
              <a:cxnLst>
                <a:cxn ang="0">
                  <a:pos x="812" y="0"/>
                </a:cxn>
                <a:cxn ang="0">
                  <a:pos x="787" y="58"/>
                </a:cxn>
                <a:cxn ang="0">
                  <a:pos x="753" y="112"/>
                </a:cxn>
                <a:cxn ang="0">
                  <a:pos x="710" y="159"/>
                </a:cxn>
                <a:cxn ang="0">
                  <a:pos x="661" y="200"/>
                </a:cxn>
                <a:cxn ang="0">
                  <a:pos x="604" y="233"/>
                </a:cxn>
                <a:cxn ang="0">
                  <a:pos x="542" y="258"/>
                </a:cxn>
                <a:cxn ang="0">
                  <a:pos x="476" y="274"/>
                </a:cxn>
                <a:cxn ang="0">
                  <a:pos x="407" y="279"/>
                </a:cxn>
                <a:cxn ang="0">
                  <a:pos x="336" y="274"/>
                </a:cxn>
                <a:cxn ang="0">
                  <a:pos x="270" y="258"/>
                </a:cxn>
                <a:cxn ang="0">
                  <a:pos x="208" y="233"/>
                </a:cxn>
                <a:cxn ang="0">
                  <a:pos x="152" y="200"/>
                </a:cxn>
                <a:cxn ang="0">
                  <a:pos x="102" y="159"/>
                </a:cxn>
                <a:cxn ang="0">
                  <a:pos x="60" y="112"/>
                </a:cxn>
                <a:cxn ang="0">
                  <a:pos x="25" y="58"/>
                </a:cxn>
                <a:cxn ang="0">
                  <a:pos x="0" y="0"/>
                </a:cxn>
                <a:cxn ang="0">
                  <a:pos x="19" y="24"/>
                </a:cxn>
                <a:cxn ang="0">
                  <a:pos x="49" y="47"/>
                </a:cxn>
                <a:cxn ang="0">
                  <a:pos x="89" y="67"/>
                </a:cxn>
                <a:cxn ang="0">
                  <a:pos x="139" y="86"/>
                </a:cxn>
                <a:cxn ang="0">
                  <a:pos x="197" y="99"/>
                </a:cxn>
                <a:cxn ang="0">
                  <a:pos x="261" y="111"/>
                </a:cxn>
                <a:cxn ang="0">
                  <a:pos x="332" y="118"/>
                </a:cxn>
                <a:cxn ang="0">
                  <a:pos x="407" y="120"/>
                </a:cxn>
                <a:cxn ang="0">
                  <a:pos x="481" y="118"/>
                </a:cxn>
                <a:cxn ang="0">
                  <a:pos x="551" y="111"/>
                </a:cxn>
                <a:cxn ang="0">
                  <a:pos x="616" y="99"/>
                </a:cxn>
                <a:cxn ang="0">
                  <a:pos x="673" y="86"/>
                </a:cxn>
                <a:cxn ang="0">
                  <a:pos x="723" y="67"/>
                </a:cxn>
                <a:cxn ang="0">
                  <a:pos x="764" y="47"/>
                </a:cxn>
                <a:cxn ang="0">
                  <a:pos x="794" y="24"/>
                </a:cxn>
                <a:cxn ang="0">
                  <a:pos x="812" y="0"/>
                </a:cxn>
              </a:cxnLst>
              <a:rect l="0" t="0" r="r" b="b"/>
              <a:pathLst>
                <a:path w="812" h="279">
                  <a:moveTo>
                    <a:pt x="812" y="0"/>
                  </a:moveTo>
                  <a:lnTo>
                    <a:pt x="787" y="58"/>
                  </a:lnTo>
                  <a:lnTo>
                    <a:pt x="753" y="112"/>
                  </a:lnTo>
                  <a:lnTo>
                    <a:pt x="710" y="159"/>
                  </a:lnTo>
                  <a:lnTo>
                    <a:pt x="661" y="200"/>
                  </a:lnTo>
                  <a:lnTo>
                    <a:pt x="604" y="233"/>
                  </a:lnTo>
                  <a:lnTo>
                    <a:pt x="542" y="258"/>
                  </a:lnTo>
                  <a:lnTo>
                    <a:pt x="476" y="274"/>
                  </a:lnTo>
                  <a:lnTo>
                    <a:pt x="407" y="279"/>
                  </a:lnTo>
                  <a:lnTo>
                    <a:pt x="336" y="274"/>
                  </a:lnTo>
                  <a:lnTo>
                    <a:pt x="270" y="258"/>
                  </a:lnTo>
                  <a:lnTo>
                    <a:pt x="208" y="233"/>
                  </a:lnTo>
                  <a:lnTo>
                    <a:pt x="152" y="200"/>
                  </a:lnTo>
                  <a:lnTo>
                    <a:pt x="102" y="159"/>
                  </a:lnTo>
                  <a:lnTo>
                    <a:pt x="60" y="112"/>
                  </a:lnTo>
                  <a:lnTo>
                    <a:pt x="25" y="58"/>
                  </a:lnTo>
                  <a:lnTo>
                    <a:pt x="0" y="0"/>
                  </a:lnTo>
                  <a:lnTo>
                    <a:pt x="19" y="24"/>
                  </a:lnTo>
                  <a:lnTo>
                    <a:pt x="49" y="47"/>
                  </a:lnTo>
                  <a:lnTo>
                    <a:pt x="89" y="67"/>
                  </a:lnTo>
                  <a:lnTo>
                    <a:pt x="139" y="86"/>
                  </a:lnTo>
                  <a:lnTo>
                    <a:pt x="197" y="99"/>
                  </a:lnTo>
                  <a:lnTo>
                    <a:pt x="261" y="111"/>
                  </a:lnTo>
                  <a:lnTo>
                    <a:pt x="332" y="118"/>
                  </a:lnTo>
                  <a:lnTo>
                    <a:pt x="407" y="120"/>
                  </a:lnTo>
                  <a:lnTo>
                    <a:pt x="481" y="118"/>
                  </a:lnTo>
                  <a:lnTo>
                    <a:pt x="551" y="111"/>
                  </a:lnTo>
                  <a:lnTo>
                    <a:pt x="616" y="99"/>
                  </a:lnTo>
                  <a:lnTo>
                    <a:pt x="673" y="86"/>
                  </a:lnTo>
                  <a:lnTo>
                    <a:pt x="723" y="67"/>
                  </a:lnTo>
                  <a:lnTo>
                    <a:pt x="764" y="47"/>
                  </a:lnTo>
                  <a:lnTo>
                    <a:pt x="794" y="24"/>
                  </a:lnTo>
                  <a:lnTo>
                    <a:pt x="81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4109" y="337"/>
              <a:ext cx="811" cy="206"/>
            </a:xfrm>
            <a:custGeom>
              <a:avLst/>
              <a:gdLst/>
              <a:ahLst/>
              <a:cxnLst>
                <a:cxn ang="0">
                  <a:pos x="811" y="0"/>
                </a:cxn>
                <a:cxn ang="0">
                  <a:pos x="786" y="53"/>
                </a:cxn>
                <a:cxn ang="0">
                  <a:pos x="751" y="97"/>
                </a:cxn>
                <a:cxn ang="0">
                  <a:pos x="709" y="133"/>
                </a:cxn>
                <a:cxn ang="0">
                  <a:pos x="659" y="161"/>
                </a:cxn>
                <a:cxn ang="0">
                  <a:pos x="602" y="180"/>
                </a:cxn>
                <a:cxn ang="0">
                  <a:pos x="541" y="195"/>
                </a:cxn>
                <a:cxn ang="0">
                  <a:pos x="474" y="203"/>
                </a:cxn>
                <a:cxn ang="0">
                  <a:pos x="404" y="206"/>
                </a:cxn>
                <a:cxn ang="0">
                  <a:pos x="334" y="203"/>
                </a:cxn>
                <a:cxn ang="0">
                  <a:pos x="268" y="195"/>
                </a:cxn>
                <a:cxn ang="0">
                  <a:pos x="207" y="180"/>
                </a:cxn>
                <a:cxn ang="0">
                  <a:pos x="151" y="161"/>
                </a:cxn>
                <a:cxn ang="0">
                  <a:pos x="101" y="133"/>
                </a:cxn>
                <a:cxn ang="0">
                  <a:pos x="59" y="97"/>
                </a:cxn>
                <a:cxn ang="0">
                  <a:pos x="25" y="53"/>
                </a:cxn>
                <a:cxn ang="0">
                  <a:pos x="0" y="0"/>
                </a:cxn>
                <a:cxn ang="0">
                  <a:pos x="19" y="23"/>
                </a:cxn>
                <a:cxn ang="0">
                  <a:pos x="49" y="45"/>
                </a:cxn>
                <a:cxn ang="0">
                  <a:pos x="89" y="65"/>
                </a:cxn>
                <a:cxn ang="0">
                  <a:pos x="138" y="82"/>
                </a:cxn>
                <a:cxn ang="0">
                  <a:pos x="196" y="95"/>
                </a:cxn>
                <a:cxn ang="0">
                  <a:pos x="260" y="105"/>
                </a:cxn>
                <a:cxn ang="0">
                  <a:pos x="330" y="112"/>
                </a:cxn>
                <a:cxn ang="0">
                  <a:pos x="404" y="114"/>
                </a:cxn>
                <a:cxn ang="0">
                  <a:pos x="478" y="112"/>
                </a:cxn>
                <a:cxn ang="0">
                  <a:pos x="549" y="105"/>
                </a:cxn>
                <a:cxn ang="0">
                  <a:pos x="613" y="95"/>
                </a:cxn>
                <a:cxn ang="0">
                  <a:pos x="672" y="82"/>
                </a:cxn>
                <a:cxn ang="0">
                  <a:pos x="721" y="65"/>
                </a:cxn>
                <a:cxn ang="0">
                  <a:pos x="762" y="45"/>
                </a:cxn>
                <a:cxn ang="0">
                  <a:pos x="792" y="23"/>
                </a:cxn>
                <a:cxn ang="0">
                  <a:pos x="811" y="0"/>
                </a:cxn>
              </a:cxnLst>
              <a:rect l="0" t="0" r="r" b="b"/>
              <a:pathLst>
                <a:path w="811" h="206">
                  <a:moveTo>
                    <a:pt x="811" y="0"/>
                  </a:moveTo>
                  <a:lnTo>
                    <a:pt x="786" y="53"/>
                  </a:lnTo>
                  <a:lnTo>
                    <a:pt x="751" y="97"/>
                  </a:lnTo>
                  <a:lnTo>
                    <a:pt x="709" y="133"/>
                  </a:lnTo>
                  <a:lnTo>
                    <a:pt x="659" y="161"/>
                  </a:lnTo>
                  <a:lnTo>
                    <a:pt x="602" y="180"/>
                  </a:lnTo>
                  <a:lnTo>
                    <a:pt x="541" y="195"/>
                  </a:lnTo>
                  <a:lnTo>
                    <a:pt x="474" y="203"/>
                  </a:lnTo>
                  <a:lnTo>
                    <a:pt x="404" y="206"/>
                  </a:lnTo>
                  <a:lnTo>
                    <a:pt x="334" y="203"/>
                  </a:lnTo>
                  <a:lnTo>
                    <a:pt x="268" y="195"/>
                  </a:lnTo>
                  <a:lnTo>
                    <a:pt x="207" y="180"/>
                  </a:lnTo>
                  <a:lnTo>
                    <a:pt x="151" y="161"/>
                  </a:lnTo>
                  <a:lnTo>
                    <a:pt x="101" y="133"/>
                  </a:lnTo>
                  <a:lnTo>
                    <a:pt x="59" y="97"/>
                  </a:lnTo>
                  <a:lnTo>
                    <a:pt x="25" y="53"/>
                  </a:lnTo>
                  <a:lnTo>
                    <a:pt x="0" y="0"/>
                  </a:lnTo>
                  <a:lnTo>
                    <a:pt x="19" y="23"/>
                  </a:lnTo>
                  <a:lnTo>
                    <a:pt x="49" y="45"/>
                  </a:lnTo>
                  <a:lnTo>
                    <a:pt x="89" y="65"/>
                  </a:lnTo>
                  <a:lnTo>
                    <a:pt x="138" y="82"/>
                  </a:lnTo>
                  <a:lnTo>
                    <a:pt x="196" y="95"/>
                  </a:lnTo>
                  <a:lnTo>
                    <a:pt x="260" y="105"/>
                  </a:lnTo>
                  <a:lnTo>
                    <a:pt x="330" y="112"/>
                  </a:lnTo>
                  <a:lnTo>
                    <a:pt x="404" y="114"/>
                  </a:lnTo>
                  <a:lnTo>
                    <a:pt x="478" y="112"/>
                  </a:lnTo>
                  <a:lnTo>
                    <a:pt x="549" y="105"/>
                  </a:lnTo>
                  <a:lnTo>
                    <a:pt x="613" y="95"/>
                  </a:lnTo>
                  <a:lnTo>
                    <a:pt x="672" y="82"/>
                  </a:lnTo>
                  <a:lnTo>
                    <a:pt x="721" y="65"/>
                  </a:lnTo>
                  <a:lnTo>
                    <a:pt x="762" y="45"/>
                  </a:lnTo>
                  <a:lnTo>
                    <a:pt x="792" y="23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6633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4127" y="185"/>
              <a:ext cx="777" cy="255"/>
            </a:xfrm>
            <a:custGeom>
              <a:avLst/>
              <a:gdLst/>
              <a:ahLst/>
              <a:cxnLst>
                <a:cxn ang="0">
                  <a:pos x="389" y="0"/>
                </a:cxn>
                <a:cxn ang="0">
                  <a:pos x="466" y="2"/>
                </a:cxn>
                <a:cxn ang="0">
                  <a:pos x="539" y="9"/>
                </a:cxn>
                <a:cxn ang="0">
                  <a:pos x="605" y="21"/>
                </a:cxn>
                <a:cxn ang="0">
                  <a:pos x="663" y="37"/>
                </a:cxn>
                <a:cxn ang="0">
                  <a:pos x="710" y="55"/>
                </a:cxn>
                <a:cxn ang="0">
                  <a:pos x="746" y="77"/>
                </a:cxn>
                <a:cxn ang="0">
                  <a:pos x="769" y="101"/>
                </a:cxn>
                <a:cxn ang="0">
                  <a:pos x="777" y="127"/>
                </a:cxn>
                <a:cxn ang="0">
                  <a:pos x="769" y="152"/>
                </a:cxn>
                <a:cxn ang="0">
                  <a:pos x="746" y="176"/>
                </a:cxn>
                <a:cxn ang="0">
                  <a:pos x="710" y="197"/>
                </a:cxn>
                <a:cxn ang="0">
                  <a:pos x="663" y="217"/>
                </a:cxn>
                <a:cxn ang="0">
                  <a:pos x="605" y="232"/>
                </a:cxn>
                <a:cxn ang="0">
                  <a:pos x="539" y="244"/>
                </a:cxn>
                <a:cxn ang="0">
                  <a:pos x="466" y="251"/>
                </a:cxn>
                <a:cxn ang="0">
                  <a:pos x="389" y="255"/>
                </a:cxn>
                <a:cxn ang="0">
                  <a:pos x="310" y="251"/>
                </a:cxn>
                <a:cxn ang="0">
                  <a:pos x="237" y="244"/>
                </a:cxn>
                <a:cxn ang="0">
                  <a:pos x="171" y="232"/>
                </a:cxn>
                <a:cxn ang="0">
                  <a:pos x="114" y="217"/>
                </a:cxn>
                <a:cxn ang="0">
                  <a:pos x="66" y="197"/>
                </a:cxn>
                <a:cxn ang="0">
                  <a:pos x="30" y="176"/>
                </a:cxn>
                <a:cxn ang="0">
                  <a:pos x="8" y="152"/>
                </a:cxn>
                <a:cxn ang="0">
                  <a:pos x="0" y="127"/>
                </a:cxn>
                <a:cxn ang="0">
                  <a:pos x="8" y="101"/>
                </a:cxn>
                <a:cxn ang="0">
                  <a:pos x="30" y="77"/>
                </a:cxn>
                <a:cxn ang="0">
                  <a:pos x="66" y="55"/>
                </a:cxn>
                <a:cxn ang="0">
                  <a:pos x="114" y="37"/>
                </a:cxn>
                <a:cxn ang="0">
                  <a:pos x="171" y="21"/>
                </a:cxn>
                <a:cxn ang="0">
                  <a:pos x="237" y="9"/>
                </a:cxn>
                <a:cxn ang="0">
                  <a:pos x="310" y="2"/>
                </a:cxn>
                <a:cxn ang="0">
                  <a:pos x="389" y="0"/>
                </a:cxn>
              </a:cxnLst>
              <a:rect l="0" t="0" r="r" b="b"/>
              <a:pathLst>
                <a:path w="777" h="255">
                  <a:moveTo>
                    <a:pt x="389" y="0"/>
                  </a:moveTo>
                  <a:lnTo>
                    <a:pt x="466" y="2"/>
                  </a:lnTo>
                  <a:lnTo>
                    <a:pt x="539" y="9"/>
                  </a:lnTo>
                  <a:lnTo>
                    <a:pt x="605" y="21"/>
                  </a:lnTo>
                  <a:lnTo>
                    <a:pt x="663" y="37"/>
                  </a:lnTo>
                  <a:lnTo>
                    <a:pt x="710" y="55"/>
                  </a:lnTo>
                  <a:lnTo>
                    <a:pt x="746" y="77"/>
                  </a:lnTo>
                  <a:lnTo>
                    <a:pt x="769" y="101"/>
                  </a:lnTo>
                  <a:lnTo>
                    <a:pt x="777" y="127"/>
                  </a:lnTo>
                  <a:lnTo>
                    <a:pt x="769" y="152"/>
                  </a:lnTo>
                  <a:lnTo>
                    <a:pt x="746" y="176"/>
                  </a:lnTo>
                  <a:lnTo>
                    <a:pt x="710" y="197"/>
                  </a:lnTo>
                  <a:lnTo>
                    <a:pt x="663" y="217"/>
                  </a:lnTo>
                  <a:lnTo>
                    <a:pt x="605" y="232"/>
                  </a:lnTo>
                  <a:lnTo>
                    <a:pt x="539" y="244"/>
                  </a:lnTo>
                  <a:lnTo>
                    <a:pt x="466" y="251"/>
                  </a:lnTo>
                  <a:lnTo>
                    <a:pt x="389" y="255"/>
                  </a:lnTo>
                  <a:lnTo>
                    <a:pt x="310" y="251"/>
                  </a:lnTo>
                  <a:lnTo>
                    <a:pt x="237" y="244"/>
                  </a:lnTo>
                  <a:lnTo>
                    <a:pt x="171" y="232"/>
                  </a:lnTo>
                  <a:lnTo>
                    <a:pt x="114" y="217"/>
                  </a:lnTo>
                  <a:lnTo>
                    <a:pt x="66" y="197"/>
                  </a:lnTo>
                  <a:lnTo>
                    <a:pt x="30" y="176"/>
                  </a:lnTo>
                  <a:lnTo>
                    <a:pt x="8" y="152"/>
                  </a:lnTo>
                  <a:lnTo>
                    <a:pt x="0" y="127"/>
                  </a:lnTo>
                  <a:lnTo>
                    <a:pt x="8" y="101"/>
                  </a:lnTo>
                  <a:lnTo>
                    <a:pt x="30" y="77"/>
                  </a:lnTo>
                  <a:lnTo>
                    <a:pt x="66" y="55"/>
                  </a:lnTo>
                  <a:lnTo>
                    <a:pt x="114" y="37"/>
                  </a:lnTo>
                  <a:lnTo>
                    <a:pt x="171" y="21"/>
                  </a:lnTo>
                  <a:lnTo>
                    <a:pt x="237" y="9"/>
                  </a:lnTo>
                  <a:lnTo>
                    <a:pt x="310" y="2"/>
                  </a:lnTo>
                  <a:lnTo>
                    <a:pt x="389" y="0"/>
                  </a:lnTo>
                  <a:close/>
                </a:path>
              </a:pathLst>
            </a:custGeom>
            <a:solidFill>
              <a:srgbClr val="804D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4132" y="197"/>
              <a:ext cx="766" cy="245"/>
            </a:xfrm>
            <a:custGeom>
              <a:avLst/>
              <a:gdLst/>
              <a:ahLst/>
              <a:cxnLst>
                <a:cxn ang="0">
                  <a:pos x="384" y="0"/>
                </a:cxn>
                <a:cxn ang="0">
                  <a:pos x="460" y="2"/>
                </a:cxn>
                <a:cxn ang="0">
                  <a:pos x="532" y="10"/>
                </a:cxn>
                <a:cxn ang="0">
                  <a:pos x="597" y="20"/>
                </a:cxn>
                <a:cxn ang="0">
                  <a:pos x="654" y="36"/>
                </a:cxn>
                <a:cxn ang="0">
                  <a:pos x="700" y="54"/>
                </a:cxn>
                <a:cxn ang="0">
                  <a:pos x="736" y="75"/>
                </a:cxn>
                <a:cxn ang="0">
                  <a:pos x="758" y="97"/>
                </a:cxn>
                <a:cxn ang="0">
                  <a:pos x="766" y="123"/>
                </a:cxn>
                <a:cxn ang="0">
                  <a:pos x="758" y="147"/>
                </a:cxn>
                <a:cxn ang="0">
                  <a:pos x="736" y="169"/>
                </a:cxn>
                <a:cxn ang="0">
                  <a:pos x="700" y="190"/>
                </a:cxn>
                <a:cxn ang="0">
                  <a:pos x="654" y="208"/>
                </a:cxn>
                <a:cxn ang="0">
                  <a:pos x="597" y="223"/>
                </a:cxn>
                <a:cxn ang="0">
                  <a:pos x="532" y="235"/>
                </a:cxn>
                <a:cxn ang="0">
                  <a:pos x="460" y="241"/>
                </a:cxn>
                <a:cxn ang="0">
                  <a:pos x="384" y="245"/>
                </a:cxn>
                <a:cxn ang="0">
                  <a:pos x="306" y="241"/>
                </a:cxn>
                <a:cxn ang="0">
                  <a:pos x="234" y="235"/>
                </a:cxn>
                <a:cxn ang="0">
                  <a:pos x="169" y="223"/>
                </a:cxn>
                <a:cxn ang="0">
                  <a:pos x="112" y="208"/>
                </a:cxn>
                <a:cxn ang="0">
                  <a:pos x="65" y="190"/>
                </a:cxn>
                <a:cxn ang="0">
                  <a:pos x="30" y="169"/>
                </a:cxn>
                <a:cxn ang="0">
                  <a:pos x="8" y="147"/>
                </a:cxn>
                <a:cxn ang="0">
                  <a:pos x="0" y="123"/>
                </a:cxn>
                <a:cxn ang="0">
                  <a:pos x="8" y="97"/>
                </a:cxn>
                <a:cxn ang="0">
                  <a:pos x="30" y="75"/>
                </a:cxn>
                <a:cxn ang="0">
                  <a:pos x="65" y="54"/>
                </a:cxn>
                <a:cxn ang="0">
                  <a:pos x="112" y="36"/>
                </a:cxn>
                <a:cxn ang="0">
                  <a:pos x="169" y="20"/>
                </a:cxn>
                <a:cxn ang="0">
                  <a:pos x="234" y="10"/>
                </a:cxn>
                <a:cxn ang="0">
                  <a:pos x="306" y="2"/>
                </a:cxn>
                <a:cxn ang="0">
                  <a:pos x="384" y="0"/>
                </a:cxn>
              </a:cxnLst>
              <a:rect l="0" t="0" r="r" b="b"/>
              <a:pathLst>
                <a:path w="766" h="245">
                  <a:moveTo>
                    <a:pt x="384" y="0"/>
                  </a:moveTo>
                  <a:lnTo>
                    <a:pt x="460" y="2"/>
                  </a:lnTo>
                  <a:lnTo>
                    <a:pt x="532" y="10"/>
                  </a:lnTo>
                  <a:lnTo>
                    <a:pt x="597" y="20"/>
                  </a:lnTo>
                  <a:lnTo>
                    <a:pt x="654" y="36"/>
                  </a:lnTo>
                  <a:lnTo>
                    <a:pt x="700" y="54"/>
                  </a:lnTo>
                  <a:lnTo>
                    <a:pt x="736" y="75"/>
                  </a:lnTo>
                  <a:lnTo>
                    <a:pt x="758" y="97"/>
                  </a:lnTo>
                  <a:lnTo>
                    <a:pt x="766" y="123"/>
                  </a:lnTo>
                  <a:lnTo>
                    <a:pt x="758" y="147"/>
                  </a:lnTo>
                  <a:lnTo>
                    <a:pt x="736" y="169"/>
                  </a:lnTo>
                  <a:lnTo>
                    <a:pt x="700" y="190"/>
                  </a:lnTo>
                  <a:lnTo>
                    <a:pt x="654" y="208"/>
                  </a:lnTo>
                  <a:lnTo>
                    <a:pt x="597" y="223"/>
                  </a:lnTo>
                  <a:lnTo>
                    <a:pt x="532" y="235"/>
                  </a:lnTo>
                  <a:lnTo>
                    <a:pt x="460" y="241"/>
                  </a:lnTo>
                  <a:lnTo>
                    <a:pt x="384" y="245"/>
                  </a:lnTo>
                  <a:lnTo>
                    <a:pt x="306" y="241"/>
                  </a:lnTo>
                  <a:lnTo>
                    <a:pt x="234" y="235"/>
                  </a:lnTo>
                  <a:lnTo>
                    <a:pt x="169" y="223"/>
                  </a:lnTo>
                  <a:lnTo>
                    <a:pt x="112" y="208"/>
                  </a:lnTo>
                  <a:lnTo>
                    <a:pt x="65" y="190"/>
                  </a:lnTo>
                  <a:lnTo>
                    <a:pt x="30" y="169"/>
                  </a:lnTo>
                  <a:lnTo>
                    <a:pt x="8" y="147"/>
                  </a:lnTo>
                  <a:lnTo>
                    <a:pt x="0" y="123"/>
                  </a:lnTo>
                  <a:lnTo>
                    <a:pt x="8" y="97"/>
                  </a:lnTo>
                  <a:lnTo>
                    <a:pt x="30" y="75"/>
                  </a:lnTo>
                  <a:lnTo>
                    <a:pt x="65" y="54"/>
                  </a:lnTo>
                  <a:lnTo>
                    <a:pt x="112" y="36"/>
                  </a:lnTo>
                  <a:lnTo>
                    <a:pt x="169" y="20"/>
                  </a:lnTo>
                  <a:lnTo>
                    <a:pt x="234" y="10"/>
                  </a:lnTo>
                  <a:lnTo>
                    <a:pt x="306" y="2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73421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4138" y="211"/>
              <a:ext cx="755" cy="232"/>
            </a:xfrm>
            <a:custGeom>
              <a:avLst/>
              <a:gdLst/>
              <a:ahLst/>
              <a:cxnLst>
                <a:cxn ang="0">
                  <a:pos x="378" y="0"/>
                </a:cxn>
                <a:cxn ang="0">
                  <a:pos x="453" y="2"/>
                </a:cxn>
                <a:cxn ang="0">
                  <a:pos x="524" y="8"/>
                </a:cxn>
                <a:cxn ang="0">
                  <a:pos x="588" y="19"/>
                </a:cxn>
                <a:cxn ang="0">
                  <a:pos x="644" y="33"/>
                </a:cxn>
                <a:cxn ang="0">
                  <a:pos x="690" y="50"/>
                </a:cxn>
                <a:cxn ang="0">
                  <a:pos x="725" y="70"/>
                </a:cxn>
                <a:cxn ang="0">
                  <a:pos x="747" y="92"/>
                </a:cxn>
                <a:cxn ang="0">
                  <a:pos x="755" y="116"/>
                </a:cxn>
                <a:cxn ang="0">
                  <a:pos x="747" y="139"/>
                </a:cxn>
                <a:cxn ang="0">
                  <a:pos x="725" y="161"/>
                </a:cxn>
                <a:cxn ang="0">
                  <a:pos x="690" y="180"/>
                </a:cxn>
                <a:cxn ang="0">
                  <a:pos x="644" y="198"/>
                </a:cxn>
                <a:cxn ang="0">
                  <a:pos x="588" y="212"/>
                </a:cxn>
                <a:cxn ang="0">
                  <a:pos x="524" y="223"/>
                </a:cxn>
                <a:cxn ang="0">
                  <a:pos x="453" y="229"/>
                </a:cxn>
                <a:cxn ang="0">
                  <a:pos x="378" y="232"/>
                </a:cxn>
                <a:cxn ang="0">
                  <a:pos x="301" y="229"/>
                </a:cxn>
                <a:cxn ang="0">
                  <a:pos x="231" y="223"/>
                </a:cxn>
                <a:cxn ang="0">
                  <a:pos x="166" y="212"/>
                </a:cxn>
                <a:cxn ang="0">
                  <a:pos x="111" y="198"/>
                </a:cxn>
                <a:cxn ang="0">
                  <a:pos x="64" y="180"/>
                </a:cxn>
                <a:cxn ang="0">
                  <a:pos x="29" y="161"/>
                </a:cxn>
                <a:cxn ang="0">
                  <a:pos x="7" y="139"/>
                </a:cxn>
                <a:cxn ang="0">
                  <a:pos x="0" y="116"/>
                </a:cxn>
                <a:cxn ang="0">
                  <a:pos x="7" y="92"/>
                </a:cxn>
                <a:cxn ang="0">
                  <a:pos x="29" y="70"/>
                </a:cxn>
                <a:cxn ang="0">
                  <a:pos x="64" y="50"/>
                </a:cxn>
                <a:cxn ang="0">
                  <a:pos x="111" y="33"/>
                </a:cxn>
                <a:cxn ang="0">
                  <a:pos x="166" y="19"/>
                </a:cxn>
                <a:cxn ang="0">
                  <a:pos x="231" y="8"/>
                </a:cxn>
                <a:cxn ang="0">
                  <a:pos x="301" y="2"/>
                </a:cxn>
                <a:cxn ang="0">
                  <a:pos x="378" y="0"/>
                </a:cxn>
              </a:cxnLst>
              <a:rect l="0" t="0" r="r" b="b"/>
              <a:pathLst>
                <a:path w="755" h="232">
                  <a:moveTo>
                    <a:pt x="378" y="0"/>
                  </a:moveTo>
                  <a:lnTo>
                    <a:pt x="453" y="2"/>
                  </a:lnTo>
                  <a:lnTo>
                    <a:pt x="524" y="8"/>
                  </a:lnTo>
                  <a:lnTo>
                    <a:pt x="588" y="19"/>
                  </a:lnTo>
                  <a:lnTo>
                    <a:pt x="644" y="33"/>
                  </a:lnTo>
                  <a:lnTo>
                    <a:pt x="690" y="50"/>
                  </a:lnTo>
                  <a:lnTo>
                    <a:pt x="725" y="70"/>
                  </a:lnTo>
                  <a:lnTo>
                    <a:pt x="747" y="92"/>
                  </a:lnTo>
                  <a:lnTo>
                    <a:pt x="755" y="116"/>
                  </a:lnTo>
                  <a:lnTo>
                    <a:pt x="747" y="139"/>
                  </a:lnTo>
                  <a:lnTo>
                    <a:pt x="725" y="161"/>
                  </a:lnTo>
                  <a:lnTo>
                    <a:pt x="690" y="180"/>
                  </a:lnTo>
                  <a:lnTo>
                    <a:pt x="644" y="198"/>
                  </a:lnTo>
                  <a:lnTo>
                    <a:pt x="588" y="212"/>
                  </a:lnTo>
                  <a:lnTo>
                    <a:pt x="524" y="223"/>
                  </a:lnTo>
                  <a:lnTo>
                    <a:pt x="453" y="229"/>
                  </a:lnTo>
                  <a:lnTo>
                    <a:pt x="378" y="232"/>
                  </a:lnTo>
                  <a:lnTo>
                    <a:pt x="301" y="229"/>
                  </a:lnTo>
                  <a:lnTo>
                    <a:pt x="231" y="223"/>
                  </a:lnTo>
                  <a:lnTo>
                    <a:pt x="166" y="212"/>
                  </a:lnTo>
                  <a:lnTo>
                    <a:pt x="111" y="198"/>
                  </a:lnTo>
                  <a:lnTo>
                    <a:pt x="64" y="180"/>
                  </a:lnTo>
                  <a:lnTo>
                    <a:pt x="29" y="161"/>
                  </a:lnTo>
                  <a:lnTo>
                    <a:pt x="7" y="139"/>
                  </a:lnTo>
                  <a:lnTo>
                    <a:pt x="0" y="116"/>
                  </a:lnTo>
                  <a:lnTo>
                    <a:pt x="7" y="92"/>
                  </a:lnTo>
                  <a:lnTo>
                    <a:pt x="29" y="70"/>
                  </a:lnTo>
                  <a:lnTo>
                    <a:pt x="64" y="50"/>
                  </a:lnTo>
                  <a:lnTo>
                    <a:pt x="111" y="33"/>
                  </a:lnTo>
                  <a:lnTo>
                    <a:pt x="166" y="19"/>
                  </a:lnTo>
                  <a:lnTo>
                    <a:pt x="231" y="8"/>
                  </a:lnTo>
                  <a:lnTo>
                    <a:pt x="301" y="2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rgbClr val="63331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4143" y="223"/>
              <a:ext cx="746" cy="221"/>
            </a:xfrm>
            <a:custGeom>
              <a:avLst/>
              <a:gdLst/>
              <a:ahLst/>
              <a:cxnLst>
                <a:cxn ang="0">
                  <a:pos x="373" y="0"/>
                </a:cxn>
                <a:cxn ang="0">
                  <a:pos x="447" y="2"/>
                </a:cxn>
                <a:cxn ang="0">
                  <a:pos x="517" y="8"/>
                </a:cxn>
                <a:cxn ang="0">
                  <a:pos x="580" y="18"/>
                </a:cxn>
                <a:cxn ang="0">
                  <a:pos x="636" y="32"/>
                </a:cxn>
                <a:cxn ang="0">
                  <a:pos x="681" y="48"/>
                </a:cxn>
                <a:cxn ang="0">
                  <a:pos x="716" y="67"/>
                </a:cxn>
                <a:cxn ang="0">
                  <a:pos x="738" y="88"/>
                </a:cxn>
                <a:cxn ang="0">
                  <a:pos x="746" y="111"/>
                </a:cxn>
                <a:cxn ang="0">
                  <a:pos x="738" y="133"/>
                </a:cxn>
                <a:cxn ang="0">
                  <a:pos x="716" y="153"/>
                </a:cxn>
                <a:cxn ang="0">
                  <a:pos x="681" y="172"/>
                </a:cxn>
                <a:cxn ang="0">
                  <a:pos x="636" y="189"/>
                </a:cxn>
                <a:cxn ang="0">
                  <a:pos x="580" y="202"/>
                </a:cxn>
                <a:cxn ang="0">
                  <a:pos x="517" y="212"/>
                </a:cxn>
                <a:cxn ang="0">
                  <a:pos x="447" y="219"/>
                </a:cxn>
                <a:cxn ang="0">
                  <a:pos x="373" y="221"/>
                </a:cxn>
                <a:cxn ang="0">
                  <a:pos x="297" y="219"/>
                </a:cxn>
                <a:cxn ang="0">
                  <a:pos x="227" y="212"/>
                </a:cxn>
                <a:cxn ang="0">
                  <a:pos x="164" y="202"/>
                </a:cxn>
                <a:cxn ang="0">
                  <a:pos x="109" y="189"/>
                </a:cxn>
                <a:cxn ang="0">
                  <a:pos x="63" y="172"/>
                </a:cxn>
                <a:cxn ang="0">
                  <a:pos x="29" y="153"/>
                </a:cxn>
                <a:cxn ang="0">
                  <a:pos x="7" y="133"/>
                </a:cxn>
                <a:cxn ang="0">
                  <a:pos x="0" y="111"/>
                </a:cxn>
                <a:cxn ang="0">
                  <a:pos x="7" y="88"/>
                </a:cxn>
                <a:cxn ang="0">
                  <a:pos x="29" y="67"/>
                </a:cxn>
                <a:cxn ang="0">
                  <a:pos x="63" y="48"/>
                </a:cxn>
                <a:cxn ang="0">
                  <a:pos x="109" y="32"/>
                </a:cxn>
                <a:cxn ang="0">
                  <a:pos x="164" y="18"/>
                </a:cxn>
                <a:cxn ang="0">
                  <a:pos x="227" y="8"/>
                </a:cxn>
                <a:cxn ang="0">
                  <a:pos x="297" y="2"/>
                </a:cxn>
                <a:cxn ang="0">
                  <a:pos x="373" y="0"/>
                </a:cxn>
              </a:cxnLst>
              <a:rect l="0" t="0" r="r" b="b"/>
              <a:pathLst>
                <a:path w="746" h="221">
                  <a:moveTo>
                    <a:pt x="373" y="0"/>
                  </a:moveTo>
                  <a:lnTo>
                    <a:pt x="447" y="2"/>
                  </a:lnTo>
                  <a:lnTo>
                    <a:pt x="517" y="8"/>
                  </a:lnTo>
                  <a:lnTo>
                    <a:pt x="580" y="18"/>
                  </a:lnTo>
                  <a:lnTo>
                    <a:pt x="636" y="32"/>
                  </a:lnTo>
                  <a:lnTo>
                    <a:pt x="681" y="48"/>
                  </a:lnTo>
                  <a:lnTo>
                    <a:pt x="716" y="67"/>
                  </a:lnTo>
                  <a:lnTo>
                    <a:pt x="738" y="88"/>
                  </a:lnTo>
                  <a:lnTo>
                    <a:pt x="746" y="111"/>
                  </a:lnTo>
                  <a:lnTo>
                    <a:pt x="738" y="133"/>
                  </a:lnTo>
                  <a:lnTo>
                    <a:pt x="716" y="153"/>
                  </a:lnTo>
                  <a:lnTo>
                    <a:pt x="681" y="172"/>
                  </a:lnTo>
                  <a:lnTo>
                    <a:pt x="636" y="189"/>
                  </a:lnTo>
                  <a:lnTo>
                    <a:pt x="580" y="202"/>
                  </a:lnTo>
                  <a:lnTo>
                    <a:pt x="517" y="212"/>
                  </a:lnTo>
                  <a:lnTo>
                    <a:pt x="447" y="219"/>
                  </a:lnTo>
                  <a:lnTo>
                    <a:pt x="373" y="221"/>
                  </a:lnTo>
                  <a:lnTo>
                    <a:pt x="297" y="219"/>
                  </a:lnTo>
                  <a:lnTo>
                    <a:pt x="227" y="212"/>
                  </a:lnTo>
                  <a:lnTo>
                    <a:pt x="164" y="202"/>
                  </a:lnTo>
                  <a:lnTo>
                    <a:pt x="109" y="189"/>
                  </a:lnTo>
                  <a:lnTo>
                    <a:pt x="63" y="172"/>
                  </a:lnTo>
                  <a:lnTo>
                    <a:pt x="29" y="153"/>
                  </a:lnTo>
                  <a:lnTo>
                    <a:pt x="7" y="133"/>
                  </a:lnTo>
                  <a:lnTo>
                    <a:pt x="0" y="111"/>
                  </a:lnTo>
                  <a:lnTo>
                    <a:pt x="7" y="88"/>
                  </a:lnTo>
                  <a:lnTo>
                    <a:pt x="29" y="67"/>
                  </a:lnTo>
                  <a:lnTo>
                    <a:pt x="63" y="48"/>
                  </a:lnTo>
                  <a:lnTo>
                    <a:pt x="109" y="32"/>
                  </a:lnTo>
                  <a:lnTo>
                    <a:pt x="164" y="18"/>
                  </a:lnTo>
                  <a:lnTo>
                    <a:pt x="227" y="8"/>
                  </a:lnTo>
                  <a:lnTo>
                    <a:pt x="297" y="2"/>
                  </a:lnTo>
                  <a:lnTo>
                    <a:pt x="373" y="0"/>
                  </a:lnTo>
                  <a:close/>
                </a:path>
              </a:pathLst>
            </a:custGeom>
            <a:solidFill>
              <a:srgbClr val="57290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4148" y="236"/>
              <a:ext cx="735" cy="211"/>
            </a:xfrm>
            <a:custGeom>
              <a:avLst/>
              <a:gdLst/>
              <a:ahLst/>
              <a:cxnLst>
                <a:cxn ang="0">
                  <a:pos x="368" y="0"/>
                </a:cxn>
                <a:cxn ang="0">
                  <a:pos x="441" y="2"/>
                </a:cxn>
                <a:cxn ang="0">
                  <a:pos x="510" y="8"/>
                </a:cxn>
                <a:cxn ang="0">
                  <a:pos x="572" y="17"/>
                </a:cxn>
                <a:cxn ang="0">
                  <a:pos x="627" y="31"/>
                </a:cxn>
                <a:cxn ang="0">
                  <a:pos x="672" y="46"/>
                </a:cxn>
                <a:cxn ang="0">
                  <a:pos x="706" y="63"/>
                </a:cxn>
                <a:cxn ang="0">
                  <a:pos x="727" y="82"/>
                </a:cxn>
                <a:cxn ang="0">
                  <a:pos x="735" y="104"/>
                </a:cxn>
                <a:cxn ang="0">
                  <a:pos x="727" y="125"/>
                </a:cxn>
                <a:cxn ang="0">
                  <a:pos x="706" y="145"/>
                </a:cxn>
                <a:cxn ang="0">
                  <a:pos x="672" y="163"/>
                </a:cxn>
                <a:cxn ang="0">
                  <a:pos x="627" y="179"/>
                </a:cxn>
                <a:cxn ang="0">
                  <a:pos x="572" y="191"/>
                </a:cxn>
                <a:cxn ang="0">
                  <a:pos x="510" y="202"/>
                </a:cxn>
                <a:cxn ang="0">
                  <a:pos x="441" y="208"/>
                </a:cxn>
                <a:cxn ang="0">
                  <a:pos x="368" y="211"/>
                </a:cxn>
                <a:cxn ang="0">
                  <a:pos x="293" y="208"/>
                </a:cxn>
                <a:cxn ang="0">
                  <a:pos x="224" y="202"/>
                </a:cxn>
                <a:cxn ang="0">
                  <a:pos x="162" y="191"/>
                </a:cxn>
                <a:cxn ang="0">
                  <a:pos x="107" y="179"/>
                </a:cxn>
                <a:cxn ang="0">
                  <a:pos x="62" y="163"/>
                </a:cxn>
                <a:cxn ang="0">
                  <a:pos x="29" y="145"/>
                </a:cxn>
                <a:cxn ang="0">
                  <a:pos x="7" y="125"/>
                </a:cxn>
                <a:cxn ang="0">
                  <a:pos x="0" y="104"/>
                </a:cxn>
                <a:cxn ang="0">
                  <a:pos x="7" y="82"/>
                </a:cxn>
                <a:cxn ang="0">
                  <a:pos x="29" y="63"/>
                </a:cxn>
                <a:cxn ang="0">
                  <a:pos x="62" y="46"/>
                </a:cxn>
                <a:cxn ang="0">
                  <a:pos x="107" y="31"/>
                </a:cxn>
                <a:cxn ang="0">
                  <a:pos x="162" y="17"/>
                </a:cxn>
                <a:cxn ang="0">
                  <a:pos x="224" y="8"/>
                </a:cxn>
                <a:cxn ang="0">
                  <a:pos x="293" y="2"/>
                </a:cxn>
                <a:cxn ang="0">
                  <a:pos x="368" y="0"/>
                </a:cxn>
              </a:cxnLst>
              <a:rect l="0" t="0" r="r" b="b"/>
              <a:pathLst>
                <a:path w="735" h="211">
                  <a:moveTo>
                    <a:pt x="368" y="0"/>
                  </a:moveTo>
                  <a:lnTo>
                    <a:pt x="441" y="2"/>
                  </a:lnTo>
                  <a:lnTo>
                    <a:pt x="510" y="8"/>
                  </a:lnTo>
                  <a:lnTo>
                    <a:pt x="572" y="17"/>
                  </a:lnTo>
                  <a:lnTo>
                    <a:pt x="627" y="31"/>
                  </a:lnTo>
                  <a:lnTo>
                    <a:pt x="672" y="46"/>
                  </a:lnTo>
                  <a:lnTo>
                    <a:pt x="706" y="63"/>
                  </a:lnTo>
                  <a:lnTo>
                    <a:pt x="727" y="82"/>
                  </a:lnTo>
                  <a:lnTo>
                    <a:pt x="735" y="104"/>
                  </a:lnTo>
                  <a:lnTo>
                    <a:pt x="727" y="125"/>
                  </a:lnTo>
                  <a:lnTo>
                    <a:pt x="706" y="145"/>
                  </a:lnTo>
                  <a:lnTo>
                    <a:pt x="672" y="163"/>
                  </a:lnTo>
                  <a:lnTo>
                    <a:pt x="627" y="179"/>
                  </a:lnTo>
                  <a:lnTo>
                    <a:pt x="572" y="191"/>
                  </a:lnTo>
                  <a:lnTo>
                    <a:pt x="510" y="202"/>
                  </a:lnTo>
                  <a:lnTo>
                    <a:pt x="441" y="208"/>
                  </a:lnTo>
                  <a:lnTo>
                    <a:pt x="368" y="211"/>
                  </a:lnTo>
                  <a:lnTo>
                    <a:pt x="293" y="208"/>
                  </a:lnTo>
                  <a:lnTo>
                    <a:pt x="224" y="202"/>
                  </a:lnTo>
                  <a:lnTo>
                    <a:pt x="162" y="191"/>
                  </a:lnTo>
                  <a:lnTo>
                    <a:pt x="107" y="179"/>
                  </a:lnTo>
                  <a:lnTo>
                    <a:pt x="62" y="163"/>
                  </a:lnTo>
                  <a:lnTo>
                    <a:pt x="29" y="145"/>
                  </a:lnTo>
                  <a:lnTo>
                    <a:pt x="7" y="125"/>
                  </a:lnTo>
                  <a:lnTo>
                    <a:pt x="0" y="104"/>
                  </a:lnTo>
                  <a:lnTo>
                    <a:pt x="7" y="82"/>
                  </a:lnTo>
                  <a:lnTo>
                    <a:pt x="29" y="63"/>
                  </a:lnTo>
                  <a:lnTo>
                    <a:pt x="62" y="46"/>
                  </a:lnTo>
                  <a:lnTo>
                    <a:pt x="107" y="31"/>
                  </a:lnTo>
                  <a:lnTo>
                    <a:pt x="162" y="17"/>
                  </a:lnTo>
                  <a:lnTo>
                    <a:pt x="224" y="8"/>
                  </a:lnTo>
                  <a:lnTo>
                    <a:pt x="293" y="2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rgbClr val="471A0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18"/>
            <p:cNvSpPr>
              <a:spLocks/>
            </p:cNvSpPr>
            <p:nvPr/>
          </p:nvSpPr>
          <p:spPr bwMode="auto">
            <a:xfrm>
              <a:off x="4153" y="248"/>
              <a:ext cx="725" cy="200"/>
            </a:xfrm>
            <a:custGeom>
              <a:avLst/>
              <a:gdLst/>
              <a:ahLst/>
              <a:cxnLst>
                <a:cxn ang="0">
                  <a:pos x="363" y="0"/>
                </a:cxn>
                <a:cxn ang="0">
                  <a:pos x="435" y="1"/>
                </a:cxn>
                <a:cxn ang="0">
                  <a:pos x="503" y="8"/>
                </a:cxn>
                <a:cxn ang="0">
                  <a:pos x="564" y="16"/>
                </a:cxn>
                <a:cxn ang="0">
                  <a:pos x="618" y="29"/>
                </a:cxn>
                <a:cxn ang="0">
                  <a:pos x="662" y="44"/>
                </a:cxn>
                <a:cxn ang="0">
                  <a:pos x="696" y="61"/>
                </a:cxn>
                <a:cxn ang="0">
                  <a:pos x="717" y="79"/>
                </a:cxn>
                <a:cxn ang="0">
                  <a:pos x="725" y="100"/>
                </a:cxn>
                <a:cxn ang="0">
                  <a:pos x="717" y="119"/>
                </a:cxn>
                <a:cxn ang="0">
                  <a:pos x="696" y="138"/>
                </a:cxn>
                <a:cxn ang="0">
                  <a:pos x="662" y="155"/>
                </a:cxn>
                <a:cxn ang="0">
                  <a:pos x="618" y="170"/>
                </a:cxn>
                <a:cxn ang="0">
                  <a:pos x="564" y="181"/>
                </a:cxn>
                <a:cxn ang="0">
                  <a:pos x="503" y="192"/>
                </a:cxn>
                <a:cxn ang="0">
                  <a:pos x="435" y="197"/>
                </a:cxn>
                <a:cxn ang="0">
                  <a:pos x="363" y="200"/>
                </a:cxn>
                <a:cxn ang="0">
                  <a:pos x="289" y="197"/>
                </a:cxn>
                <a:cxn ang="0">
                  <a:pos x="221" y="192"/>
                </a:cxn>
                <a:cxn ang="0">
                  <a:pos x="160" y="181"/>
                </a:cxn>
                <a:cxn ang="0">
                  <a:pos x="106" y="170"/>
                </a:cxn>
                <a:cxn ang="0">
                  <a:pos x="61" y="155"/>
                </a:cxn>
                <a:cxn ang="0">
                  <a:pos x="29" y="138"/>
                </a:cxn>
                <a:cxn ang="0">
                  <a:pos x="7" y="119"/>
                </a:cxn>
                <a:cxn ang="0">
                  <a:pos x="0" y="100"/>
                </a:cxn>
                <a:cxn ang="0">
                  <a:pos x="7" y="79"/>
                </a:cxn>
                <a:cxn ang="0">
                  <a:pos x="29" y="61"/>
                </a:cxn>
                <a:cxn ang="0">
                  <a:pos x="61" y="44"/>
                </a:cxn>
                <a:cxn ang="0">
                  <a:pos x="106" y="29"/>
                </a:cxn>
                <a:cxn ang="0">
                  <a:pos x="160" y="16"/>
                </a:cxn>
                <a:cxn ang="0">
                  <a:pos x="221" y="8"/>
                </a:cxn>
                <a:cxn ang="0">
                  <a:pos x="289" y="1"/>
                </a:cxn>
                <a:cxn ang="0">
                  <a:pos x="363" y="0"/>
                </a:cxn>
              </a:cxnLst>
              <a:rect l="0" t="0" r="r" b="b"/>
              <a:pathLst>
                <a:path w="725" h="200">
                  <a:moveTo>
                    <a:pt x="363" y="0"/>
                  </a:moveTo>
                  <a:lnTo>
                    <a:pt x="435" y="1"/>
                  </a:lnTo>
                  <a:lnTo>
                    <a:pt x="503" y="8"/>
                  </a:lnTo>
                  <a:lnTo>
                    <a:pt x="564" y="16"/>
                  </a:lnTo>
                  <a:lnTo>
                    <a:pt x="618" y="29"/>
                  </a:lnTo>
                  <a:lnTo>
                    <a:pt x="662" y="44"/>
                  </a:lnTo>
                  <a:lnTo>
                    <a:pt x="696" y="61"/>
                  </a:lnTo>
                  <a:lnTo>
                    <a:pt x="717" y="79"/>
                  </a:lnTo>
                  <a:lnTo>
                    <a:pt x="725" y="100"/>
                  </a:lnTo>
                  <a:lnTo>
                    <a:pt x="717" y="119"/>
                  </a:lnTo>
                  <a:lnTo>
                    <a:pt x="696" y="138"/>
                  </a:lnTo>
                  <a:lnTo>
                    <a:pt x="662" y="155"/>
                  </a:lnTo>
                  <a:lnTo>
                    <a:pt x="618" y="170"/>
                  </a:lnTo>
                  <a:lnTo>
                    <a:pt x="564" y="181"/>
                  </a:lnTo>
                  <a:lnTo>
                    <a:pt x="503" y="192"/>
                  </a:lnTo>
                  <a:lnTo>
                    <a:pt x="435" y="197"/>
                  </a:lnTo>
                  <a:lnTo>
                    <a:pt x="363" y="200"/>
                  </a:lnTo>
                  <a:lnTo>
                    <a:pt x="289" y="197"/>
                  </a:lnTo>
                  <a:lnTo>
                    <a:pt x="221" y="192"/>
                  </a:lnTo>
                  <a:lnTo>
                    <a:pt x="160" y="181"/>
                  </a:lnTo>
                  <a:lnTo>
                    <a:pt x="106" y="170"/>
                  </a:lnTo>
                  <a:lnTo>
                    <a:pt x="61" y="155"/>
                  </a:lnTo>
                  <a:lnTo>
                    <a:pt x="29" y="138"/>
                  </a:lnTo>
                  <a:lnTo>
                    <a:pt x="7" y="119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9" y="61"/>
                  </a:lnTo>
                  <a:lnTo>
                    <a:pt x="61" y="44"/>
                  </a:lnTo>
                  <a:lnTo>
                    <a:pt x="106" y="29"/>
                  </a:lnTo>
                  <a:lnTo>
                    <a:pt x="160" y="16"/>
                  </a:lnTo>
                  <a:lnTo>
                    <a:pt x="221" y="8"/>
                  </a:lnTo>
                  <a:lnTo>
                    <a:pt x="289" y="1"/>
                  </a:lnTo>
                  <a:lnTo>
                    <a:pt x="363" y="0"/>
                  </a:lnTo>
                  <a:close/>
                </a:path>
              </a:pathLst>
            </a:custGeom>
            <a:solidFill>
              <a:srgbClr val="3B0D0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auto">
            <a:xfrm>
              <a:off x="4158" y="260"/>
              <a:ext cx="714" cy="189"/>
            </a:xfrm>
            <a:custGeom>
              <a:avLst/>
              <a:gdLst/>
              <a:ahLst/>
              <a:cxnLst>
                <a:cxn ang="0">
                  <a:pos x="358" y="0"/>
                </a:cxn>
                <a:cxn ang="0">
                  <a:pos x="429" y="2"/>
                </a:cxn>
                <a:cxn ang="0">
                  <a:pos x="496" y="7"/>
                </a:cxn>
                <a:cxn ang="0">
                  <a:pos x="556" y="15"/>
                </a:cxn>
                <a:cxn ang="0">
                  <a:pos x="609" y="28"/>
                </a:cxn>
                <a:cxn ang="0">
                  <a:pos x="652" y="41"/>
                </a:cxn>
                <a:cxn ang="0">
                  <a:pos x="686" y="58"/>
                </a:cxn>
                <a:cxn ang="0">
                  <a:pos x="707" y="75"/>
                </a:cxn>
                <a:cxn ang="0">
                  <a:pos x="714" y="94"/>
                </a:cxn>
                <a:cxn ang="0">
                  <a:pos x="707" y="113"/>
                </a:cxn>
                <a:cxn ang="0">
                  <a:pos x="686" y="131"/>
                </a:cxn>
                <a:cxn ang="0">
                  <a:pos x="652" y="147"/>
                </a:cxn>
                <a:cxn ang="0">
                  <a:pos x="609" y="161"/>
                </a:cxn>
                <a:cxn ang="0">
                  <a:pos x="556" y="172"/>
                </a:cxn>
                <a:cxn ang="0">
                  <a:pos x="496" y="181"/>
                </a:cxn>
                <a:cxn ang="0">
                  <a:pos x="429" y="187"/>
                </a:cxn>
                <a:cxn ang="0">
                  <a:pos x="358" y="189"/>
                </a:cxn>
                <a:cxn ang="0">
                  <a:pos x="286" y="187"/>
                </a:cxn>
                <a:cxn ang="0">
                  <a:pos x="219" y="181"/>
                </a:cxn>
                <a:cxn ang="0">
                  <a:pos x="158" y="172"/>
                </a:cxn>
                <a:cxn ang="0">
                  <a:pos x="105" y="161"/>
                </a:cxn>
                <a:cxn ang="0">
                  <a:pos x="61" y="147"/>
                </a:cxn>
                <a:cxn ang="0">
                  <a:pos x="28" y="131"/>
                </a:cxn>
                <a:cxn ang="0">
                  <a:pos x="8" y="113"/>
                </a:cxn>
                <a:cxn ang="0">
                  <a:pos x="0" y="94"/>
                </a:cxn>
                <a:cxn ang="0">
                  <a:pos x="8" y="75"/>
                </a:cxn>
                <a:cxn ang="0">
                  <a:pos x="28" y="58"/>
                </a:cxn>
                <a:cxn ang="0">
                  <a:pos x="61" y="41"/>
                </a:cxn>
                <a:cxn ang="0">
                  <a:pos x="105" y="28"/>
                </a:cxn>
                <a:cxn ang="0">
                  <a:pos x="158" y="15"/>
                </a:cxn>
                <a:cxn ang="0">
                  <a:pos x="219" y="7"/>
                </a:cxn>
                <a:cxn ang="0">
                  <a:pos x="286" y="2"/>
                </a:cxn>
                <a:cxn ang="0">
                  <a:pos x="358" y="0"/>
                </a:cxn>
              </a:cxnLst>
              <a:rect l="0" t="0" r="r" b="b"/>
              <a:pathLst>
                <a:path w="714" h="189">
                  <a:moveTo>
                    <a:pt x="358" y="0"/>
                  </a:moveTo>
                  <a:lnTo>
                    <a:pt x="429" y="2"/>
                  </a:lnTo>
                  <a:lnTo>
                    <a:pt x="496" y="7"/>
                  </a:lnTo>
                  <a:lnTo>
                    <a:pt x="556" y="15"/>
                  </a:lnTo>
                  <a:lnTo>
                    <a:pt x="609" y="28"/>
                  </a:lnTo>
                  <a:lnTo>
                    <a:pt x="652" y="41"/>
                  </a:lnTo>
                  <a:lnTo>
                    <a:pt x="686" y="58"/>
                  </a:lnTo>
                  <a:lnTo>
                    <a:pt x="707" y="75"/>
                  </a:lnTo>
                  <a:lnTo>
                    <a:pt x="714" y="94"/>
                  </a:lnTo>
                  <a:lnTo>
                    <a:pt x="707" y="113"/>
                  </a:lnTo>
                  <a:lnTo>
                    <a:pt x="686" y="131"/>
                  </a:lnTo>
                  <a:lnTo>
                    <a:pt x="652" y="147"/>
                  </a:lnTo>
                  <a:lnTo>
                    <a:pt x="609" y="161"/>
                  </a:lnTo>
                  <a:lnTo>
                    <a:pt x="556" y="172"/>
                  </a:lnTo>
                  <a:lnTo>
                    <a:pt x="496" y="181"/>
                  </a:lnTo>
                  <a:lnTo>
                    <a:pt x="429" y="187"/>
                  </a:lnTo>
                  <a:lnTo>
                    <a:pt x="358" y="189"/>
                  </a:lnTo>
                  <a:lnTo>
                    <a:pt x="286" y="187"/>
                  </a:lnTo>
                  <a:lnTo>
                    <a:pt x="219" y="181"/>
                  </a:lnTo>
                  <a:lnTo>
                    <a:pt x="158" y="172"/>
                  </a:lnTo>
                  <a:lnTo>
                    <a:pt x="105" y="161"/>
                  </a:lnTo>
                  <a:lnTo>
                    <a:pt x="61" y="147"/>
                  </a:lnTo>
                  <a:lnTo>
                    <a:pt x="28" y="131"/>
                  </a:lnTo>
                  <a:lnTo>
                    <a:pt x="8" y="113"/>
                  </a:lnTo>
                  <a:lnTo>
                    <a:pt x="0" y="94"/>
                  </a:lnTo>
                  <a:lnTo>
                    <a:pt x="8" y="75"/>
                  </a:lnTo>
                  <a:lnTo>
                    <a:pt x="28" y="58"/>
                  </a:lnTo>
                  <a:lnTo>
                    <a:pt x="61" y="41"/>
                  </a:lnTo>
                  <a:lnTo>
                    <a:pt x="105" y="28"/>
                  </a:lnTo>
                  <a:lnTo>
                    <a:pt x="158" y="15"/>
                  </a:lnTo>
                  <a:lnTo>
                    <a:pt x="219" y="7"/>
                  </a:lnTo>
                  <a:lnTo>
                    <a:pt x="286" y="2"/>
                  </a:lnTo>
                  <a:lnTo>
                    <a:pt x="358" y="0"/>
                  </a:lnTo>
                  <a:close/>
                </a:path>
              </a:pathLst>
            </a:custGeom>
            <a:solidFill>
              <a:srgbClr val="2B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0"/>
            <p:cNvSpPr>
              <a:spLocks noEditPoints="1"/>
            </p:cNvSpPr>
            <p:nvPr/>
          </p:nvSpPr>
          <p:spPr bwMode="auto">
            <a:xfrm>
              <a:off x="4105" y="169"/>
              <a:ext cx="820" cy="291"/>
            </a:xfrm>
            <a:custGeom>
              <a:avLst/>
              <a:gdLst/>
              <a:ahLst/>
              <a:cxnLst>
                <a:cxn ang="0">
                  <a:pos x="492" y="3"/>
                </a:cxn>
                <a:cxn ang="0">
                  <a:pos x="638" y="25"/>
                </a:cxn>
                <a:cxn ang="0">
                  <a:pos x="749" y="63"/>
                </a:cxn>
                <a:cxn ang="0">
                  <a:pos x="811" y="116"/>
                </a:cxn>
                <a:cxn ang="0">
                  <a:pos x="811" y="175"/>
                </a:cxn>
                <a:cxn ang="0">
                  <a:pos x="749" y="226"/>
                </a:cxn>
                <a:cxn ang="0">
                  <a:pos x="638" y="266"/>
                </a:cxn>
                <a:cxn ang="0">
                  <a:pos x="492" y="288"/>
                </a:cxn>
                <a:cxn ang="0">
                  <a:pos x="327" y="288"/>
                </a:cxn>
                <a:cxn ang="0">
                  <a:pos x="180" y="266"/>
                </a:cxn>
                <a:cxn ang="0">
                  <a:pos x="69" y="226"/>
                </a:cxn>
                <a:cxn ang="0">
                  <a:pos x="8" y="175"/>
                </a:cxn>
                <a:cxn ang="0">
                  <a:pos x="8" y="116"/>
                </a:cxn>
                <a:cxn ang="0">
                  <a:pos x="69" y="63"/>
                </a:cxn>
                <a:cxn ang="0">
                  <a:pos x="180" y="25"/>
                </a:cxn>
                <a:cxn ang="0">
                  <a:pos x="327" y="3"/>
                </a:cxn>
                <a:cxn ang="0">
                  <a:pos x="410" y="4"/>
                </a:cxn>
                <a:cxn ang="0">
                  <a:pos x="253" y="15"/>
                </a:cxn>
                <a:cxn ang="0">
                  <a:pos x="126" y="45"/>
                </a:cxn>
                <a:cxn ang="0">
                  <a:pos x="39" y="89"/>
                </a:cxn>
                <a:cxn ang="0">
                  <a:pos x="8" y="143"/>
                </a:cxn>
                <a:cxn ang="0">
                  <a:pos x="39" y="198"/>
                </a:cxn>
                <a:cxn ang="0">
                  <a:pos x="126" y="242"/>
                </a:cxn>
                <a:cxn ang="0">
                  <a:pos x="253" y="272"/>
                </a:cxn>
                <a:cxn ang="0">
                  <a:pos x="410" y="284"/>
                </a:cxn>
                <a:cxn ang="0">
                  <a:pos x="566" y="272"/>
                </a:cxn>
                <a:cxn ang="0">
                  <a:pos x="694" y="242"/>
                </a:cxn>
                <a:cxn ang="0">
                  <a:pos x="780" y="198"/>
                </a:cxn>
                <a:cxn ang="0">
                  <a:pos x="812" y="143"/>
                </a:cxn>
                <a:cxn ang="0">
                  <a:pos x="780" y="89"/>
                </a:cxn>
                <a:cxn ang="0">
                  <a:pos x="694" y="45"/>
                </a:cxn>
                <a:cxn ang="0">
                  <a:pos x="566" y="15"/>
                </a:cxn>
                <a:cxn ang="0">
                  <a:pos x="410" y="4"/>
                </a:cxn>
              </a:cxnLst>
              <a:rect l="0" t="0" r="r" b="b"/>
              <a:pathLst>
                <a:path w="820" h="291">
                  <a:moveTo>
                    <a:pt x="410" y="0"/>
                  </a:moveTo>
                  <a:lnTo>
                    <a:pt x="492" y="3"/>
                  </a:lnTo>
                  <a:lnTo>
                    <a:pt x="569" y="11"/>
                  </a:lnTo>
                  <a:lnTo>
                    <a:pt x="638" y="25"/>
                  </a:lnTo>
                  <a:lnTo>
                    <a:pt x="699" y="42"/>
                  </a:lnTo>
                  <a:lnTo>
                    <a:pt x="749" y="63"/>
                  </a:lnTo>
                  <a:lnTo>
                    <a:pt x="787" y="89"/>
                  </a:lnTo>
                  <a:lnTo>
                    <a:pt x="811" y="116"/>
                  </a:lnTo>
                  <a:lnTo>
                    <a:pt x="820" y="146"/>
                  </a:lnTo>
                  <a:lnTo>
                    <a:pt x="811" y="175"/>
                  </a:lnTo>
                  <a:lnTo>
                    <a:pt x="787" y="202"/>
                  </a:lnTo>
                  <a:lnTo>
                    <a:pt x="749" y="226"/>
                  </a:lnTo>
                  <a:lnTo>
                    <a:pt x="699" y="248"/>
                  </a:lnTo>
                  <a:lnTo>
                    <a:pt x="638" y="266"/>
                  </a:lnTo>
                  <a:lnTo>
                    <a:pt x="569" y="280"/>
                  </a:lnTo>
                  <a:lnTo>
                    <a:pt x="492" y="288"/>
                  </a:lnTo>
                  <a:lnTo>
                    <a:pt x="410" y="291"/>
                  </a:lnTo>
                  <a:lnTo>
                    <a:pt x="327" y="288"/>
                  </a:lnTo>
                  <a:lnTo>
                    <a:pt x="250" y="280"/>
                  </a:lnTo>
                  <a:lnTo>
                    <a:pt x="180" y="266"/>
                  </a:lnTo>
                  <a:lnTo>
                    <a:pt x="120" y="248"/>
                  </a:lnTo>
                  <a:lnTo>
                    <a:pt x="69" y="226"/>
                  </a:lnTo>
                  <a:lnTo>
                    <a:pt x="32" y="202"/>
                  </a:lnTo>
                  <a:lnTo>
                    <a:pt x="8" y="175"/>
                  </a:lnTo>
                  <a:lnTo>
                    <a:pt x="0" y="146"/>
                  </a:lnTo>
                  <a:lnTo>
                    <a:pt x="8" y="116"/>
                  </a:lnTo>
                  <a:lnTo>
                    <a:pt x="32" y="89"/>
                  </a:lnTo>
                  <a:lnTo>
                    <a:pt x="69" y="63"/>
                  </a:lnTo>
                  <a:lnTo>
                    <a:pt x="120" y="42"/>
                  </a:lnTo>
                  <a:lnTo>
                    <a:pt x="180" y="25"/>
                  </a:lnTo>
                  <a:lnTo>
                    <a:pt x="250" y="11"/>
                  </a:lnTo>
                  <a:lnTo>
                    <a:pt x="327" y="3"/>
                  </a:lnTo>
                  <a:lnTo>
                    <a:pt x="410" y="0"/>
                  </a:lnTo>
                  <a:close/>
                  <a:moveTo>
                    <a:pt x="410" y="4"/>
                  </a:moveTo>
                  <a:lnTo>
                    <a:pt x="329" y="6"/>
                  </a:lnTo>
                  <a:lnTo>
                    <a:pt x="253" y="15"/>
                  </a:lnTo>
                  <a:lnTo>
                    <a:pt x="185" y="27"/>
                  </a:lnTo>
                  <a:lnTo>
                    <a:pt x="126" y="45"/>
                  </a:lnTo>
                  <a:lnTo>
                    <a:pt x="76" y="65"/>
                  </a:lnTo>
                  <a:lnTo>
                    <a:pt x="39" y="89"/>
                  </a:lnTo>
                  <a:lnTo>
                    <a:pt x="16" y="115"/>
                  </a:lnTo>
                  <a:lnTo>
                    <a:pt x="8" y="143"/>
                  </a:lnTo>
                  <a:lnTo>
                    <a:pt x="16" y="171"/>
                  </a:lnTo>
                  <a:lnTo>
                    <a:pt x="39" y="198"/>
                  </a:lnTo>
                  <a:lnTo>
                    <a:pt x="76" y="221"/>
                  </a:lnTo>
                  <a:lnTo>
                    <a:pt x="126" y="242"/>
                  </a:lnTo>
                  <a:lnTo>
                    <a:pt x="185" y="259"/>
                  </a:lnTo>
                  <a:lnTo>
                    <a:pt x="253" y="272"/>
                  </a:lnTo>
                  <a:lnTo>
                    <a:pt x="329" y="280"/>
                  </a:lnTo>
                  <a:lnTo>
                    <a:pt x="410" y="284"/>
                  </a:lnTo>
                  <a:lnTo>
                    <a:pt x="490" y="280"/>
                  </a:lnTo>
                  <a:lnTo>
                    <a:pt x="566" y="272"/>
                  </a:lnTo>
                  <a:lnTo>
                    <a:pt x="634" y="259"/>
                  </a:lnTo>
                  <a:lnTo>
                    <a:pt x="694" y="242"/>
                  </a:lnTo>
                  <a:lnTo>
                    <a:pt x="743" y="221"/>
                  </a:lnTo>
                  <a:lnTo>
                    <a:pt x="780" y="198"/>
                  </a:lnTo>
                  <a:lnTo>
                    <a:pt x="804" y="171"/>
                  </a:lnTo>
                  <a:lnTo>
                    <a:pt x="812" y="143"/>
                  </a:lnTo>
                  <a:lnTo>
                    <a:pt x="804" y="115"/>
                  </a:lnTo>
                  <a:lnTo>
                    <a:pt x="780" y="89"/>
                  </a:lnTo>
                  <a:lnTo>
                    <a:pt x="743" y="65"/>
                  </a:lnTo>
                  <a:lnTo>
                    <a:pt x="694" y="45"/>
                  </a:lnTo>
                  <a:lnTo>
                    <a:pt x="634" y="27"/>
                  </a:lnTo>
                  <a:lnTo>
                    <a:pt x="566" y="15"/>
                  </a:lnTo>
                  <a:lnTo>
                    <a:pt x="490" y="6"/>
                  </a:lnTo>
                  <a:lnTo>
                    <a:pt x="410" y="4"/>
                  </a:lnTo>
                  <a:close/>
                </a:path>
              </a:pathLst>
            </a:custGeom>
            <a:solidFill>
              <a:srgbClr val="804D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1"/>
            <p:cNvSpPr>
              <a:spLocks noEditPoints="1"/>
            </p:cNvSpPr>
            <p:nvPr/>
          </p:nvSpPr>
          <p:spPr bwMode="auto">
            <a:xfrm>
              <a:off x="4113" y="173"/>
              <a:ext cx="804" cy="280"/>
            </a:xfrm>
            <a:custGeom>
              <a:avLst/>
              <a:gdLst/>
              <a:ahLst/>
              <a:cxnLst>
                <a:cxn ang="0">
                  <a:pos x="482" y="2"/>
                </a:cxn>
                <a:cxn ang="0">
                  <a:pos x="626" y="23"/>
                </a:cxn>
                <a:cxn ang="0">
                  <a:pos x="735" y="61"/>
                </a:cxn>
                <a:cxn ang="0">
                  <a:pos x="796" y="111"/>
                </a:cxn>
                <a:cxn ang="0">
                  <a:pos x="796" y="167"/>
                </a:cxn>
                <a:cxn ang="0">
                  <a:pos x="735" y="217"/>
                </a:cxn>
                <a:cxn ang="0">
                  <a:pos x="626" y="255"/>
                </a:cxn>
                <a:cxn ang="0">
                  <a:pos x="482" y="276"/>
                </a:cxn>
                <a:cxn ang="0">
                  <a:pos x="321" y="276"/>
                </a:cxn>
                <a:cxn ang="0">
                  <a:pos x="177" y="255"/>
                </a:cxn>
                <a:cxn ang="0">
                  <a:pos x="68" y="217"/>
                </a:cxn>
                <a:cxn ang="0">
                  <a:pos x="8" y="167"/>
                </a:cxn>
                <a:cxn ang="0">
                  <a:pos x="8" y="111"/>
                </a:cxn>
                <a:cxn ang="0">
                  <a:pos x="68" y="61"/>
                </a:cxn>
                <a:cxn ang="0">
                  <a:pos x="177" y="23"/>
                </a:cxn>
                <a:cxn ang="0">
                  <a:pos x="321" y="2"/>
                </a:cxn>
                <a:cxn ang="0">
                  <a:pos x="402" y="13"/>
                </a:cxn>
                <a:cxn ang="0">
                  <a:pos x="397" y="13"/>
                </a:cxn>
                <a:cxn ang="0">
                  <a:pos x="392" y="13"/>
                </a:cxn>
                <a:cxn ang="0">
                  <a:pos x="246" y="23"/>
                </a:cxn>
                <a:cxn ang="0">
                  <a:pos x="126" y="51"/>
                </a:cxn>
                <a:cxn ang="0">
                  <a:pos x="46" y="91"/>
                </a:cxn>
                <a:cxn ang="0">
                  <a:pos x="17" y="139"/>
                </a:cxn>
                <a:cxn ang="0">
                  <a:pos x="46" y="187"/>
                </a:cxn>
                <a:cxn ang="0">
                  <a:pos x="126" y="227"/>
                </a:cxn>
                <a:cxn ang="0">
                  <a:pos x="246" y="255"/>
                </a:cxn>
                <a:cxn ang="0">
                  <a:pos x="392" y="267"/>
                </a:cxn>
                <a:cxn ang="0">
                  <a:pos x="397" y="267"/>
                </a:cxn>
                <a:cxn ang="0">
                  <a:pos x="402" y="267"/>
                </a:cxn>
                <a:cxn ang="0">
                  <a:pos x="403" y="267"/>
                </a:cxn>
                <a:cxn ang="0">
                  <a:pos x="552" y="256"/>
                </a:cxn>
                <a:cxn ang="0">
                  <a:pos x="675" y="229"/>
                </a:cxn>
                <a:cxn ang="0">
                  <a:pos x="758" y="188"/>
                </a:cxn>
                <a:cxn ang="0">
                  <a:pos x="788" y="139"/>
                </a:cxn>
                <a:cxn ang="0">
                  <a:pos x="758" y="90"/>
                </a:cxn>
                <a:cxn ang="0">
                  <a:pos x="675" y="50"/>
                </a:cxn>
                <a:cxn ang="0">
                  <a:pos x="552" y="23"/>
                </a:cxn>
                <a:cxn ang="0">
                  <a:pos x="403" y="13"/>
                </a:cxn>
                <a:cxn ang="0">
                  <a:pos x="402" y="13"/>
                </a:cxn>
              </a:cxnLst>
              <a:rect l="0" t="0" r="r" b="b"/>
              <a:pathLst>
                <a:path w="804" h="280">
                  <a:moveTo>
                    <a:pt x="402" y="0"/>
                  </a:moveTo>
                  <a:lnTo>
                    <a:pt x="482" y="2"/>
                  </a:lnTo>
                  <a:lnTo>
                    <a:pt x="558" y="11"/>
                  </a:lnTo>
                  <a:lnTo>
                    <a:pt x="626" y="23"/>
                  </a:lnTo>
                  <a:lnTo>
                    <a:pt x="686" y="41"/>
                  </a:lnTo>
                  <a:lnTo>
                    <a:pt x="735" y="61"/>
                  </a:lnTo>
                  <a:lnTo>
                    <a:pt x="772" y="85"/>
                  </a:lnTo>
                  <a:lnTo>
                    <a:pt x="796" y="111"/>
                  </a:lnTo>
                  <a:lnTo>
                    <a:pt x="804" y="139"/>
                  </a:lnTo>
                  <a:lnTo>
                    <a:pt x="796" y="167"/>
                  </a:lnTo>
                  <a:lnTo>
                    <a:pt x="772" y="194"/>
                  </a:lnTo>
                  <a:lnTo>
                    <a:pt x="735" y="217"/>
                  </a:lnTo>
                  <a:lnTo>
                    <a:pt x="686" y="238"/>
                  </a:lnTo>
                  <a:lnTo>
                    <a:pt x="626" y="255"/>
                  </a:lnTo>
                  <a:lnTo>
                    <a:pt x="558" y="268"/>
                  </a:lnTo>
                  <a:lnTo>
                    <a:pt x="482" y="276"/>
                  </a:lnTo>
                  <a:lnTo>
                    <a:pt x="402" y="280"/>
                  </a:lnTo>
                  <a:lnTo>
                    <a:pt x="321" y="276"/>
                  </a:lnTo>
                  <a:lnTo>
                    <a:pt x="245" y="268"/>
                  </a:lnTo>
                  <a:lnTo>
                    <a:pt x="177" y="255"/>
                  </a:lnTo>
                  <a:lnTo>
                    <a:pt x="118" y="238"/>
                  </a:lnTo>
                  <a:lnTo>
                    <a:pt x="68" y="217"/>
                  </a:lnTo>
                  <a:lnTo>
                    <a:pt x="31" y="194"/>
                  </a:lnTo>
                  <a:lnTo>
                    <a:pt x="8" y="167"/>
                  </a:lnTo>
                  <a:lnTo>
                    <a:pt x="0" y="139"/>
                  </a:lnTo>
                  <a:lnTo>
                    <a:pt x="8" y="111"/>
                  </a:lnTo>
                  <a:lnTo>
                    <a:pt x="31" y="85"/>
                  </a:lnTo>
                  <a:lnTo>
                    <a:pt x="68" y="61"/>
                  </a:lnTo>
                  <a:lnTo>
                    <a:pt x="118" y="41"/>
                  </a:lnTo>
                  <a:lnTo>
                    <a:pt x="177" y="23"/>
                  </a:lnTo>
                  <a:lnTo>
                    <a:pt x="245" y="11"/>
                  </a:lnTo>
                  <a:lnTo>
                    <a:pt x="321" y="2"/>
                  </a:lnTo>
                  <a:lnTo>
                    <a:pt x="402" y="0"/>
                  </a:lnTo>
                  <a:close/>
                  <a:moveTo>
                    <a:pt x="402" y="13"/>
                  </a:moveTo>
                  <a:lnTo>
                    <a:pt x="399" y="13"/>
                  </a:lnTo>
                  <a:lnTo>
                    <a:pt x="397" y="13"/>
                  </a:lnTo>
                  <a:lnTo>
                    <a:pt x="395" y="13"/>
                  </a:lnTo>
                  <a:lnTo>
                    <a:pt x="392" y="13"/>
                  </a:lnTo>
                  <a:lnTo>
                    <a:pt x="316" y="16"/>
                  </a:lnTo>
                  <a:lnTo>
                    <a:pt x="246" y="23"/>
                  </a:lnTo>
                  <a:lnTo>
                    <a:pt x="182" y="35"/>
                  </a:lnTo>
                  <a:lnTo>
                    <a:pt x="126" y="51"/>
                  </a:lnTo>
                  <a:lnTo>
                    <a:pt x="80" y="69"/>
                  </a:lnTo>
                  <a:lnTo>
                    <a:pt x="46" y="91"/>
                  </a:lnTo>
                  <a:lnTo>
                    <a:pt x="24" y="114"/>
                  </a:lnTo>
                  <a:lnTo>
                    <a:pt x="17" y="139"/>
                  </a:lnTo>
                  <a:lnTo>
                    <a:pt x="24" y="164"/>
                  </a:lnTo>
                  <a:lnTo>
                    <a:pt x="46" y="187"/>
                  </a:lnTo>
                  <a:lnTo>
                    <a:pt x="80" y="208"/>
                  </a:lnTo>
                  <a:lnTo>
                    <a:pt x="126" y="227"/>
                  </a:lnTo>
                  <a:lnTo>
                    <a:pt x="182" y="243"/>
                  </a:lnTo>
                  <a:lnTo>
                    <a:pt x="246" y="255"/>
                  </a:lnTo>
                  <a:lnTo>
                    <a:pt x="316" y="263"/>
                  </a:lnTo>
                  <a:lnTo>
                    <a:pt x="392" y="267"/>
                  </a:lnTo>
                  <a:lnTo>
                    <a:pt x="395" y="267"/>
                  </a:lnTo>
                  <a:lnTo>
                    <a:pt x="397" y="267"/>
                  </a:lnTo>
                  <a:lnTo>
                    <a:pt x="399" y="267"/>
                  </a:lnTo>
                  <a:lnTo>
                    <a:pt x="402" y="267"/>
                  </a:lnTo>
                  <a:lnTo>
                    <a:pt x="402" y="267"/>
                  </a:lnTo>
                  <a:lnTo>
                    <a:pt x="403" y="267"/>
                  </a:lnTo>
                  <a:lnTo>
                    <a:pt x="480" y="263"/>
                  </a:lnTo>
                  <a:lnTo>
                    <a:pt x="552" y="256"/>
                  </a:lnTo>
                  <a:lnTo>
                    <a:pt x="618" y="244"/>
                  </a:lnTo>
                  <a:lnTo>
                    <a:pt x="675" y="229"/>
                  </a:lnTo>
                  <a:lnTo>
                    <a:pt x="722" y="209"/>
                  </a:lnTo>
                  <a:lnTo>
                    <a:pt x="758" y="188"/>
                  </a:lnTo>
                  <a:lnTo>
                    <a:pt x="780" y="164"/>
                  </a:lnTo>
                  <a:lnTo>
                    <a:pt x="788" y="139"/>
                  </a:lnTo>
                  <a:lnTo>
                    <a:pt x="780" y="113"/>
                  </a:lnTo>
                  <a:lnTo>
                    <a:pt x="758" y="90"/>
                  </a:lnTo>
                  <a:lnTo>
                    <a:pt x="722" y="68"/>
                  </a:lnTo>
                  <a:lnTo>
                    <a:pt x="675" y="50"/>
                  </a:lnTo>
                  <a:lnTo>
                    <a:pt x="618" y="34"/>
                  </a:lnTo>
                  <a:lnTo>
                    <a:pt x="552" y="23"/>
                  </a:lnTo>
                  <a:lnTo>
                    <a:pt x="480" y="15"/>
                  </a:lnTo>
                  <a:lnTo>
                    <a:pt x="403" y="13"/>
                  </a:lnTo>
                  <a:lnTo>
                    <a:pt x="402" y="13"/>
                  </a:lnTo>
                  <a:lnTo>
                    <a:pt x="402" y="13"/>
                  </a:lnTo>
                  <a:close/>
                </a:path>
              </a:pathLst>
            </a:custGeom>
            <a:solidFill>
              <a:srgbClr val="996633"/>
            </a:solidFill>
            <a:ln w="0">
              <a:solidFill>
                <a:srgbClr val="9E5E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4262" y="212"/>
              <a:ext cx="524" cy="231"/>
            </a:xfrm>
            <a:custGeom>
              <a:avLst/>
              <a:gdLst/>
              <a:ahLst/>
              <a:cxnLst>
                <a:cxn ang="0">
                  <a:pos x="261" y="0"/>
                </a:cxn>
                <a:cxn ang="0">
                  <a:pos x="314" y="3"/>
                </a:cxn>
                <a:cxn ang="0">
                  <a:pos x="363" y="11"/>
                </a:cxn>
                <a:cxn ang="0">
                  <a:pos x="408" y="25"/>
                </a:cxn>
                <a:cxn ang="0">
                  <a:pos x="447" y="43"/>
                </a:cxn>
                <a:cxn ang="0">
                  <a:pos x="479" y="64"/>
                </a:cxn>
                <a:cxn ang="0">
                  <a:pos x="503" y="89"/>
                </a:cxn>
                <a:cxn ang="0">
                  <a:pos x="518" y="117"/>
                </a:cxn>
                <a:cxn ang="0">
                  <a:pos x="524" y="147"/>
                </a:cxn>
                <a:cxn ang="0">
                  <a:pos x="524" y="153"/>
                </a:cxn>
                <a:cxn ang="0">
                  <a:pos x="523" y="160"/>
                </a:cxn>
                <a:cxn ang="0">
                  <a:pos x="521" y="166"/>
                </a:cxn>
                <a:cxn ang="0">
                  <a:pos x="520" y="172"/>
                </a:cxn>
                <a:cxn ang="0">
                  <a:pos x="518" y="177"/>
                </a:cxn>
                <a:cxn ang="0">
                  <a:pos x="516" y="183"/>
                </a:cxn>
                <a:cxn ang="0">
                  <a:pos x="513" y="189"/>
                </a:cxn>
                <a:cxn ang="0">
                  <a:pos x="510" y="195"/>
                </a:cxn>
                <a:cxn ang="0">
                  <a:pos x="483" y="202"/>
                </a:cxn>
                <a:cxn ang="0">
                  <a:pos x="455" y="209"/>
                </a:cxn>
                <a:cxn ang="0">
                  <a:pos x="424" y="215"/>
                </a:cxn>
                <a:cxn ang="0">
                  <a:pos x="393" y="221"/>
                </a:cxn>
                <a:cxn ang="0">
                  <a:pos x="360" y="224"/>
                </a:cxn>
                <a:cxn ang="0">
                  <a:pos x="326" y="228"/>
                </a:cxn>
                <a:cxn ang="0">
                  <a:pos x="291" y="230"/>
                </a:cxn>
                <a:cxn ang="0">
                  <a:pos x="255" y="231"/>
                </a:cxn>
                <a:cxn ang="0">
                  <a:pos x="222" y="230"/>
                </a:cxn>
                <a:cxn ang="0">
                  <a:pos x="190" y="228"/>
                </a:cxn>
                <a:cxn ang="0">
                  <a:pos x="158" y="226"/>
                </a:cxn>
                <a:cxn ang="0">
                  <a:pos x="127" y="222"/>
                </a:cxn>
                <a:cxn ang="0">
                  <a:pos x="98" y="217"/>
                </a:cxn>
                <a:cxn ang="0">
                  <a:pos x="69" y="212"/>
                </a:cxn>
                <a:cxn ang="0">
                  <a:pos x="42" y="206"/>
                </a:cxn>
                <a:cxn ang="0">
                  <a:pos x="17" y="200"/>
                </a:cxn>
                <a:cxn ang="0">
                  <a:pos x="13" y="193"/>
                </a:cxn>
                <a:cxn ang="0">
                  <a:pos x="9" y="187"/>
                </a:cxn>
                <a:cxn ang="0">
                  <a:pos x="6" y="181"/>
                </a:cxn>
                <a:cxn ang="0">
                  <a:pos x="4" y="175"/>
                </a:cxn>
                <a:cxn ang="0">
                  <a:pos x="2" y="167"/>
                </a:cxn>
                <a:cxn ang="0">
                  <a:pos x="1" y="161"/>
                </a:cxn>
                <a:cxn ang="0">
                  <a:pos x="0" y="153"/>
                </a:cxn>
                <a:cxn ang="0">
                  <a:pos x="0" y="147"/>
                </a:cxn>
                <a:cxn ang="0">
                  <a:pos x="5" y="117"/>
                </a:cxn>
                <a:cxn ang="0">
                  <a:pos x="20" y="89"/>
                </a:cxn>
                <a:cxn ang="0">
                  <a:pos x="44" y="64"/>
                </a:cxn>
                <a:cxn ang="0">
                  <a:pos x="76" y="43"/>
                </a:cxn>
                <a:cxn ang="0">
                  <a:pos x="115" y="25"/>
                </a:cxn>
                <a:cxn ang="0">
                  <a:pos x="159" y="11"/>
                </a:cxn>
                <a:cxn ang="0">
                  <a:pos x="208" y="3"/>
                </a:cxn>
                <a:cxn ang="0">
                  <a:pos x="261" y="0"/>
                </a:cxn>
              </a:cxnLst>
              <a:rect l="0" t="0" r="r" b="b"/>
              <a:pathLst>
                <a:path w="524" h="231">
                  <a:moveTo>
                    <a:pt x="261" y="0"/>
                  </a:moveTo>
                  <a:lnTo>
                    <a:pt x="314" y="3"/>
                  </a:lnTo>
                  <a:lnTo>
                    <a:pt x="363" y="11"/>
                  </a:lnTo>
                  <a:lnTo>
                    <a:pt x="408" y="25"/>
                  </a:lnTo>
                  <a:lnTo>
                    <a:pt x="447" y="43"/>
                  </a:lnTo>
                  <a:lnTo>
                    <a:pt x="479" y="64"/>
                  </a:lnTo>
                  <a:lnTo>
                    <a:pt x="503" y="89"/>
                  </a:lnTo>
                  <a:lnTo>
                    <a:pt x="518" y="117"/>
                  </a:lnTo>
                  <a:lnTo>
                    <a:pt x="524" y="147"/>
                  </a:lnTo>
                  <a:lnTo>
                    <a:pt x="524" y="153"/>
                  </a:lnTo>
                  <a:lnTo>
                    <a:pt x="523" y="160"/>
                  </a:lnTo>
                  <a:lnTo>
                    <a:pt x="521" y="166"/>
                  </a:lnTo>
                  <a:lnTo>
                    <a:pt x="520" y="172"/>
                  </a:lnTo>
                  <a:lnTo>
                    <a:pt x="518" y="177"/>
                  </a:lnTo>
                  <a:lnTo>
                    <a:pt x="516" y="183"/>
                  </a:lnTo>
                  <a:lnTo>
                    <a:pt x="513" y="189"/>
                  </a:lnTo>
                  <a:lnTo>
                    <a:pt x="510" y="195"/>
                  </a:lnTo>
                  <a:lnTo>
                    <a:pt x="483" y="202"/>
                  </a:lnTo>
                  <a:lnTo>
                    <a:pt x="455" y="209"/>
                  </a:lnTo>
                  <a:lnTo>
                    <a:pt x="424" y="215"/>
                  </a:lnTo>
                  <a:lnTo>
                    <a:pt x="393" y="221"/>
                  </a:lnTo>
                  <a:lnTo>
                    <a:pt x="360" y="224"/>
                  </a:lnTo>
                  <a:lnTo>
                    <a:pt x="326" y="228"/>
                  </a:lnTo>
                  <a:lnTo>
                    <a:pt x="291" y="230"/>
                  </a:lnTo>
                  <a:lnTo>
                    <a:pt x="255" y="231"/>
                  </a:lnTo>
                  <a:lnTo>
                    <a:pt x="222" y="230"/>
                  </a:lnTo>
                  <a:lnTo>
                    <a:pt x="190" y="228"/>
                  </a:lnTo>
                  <a:lnTo>
                    <a:pt x="158" y="226"/>
                  </a:lnTo>
                  <a:lnTo>
                    <a:pt x="127" y="222"/>
                  </a:lnTo>
                  <a:lnTo>
                    <a:pt x="98" y="217"/>
                  </a:lnTo>
                  <a:lnTo>
                    <a:pt x="69" y="212"/>
                  </a:lnTo>
                  <a:lnTo>
                    <a:pt x="42" y="206"/>
                  </a:lnTo>
                  <a:lnTo>
                    <a:pt x="17" y="200"/>
                  </a:lnTo>
                  <a:lnTo>
                    <a:pt x="13" y="193"/>
                  </a:lnTo>
                  <a:lnTo>
                    <a:pt x="9" y="187"/>
                  </a:lnTo>
                  <a:lnTo>
                    <a:pt x="6" y="181"/>
                  </a:lnTo>
                  <a:lnTo>
                    <a:pt x="4" y="175"/>
                  </a:lnTo>
                  <a:lnTo>
                    <a:pt x="2" y="167"/>
                  </a:lnTo>
                  <a:lnTo>
                    <a:pt x="1" y="161"/>
                  </a:lnTo>
                  <a:lnTo>
                    <a:pt x="0" y="153"/>
                  </a:lnTo>
                  <a:lnTo>
                    <a:pt x="0" y="147"/>
                  </a:lnTo>
                  <a:lnTo>
                    <a:pt x="5" y="117"/>
                  </a:lnTo>
                  <a:lnTo>
                    <a:pt x="20" y="89"/>
                  </a:lnTo>
                  <a:lnTo>
                    <a:pt x="44" y="64"/>
                  </a:lnTo>
                  <a:lnTo>
                    <a:pt x="76" y="43"/>
                  </a:lnTo>
                  <a:lnTo>
                    <a:pt x="115" y="25"/>
                  </a:lnTo>
                  <a:lnTo>
                    <a:pt x="159" y="11"/>
                  </a:lnTo>
                  <a:lnTo>
                    <a:pt x="208" y="3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B3B3B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4396" y="168"/>
              <a:ext cx="31" cy="58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21" y="2"/>
                </a:cxn>
                <a:cxn ang="0">
                  <a:pos x="18" y="4"/>
                </a:cxn>
                <a:cxn ang="0">
                  <a:pos x="15" y="7"/>
                </a:cxn>
                <a:cxn ang="0">
                  <a:pos x="12" y="12"/>
                </a:cxn>
                <a:cxn ang="0">
                  <a:pos x="9" y="17"/>
                </a:cxn>
                <a:cxn ang="0">
                  <a:pos x="7" y="23"/>
                </a:cxn>
                <a:cxn ang="0">
                  <a:pos x="4" y="28"/>
                </a:cxn>
                <a:cxn ang="0">
                  <a:pos x="2" y="34"/>
                </a:cxn>
                <a:cxn ang="0">
                  <a:pos x="1" y="39"/>
                </a:cxn>
                <a:cxn ang="0">
                  <a:pos x="0" y="45"/>
                </a:cxn>
                <a:cxn ang="0">
                  <a:pos x="0" y="49"/>
                </a:cxn>
                <a:cxn ang="0">
                  <a:pos x="0" y="53"/>
                </a:cxn>
                <a:cxn ang="0">
                  <a:pos x="1" y="56"/>
                </a:cxn>
                <a:cxn ang="0">
                  <a:pos x="3" y="58"/>
                </a:cxn>
                <a:cxn ang="0">
                  <a:pos x="5" y="58"/>
                </a:cxn>
                <a:cxn ang="0">
                  <a:pos x="7" y="58"/>
                </a:cxn>
                <a:cxn ang="0">
                  <a:pos x="10" y="56"/>
                </a:cxn>
                <a:cxn ang="0">
                  <a:pos x="13" y="54"/>
                </a:cxn>
                <a:cxn ang="0">
                  <a:pos x="16" y="50"/>
                </a:cxn>
                <a:cxn ang="0">
                  <a:pos x="19" y="46"/>
                </a:cxn>
                <a:cxn ang="0">
                  <a:pos x="22" y="41"/>
                </a:cxn>
                <a:cxn ang="0">
                  <a:pos x="25" y="36"/>
                </a:cxn>
                <a:cxn ang="0">
                  <a:pos x="27" y="30"/>
                </a:cxn>
                <a:cxn ang="0">
                  <a:pos x="29" y="24"/>
                </a:cxn>
                <a:cxn ang="0">
                  <a:pos x="30" y="19"/>
                </a:cxn>
                <a:cxn ang="0">
                  <a:pos x="31" y="14"/>
                </a:cxn>
                <a:cxn ang="0">
                  <a:pos x="31" y="9"/>
                </a:cxn>
                <a:cxn ang="0">
                  <a:pos x="31" y="5"/>
                </a:cxn>
                <a:cxn ang="0">
                  <a:pos x="30" y="2"/>
                </a:cxn>
                <a:cxn ang="0">
                  <a:pos x="29" y="0"/>
                </a:cxn>
              </a:cxnLst>
              <a:rect l="0" t="0" r="r" b="b"/>
              <a:pathLst>
                <a:path w="31" h="58">
                  <a:moveTo>
                    <a:pt x="29" y="0"/>
                  </a:moveTo>
                  <a:lnTo>
                    <a:pt x="26" y="0"/>
                  </a:lnTo>
                  <a:lnTo>
                    <a:pt x="24" y="0"/>
                  </a:lnTo>
                  <a:lnTo>
                    <a:pt x="21" y="2"/>
                  </a:lnTo>
                  <a:lnTo>
                    <a:pt x="18" y="4"/>
                  </a:lnTo>
                  <a:lnTo>
                    <a:pt x="15" y="7"/>
                  </a:lnTo>
                  <a:lnTo>
                    <a:pt x="12" y="12"/>
                  </a:lnTo>
                  <a:lnTo>
                    <a:pt x="9" y="17"/>
                  </a:lnTo>
                  <a:lnTo>
                    <a:pt x="7" y="23"/>
                  </a:lnTo>
                  <a:lnTo>
                    <a:pt x="4" y="28"/>
                  </a:lnTo>
                  <a:lnTo>
                    <a:pt x="2" y="34"/>
                  </a:lnTo>
                  <a:lnTo>
                    <a:pt x="1" y="39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3" y="58"/>
                  </a:lnTo>
                  <a:lnTo>
                    <a:pt x="5" y="58"/>
                  </a:lnTo>
                  <a:lnTo>
                    <a:pt x="7" y="58"/>
                  </a:lnTo>
                  <a:lnTo>
                    <a:pt x="10" y="56"/>
                  </a:lnTo>
                  <a:lnTo>
                    <a:pt x="13" y="54"/>
                  </a:lnTo>
                  <a:lnTo>
                    <a:pt x="16" y="50"/>
                  </a:lnTo>
                  <a:lnTo>
                    <a:pt x="19" y="46"/>
                  </a:lnTo>
                  <a:lnTo>
                    <a:pt x="22" y="41"/>
                  </a:lnTo>
                  <a:lnTo>
                    <a:pt x="25" y="36"/>
                  </a:lnTo>
                  <a:lnTo>
                    <a:pt x="27" y="30"/>
                  </a:lnTo>
                  <a:lnTo>
                    <a:pt x="29" y="24"/>
                  </a:lnTo>
                  <a:lnTo>
                    <a:pt x="30" y="19"/>
                  </a:lnTo>
                  <a:lnTo>
                    <a:pt x="31" y="14"/>
                  </a:lnTo>
                  <a:lnTo>
                    <a:pt x="31" y="9"/>
                  </a:lnTo>
                  <a:lnTo>
                    <a:pt x="31" y="5"/>
                  </a:lnTo>
                  <a:lnTo>
                    <a:pt x="30" y="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24"/>
            <p:cNvSpPr>
              <a:spLocks/>
            </p:cNvSpPr>
            <p:nvPr/>
          </p:nvSpPr>
          <p:spPr bwMode="auto">
            <a:xfrm>
              <a:off x="4322" y="275"/>
              <a:ext cx="31" cy="56"/>
            </a:xfrm>
            <a:custGeom>
              <a:avLst/>
              <a:gdLst/>
              <a:ahLst/>
              <a:cxnLst>
                <a:cxn ang="0">
                  <a:pos x="29" y="1"/>
                </a:cxn>
                <a:cxn ang="0">
                  <a:pos x="27" y="0"/>
                </a:cxn>
                <a:cxn ang="0">
                  <a:pos x="24" y="0"/>
                </a:cxn>
                <a:cxn ang="0">
                  <a:pos x="21" y="1"/>
                </a:cxn>
                <a:cxn ang="0">
                  <a:pos x="19" y="4"/>
                </a:cxn>
                <a:cxn ang="0">
                  <a:pos x="16" y="7"/>
                </a:cxn>
                <a:cxn ang="0">
                  <a:pos x="13" y="11"/>
                </a:cxn>
                <a:cxn ang="0">
                  <a:pos x="9" y="15"/>
                </a:cxn>
                <a:cxn ang="0">
                  <a:pos x="7" y="22"/>
                </a:cxn>
                <a:cxn ang="0">
                  <a:pos x="5" y="27"/>
                </a:cxn>
                <a:cxn ang="0">
                  <a:pos x="3" y="32"/>
                </a:cxn>
                <a:cxn ang="0">
                  <a:pos x="1" y="38"/>
                </a:cxn>
                <a:cxn ang="0">
                  <a:pos x="0" y="43"/>
                </a:cxn>
                <a:cxn ang="0">
                  <a:pos x="0" y="47"/>
                </a:cxn>
                <a:cxn ang="0">
                  <a:pos x="0" y="51"/>
                </a:cxn>
                <a:cxn ang="0">
                  <a:pos x="2" y="54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7" y="56"/>
                </a:cxn>
                <a:cxn ang="0">
                  <a:pos x="10" y="55"/>
                </a:cxn>
                <a:cxn ang="0">
                  <a:pos x="13" y="53"/>
                </a:cxn>
                <a:cxn ang="0">
                  <a:pos x="16" y="49"/>
                </a:cxn>
                <a:cxn ang="0">
                  <a:pos x="19" y="45"/>
                </a:cxn>
                <a:cxn ang="0">
                  <a:pos x="22" y="40"/>
                </a:cxn>
                <a:cxn ang="0">
                  <a:pos x="25" y="35"/>
                </a:cxn>
                <a:cxn ang="0">
                  <a:pos x="27" y="29"/>
                </a:cxn>
                <a:cxn ang="0">
                  <a:pos x="29" y="23"/>
                </a:cxn>
                <a:cxn ang="0">
                  <a:pos x="30" y="17"/>
                </a:cxn>
                <a:cxn ang="0">
                  <a:pos x="31" y="13"/>
                </a:cxn>
                <a:cxn ang="0">
                  <a:pos x="31" y="9"/>
                </a:cxn>
                <a:cxn ang="0">
                  <a:pos x="31" y="5"/>
                </a:cxn>
                <a:cxn ang="0">
                  <a:pos x="30" y="2"/>
                </a:cxn>
                <a:cxn ang="0">
                  <a:pos x="29" y="1"/>
                </a:cxn>
              </a:cxnLst>
              <a:rect l="0" t="0" r="r" b="b"/>
              <a:pathLst>
                <a:path w="31" h="56">
                  <a:moveTo>
                    <a:pt x="29" y="1"/>
                  </a:moveTo>
                  <a:lnTo>
                    <a:pt x="27" y="0"/>
                  </a:lnTo>
                  <a:lnTo>
                    <a:pt x="24" y="0"/>
                  </a:lnTo>
                  <a:lnTo>
                    <a:pt x="21" y="1"/>
                  </a:lnTo>
                  <a:lnTo>
                    <a:pt x="19" y="4"/>
                  </a:lnTo>
                  <a:lnTo>
                    <a:pt x="16" y="7"/>
                  </a:lnTo>
                  <a:lnTo>
                    <a:pt x="13" y="11"/>
                  </a:lnTo>
                  <a:lnTo>
                    <a:pt x="9" y="15"/>
                  </a:lnTo>
                  <a:lnTo>
                    <a:pt x="7" y="22"/>
                  </a:lnTo>
                  <a:lnTo>
                    <a:pt x="5" y="27"/>
                  </a:lnTo>
                  <a:lnTo>
                    <a:pt x="3" y="32"/>
                  </a:lnTo>
                  <a:lnTo>
                    <a:pt x="1" y="38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0" y="51"/>
                  </a:lnTo>
                  <a:lnTo>
                    <a:pt x="2" y="54"/>
                  </a:lnTo>
                  <a:lnTo>
                    <a:pt x="3" y="56"/>
                  </a:lnTo>
                  <a:lnTo>
                    <a:pt x="5" y="56"/>
                  </a:lnTo>
                  <a:lnTo>
                    <a:pt x="7" y="56"/>
                  </a:lnTo>
                  <a:lnTo>
                    <a:pt x="10" y="55"/>
                  </a:lnTo>
                  <a:lnTo>
                    <a:pt x="13" y="53"/>
                  </a:lnTo>
                  <a:lnTo>
                    <a:pt x="16" y="49"/>
                  </a:lnTo>
                  <a:lnTo>
                    <a:pt x="19" y="45"/>
                  </a:lnTo>
                  <a:lnTo>
                    <a:pt x="22" y="40"/>
                  </a:lnTo>
                  <a:lnTo>
                    <a:pt x="25" y="35"/>
                  </a:lnTo>
                  <a:lnTo>
                    <a:pt x="27" y="29"/>
                  </a:lnTo>
                  <a:lnTo>
                    <a:pt x="29" y="23"/>
                  </a:lnTo>
                  <a:lnTo>
                    <a:pt x="30" y="17"/>
                  </a:lnTo>
                  <a:lnTo>
                    <a:pt x="31" y="13"/>
                  </a:lnTo>
                  <a:lnTo>
                    <a:pt x="31" y="9"/>
                  </a:lnTo>
                  <a:lnTo>
                    <a:pt x="31" y="5"/>
                  </a:lnTo>
                  <a:lnTo>
                    <a:pt x="30" y="2"/>
                  </a:lnTo>
                  <a:lnTo>
                    <a:pt x="29" y="1"/>
                  </a:lnTo>
                  <a:close/>
                </a:path>
              </a:pathLst>
            </a:custGeom>
            <a:solidFill>
              <a:srgbClr val="FCFCFC"/>
            </a:solidFill>
            <a:ln w="12700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4333" y="237"/>
              <a:ext cx="31" cy="58"/>
            </a:xfrm>
            <a:custGeom>
              <a:avLst/>
              <a:gdLst/>
              <a:ahLst/>
              <a:cxnLst>
                <a:cxn ang="0">
                  <a:pos x="29" y="58"/>
                </a:cxn>
                <a:cxn ang="0">
                  <a:pos x="26" y="58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18" y="54"/>
                </a:cxn>
                <a:cxn ang="0">
                  <a:pos x="15" y="50"/>
                </a:cxn>
                <a:cxn ang="0">
                  <a:pos x="12" y="47"/>
                </a:cxn>
                <a:cxn ang="0">
                  <a:pos x="9" y="41"/>
                </a:cxn>
                <a:cxn ang="0">
                  <a:pos x="7" y="36"/>
                </a:cxn>
                <a:cxn ang="0">
                  <a:pos x="4" y="30"/>
                </a:cxn>
                <a:cxn ang="0">
                  <a:pos x="2" y="24"/>
                </a:cxn>
                <a:cxn ang="0">
                  <a:pos x="1" y="19"/>
                </a:cxn>
                <a:cxn ang="0">
                  <a:pos x="0" y="14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1" y="3"/>
                </a:cxn>
                <a:cxn ang="0">
                  <a:pos x="3" y="2"/>
                </a:cxn>
                <a:cxn ang="0">
                  <a:pos x="5" y="0"/>
                </a:cxn>
                <a:cxn ang="0">
                  <a:pos x="7" y="1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15" y="8"/>
                </a:cxn>
                <a:cxn ang="0">
                  <a:pos x="19" y="12"/>
                </a:cxn>
                <a:cxn ang="0">
                  <a:pos x="22" y="17"/>
                </a:cxn>
                <a:cxn ang="0">
                  <a:pos x="25" y="23"/>
                </a:cxn>
                <a:cxn ang="0">
                  <a:pos x="27" y="29"/>
                </a:cxn>
                <a:cxn ang="0">
                  <a:pos x="29" y="34"/>
                </a:cxn>
                <a:cxn ang="0">
                  <a:pos x="30" y="40"/>
                </a:cxn>
                <a:cxn ang="0">
                  <a:pos x="31" y="45"/>
                </a:cxn>
                <a:cxn ang="0">
                  <a:pos x="31" y="49"/>
                </a:cxn>
                <a:cxn ang="0">
                  <a:pos x="31" y="53"/>
                </a:cxn>
                <a:cxn ang="0">
                  <a:pos x="30" y="55"/>
                </a:cxn>
                <a:cxn ang="0">
                  <a:pos x="29" y="58"/>
                </a:cxn>
              </a:cxnLst>
              <a:rect l="0" t="0" r="r" b="b"/>
              <a:pathLst>
                <a:path w="31" h="58">
                  <a:moveTo>
                    <a:pt x="29" y="58"/>
                  </a:moveTo>
                  <a:lnTo>
                    <a:pt x="26" y="58"/>
                  </a:lnTo>
                  <a:lnTo>
                    <a:pt x="23" y="58"/>
                  </a:lnTo>
                  <a:lnTo>
                    <a:pt x="21" y="56"/>
                  </a:lnTo>
                  <a:lnTo>
                    <a:pt x="18" y="54"/>
                  </a:lnTo>
                  <a:lnTo>
                    <a:pt x="15" y="50"/>
                  </a:lnTo>
                  <a:lnTo>
                    <a:pt x="12" y="47"/>
                  </a:lnTo>
                  <a:lnTo>
                    <a:pt x="9" y="41"/>
                  </a:lnTo>
                  <a:lnTo>
                    <a:pt x="7" y="36"/>
                  </a:lnTo>
                  <a:lnTo>
                    <a:pt x="4" y="30"/>
                  </a:lnTo>
                  <a:lnTo>
                    <a:pt x="2" y="24"/>
                  </a:lnTo>
                  <a:lnTo>
                    <a:pt x="1" y="19"/>
                  </a:lnTo>
                  <a:lnTo>
                    <a:pt x="0" y="14"/>
                  </a:lnTo>
                  <a:lnTo>
                    <a:pt x="0" y="9"/>
                  </a:lnTo>
                  <a:lnTo>
                    <a:pt x="0" y="6"/>
                  </a:lnTo>
                  <a:lnTo>
                    <a:pt x="1" y="3"/>
                  </a:lnTo>
                  <a:lnTo>
                    <a:pt x="3" y="2"/>
                  </a:lnTo>
                  <a:lnTo>
                    <a:pt x="5" y="0"/>
                  </a:lnTo>
                  <a:lnTo>
                    <a:pt x="7" y="1"/>
                  </a:lnTo>
                  <a:lnTo>
                    <a:pt x="9" y="2"/>
                  </a:lnTo>
                  <a:lnTo>
                    <a:pt x="12" y="5"/>
                  </a:lnTo>
                  <a:lnTo>
                    <a:pt x="15" y="8"/>
                  </a:lnTo>
                  <a:lnTo>
                    <a:pt x="19" y="12"/>
                  </a:lnTo>
                  <a:lnTo>
                    <a:pt x="22" y="17"/>
                  </a:lnTo>
                  <a:lnTo>
                    <a:pt x="25" y="23"/>
                  </a:lnTo>
                  <a:lnTo>
                    <a:pt x="27" y="29"/>
                  </a:lnTo>
                  <a:lnTo>
                    <a:pt x="29" y="34"/>
                  </a:lnTo>
                  <a:lnTo>
                    <a:pt x="30" y="40"/>
                  </a:lnTo>
                  <a:lnTo>
                    <a:pt x="31" y="45"/>
                  </a:lnTo>
                  <a:lnTo>
                    <a:pt x="31" y="49"/>
                  </a:lnTo>
                  <a:lnTo>
                    <a:pt x="31" y="53"/>
                  </a:lnTo>
                  <a:lnTo>
                    <a:pt x="30" y="55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4259" y="342"/>
              <a:ext cx="31" cy="57"/>
            </a:xfrm>
            <a:custGeom>
              <a:avLst/>
              <a:gdLst/>
              <a:ahLst/>
              <a:cxnLst>
                <a:cxn ang="0">
                  <a:pos x="29" y="57"/>
                </a:cxn>
                <a:cxn ang="0">
                  <a:pos x="26" y="57"/>
                </a:cxn>
                <a:cxn ang="0">
                  <a:pos x="24" y="57"/>
                </a:cxn>
                <a:cxn ang="0">
                  <a:pos x="21" y="55"/>
                </a:cxn>
                <a:cxn ang="0">
                  <a:pos x="18" y="53"/>
                </a:cxn>
                <a:cxn ang="0">
                  <a:pos x="15" y="49"/>
                </a:cxn>
                <a:cxn ang="0">
                  <a:pos x="12" y="45"/>
                </a:cxn>
                <a:cxn ang="0">
                  <a:pos x="9" y="40"/>
                </a:cxn>
                <a:cxn ang="0">
                  <a:pos x="7" y="36"/>
                </a:cxn>
                <a:cxn ang="0">
                  <a:pos x="4" y="30"/>
                </a:cxn>
                <a:cxn ang="0">
                  <a:pos x="2" y="24"/>
                </a:cxn>
                <a:cxn ang="0">
                  <a:pos x="1" y="19"/>
                </a:cxn>
                <a:cxn ang="0">
                  <a:pos x="1" y="15"/>
                </a:cxn>
                <a:cxn ang="0">
                  <a:pos x="0" y="10"/>
                </a:cxn>
                <a:cxn ang="0">
                  <a:pos x="1" y="6"/>
                </a:cxn>
                <a:cxn ang="0">
                  <a:pos x="1" y="3"/>
                </a:cxn>
                <a:cxn ang="0">
                  <a:pos x="3" y="2"/>
                </a:cxn>
                <a:cxn ang="0">
                  <a:pos x="5" y="0"/>
                </a:cxn>
                <a:cxn ang="0">
                  <a:pos x="7" y="1"/>
                </a:cxn>
                <a:cxn ang="0">
                  <a:pos x="10" y="2"/>
                </a:cxn>
                <a:cxn ang="0">
                  <a:pos x="13" y="5"/>
                </a:cxn>
                <a:cxn ang="0">
                  <a:pos x="16" y="8"/>
                </a:cxn>
                <a:cxn ang="0">
                  <a:pos x="19" y="12"/>
                </a:cxn>
                <a:cxn ang="0">
                  <a:pos x="21" y="17"/>
                </a:cxn>
                <a:cxn ang="0">
                  <a:pos x="24" y="23"/>
                </a:cxn>
                <a:cxn ang="0">
                  <a:pos x="27" y="29"/>
                </a:cxn>
                <a:cxn ang="0">
                  <a:pos x="29" y="34"/>
                </a:cxn>
                <a:cxn ang="0">
                  <a:pos x="30" y="40"/>
                </a:cxn>
                <a:cxn ang="0">
                  <a:pos x="31" y="45"/>
                </a:cxn>
                <a:cxn ang="0">
                  <a:pos x="31" y="49"/>
                </a:cxn>
                <a:cxn ang="0">
                  <a:pos x="31" y="53"/>
                </a:cxn>
                <a:cxn ang="0">
                  <a:pos x="30" y="55"/>
                </a:cxn>
                <a:cxn ang="0">
                  <a:pos x="29" y="57"/>
                </a:cxn>
              </a:cxnLst>
              <a:rect l="0" t="0" r="r" b="b"/>
              <a:pathLst>
                <a:path w="31" h="57">
                  <a:moveTo>
                    <a:pt x="29" y="57"/>
                  </a:moveTo>
                  <a:lnTo>
                    <a:pt x="26" y="57"/>
                  </a:lnTo>
                  <a:lnTo>
                    <a:pt x="24" y="57"/>
                  </a:lnTo>
                  <a:lnTo>
                    <a:pt x="21" y="55"/>
                  </a:lnTo>
                  <a:lnTo>
                    <a:pt x="18" y="53"/>
                  </a:lnTo>
                  <a:lnTo>
                    <a:pt x="15" y="49"/>
                  </a:lnTo>
                  <a:lnTo>
                    <a:pt x="12" y="45"/>
                  </a:lnTo>
                  <a:lnTo>
                    <a:pt x="9" y="40"/>
                  </a:lnTo>
                  <a:lnTo>
                    <a:pt x="7" y="36"/>
                  </a:lnTo>
                  <a:lnTo>
                    <a:pt x="4" y="30"/>
                  </a:lnTo>
                  <a:lnTo>
                    <a:pt x="2" y="24"/>
                  </a:lnTo>
                  <a:lnTo>
                    <a:pt x="1" y="19"/>
                  </a:lnTo>
                  <a:lnTo>
                    <a:pt x="1" y="15"/>
                  </a:lnTo>
                  <a:lnTo>
                    <a:pt x="0" y="10"/>
                  </a:lnTo>
                  <a:lnTo>
                    <a:pt x="1" y="6"/>
                  </a:lnTo>
                  <a:lnTo>
                    <a:pt x="1" y="3"/>
                  </a:lnTo>
                  <a:lnTo>
                    <a:pt x="3" y="2"/>
                  </a:lnTo>
                  <a:lnTo>
                    <a:pt x="5" y="0"/>
                  </a:lnTo>
                  <a:lnTo>
                    <a:pt x="7" y="1"/>
                  </a:lnTo>
                  <a:lnTo>
                    <a:pt x="10" y="2"/>
                  </a:lnTo>
                  <a:lnTo>
                    <a:pt x="13" y="5"/>
                  </a:lnTo>
                  <a:lnTo>
                    <a:pt x="16" y="8"/>
                  </a:lnTo>
                  <a:lnTo>
                    <a:pt x="19" y="12"/>
                  </a:lnTo>
                  <a:lnTo>
                    <a:pt x="21" y="17"/>
                  </a:lnTo>
                  <a:lnTo>
                    <a:pt x="24" y="23"/>
                  </a:lnTo>
                  <a:lnTo>
                    <a:pt x="27" y="29"/>
                  </a:lnTo>
                  <a:lnTo>
                    <a:pt x="29" y="34"/>
                  </a:lnTo>
                  <a:lnTo>
                    <a:pt x="30" y="40"/>
                  </a:lnTo>
                  <a:lnTo>
                    <a:pt x="31" y="45"/>
                  </a:lnTo>
                  <a:lnTo>
                    <a:pt x="31" y="49"/>
                  </a:lnTo>
                  <a:lnTo>
                    <a:pt x="31" y="53"/>
                  </a:lnTo>
                  <a:lnTo>
                    <a:pt x="30" y="55"/>
                  </a:lnTo>
                  <a:lnTo>
                    <a:pt x="29" y="57"/>
                  </a:lnTo>
                  <a:close/>
                </a:path>
              </a:pathLst>
            </a:custGeom>
            <a:solidFill>
              <a:srgbClr val="E3E3E3"/>
            </a:solidFill>
            <a:ln w="12700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4581" y="227"/>
              <a:ext cx="31" cy="60"/>
            </a:xfrm>
            <a:custGeom>
              <a:avLst/>
              <a:gdLst/>
              <a:ahLst/>
              <a:cxnLst>
                <a:cxn ang="0">
                  <a:pos x="3" y="60"/>
                </a:cxn>
                <a:cxn ang="0">
                  <a:pos x="5" y="59"/>
                </a:cxn>
                <a:cxn ang="0">
                  <a:pos x="7" y="59"/>
                </a:cxn>
                <a:cxn ang="0">
                  <a:pos x="10" y="57"/>
                </a:cxn>
                <a:cxn ang="0">
                  <a:pos x="13" y="55"/>
                </a:cxn>
                <a:cxn ang="0">
                  <a:pos x="16" y="50"/>
                </a:cxn>
                <a:cxn ang="0">
                  <a:pos x="19" y="46"/>
                </a:cxn>
                <a:cxn ang="0">
                  <a:pos x="22" y="42"/>
                </a:cxn>
                <a:cxn ang="0">
                  <a:pos x="25" y="37"/>
                </a:cxn>
                <a:cxn ang="0">
                  <a:pos x="27" y="31"/>
                </a:cxn>
                <a:cxn ang="0">
                  <a:pos x="29" y="25"/>
                </a:cxn>
                <a:cxn ang="0">
                  <a:pos x="30" y="19"/>
                </a:cxn>
                <a:cxn ang="0">
                  <a:pos x="31" y="14"/>
                </a:cxn>
                <a:cxn ang="0">
                  <a:pos x="31" y="10"/>
                </a:cxn>
                <a:cxn ang="0">
                  <a:pos x="31" y="6"/>
                </a:cxn>
                <a:cxn ang="0">
                  <a:pos x="30" y="3"/>
                </a:cxn>
                <a:cxn ang="0">
                  <a:pos x="29" y="1"/>
                </a:cxn>
                <a:cxn ang="0">
                  <a:pos x="26" y="0"/>
                </a:cxn>
                <a:cxn ang="0">
                  <a:pos x="24" y="1"/>
                </a:cxn>
                <a:cxn ang="0">
                  <a:pos x="21" y="2"/>
                </a:cxn>
                <a:cxn ang="0">
                  <a:pos x="18" y="5"/>
                </a:cxn>
                <a:cxn ang="0">
                  <a:pos x="15" y="7"/>
                </a:cxn>
                <a:cxn ang="0">
                  <a:pos x="12" y="12"/>
                </a:cxn>
                <a:cxn ang="0">
                  <a:pos x="9" y="17"/>
                </a:cxn>
                <a:cxn ang="0">
                  <a:pos x="6" y="23"/>
                </a:cxn>
                <a:cxn ang="0">
                  <a:pos x="4" y="29"/>
                </a:cxn>
                <a:cxn ang="0">
                  <a:pos x="2" y="35"/>
                </a:cxn>
                <a:cxn ang="0">
                  <a:pos x="1" y="40"/>
                </a:cxn>
                <a:cxn ang="0">
                  <a:pos x="0" y="46"/>
                </a:cxn>
                <a:cxn ang="0">
                  <a:pos x="0" y="50"/>
                </a:cxn>
                <a:cxn ang="0">
                  <a:pos x="0" y="54"/>
                </a:cxn>
                <a:cxn ang="0">
                  <a:pos x="1" y="57"/>
                </a:cxn>
                <a:cxn ang="0">
                  <a:pos x="3" y="60"/>
                </a:cxn>
              </a:cxnLst>
              <a:rect l="0" t="0" r="r" b="b"/>
              <a:pathLst>
                <a:path w="31" h="60">
                  <a:moveTo>
                    <a:pt x="3" y="60"/>
                  </a:moveTo>
                  <a:lnTo>
                    <a:pt x="5" y="59"/>
                  </a:lnTo>
                  <a:lnTo>
                    <a:pt x="7" y="59"/>
                  </a:lnTo>
                  <a:lnTo>
                    <a:pt x="10" y="57"/>
                  </a:lnTo>
                  <a:lnTo>
                    <a:pt x="13" y="55"/>
                  </a:lnTo>
                  <a:lnTo>
                    <a:pt x="16" y="50"/>
                  </a:lnTo>
                  <a:lnTo>
                    <a:pt x="19" y="46"/>
                  </a:lnTo>
                  <a:lnTo>
                    <a:pt x="22" y="42"/>
                  </a:lnTo>
                  <a:lnTo>
                    <a:pt x="25" y="37"/>
                  </a:lnTo>
                  <a:lnTo>
                    <a:pt x="27" y="31"/>
                  </a:lnTo>
                  <a:lnTo>
                    <a:pt x="29" y="25"/>
                  </a:lnTo>
                  <a:lnTo>
                    <a:pt x="30" y="19"/>
                  </a:lnTo>
                  <a:lnTo>
                    <a:pt x="31" y="14"/>
                  </a:lnTo>
                  <a:lnTo>
                    <a:pt x="31" y="10"/>
                  </a:lnTo>
                  <a:lnTo>
                    <a:pt x="31" y="6"/>
                  </a:lnTo>
                  <a:lnTo>
                    <a:pt x="30" y="3"/>
                  </a:lnTo>
                  <a:lnTo>
                    <a:pt x="29" y="1"/>
                  </a:lnTo>
                  <a:lnTo>
                    <a:pt x="26" y="0"/>
                  </a:lnTo>
                  <a:lnTo>
                    <a:pt x="24" y="1"/>
                  </a:lnTo>
                  <a:lnTo>
                    <a:pt x="21" y="2"/>
                  </a:lnTo>
                  <a:lnTo>
                    <a:pt x="18" y="5"/>
                  </a:lnTo>
                  <a:lnTo>
                    <a:pt x="15" y="7"/>
                  </a:lnTo>
                  <a:lnTo>
                    <a:pt x="12" y="12"/>
                  </a:lnTo>
                  <a:lnTo>
                    <a:pt x="9" y="17"/>
                  </a:lnTo>
                  <a:lnTo>
                    <a:pt x="6" y="23"/>
                  </a:lnTo>
                  <a:lnTo>
                    <a:pt x="4" y="29"/>
                  </a:lnTo>
                  <a:lnTo>
                    <a:pt x="2" y="35"/>
                  </a:lnTo>
                  <a:lnTo>
                    <a:pt x="1" y="40"/>
                  </a:lnTo>
                  <a:lnTo>
                    <a:pt x="0" y="46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1" y="57"/>
                  </a:lnTo>
                  <a:lnTo>
                    <a:pt x="3" y="60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4575" y="314"/>
              <a:ext cx="31" cy="58"/>
            </a:xfrm>
            <a:custGeom>
              <a:avLst/>
              <a:gdLst/>
              <a:ahLst/>
              <a:cxnLst>
                <a:cxn ang="0">
                  <a:pos x="4" y="58"/>
                </a:cxn>
                <a:cxn ang="0">
                  <a:pos x="6" y="58"/>
                </a:cxn>
                <a:cxn ang="0">
                  <a:pos x="8" y="58"/>
                </a:cxn>
                <a:cxn ang="0">
                  <a:pos x="11" y="55"/>
                </a:cxn>
                <a:cxn ang="0">
                  <a:pos x="14" y="53"/>
                </a:cxn>
                <a:cxn ang="0">
                  <a:pos x="16" y="49"/>
                </a:cxn>
                <a:cxn ang="0">
                  <a:pos x="19" y="45"/>
                </a:cxn>
                <a:cxn ang="0">
                  <a:pos x="22" y="40"/>
                </a:cxn>
                <a:cxn ang="0">
                  <a:pos x="25" y="36"/>
                </a:cxn>
                <a:cxn ang="0">
                  <a:pos x="27" y="30"/>
                </a:cxn>
                <a:cxn ang="0">
                  <a:pos x="29" y="23"/>
                </a:cxn>
                <a:cxn ang="0">
                  <a:pos x="30" y="18"/>
                </a:cxn>
                <a:cxn ang="0">
                  <a:pos x="31" y="13"/>
                </a:cxn>
                <a:cxn ang="0">
                  <a:pos x="31" y="8"/>
                </a:cxn>
                <a:cxn ang="0">
                  <a:pos x="31" y="5"/>
                </a:cxn>
                <a:cxn ang="0">
                  <a:pos x="31" y="2"/>
                </a:cxn>
                <a:cxn ang="0">
                  <a:pos x="30" y="1"/>
                </a:cxn>
                <a:cxn ang="0">
                  <a:pos x="27" y="0"/>
                </a:cxn>
                <a:cxn ang="0">
                  <a:pos x="25" y="0"/>
                </a:cxn>
                <a:cxn ang="0">
                  <a:pos x="22" y="2"/>
                </a:cxn>
                <a:cxn ang="0">
                  <a:pos x="19" y="4"/>
                </a:cxn>
                <a:cxn ang="0">
                  <a:pos x="16" y="7"/>
                </a:cxn>
                <a:cxn ang="0">
                  <a:pos x="13" y="12"/>
                </a:cxn>
                <a:cxn ang="0">
                  <a:pos x="10" y="17"/>
                </a:cxn>
                <a:cxn ang="0">
                  <a:pos x="7" y="23"/>
                </a:cxn>
                <a:cxn ang="0">
                  <a:pos x="5" y="28"/>
                </a:cxn>
                <a:cxn ang="0">
                  <a:pos x="3" y="34"/>
                </a:cxn>
                <a:cxn ang="0">
                  <a:pos x="1" y="39"/>
                </a:cxn>
                <a:cxn ang="0">
                  <a:pos x="1" y="45"/>
                </a:cxn>
                <a:cxn ang="0">
                  <a:pos x="0" y="49"/>
                </a:cxn>
                <a:cxn ang="0">
                  <a:pos x="1" y="53"/>
                </a:cxn>
                <a:cxn ang="0">
                  <a:pos x="2" y="55"/>
                </a:cxn>
                <a:cxn ang="0">
                  <a:pos x="4" y="58"/>
                </a:cxn>
              </a:cxnLst>
              <a:rect l="0" t="0" r="r" b="b"/>
              <a:pathLst>
                <a:path w="31" h="58">
                  <a:moveTo>
                    <a:pt x="4" y="58"/>
                  </a:moveTo>
                  <a:lnTo>
                    <a:pt x="6" y="58"/>
                  </a:lnTo>
                  <a:lnTo>
                    <a:pt x="8" y="58"/>
                  </a:lnTo>
                  <a:lnTo>
                    <a:pt x="11" y="55"/>
                  </a:lnTo>
                  <a:lnTo>
                    <a:pt x="14" y="53"/>
                  </a:lnTo>
                  <a:lnTo>
                    <a:pt x="16" y="49"/>
                  </a:lnTo>
                  <a:lnTo>
                    <a:pt x="19" y="45"/>
                  </a:lnTo>
                  <a:lnTo>
                    <a:pt x="22" y="40"/>
                  </a:lnTo>
                  <a:lnTo>
                    <a:pt x="25" y="36"/>
                  </a:lnTo>
                  <a:lnTo>
                    <a:pt x="27" y="30"/>
                  </a:lnTo>
                  <a:lnTo>
                    <a:pt x="29" y="23"/>
                  </a:lnTo>
                  <a:lnTo>
                    <a:pt x="30" y="18"/>
                  </a:lnTo>
                  <a:lnTo>
                    <a:pt x="31" y="13"/>
                  </a:lnTo>
                  <a:lnTo>
                    <a:pt x="31" y="8"/>
                  </a:lnTo>
                  <a:lnTo>
                    <a:pt x="31" y="5"/>
                  </a:lnTo>
                  <a:lnTo>
                    <a:pt x="31" y="2"/>
                  </a:lnTo>
                  <a:lnTo>
                    <a:pt x="30" y="1"/>
                  </a:lnTo>
                  <a:lnTo>
                    <a:pt x="27" y="0"/>
                  </a:lnTo>
                  <a:lnTo>
                    <a:pt x="25" y="0"/>
                  </a:lnTo>
                  <a:lnTo>
                    <a:pt x="22" y="2"/>
                  </a:lnTo>
                  <a:lnTo>
                    <a:pt x="19" y="4"/>
                  </a:lnTo>
                  <a:lnTo>
                    <a:pt x="16" y="7"/>
                  </a:lnTo>
                  <a:lnTo>
                    <a:pt x="13" y="12"/>
                  </a:lnTo>
                  <a:lnTo>
                    <a:pt x="10" y="17"/>
                  </a:lnTo>
                  <a:lnTo>
                    <a:pt x="7" y="23"/>
                  </a:lnTo>
                  <a:lnTo>
                    <a:pt x="5" y="28"/>
                  </a:lnTo>
                  <a:lnTo>
                    <a:pt x="3" y="34"/>
                  </a:lnTo>
                  <a:lnTo>
                    <a:pt x="1" y="39"/>
                  </a:lnTo>
                  <a:lnTo>
                    <a:pt x="1" y="45"/>
                  </a:lnTo>
                  <a:lnTo>
                    <a:pt x="0" y="49"/>
                  </a:lnTo>
                  <a:lnTo>
                    <a:pt x="1" y="53"/>
                  </a:lnTo>
                  <a:lnTo>
                    <a:pt x="2" y="55"/>
                  </a:lnTo>
                  <a:lnTo>
                    <a:pt x="4" y="58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29"/>
            <p:cNvSpPr>
              <a:spLocks/>
            </p:cNvSpPr>
            <p:nvPr/>
          </p:nvSpPr>
          <p:spPr bwMode="auto">
            <a:xfrm>
              <a:off x="4734" y="260"/>
              <a:ext cx="31" cy="58"/>
            </a:xfrm>
            <a:custGeom>
              <a:avLst/>
              <a:gdLst/>
              <a:ahLst/>
              <a:cxnLst>
                <a:cxn ang="0">
                  <a:pos x="29" y="58"/>
                </a:cxn>
                <a:cxn ang="0">
                  <a:pos x="26" y="58"/>
                </a:cxn>
                <a:cxn ang="0">
                  <a:pos x="24" y="58"/>
                </a:cxn>
                <a:cxn ang="0">
                  <a:pos x="21" y="56"/>
                </a:cxn>
                <a:cxn ang="0">
                  <a:pos x="18" y="54"/>
                </a:cxn>
                <a:cxn ang="0">
                  <a:pos x="15" y="50"/>
                </a:cxn>
                <a:cxn ang="0">
                  <a:pos x="12" y="46"/>
                </a:cxn>
                <a:cxn ang="0">
                  <a:pos x="9" y="41"/>
                </a:cxn>
                <a:cxn ang="0">
                  <a:pos x="7" y="37"/>
                </a:cxn>
                <a:cxn ang="0">
                  <a:pos x="4" y="30"/>
                </a:cxn>
                <a:cxn ang="0">
                  <a:pos x="2" y="24"/>
                </a:cxn>
                <a:cxn ang="0">
                  <a:pos x="1" y="19"/>
                </a:cxn>
                <a:cxn ang="0">
                  <a:pos x="0" y="14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3" y="1"/>
                </a:cxn>
                <a:cxn ang="0">
                  <a:pos x="5" y="0"/>
                </a:cxn>
                <a:cxn ang="0">
                  <a:pos x="8" y="0"/>
                </a:cxn>
                <a:cxn ang="0">
                  <a:pos x="10" y="2"/>
                </a:cxn>
                <a:cxn ang="0">
                  <a:pos x="13" y="4"/>
                </a:cxn>
                <a:cxn ang="0">
                  <a:pos x="16" y="7"/>
                </a:cxn>
                <a:cxn ang="0">
                  <a:pos x="19" y="12"/>
                </a:cxn>
                <a:cxn ang="0">
                  <a:pos x="22" y="17"/>
                </a:cxn>
                <a:cxn ang="0">
                  <a:pos x="25" y="23"/>
                </a:cxn>
                <a:cxn ang="0">
                  <a:pos x="27" y="28"/>
                </a:cxn>
                <a:cxn ang="0">
                  <a:pos x="29" y="34"/>
                </a:cxn>
                <a:cxn ang="0">
                  <a:pos x="30" y="40"/>
                </a:cxn>
                <a:cxn ang="0">
                  <a:pos x="31" y="45"/>
                </a:cxn>
                <a:cxn ang="0">
                  <a:pos x="31" y="49"/>
                </a:cxn>
                <a:cxn ang="0">
                  <a:pos x="31" y="53"/>
                </a:cxn>
                <a:cxn ang="0">
                  <a:pos x="30" y="56"/>
                </a:cxn>
                <a:cxn ang="0">
                  <a:pos x="29" y="58"/>
                </a:cxn>
              </a:cxnLst>
              <a:rect l="0" t="0" r="r" b="b"/>
              <a:pathLst>
                <a:path w="31" h="58">
                  <a:moveTo>
                    <a:pt x="29" y="58"/>
                  </a:moveTo>
                  <a:lnTo>
                    <a:pt x="26" y="58"/>
                  </a:lnTo>
                  <a:lnTo>
                    <a:pt x="24" y="58"/>
                  </a:lnTo>
                  <a:lnTo>
                    <a:pt x="21" y="56"/>
                  </a:lnTo>
                  <a:lnTo>
                    <a:pt x="18" y="54"/>
                  </a:lnTo>
                  <a:lnTo>
                    <a:pt x="15" y="50"/>
                  </a:lnTo>
                  <a:lnTo>
                    <a:pt x="12" y="46"/>
                  </a:lnTo>
                  <a:lnTo>
                    <a:pt x="9" y="41"/>
                  </a:lnTo>
                  <a:lnTo>
                    <a:pt x="7" y="37"/>
                  </a:lnTo>
                  <a:lnTo>
                    <a:pt x="4" y="30"/>
                  </a:lnTo>
                  <a:lnTo>
                    <a:pt x="2" y="24"/>
                  </a:lnTo>
                  <a:lnTo>
                    <a:pt x="1" y="19"/>
                  </a:lnTo>
                  <a:lnTo>
                    <a:pt x="0" y="14"/>
                  </a:lnTo>
                  <a:lnTo>
                    <a:pt x="0" y="9"/>
                  </a:lnTo>
                  <a:lnTo>
                    <a:pt x="0" y="6"/>
                  </a:lnTo>
                  <a:lnTo>
                    <a:pt x="2" y="2"/>
                  </a:lnTo>
                  <a:lnTo>
                    <a:pt x="3" y="1"/>
                  </a:lnTo>
                  <a:lnTo>
                    <a:pt x="5" y="0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3" y="4"/>
                  </a:lnTo>
                  <a:lnTo>
                    <a:pt x="16" y="7"/>
                  </a:lnTo>
                  <a:lnTo>
                    <a:pt x="19" y="12"/>
                  </a:lnTo>
                  <a:lnTo>
                    <a:pt x="22" y="17"/>
                  </a:lnTo>
                  <a:lnTo>
                    <a:pt x="25" y="23"/>
                  </a:lnTo>
                  <a:lnTo>
                    <a:pt x="27" y="28"/>
                  </a:lnTo>
                  <a:lnTo>
                    <a:pt x="29" y="34"/>
                  </a:lnTo>
                  <a:lnTo>
                    <a:pt x="30" y="40"/>
                  </a:lnTo>
                  <a:lnTo>
                    <a:pt x="31" y="45"/>
                  </a:lnTo>
                  <a:lnTo>
                    <a:pt x="31" y="49"/>
                  </a:lnTo>
                  <a:lnTo>
                    <a:pt x="31" y="53"/>
                  </a:lnTo>
                  <a:lnTo>
                    <a:pt x="30" y="56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30"/>
            <p:cNvSpPr>
              <a:spLocks/>
            </p:cNvSpPr>
            <p:nvPr/>
          </p:nvSpPr>
          <p:spPr bwMode="auto">
            <a:xfrm>
              <a:off x="4619" y="213"/>
              <a:ext cx="24" cy="70"/>
            </a:xfrm>
            <a:custGeom>
              <a:avLst/>
              <a:gdLst/>
              <a:ahLst/>
              <a:cxnLst>
                <a:cxn ang="0">
                  <a:pos x="6" y="70"/>
                </a:cxn>
                <a:cxn ang="0">
                  <a:pos x="7" y="69"/>
                </a:cxn>
                <a:cxn ang="0">
                  <a:pos x="10" y="67"/>
                </a:cxn>
                <a:cxn ang="0">
                  <a:pos x="12" y="64"/>
                </a:cxn>
                <a:cxn ang="0">
                  <a:pos x="14" y="60"/>
                </a:cxn>
                <a:cxn ang="0">
                  <a:pos x="16" y="55"/>
                </a:cxn>
                <a:cxn ang="0">
                  <a:pos x="18" y="49"/>
                </a:cxn>
                <a:cxn ang="0">
                  <a:pos x="20" y="43"/>
                </a:cxn>
                <a:cxn ang="0">
                  <a:pos x="22" y="36"/>
                </a:cxn>
                <a:cxn ang="0">
                  <a:pos x="23" y="28"/>
                </a:cxn>
                <a:cxn ang="0">
                  <a:pos x="24" y="22"/>
                </a:cxn>
                <a:cxn ang="0">
                  <a:pos x="24" y="16"/>
                </a:cxn>
                <a:cxn ang="0">
                  <a:pos x="24" y="11"/>
                </a:cxn>
                <a:cxn ang="0">
                  <a:pos x="23" y="6"/>
                </a:cxn>
                <a:cxn ang="0">
                  <a:pos x="22" y="3"/>
                </a:cxn>
                <a:cxn ang="0">
                  <a:pos x="21" y="1"/>
                </a:cxn>
                <a:cxn ang="0">
                  <a:pos x="19" y="1"/>
                </a:cxn>
                <a:cxn ang="0">
                  <a:pos x="17" y="0"/>
                </a:cxn>
                <a:cxn ang="0">
                  <a:pos x="15" y="2"/>
                </a:cxn>
                <a:cxn ang="0">
                  <a:pos x="12" y="5"/>
                </a:cxn>
                <a:cxn ang="0">
                  <a:pos x="10" y="10"/>
                </a:cxn>
                <a:cxn ang="0">
                  <a:pos x="8" y="14"/>
                </a:cxn>
                <a:cxn ang="0">
                  <a:pos x="6" y="20"/>
                </a:cxn>
                <a:cxn ang="0">
                  <a:pos x="4" y="26"/>
                </a:cxn>
                <a:cxn ang="0">
                  <a:pos x="3" y="34"/>
                </a:cxn>
                <a:cxn ang="0">
                  <a:pos x="1" y="41"/>
                </a:cxn>
                <a:cxn ang="0">
                  <a:pos x="1" y="47"/>
                </a:cxn>
                <a:cxn ang="0">
                  <a:pos x="0" y="53"/>
                </a:cxn>
                <a:cxn ang="0">
                  <a:pos x="1" y="59"/>
                </a:cxn>
                <a:cxn ang="0">
                  <a:pos x="1" y="62"/>
                </a:cxn>
                <a:cxn ang="0">
                  <a:pos x="2" y="66"/>
                </a:cxn>
                <a:cxn ang="0">
                  <a:pos x="3" y="68"/>
                </a:cxn>
                <a:cxn ang="0">
                  <a:pos x="6" y="70"/>
                </a:cxn>
              </a:cxnLst>
              <a:rect l="0" t="0" r="r" b="b"/>
              <a:pathLst>
                <a:path w="24" h="70">
                  <a:moveTo>
                    <a:pt x="6" y="70"/>
                  </a:moveTo>
                  <a:lnTo>
                    <a:pt x="7" y="69"/>
                  </a:lnTo>
                  <a:lnTo>
                    <a:pt x="10" y="67"/>
                  </a:lnTo>
                  <a:lnTo>
                    <a:pt x="12" y="64"/>
                  </a:lnTo>
                  <a:lnTo>
                    <a:pt x="14" y="60"/>
                  </a:lnTo>
                  <a:lnTo>
                    <a:pt x="16" y="55"/>
                  </a:lnTo>
                  <a:lnTo>
                    <a:pt x="18" y="49"/>
                  </a:lnTo>
                  <a:lnTo>
                    <a:pt x="20" y="43"/>
                  </a:lnTo>
                  <a:lnTo>
                    <a:pt x="22" y="36"/>
                  </a:lnTo>
                  <a:lnTo>
                    <a:pt x="23" y="28"/>
                  </a:lnTo>
                  <a:lnTo>
                    <a:pt x="24" y="22"/>
                  </a:lnTo>
                  <a:lnTo>
                    <a:pt x="24" y="16"/>
                  </a:lnTo>
                  <a:lnTo>
                    <a:pt x="24" y="11"/>
                  </a:lnTo>
                  <a:lnTo>
                    <a:pt x="23" y="6"/>
                  </a:lnTo>
                  <a:lnTo>
                    <a:pt x="22" y="3"/>
                  </a:lnTo>
                  <a:lnTo>
                    <a:pt x="21" y="1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5" y="2"/>
                  </a:lnTo>
                  <a:lnTo>
                    <a:pt x="12" y="5"/>
                  </a:lnTo>
                  <a:lnTo>
                    <a:pt x="10" y="10"/>
                  </a:lnTo>
                  <a:lnTo>
                    <a:pt x="8" y="14"/>
                  </a:lnTo>
                  <a:lnTo>
                    <a:pt x="6" y="20"/>
                  </a:lnTo>
                  <a:lnTo>
                    <a:pt x="4" y="26"/>
                  </a:lnTo>
                  <a:lnTo>
                    <a:pt x="3" y="34"/>
                  </a:lnTo>
                  <a:lnTo>
                    <a:pt x="1" y="41"/>
                  </a:lnTo>
                  <a:lnTo>
                    <a:pt x="1" y="47"/>
                  </a:lnTo>
                  <a:lnTo>
                    <a:pt x="0" y="53"/>
                  </a:lnTo>
                  <a:lnTo>
                    <a:pt x="1" y="59"/>
                  </a:lnTo>
                  <a:lnTo>
                    <a:pt x="1" y="62"/>
                  </a:lnTo>
                  <a:lnTo>
                    <a:pt x="2" y="66"/>
                  </a:lnTo>
                  <a:lnTo>
                    <a:pt x="3" y="68"/>
                  </a:lnTo>
                  <a:lnTo>
                    <a:pt x="6" y="70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31"/>
            <p:cNvSpPr>
              <a:spLocks/>
            </p:cNvSpPr>
            <p:nvPr/>
          </p:nvSpPr>
          <p:spPr bwMode="auto">
            <a:xfrm>
              <a:off x="4614" y="300"/>
              <a:ext cx="23" cy="69"/>
            </a:xfrm>
            <a:custGeom>
              <a:avLst/>
              <a:gdLst/>
              <a:ahLst/>
              <a:cxnLst>
                <a:cxn ang="0">
                  <a:pos x="5" y="69"/>
                </a:cxn>
                <a:cxn ang="0">
                  <a:pos x="7" y="68"/>
                </a:cxn>
                <a:cxn ang="0">
                  <a:pos x="9" y="66"/>
                </a:cxn>
                <a:cxn ang="0">
                  <a:pos x="12" y="63"/>
                </a:cxn>
                <a:cxn ang="0">
                  <a:pos x="14" y="59"/>
                </a:cxn>
                <a:cxn ang="0">
                  <a:pos x="16" y="54"/>
                </a:cxn>
                <a:cxn ang="0">
                  <a:pos x="18" y="48"/>
                </a:cxn>
                <a:cxn ang="0">
                  <a:pos x="20" y="42"/>
                </a:cxn>
                <a:cxn ang="0">
                  <a:pos x="22" y="35"/>
                </a:cxn>
                <a:cxn ang="0">
                  <a:pos x="23" y="28"/>
                </a:cxn>
                <a:cxn ang="0">
                  <a:pos x="23" y="22"/>
                </a:cxn>
                <a:cxn ang="0">
                  <a:pos x="23" y="15"/>
                </a:cxn>
                <a:cxn ang="0">
                  <a:pos x="23" y="10"/>
                </a:cxn>
                <a:cxn ang="0">
                  <a:pos x="23" y="5"/>
                </a:cxn>
                <a:cxn ang="0">
                  <a:pos x="22" y="3"/>
                </a:cxn>
                <a:cxn ang="0">
                  <a:pos x="20" y="0"/>
                </a:cxn>
                <a:cxn ang="0">
                  <a:pos x="19" y="0"/>
                </a:cxn>
                <a:cxn ang="0">
                  <a:pos x="17" y="0"/>
                </a:cxn>
                <a:cxn ang="0">
                  <a:pos x="14" y="2"/>
                </a:cxn>
                <a:cxn ang="0">
                  <a:pos x="12" y="5"/>
                </a:cxn>
                <a:cxn ang="0">
                  <a:pos x="10" y="9"/>
                </a:cxn>
                <a:cxn ang="0">
                  <a:pos x="8" y="14"/>
                </a:cxn>
                <a:cxn ang="0">
                  <a:pos x="6" y="20"/>
                </a:cxn>
                <a:cxn ang="0">
                  <a:pos x="4" y="26"/>
                </a:cxn>
                <a:cxn ang="0">
                  <a:pos x="3" y="33"/>
                </a:cxn>
                <a:cxn ang="0">
                  <a:pos x="1" y="39"/>
                </a:cxn>
                <a:cxn ang="0">
                  <a:pos x="0" y="46"/>
                </a:cxn>
                <a:cxn ang="0">
                  <a:pos x="0" y="52"/>
                </a:cxn>
                <a:cxn ang="0">
                  <a:pos x="0" y="58"/>
                </a:cxn>
                <a:cxn ang="0">
                  <a:pos x="1" y="61"/>
                </a:cxn>
                <a:cxn ang="0">
                  <a:pos x="2" y="65"/>
                </a:cxn>
                <a:cxn ang="0">
                  <a:pos x="3" y="67"/>
                </a:cxn>
                <a:cxn ang="0">
                  <a:pos x="5" y="69"/>
                </a:cxn>
              </a:cxnLst>
              <a:rect l="0" t="0" r="r" b="b"/>
              <a:pathLst>
                <a:path w="23" h="69">
                  <a:moveTo>
                    <a:pt x="5" y="69"/>
                  </a:moveTo>
                  <a:lnTo>
                    <a:pt x="7" y="68"/>
                  </a:lnTo>
                  <a:lnTo>
                    <a:pt x="9" y="66"/>
                  </a:lnTo>
                  <a:lnTo>
                    <a:pt x="12" y="63"/>
                  </a:lnTo>
                  <a:lnTo>
                    <a:pt x="14" y="59"/>
                  </a:lnTo>
                  <a:lnTo>
                    <a:pt x="16" y="54"/>
                  </a:lnTo>
                  <a:lnTo>
                    <a:pt x="18" y="48"/>
                  </a:lnTo>
                  <a:lnTo>
                    <a:pt x="20" y="42"/>
                  </a:lnTo>
                  <a:lnTo>
                    <a:pt x="22" y="35"/>
                  </a:lnTo>
                  <a:lnTo>
                    <a:pt x="23" y="28"/>
                  </a:lnTo>
                  <a:lnTo>
                    <a:pt x="23" y="22"/>
                  </a:lnTo>
                  <a:lnTo>
                    <a:pt x="23" y="15"/>
                  </a:lnTo>
                  <a:lnTo>
                    <a:pt x="23" y="10"/>
                  </a:lnTo>
                  <a:lnTo>
                    <a:pt x="23" y="5"/>
                  </a:lnTo>
                  <a:lnTo>
                    <a:pt x="22" y="3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4" y="2"/>
                  </a:lnTo>
                  <a:lnTo>
                    <a:pt x="12" y="5"/>
                  </a:lnTo>
                  <a:lnTo>
                    <a:pt x="10" y="9"/>
                  </a:lnTo>
                  <a:lnTo>
                    <a:pt x="8" y="14"/>
                  </a:lnTo>
                  <a:lnTo>
                    <a:pt x="6" y="20"/>
                  </a:lnTo>
                  <a:lnTo>
                    <a:pt x="4" y="26"/>
                  </a:lnTo>
                  <a:lnTo>
                    <a:pt x="3" y="33"/>
                  </a:lnTo>
                  <a:lnTo>
                    <a:pt x="1" y="39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1" y="61"/>
                  </a:lnTo>
                  <a:lnTo>
                    <a:pt x="2" y="65"/>
                  </a:lnTo>
                  <a:lnTo>
                    <a:pt x="3" y="67"/>
                  </a:lnTo>
                  <a:lnTo>
                    <a:pt x="5" y="69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32"/>
            <p:cNvSpPr>
              <a:spLocks/>
            </p:cNvSpPr>
            <p:nvPr/>
          </p:nvSpPr>
          <p:spPr bwMode="auto">
            <a:xfrm>
              <a:off x="4528" y="339"/>
              <a:ext cx="23" cy="69"/>
            </a:xfrm>
            <a:custGeom>
              <a:avLst/>
              <a:gdLst/>
              <a:ahLst/>
              <a:cxnLst>
                <a:cxn ang="0">
                  <a:pos x="6" y="69"/>
                </a:cxn>
                <a:cxn ang="0">
                  <a:pos x="8" y="68"/>
                </a:cxn>
                <a:cxn ang="0">
                  <a:pos x="10" y="67"/>
                </a:cxn>
                <a:cxn ang="0">
                  <a:pos x="12" y="63"/>
                </a:cxn>
                <a:cxn ang="0">
                  <a:pos x="14" y="60"/>
                </a:cxn>
                <a:cxn ang="0">
                  <a:pos x="16" y="54"/>
                </a:cxn>
                <a:cxn ang="0">
                  <a:pos x="19" y="49"/>
                </a:cxn>
                <a:cxn ang="0">
                  <a:pos x="20" y="42"/>
                </a:cxn>
                <a:cxn ang="0">
                  <a:pos x="22" y="36"/>
                </a:cxn>
                <a:cxn ang="0">
                  <a:pos x="23" y="28"/>
                </a:cxn>
                <a:cxn ang="0">
                  <a:pos x="23" y="22"/>
                </a:cxn>
                <a:cxn ang="0">
                  <a:pos x="23" y="15"/>
                </a:cxn>
                <a:cxn ang="0">
                  <a:pos x="23" y="11"/>
                </a:cxn>
                <a:cxn ang="0">
                  <a:pos x="22" y="6"/>
                </a:cxn>
                <a:cxn ang="0">
                  <a:pos x="22" y="3"/>
                </a:cxn>
                <a:cxn ang="0">
                  <a:pos x="20" y="0"/>
                </a:cxn>
                <a:cxn ang="0">
                  <a:pos x="19" y="0"/>
                </a:cxn>
                <a:cxn ang="0">
                  <a:pos x="16" y="0"/>
                </a:cxn>
                <a:cxn ang="0">
                  <a:pos x="14" y="2"/>
                </a:cxn>
                <a:cxn ang="0">
                  <a:pos x="12" y="5"/>
                </a:cxn>
                <a:cxn ang="0">
                  <a:pos x="10" y="9"/>
                </a:cxn>
                <a:cxn ang="0">
                  <a:pos x="8" y="13"/>
                </a:cxn>
                <a:cxn ang="0">
                  <a:pos x="6" y="20"/>
                </a:cxn>
                <a:cxn ang="0">
                  <a:pos x="3" y="26"/>
                </a:cxn>
                <a:cxn ang="0">
                  <a:pos x="2" y="34"/>
                </a:cxn>
                <a:cxn ang="0">
                  <a:pos x="1" y="40"/>
                </a:cxn>
                <a:cxn ang="0">
                  <a:pos x="0" y="47"/>
                </a:cxn>
                <a:cxn ang="0">
                  <a:pos x="0" y="52"/>
                </a:cxn>
                <a:cxn ang="0">
                  <a:pos x="0" y="58"/>
                </a:cxn>
                <a:cxn ang="0">
                  <a:pos x="1" y="62"/>
                </a:cxn>
                <a:cxn ang="0">
                  <a:pos x="2" y="65"/>
                </a:cxn>
                <a:cxn ang="0">
                  <a:pos x="3" y="67"/>
                </a:cxn>
                <a:cxn ang="0">
                  <a:pos x="6" y="69"/>
                </a:cxn>
              </a:cxnLst>
              <a:rect l="0" t="0" r="r" b="b"/>
              <a:pathLst>
                <a:path w="23" h="69">
                  <a:moveTo>
                    <a:pt x="6" y="69"/>
                  </a:moveTo>
                  <a:lnTo>
                    <a:pt x="8" y="68"/>
                  </a:lnTo>
                  <a:lnTo>
                    <a:pt x="10" y="67"/>
                  </a:lnTo>
                  <a:lnTo>
                    <a:pt x="12" y="63"/>
                  </a:lnTo>
                  <a:lnTo>
                    <a:pt x="14" y="60"/>
                  </a:lnTo>
                  <a:lnTo>
                    <a:pt x="16" y="54"/>
                  </a:lnTo>
                  <a:lnTo>
                    <a:pt x="19" y="49"/>
                  </a:lnTo>
                  <a:lnTo>
                    <a:pt x="20" y="42"/>
                  </a:lnTo>
                  <a:lnTo>
                    <a:pt x="22" y="36"/>
                  </a:lnTo>
                  <a:lnTo>
                    <a:pt x="23" y="28"/>
                  </a:lnTo>
                  <a:lnTo>
                    <a:pt x="23" y="22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2" y="6"/>
                  </a:lnTo>
                  <a:lnTo>
                    <a:pt x="22" y="3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2" y="5"/>
                  </a:lnTo>
                  <a:lnTo>
                    <a:pt x="10" y="9"/>
                  </a:lnTo>
                  <a:lnTo>
                    <a:pt x="8" y="13"/>
                  </a:lnTo>
                  <a:lnTo>
                    <a:pt x="6" y="20"/>
                  </a:lnTo>
                  <a:lnTo>
                    <a:pt x="3" y="26"/>
                  </a:lnTo>
                  <a:lnTo>
                    <a:pt x="2" y="34"/>
                  </a:lnTo>
                  <a:lnTo>
                    <a:pt x="1" y="40"/>
                  </a:lnTo>
                  <a:lnTo>
                    <a:pt x="0" y="47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1" y="62"/>
                  </a:lnTo>
                  <a:lnTo>
                    <a:pt x="2" y="65"/>
                  </a:lnTo>
                  <a:lnTo>
                    <a:pt x="3" y="67"/>
                  </a:lnTo>
                  <a:lnTo>
                    <a:pt x="6" y="69"/>
                  </a:lnTo>
                  <a:close/>
                </a:path>
              </a:pathLst>
            </a:custGeom>
            <a:solidFill>
              <a:srgbClr val="E3E3E3"/>
            </a:solidFill>
            <a:ln w="12700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33"/>
            <p:cNvSpPr>
              <a:spLocks/>
            </p:cNvSpPr>
            <p:nvPr/>
          </p:nvSpPr>
          <p:spPr bwMode="auto">
            <a:xfrm>
              <a:off x="4414" y="358"/>
              <a:ext cx="23" cy="69"/>
            </a:xfrm>
            <a:custGeom>
              <a:avLst/>
              <a:gdLst/>
              <a:ahLst/>
              <a:cxnLst>
                <a:cxn ang="0">
                  <a:pos x="5" y="69"/>
                </a:cxn>
                <a:cxn ang="0">
                  <a:pos x="7" y="68"/>
                </a:cxn>
                <a:cxn ang="0">
                  <a:pos x="9" y="66"/>
                </a:cxn>
                <a:cxn ang="0">
                  <a:pos x="12" y="63"/>
                </a:cxn>
                <a:cxn ang="0">
                  <a:pos x="14" y="59"/>
                </a:cxn>
                <a:cxn ang="0">
                  <a:pos x="16" y="54"/>
                </a:cxn>
                <a:cxn ang="0">
                  <a:pos x="18" y="48"/>
                </a:cxn>
                <a:cxn ang="0">
                  <a:pos x="20" y="41"/>
                </a:cxn>
                <a:cxn ang="0">
                  <a:pos x="22" y="35"/>
                </a:cxn>
                <a:cxn ang="0">
                  <a:pos x="23" y="28"/>
                </a:cxn>
                <a:cxn ang="0">
                  <a:pos x="23" y="22"/>
                </a:cxn>
                <a:cxn ang="0">
                  <a:pos x="23" y="16"/>
                </a:cxn>
                <a:cxn ang="0">
                  <a:pos x="23" y="11"/>
                </a:cxn>
                <a:cxn ang="0">
                  <a:pos x="22" y="6"/>
                </a:cxn>
                <a:cxn ang="0">
                  <a:pos x="22" y="3"/>
                </a:cxn>
                <a:cxn ang="0">
                  <a:pos x="20" y="1"/>
                </a:cxn>
                <a:cxn ang="0">
                  <a:pos x="19" y="1"/>
                </a:cxn>
                <a:cxn ang="0">
                  <a:pos x="16" y="0"/>
                </a:cxn>
                <a:cxn ang="0">
                  <a:pos x="14" y="2"/>
                </a:cxn>
                <a:cxn ang="0">
                  <a:pos x="12" y="5"/>
                </a:cxn>
                <a:cxn ang="0">
                  <a:pos x="9" y="9"/>
                </a:cxn>
                <a:cxn ang="0">
                  <a:pos x="7" y="14"/>
                </a:cxn>
                <a:cxn ang="0">
                  <a:pos x="5" y="20"/>
                </a:cxn>
                <a:cxn ang="0">
                  <a:pos x="3" y="26"/>
                </a:cxn>
                <a:cxn ang="0">
                  <a:pos x="2" y="33"/>
                </a:cxn>
                <a:cxn ang="0">
                  <a:pos x="1" y="39"/>
                </a:cxn>
                <a:cxn ang="0">
                  <a:pos x="0" y="46"/>
                </a:cxn>
                <a:cxn ang="0">
                  <a:pos x="0" y="52"/>
                </a:cxn>
                <a:cxn ang="0">
                  <a:pos x="0" y="58"/>
                </a:cxn>
                <a:cxn ang="0">
                  <a:pos x="1" y="61"/>
                </a:cxn>
                <a:cxn ang="0">
                  <a:pos x="2" y="65"/>
                </a:cxn>
                <a:cxn ang="0">
                  <a:pos x="3" y="67"/>
                </a:cxn>
                <a:cxn ang="0">
                  <a:pos x="5" y="69"/>
                </a:cxn>
              </a:cxnLst>
              <a:rect l="0" t="0" r="r" b="b"/>
              <a:pathLst>
                <a:path w="23" h="69">
                  <a:moveTo>
                    <a:pt x="5" y="69"/>
                  </a:moveTo>
                  <a:lnTo>
                    <a:pt x="7" y="68"/>
                  </a:lnTo>
                  <a:lnTo>
                    <a:pt x="9" y="66"/>
                  </a:lnTo>
                  <a:lnTo>
                    <a:pt x="12" y="63"/>
                  </a:lnTo>
                  <a:lnTo>
                    <a:pt x="14" y="59"/>
                  </a:lnTo>
                  <a:lnTo>
                    <a:pt x="16" y="54"/>
                  </a:lnTo>
                  <a:lnTo>
                    <a:pt x="18" y="48"/>
                  </a:lnTo>
                  <a:lnTo>
                    <a:pt x="20" y="41"/>
                  </a:lnTo>
                  <a:lnTo>
                    <a:pt x="22" y="35"/>
                  </a:lnTo>
                  <a:lnTo>
                    <a:pt x="23" y="28"/>
                  </a:lnTo>
                  <a:lnTo>
                    <a:pt x="23" y="22"/>
                  </a:lnTo>
                  <a:lnTo>
                    <a:pt x="23" y="16"/>
                  </a:lnTo>
                  <a:lnTo>
                    <a:pt x="23" y="11"/>
                  </a:lnTo>
                  <a:lnTo>
                    <a:pt x="22" y="6"/>
                  </a:lnTo>
                  <a:lnTo>
                    <a:pt x="22" y="3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2" y="5"/>
                  </a:lnTo>
                  <a:lnTo>
                    <a:pt x="9" y="9"/>
                  </a:lnTo>
                  <a:lnTo>
                    <a:pt x="7" y="14"/>
                  </a:lnTo>
                  <a:lnTo>
                    <a:pt x="5" y="20"/>
                  </a:lnTo>
                  <a:lnTo>
                    <a:pt x="3" y="26"/>
                  </a:lnTo>
                  <a:lnTo>
                    <a:pt x="2" y="33"/>
                  </a:lnTo>
                  <a:lnTo>
                    <a:pt x="1" y="39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1" y="61"/>
                  </a:lnTo>
                  <a:lnTo>
                    <a:pt x="2" y="65"/>
                  </a:lnTo>
                  <a:lnTo>
                    <a:pt x="3" y="67"/>
                  </a:lnTo>
                  <a:lnTo>
                    <a:pt x="5" y="69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Freeform 34"/>
            <p:cNvSpPr>
              <a:spLocks/>
            </p:cNvSpPr>
            <p:nvPr/>
          </p:nvSpPr>
          <p:spPr bwMode="auto">
            <a:xfrm>
              <a:off x="4703" y="246"/>
              <a:ext cx="24" cy="69"/>
            </a:xfrm>
            <a:custGeom>
              <a:avLst/>
              <a:gdLst/>
              <a:ahLst/>
              <a:cxnLst>
                <a:cxn ang="0">
                  <a:pos x="19" y="69"/>
                </a:cxn>
                <a:cxn ang="0">
                  <a:pos x="17" y="68"/>
                </a:cxn>
                <a:cxn ang="0">
                  <a:pos x="14" y="66"/>
                </a:cxn>
                <a:cxn ang="0">
                  <a:pos x="12" y="63"/>
                </a:cxn>
                <a:cxn ang="0">
                  <a:pos x="10" y="59"/>
                </a:cxn>
                <a:cxn ang="0">
                  <a:pos x="8" y="55"/>
                </a:cxn>
                <a:cxn ang="0">
                  <a:pos x="6" y="49"/>
                </a:cxn>
                <a:cxn ang="0">
                  <a:pos x="4" y="42"/>
                </a:cxn>
                <a:cxn ang="0">
                  <a:pos x="3" y="36"/>
                </a:cxn>
                <a:cxn ang="0">
                  <a:pos x="1" y="29"/>
                </a:cxn>
                <a:cxn ang="0">
                  <a:pos x="0" y="23"/>
                </a:cxn>
                <a:cxn ang="0">
                  <a:pos x="0" y="16"/>
                </a:cxn>
                <a:cxn ang="0">
                  <a:pos x="1" y="11"/>
                </a:cxn>
                <a:cxn ang="0">
                  <a:pos x="1" y="6"/>
                </a:cxn>
                <a:cxn ang="0">
                  <a:pos x="3" y="3"/>
                </a:cxn>
                <a:cxn ang="0">
                  <a:pos x="4" y="1"/>
                </a:cxn>
                <a:cxn ang="0">
                  <a:pos x="6" y="1"/>
                </a:cxn>
                <a:cxn ang="0">
                  <a:pos x="8" y="0"/>
                </a:cxn>
                <a:cxn ang="0">
                  <a:pos x="10" y="2"/>
                </a:cxn>
                <a:cxn ang="0">
                  <a:pos x="12" y="5"/>
                </a:cxn>
                <a:cxn ang="0">
                  <a:pos x="14" y="10"/>
                </a:cxn>
                <a:cxn ang="0">
                  <a:pos x="16" y="14"/>
                </a:cxn>
                <a:cxn ang="0">
                  <a:pos x="18" y="20"/>
                </a:cxn>
                <a:cxn ang="0">
                  <a:pos x="20" y="26"/>
                </a:cxn>
                <a:cxn ang="0">
                  <a:pos x="22" y="33"/>
                </a:cxn>
                <a:cxn ang="0">
                  <a:pos x="23" y="40"/>
                </a:cxn>
                <a:cxn ang="0">
                  <a:pos x="23" y="46"/>
                </a:cxn>
                <a:cxn ang="0">
                  <a:pos x="23" y="53"/>
                </a:cxn>
                <a:cxn ang="0">
                  <a:pos x="24" y="58"/>
                </a:cxn>
                <a:cxn ang="0">
                  <a:pos x="23" y="62"/>
                </a:cxn>
                <a:cxn ang="0">
                  <a:pos x="22" y="66"/>
                </a:cxn>
                <a:cxn ang="0">
                  <a:pos x="20" y="68"/>
                </a:cxn>
                <a:cxn ang="0">
                  <a:pos x="19" y="69"/>
                </a:cxn>
              </a:cxnLst>
              <a:rect l="0" t="0" r="r" b="b"/>
              <a:pathLst>
                <a:path w="24" h="69">
                  <a:moveTo>
                    <a:pt x="19" y="69"/>
                  </a:moveTo>
                  <a:lnTo>
                    <a:pt x="17" y="68"/>
                  </a:lnTo>
                  <a:lnTo>
                    <a:pt x="14" y="66"/>
                  </a:lnTo>
                  <a:lnTo>
                    <a:pt x="12" y="63"/>
                  </a:lnTo>
                  <a:lnTo>
                    <a:pt x="10" y="59"/>
                  </a:lnTo>
                  <a:lnTo>
                    <a:pt x="8" y="55"/>
                  </a:lnTo>
                  <a:lnTo>
                    <a:pt x="6" y="49"/>
                  </a:lnTo>
                  <a:lnTo>
                    <a:pt x="4" y="42"/>
                  </a:lnTo>
                  <a:lnTo>
                    <a:pt x="3" y="36"/>
                  </a:lnTo>
                  <a:lnTo>
                    <a:pt x="1" y="29"/>
                  </a:lnTo>
                  <a:lnTo>
                    <a:pt x="0" y="23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1" y="6"/>
                  </a:lnTo>
                  <a:lnTo>
                    <a:pt x="3" y="3"/>
                  </a:lnTo>
                  <a:lnTo>
                    <a:pt x="4" y="1"/>
                  </a:lnTo>
                  <a:lnTo>
                    <a:pt x="6" y="1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2" y="5"/>
                  </a:lnTo>
                  <a:lnTo>
                    <a:pt x="14" y="10"/>
                  </a:lnTo>
                  <a:lnTo>
                    <a:pt x="16" y="14"/>
                  </a:lnTo>
                  <a:lnTo>
                    <a:pt x="18" y="20"/>
                  </a:lnTo>
                  <a:lnTo>
                    <a:pt x="20" y="26"/>
                  </a:lnTo>
                  <a:lnTo>
                    <a:pt x="22" y="33"/>
                  </a:lnTo>
                  <a:lnTo>
                    <a:pt x="23" y="40"/>
                  </a:lnTo>
                  <a:lnTo>
                    <a:pt x="23" y="46"/>
                  </a:lnTo>
                  <a:lnTo>
                    <a:pt x="23" y="53"/>
                  </a:lnTo>
                  <a:lnTo>
                    <a:pt x="24" y="58"/>
                  </a:lnTo>
                  <a:lnTo>
                    <a:pt x="23" y="62"/>
                  </a:lnTo>
                  <a:lnTo>
                    <a:pt x="22" y="66"/>
                  </a:lnTo>
                  <a:lnTo>
                    <a:pt x="20" y="68"/>
                  </a:lnTo>
                  <a:lnTo>
                    <a:pt x="19" y="69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Freeform 35"/>
            <p:cNvSpPr>
              <a:spLocks/>
            </p:cNvSpPr>
            <p:nvPr/>
          </p:nvSpPr>
          <p:spPr bwMode="auto">
            <a:xfrm>
              <a:off x="4373" y="158"/>
              <a:ext cx="29" cy="56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1" y="3"/>
                </a:cxn>
                <a:cxn ang="0">
                  <a:pos x="1" y="6"/>
                </a:cxn>
                <a:cxn ang="0">
                  <a:pos x="0" y="9"/>
                </a:cxn>
                <a:cxn ang="0">
                  <a:pos x="1" y="14"/>
                </a:cxn>
                <a:cxn ang="0">
                  <a:pos x="1" y="18"/>
                </a:cxn>
                <a:cxn ang="0">
                  <a:pos x="2" y="23"/>
                </a:cxn>
                <a:cxn ang="0">
                  <a:pos x="4" y="28"/>
                </a:cxn>
                <a:cxn ang="0">
                  <a:pos x="6" y="34"/>
                </a:cxn>
                <a:cxn ang="0">
                  <a:pos x="8" y="39"/>
                </a:cxn>
                <a:cxn ang="0">
                  <a:pos x="11" y="44"/>
                </a:cxn>
                <a:cxn ang="0">
                  <a:pos x="14" y="48"/>
                </a:cxn>
                <a:cxn ang="0">
                  <a:pos x="17" y="52"/>
                </a:cxn>
                <a:cxn ang="0">
                  <a:pos x="19" y="54"/>
                </a:cxn>
                <a:cxn ang="0">
                  <a:pos x="22" y="56"/>
                </a:cxn>
                <a:cxn ang="0">
                  <a:pos x="24" y="56"/>
                </a:cxn>
                <a:cxn ang="0">
                  <a:pos x="26" y="56"/>
                </a:cxn>
                <a:cxn ang="0">
                  <a:pos x="27" y="53"/>
                </a:cxn>
                <a:cxn ang="0">
                  <a:pos x="29" y="51"/>
                </a:cxn>
                <a:cxn ang="0">
                  <a:pos x="29" y="46"/>
                </a:cxn>
                <a:cxn ang="0">
                  <a:pos x="29" y="43"/>
                </a:cxn>
                <a:cxn ang="0">
                  <a:pos x="28" y="38"/>
                </a:cxn>
                <a:cxn ang="0">
                  <a:pos x="27" y="33"/>
                </a:cxn>
                <a:cxn ang="0">
                  <a:pos x="25" y="27"/>
                </a:cxn>
                <a:cxn ang="0">
                  <a:pos x="23" y="22"/>
                </a:cxn>
                <a:cxn ang="0">
                  <a:pos x="20" y="16"/>
                </a:cxn>
                <a:cxn ang="0">
                  <a:pos x="17" y="12"/>
                </a:cxn>
                <a:cxn ang="0">
                  <a:pos x="15" y="8"/>
                </a:cxn>
                <a:cxn ang="0">
                  <a:pos x="12" y="5"/>
                </a:cxn>
                <a:cxn ang="0">
                  <a:pos x="9" y="2"/>
                </a:cxn>
                <a:cxn ang="0">
                  <a:pos x="7" y="1"/>
                </a:cxn>
                <a:cxn ang="0">
                  <a:pos x="4" y="0"/>
                </a:cxn>
                <a:cxn ang="0">
                  <a:pos x="3" y="1"/>
                </a:cxn>
              </a:cxnLst>
              <a:rect l="0" t="0" r="r" b="b"/>
              <a:pathLst>
                <a:path w="29" h="56">
                  <a:moveTo>
                    <a:pt x="3" y="1"/>
                  </a:moveTo>
                  <a:lnTo>
                    <a:pt x="1" y="3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4"/>
                  </a:lnTo>
                  <a:lnTo>
                    <a:pt x="1" y="18"/>
                  </a:lnTo>
                  <a:lnTo>
                    <a:pt x="2" y="23"/>
                  </a:lnTo>
                  <a:lnTo>
                    <a:pt x="4" y="28"/>
                  </a:lnTo>
                  <a:lnTo>
                    <a:pt x="6" y="34"/>
                  </a:lnTo>
                  <a:lnTo>
                    <a:pt x="8" y="39"/>
                  </a:lnTo>
                  <a:lnTo>
                    <a:pt x="11" y="44"/>
                  </a:lnTo>
                  <a:lnTo>
                    <a:pt x="14" y="48"/>
                  </a:lnTo>
                  <a:lnTo>
                    <a:pt x="17" y="52"/>
                  </a:lnTo>
                  <a:lnTo>
                    <a:pt x="19" y="54"/>
                  </a:lnTo>
                  <a:lnTo>
                    <a:pt x="22" y="56"/>
                  </a:lnTo>
                  <a:lnTo>
                    <a:pt x="24" y="56"/>
                  </a:lnTo>
                  <a:lnTo>
                    <a:pt x="26" y="56"/>
                  </a:lnTo>
                  <a:lnTo>
                    <a:pt x="27" y="53"/>
                  </a:lnTo>
                  <a:lnTo>
                    <a:pt x="29" y="51"/>
                  </a:lnTo>
                  <a:lnTo>
                    <a:pt x="29" y="46"/>
                  </a:lnTo>
                  <a:lnTo>
                    <a:pt x="29" y="43"/>
                  </a:lnTo>
                  <a:lnTo>
                    <a:pt x="28" y="38"/>
                  </a:lnTo>
                  <a:lnTo>
                    <a:pt x="27" y="33"/>
                  </a:lnTo>
                  <a:lnTo>
                    <a:pt x="25" y="27"/>
                  </a:lnTo>
                  <a:lnTo>
                    <a:pt x="23" y="22"/>
                  </a:lnTo>
                  <a:lnTo>
                    <a:pt x="20" y="16"/>
                  </a:lnTo>
                  <a:lnTo>
                    <a:pt x="17" y="12"/>
                  </a:lnTo>
                  <a:lnTo>
                    <a:pt x="15" y="8"/>
                  </a:lnTo>
                  <a:lnTo>
                    <a:pt x="12" y="5"/>
                  </a:lnTo>
                  <a:lnTo>
                    <a:pt x="9" y="2"/>
                  </a:lnTo>
                  <a:lnTo>
                    <a:pt x="7" y="1"/>
                  </a:lnTo>
                  <a:lnTo>
                    <a:pt x="4" y="0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FFFFFF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36"/>
            <p:cNvSpPr>
              <a:spLocks/>
            </p:cNvSpPr>
            <p:nvPr/>
          </p:nvSpPr>
          <p:spPr bwMode="auto">
            <a:xfrm>
              <a:off x="4299" y="266"/>
              <a:ext cx="29" cy="54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1" y="2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1" y="16"/>
                </a:cxn>
                <a:cxn ang="0">
                  <a:pos x="2" y="22"/>
                </a:cxn>
                <a:cxn ang="0">
                  <a:pos x="4" y="27"/>
                </a:cxn>
                <a:cxn ang="0">
                  <a:pos x="7" y="33"/>
                </a:cxn>
                <a:cxn ang="0">
                  <a:pos x="9" y="37"/>
                </a:cxn>
                <a:cxn ang="0">
                  <a:pos x="12" y="42"/>
                </a:cxn>
                <a:cxn ang="0">
                  <a:pos x="14" y="46"/>
                </a:cxn>
                <a:cxn ang="0">
                  <a:pos x="17" y="50"/>
                </a:cxn>
                <a:cxn ang="0">
                  <a:pos x="20" y="52"/>
                </a:cxn>
                <a:cxn ang="0">
                  <a:pos x="22" y="54"/>
                </a:cxn>
                <a:cxn ang="0">
                  <a:pos x="25" y="54"/>
                </a:cxn>
                <a:cxn ang="0">
                  <a:pos x="27" y="54"/>
                </a:cxn>
                <a:cxn ang="0">
                  <a:pos x="28" y="51"/>
                </a:cxn>
                <a:cxn ang="0">
                  <a:pos x="29" y="48"/>
                </a:cxn>
                <a:cxn ang="0">
                  <a:pos x="29" y="44"/>
                </a:cxn>
                <a:cxn ang="0">
                  <a:pos x="29" y="41"/>
                </a:cxn>
                <a:cxn ang="0">
                  <a:pos x="28" y="36"/>
                </a:cxn>
                <a:cxn ang="0">
                  <a:pos x="27" y="31"/>
                </a:cxn>
                <a:cxn ang="0">
                  <a:pos x="25" y="26"/>
                </a:cxn>
                <a:cxn ang="0">
                  <a:pos x="23" y="21"/>
                </a:cxn>
                <a:cxn ang="0">
                  <a:pos x="20" y="15"/>
                </a:cxn>
                <a:cxn ang="0">
                  <a:pos x="17" y="11"/>
                </a:cxn>
                <a:cxn ang="0">
                  <a:pos x="15" y="7"/>
                </a:cxn>
                <a:cxn ang="0">
                  <a:pos x="12" y="4"/>
                </a:cxn>
                <a:cxn ang="0">
                  <a:pos x="9" y="1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3" y="1"/>
                </a:cxn>
              </a:cxnLst>
              <a:rect l="0" t="0" r="r" b="b"/>
              <a:pathLst>
                <a:path w="29" h="54">
                  <a:moveTo>
                    <a:pt x="3" y="1"/>
                  </a:moveTo>
                  <a:lnTo>
                    <a:pt x="1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2" y="22"/>
                  </a:lnTo>
                  <a:lnTo>
                    <a:pt x="4" y="27"/>
                  </a:lnTo>
                  <a:lnTo>
                    <a:pt x="7" y="33"/>
                  </a:lnTo>
                  <a:lnTo>
                    <a:pt x="9" y="37"/>
                  </a:lnTo>
                  <a:lnTo>
                    <a:pt x="12" y="42"/>
                  </a:lnTo>
                  <a:lnTo>
                    <a:pt x="14" y="46"/>
                  </a:lnTo>
                  <a:lnTo>
                    <a:pt x="17" y="50"/>
                  </a:lnTo>
                  <a:lnTo>
                    <a:pt x="20" y="52"/>
                  </a:lnTo>
                  <a:lnTo>
                    <a:pt x="22" y="54"/>
                  </a:lnTo>
                  <a:lnTo>
                    <a:pt x="25" y="54"/>
                  </a:lnTo>
                  <a:lnTo>
                    <a:pt x="27" y="54"/>
                  </a:lnTo>
                  <a:lnTo>
                    <a:pt x="28" y="51"/>
                  </a:lnTo>
                  <a:lnTo>
                    <a:pt x="29" y="48"/>
                  </a:lnTo>
                  <a:lnTo>
                    <a:pt x="29" y="44"/>
                  </a:lnTo>
                  <a:lnTo>
                    <a:pt x="29" y="41"/>
                  </a:lnTo>
                  <a:lnTo>
                    <a:pt x="28" y="36"/>
                  </a:lnTo>
                  <a:lnTo>
                    <a:pt x="27" y="31"/>
                  </a:lnTo>
                  <a:lnTo>
                    <a:pt x="25" y="26"/>
                  </a:lnTo>
                  <a:lnTo>
                    <a:pt x="23" y="21"/>
                  </a:lnTo>
                  <a:lnTo>
                    <a:pt x="20" y="15"/>
                  </a:lnTo>
                  <a:lnTo>
                    <a:pt x="17" y="11"/>
                  </a:lnTo>
                  <a:lnTo>
                    <a:pt x="15" y="7"/>
                  </a:lnTo>
                  <a:lnTo>
                    <a:pt x="12" y="4"/>
                  </a:lnTo>
                  <a:lnTo>
                    <a:pt x="9" y="1"/>
                  </a:lnTo>
                  <a:lnTo>
                    <a:pt x="7" y="0"/>
                  </a:lnTo>
                  <a:lnTo>
                    <a:pt x="4" y="0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FCFCFC"/>
            </a:solidFill>
            <a:ln w="11113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37"/>
            <p:cNvSpPr>
              <a:spLocks/>
            </p:cNvSpPr>
            <p:nvPr/>
          </p:nvSpPr>
          <p:spPr bwMode="auto">
            <a:xfrm>
              <a:off x="4310" y="249"/>
              <a:ext cx="29" cy="56"/>
            </a:xfrm>
            <a:custGeom>
              <a:avLst/>
              <a:gdLst/>
              <a:ahLst/>
              <a:cxnLst>
                <a:cxn ang="0">
                  <a:pos x="3" y="56"/>
                </a:cxn>
                <a:cxn ang="0">
                  <a:pos x="1" y="53"/>
                </a:cxn>
                <a:cxn ang="0">
                  <a:pos x="0" y="50"/>
                </a:cxn>
                <a:cxn ang="0">
                  <a:pos x="0" y="46"/>
                </a:cxn>
                <a:cxn ang="0">
                  <a:pos x="0" y="43"/>
                </a:cxn>
                <a:cxn ang="0">
                  <a:pos x="1" y="37"/>
                </a:cxn>
                <a:cxn ang="0">
                  <a:pos x="2" y="33"/>
                </a:cxn>
                <a:cxn ang="0">
                  <a:pos x="4" y="27"/>
                </a:cxn>
                <a:cxn ang="0">
                  <a:pos x="6" y="22"/>
                </a:cxn>
                <a:cxn ang="0">
                  <a:pos x="9" y="16"/>
                </a:cxn>
                <a:cxn ang="0">
                  <a:pos x="12" y="12"/>
                </a:cxn>
                <a:cxn ang="0">
                  <a:pos x="14" y="7"/>
                </a:cxn>
                <a:cxn ang="0">
                  <a:pos x="17" y="5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25" y="0"/>
                </a:cxn>
                <a:cxn ang="0">
                  <a:pos x="27" y="1"/>
                </a:cxn>
                <a:cxn ang="0">
                  <a:pos x="28" y="3"/>
                </a:cxn>
                <a:cxn ang="0">
                  <a:pos x="28" y="5"/>
                </a:cxn>
                <a:cxn ang="0">
                  <a:pos x="28" y="9"/>
                </a:cxn>
                <a:cxn ang="0">
                  <a:pos x="29" y="13"/>
                </a:cxn>
                <a:cxn ang="0">
                  <a:pos x="28" y="18"/>
                </a:cxn>
                <a:cxn ang="0">
                  <a:pos x="27" y="23"/>
                </a:cxn>
                <a:cxn ang="0">
                  <a:pos x="25" y="28"/>
                </a:cxn>
                <a:cxn ang="0">
                  <a:pos x="23" y="34"/>
                </a:cxn>
                <a:cxn ang="0">
                  <a:pos x="20" y="39"/>
                </a:cxn>
                <a:cxn ang="0">
                  <a:pos x="18" y="43"/>
                </a:cxn>
                <a:cxn ang="0">
                  <a:pos x="15" y="48"/>
                </a:cxn>
                <a:cxn ang="0">
                  <a:pos x="12" y="51"/>
                </a:cxn>
                <a:cxn ang="0">
                  <a:pos x="9" y="53"/>
                </a:cxn>
                <a:cxn ang="0">
                  <a:pos x="7" y="55"/>
                </a:cxn>
                <a:cxn ang="0">
                  <a:pos x="4" y="56"/>
                </a:cxn>
                <a:cxn ang="0">
                  <a:pos x="3" y="56"/>
                </a:cxn>
              </a:cxnLst>
              <a:rect l="0" t="0" r="r" b="b"/>
              <a:pathLst>
                <a:path w="29" h="56">
                  <a:moveTo>
                    <a:pt x="3" y="56"/>
                  </a:moveTo>
                  <a:lnTo>
                    <a:pt x="1" y="53"/>
                  </a:lnTo>
                  <a:lnTo>
                    <a:pt x="0" y="50"/>
                  </a:lnTo>
                  <a:lnTo>
                    <a:pt x="0" y="46"/>
                  </a:lnTo>
                  <a:lnTo>
                    <a:pt x="0" y="43"/>
                  </a:lnTo>
                  <a:lnTo>
                    <a:pt x="1" y="37"/>
                  </a:lnTo>
                  <a:lnTo>
                    <a:pt x="2" y="33"/>
                  </a:lnTo>
                  <a:lnTo>
                    <a:pt x="4" y="27"/>
                  </a:lnTo>
                  <a:lnTo>
                    <a:pt x="6" y="22"/>
                  </a:lnTo>
                  <a:lnTo>
                    <a:pt x="9" y="16"/>
                  </a:lnTo>
                  <a:lnTo>
                    <a:pt x="12" y="12"/>
                  </a:lnTo>
                  <a:lnTo>
                    <a:pt x="14" y="7"/>
                  </a:lnTo>
                  <a:lnTo>
                    <a:pt x="17" y="5"/>
                  </a:lnTo>
                  <a:lnTo>
                    <a:pt x="20" y="2"/>
                  </a:lnTo>
                  <a:lnTo>
                    <a:pt x="22" y="0"/>
                  </a:lnTo>
                  <a:lnTo>
                    <a:pt x="25" y="0"/>
                  </a:lnTo>
                  <a:lnTo>
                    <a:pt x="27" y="1"/>
                  </a:lnTo>
                  <a:lnTo>
                    <a:pt x="28" y="3"/>
                  </a:lnTo>
                  <a:lnTo>
                    <a:pt x="28" y="5"/>
                  </a:lnTo>
                  <a:lnTo>
                    <a:pt x="28" y="9"/>
                  </a:lnTo>
                  <a:lnTo>
                    <a:pt x="29" y="13"/>
                  </a:lnTo>
                  <a:lnTo>
                    <a:pt x="28" y="18"/>
                  </a:lnTo>
                  <a:lnTo>
                    <a:pt x="27" y="23"/>
                  </a:lnTo>
                  <a:lnTo>
                    <a:pt x="25" y="28"/>
                  </a:lnTo>
                  <a:lnTo>
                    <a:pt x="23" y="34"/>
                  </a:lnTo>
                  <a:lnTo>
                    <a:pt x="20" y="39"/>
                  </a:lnTo>
                  <a:lnTo>
                    <a:pt x="18" y="43"/>
                  </a:lnTo>
                  <a:lnTo>
                    <a:pt x="15" y="48"/>
                  </a:lnTo>
                  <a:lnTo>
                    <a:pt x="12" y="51"/>
                  </a:lnTo>
                  <a:lnTo>
                    <a:pt x="9" y="53"/>
                  </a:lnTo>
                  <a:lnTo>
                    <a:pt x="7" y="55"/>
                  </a:lnTo>
                  <a:lnTo>
                    <a:pt x="4" y="56"/>
                  </a:lnTo>
                  <a:lnTo>
                    <a:pt x="3" y="56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38"/>
            <p:cNvSpPr>
              <a:spLocks/>
            </p:cNvSpPr>
            <p:nvPr/>
          </p:nvSpPr>
          <p:spPr bwMode="auto">
            <a:xfrm>
              <a:off x="4236" y="354"/>
              <a:ext cx="29" cy="55"/>
            </a:xfrm>
            <a:custGeom>
              <a:avLst/>
              <a:gdLst/>
              <a:ahLst/>
              <a:cxnLst>
                <a:cxn ang="0">
                  <a:pos x="3" y="55"/>
                </a:cxn>
                <a:cxn ang="0">
                  <a:pos x="1" y="52"/>
                </a:cxn>
                <a:cxn ang="0">
                  <a:pos x="0" y="50"/>
                </a:cxn>
                <a:cxn ang="0">
                  <a:pos x="0" y="46"/>
                </a:cxn>
                <a:cxn ang="0">
                  <a:pos x="0" y="43"/>
                </a:cxn>
                <a:cxn ang="0">
                  <a:pos x="1" y="37"/>
                </a:cxn>
                <a:cxn ang="0">
                  <a:pos x="2" y="33"/>
                </a:cxn>
                <a:cxn ang="0">
                  <a:pos x="4" y="27"/>
                </a:cxn>
                <a:cxn ang="0">
                  <a:pos x="6" y="22"/>
                </a:cxn>
                <a:cxn ang="0">
                  <a:pos x="8" y="16"/>
                </a:cxn>
                <a:cxn ang="0">
                  <a:pos x="11" y="12"/>
                </a:cxn>
                <a:cxn ang="0">
                  <a:pos x="14" y="8"/>
                </a:cxn>
                <a:cxn ang="0">
                  <a:pos x="17" y="5"/>
                </a:cxn>
                <a:cxn ang="0">
                  <a:pos x="19" y="3"/>
                </a:cxn>
                <a:cxn ang="0">
                  <a:pos x="22" y="1"/>
                </a:cxn>
                <a:cxn ang="0">
                  <a:pos x="24" y="0"/>
                </a:cxn>
                <a:cxn ang="0">
                  <a:pos x="27" y="2"/>
                </a:cxn>
                <a:cxn ang="0">
                  <a:pos x="28" y="3"/>
                </a:cxn>
                <a:cxn ang="0">
                  <a:pos x="29" y="6"/>
                </a:cxn>
                <a:cxn ang="0">
                  <a:pos x="29" y="9"/>
                </a:cxn>
                <a:cxn ang="0">
                  <a:pos x="29" y="14"/>
                </a:cxn>
                <a:cxn ang="0">
                  <a:pos x="28" y="18"/>
                </a:cxn>
                <a:cxn ang="0">
                  <a:pos x="27" y="23"/>
                </a:cxn>
                <a:cxn ang="0">
                  <a:pos x="25" y="28"/>
                </a:cxn>
                <a:cxn ang="0">
                  <a:pos x="23" y="35"/>
                </a:cxn>
                <a:cxn ang="0">
                  <a:pos x="20" y="39"/>
                </a:cxn>
                <a:cxn ang="0">
                  <a:pos x="17" y="43"/>
                </a:cxn>
                <a:cxn ang="0">
                  <a:pos x="14" y="48"/>
                </a:cxn>
                <a:cxn ang="0">
                  <a:pos x="12" y="51"/>
                </a:cxn>
                <a:cxn ang="0">
                  <a:pos x="9" y="52"/>
                </a:cxn>
                <a:cxn ang="0">
                  <a:pos x="7" y="54"/>
                </a:cxn>
                <a:cxn ang="0">
                  <a:pos x="4" y="55"/>
                </a:cxn>
                <a:cxn ang="0">
                  <a:pos x="3" y="55"/>
                </a:cxn>
              </a:cxnLst>
              <a:rect l="0" t="0" r="r" b="b"/>
              <a:pathLst>
                <a:path w="29" h="55">
                  <a:moveTo>
                    <a:pt x="3" y="55"/>
                  </a:moveTo>
                  <a:lnTo>
                    <a:pt x="1" y="52"/>
                  </a:lnTo>
                  <a:lnTo>
                    <a:pt x="0" y="50"/>
                  </a:lnTo>
                  <a:lnTo>
                    <a:pt x="0" y="46"/>
                  </a:lnTo>
                  <a:lnTo>
                    <a:pt x="0" y="43"/>
                  </a:lnTo>
                  <a:lnTo>
                    <a:pt x="1" y="37"/>
                  </a:lnTo>
                  <a:lnTo>
                    <a:pt x="2" y="33"/>
                  </a:lnTo>
                  <a:lnTo>
                    <a:pt x="4" y="27"/>
                  </a:lnTo>
                  <a:lnTo>
                    <a:pt x="6" y="22"/>
                  </a:lnTo>
                  <a:lnTo>
                    <a:pt x="8" y="16"/>
                  </a:lnTo>
                  <a:lnTo>
                    <a:pt x="11" y="12"/>
                  </a:lnTo>
                  <a:lnTo>
                    <a:pt x="14" y="8"/>
                  </a:lnTo>
                  <a:lnTo>
                    <a:pt x="17" y="5"/>
                  </a:lnTo>
                  <a:lnTo>
                    <a:pt x="19" y="3"/>
                  </a:lnTo>
                  <a:lnTo>
                    <a:pt x="22" y="1"/>
                  </a:lnTo>
                  <a:lnTo>
                    <a:pt x="24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9" y="6"/>
                  </a:lnTo>
                  <a:lnTo>
                    <a:pt x="29" y="9"/>
                  </a:lnTo>
                  <a:lnTo>
                    <a:pt x="29" y="14"/>
                  </a:lnTo>
                  <a:lnTo>
                    <a:pt x="28" y="18"/>
                  </a:lnTo>
                  <a:lnTo>
                    <a:pt x="27" y="23"/>
                  </a:lnTo>
                  <a:lnTo>
                    <a:pt x="25" y="28"/>
                  </a:lnTo>
                  <a:lnTo>
                    <a:pt x="23" y="35"/>
                  </a:lnTo>
                  <a:lnTo>
                    <a:pt x="20" y="39"/>
                  </a:lnTo>
                  <a:lnTo>
                    <a:pt x="17" y="43"/>
                  </a:lnTo>
                  <a:lnTo>
                    <a:pt x="14" y="48"/>
                  </a:lnTo>
                  <a:lnTo>
                    <a:pt x="12" y="51"/>
                  </a:lnTo>
                  <a:lnTo>
                    <a:pt x="9" y="52"/>
                  </a:lnTo>
                  <a:lnTo>
                    <a:pt x="7" y="54"/>
                  </a:lnTo>
                  <a:lnTo>
                    <a:pt x="4" y="55"/>
                  </a:lnTo>
                  <a:lnTo>
                    <a:pt x="3" y="55"/>
                  </a:lnTo>
                  <a:close/>
                </a:path>
              </a:pathLst>
            </a:custGeom>
            <a:solidFill>
              <a:srgbClr val="E3E3E3"/>
            </a:solidFill>
            <a:ln w="11113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39"/>
            <p:cNvSpPr>
              <a:spLocks/>
            </p:cNvSpPr>
            <p:nvPr/>
          </p:nvSpPr>
          <p:spPr bwMode="auto">
            <a:xfrm>
              <a:off x="4606" y="240"/>
              <a:ext cx="29" cy="55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28" y="52"/>
                </a:cxn>
                <a:cxn ang="0">
                  <a:pos x="29" y="50"/>
                </a:cxn>
                <a:cxn ang="0">
                  <a:pos x="29" y="46"/>
                </a:cxn>
                <a:cxn ang="0">
                  <a:pos x="29" y="43"/>
                </a:cxn>
                <a:cxn ang="0">
                  <a:pos x="28" y="37"/>
                </a:cxn>
                <a:cxn ang="0">
                  <a:pos x="27" y="33"/>
                </a:cxn>
                <a:cxn ang="0">
                  <a:pos x="25" y="27"/>
                </a:cxn>
                <a:cxn ang="0">
                  <a:pos x="23" y="21"/>
                </a:cxn>
                <a:cxn ang="0">
                  <a:pos x="20" y="15"/>
                </a:cxn>
                <a:cxn ang="0">
                  <a:pos x="18" y="11"/>
                </a:cxn>
                <a:cxn ang="0">
                  <a:pos x="15" y="7"/>
                </a:cxn>
                <a:cxn ang="0">
                  <a:pos x="12" y="5"/>
                </a:cxn>
                <a:cxn ang="0">
                  <a:pos x="9" y="2"/>
                </a:cxn>
                <a:cxn ang="0">
                  <a:pos x="7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2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0" y="13"/>
                </a:cxn>
                <a:cxn ang="0">
                  <a:pos x="1" y="17"/>
                </a:cxn>
                <a:cxn ang="0">
                  <a:pos x="2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9" y="38"/>
                </a:cxn>
                <a:cxn ang="0">
                  <a:pos x="12" y="44"/>
                </a:cxn>
                <a:cxn ang="0">
                  <a:pos x="14" y="47"/>
                </a:cxn>
                <a:cxn ang="0">
                  <a:pos x="17" y="51"/>
                </a:cxn>
                <a:cxn ang="0">
                  <a:pos x="20" y="53"/>
                </a:cxn>
                <a:cxn ang="0">
                  <a:pos x="22" y="55"/>
                </a:cxn>
                <a:cxn ang="0">
                  <a:pos x="25" y="55"/>
                </a:cxn>
                <a:cxn ang="0">
                  <a:pos x="27" y="55"/>
                </a:cxn>
              </a:cxnLst>
              <a:rect l="0" t="0" r="r" b="b"/>
              <a:pathLst>
                <a:path w="29" h="55">
                  <a:moveTo>
                    <a:pt x="27" y="55"/>
                  </a:moveTo>
                  <a:lnTo>
                    <a:pt x="28" y="52"/>
                  </a:lnTo>
                  <a:lnTo>
                    <a:pt x="29" y="50"/>
                  </a:lnTo>
                  <a:lnTo>
                    <a:pt x="29" y="46"/>
                  </a:lnTo>
                  <a:lnTo>
                    <a:pt x="29" y="43"/>
                  </a:lnTo>
                  <a:lnTo>
                    <a:pt x="28" y="37"/>
                  </a:lnTo>
                  <a:lnTo>
                    <a:pt x="27" y="33"/>
                  </a:lnTo>
                  <a:lnTo>
                    <a:pt x="25" y="27"/>
                  </a:lnTo>
                  <a:lnTo>
                    <a:pt x="23" y="21"/>
                  </a:lnTo>
                  <a:lnTo>
                    <a:pt x="20" y="15"/>
                  </a:lnTo>
                  <a:lnTo>
                    <a:pt x="18" y="11"/>
                  </a:lnTo>
                  <a:lnTo>
                    <a:pt x="15" y="7"/>
                  </a:lnTo>
                  <a:lnTo>
                    <a:pt x="12" y="5"/>
                  </a:lnTo>
                  <a:lnTo>
                    <a:pt x="9" y="2"/>
                  </a:lnTo>
                  <a:lnTo>
                    <a:pt x="7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13"/>
                  </a:lnTo>
                  <a:lnTo>
                    <a:pt x="1" y="17"/>
                  </a:lnTo>
                  <a:lnTo>
                    <a:pt x="2" y="22"/>
                  </a:lnTo>
                  <a:lnTo>
                    <a:pt x="4" y="27"/>
                  </a:lnTo>
                  <a:lnTo>
                    <a:pt x="6" y="33"/>
                  </a:lnTo>
                  <a:lnTo>
                    <a:pt x="9" y="38"/>
                  </a:lnTo>
                  <a:lnTo>
                    <a:pt x="12" y="44"/>
                  </a:lnTo>
                  <a:lnTo>
                    <a:pt x="14" y="47"/>
                  </a:lnTo>
                  <a:lnTo>
                    <a:pt x="17" y="51"/>
                  </a:lnTo>
                  <a:lnTo>
                    <a:pt x="20" y="53"/>
                  </a:lnTo>
                  <a:lnTo>
                    <a:pt x="22" y="55"/>
                  </a:lnTo>
                  <a:lnTo>
                    <a:pt x="25" y="55"/>
                  </a:lnTo>
                  <a:lnTo>
                    <a:pt x="27" y="55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40"/>
            <p:cNvSpPr>
              <a:spLocks/>
            </p:cNvSpPr>
            <p:nvPr/>
          </p:nvSpPr>
          <p:spPr bwMode="auto">
            <a:xfrm>
              <a:off x="4668" y="350"/>
              <a:ext cx="36" cy="42"/>
            </a:xfrm>
            <a:custGeom>
              <a:avLst/>
              <a:gdLst/>
              <a:ahLst/>
              <a:cxnLst>
                <a:cxn ang="0">
                  <a:pos x="35" y="40"/>
                </a:cxn>
                <a:cxn ang="0">
                  <a:pos x="36" y="34"/>
                </a:cxn>
                <a:cxn ang="0">
                  <a:pos x="35" y="27"/>
                </a:cxn>
                <a:cxn ang="0">
                  <a:pos x="33" y="23"/>
                </a:cxn>
                <a:cxn ang="0">
                  <a:pos x="30" y="19"/>
                </a:cxn>
                <a:cxn ang="0">
                  <a:pos x="28" y="15"/>
                </a:cxn>
                <a:cxn ang="0">
                  <a:pos x="25" y="11"/>
                </a:cxn>
                <a:cxn ang="0">
                  <a:pos x="21" y="7"/>
                </a:cxn>
                <a:cxn ang="0">
                  <a:pos x="18" y="4"/>
                </a:cxn>
                <a:cxn ang="0">
                  <a:pos x="14" y="2"/>
                </a:cxn>
                <a:cxn ang="0">
                  <a:pos x="11" y="1"/>
                </a:cxn>
                <a:cxn ang="0">
                  <a:pos x="8" y="0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2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1" y="12"/>
                </a:cxn>
                <a:cxn ang="0">
                  <a:pos x="2" y="16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2" y="32"/>
                </a:cxn>
                <a:cxn ang="0">
                  <a:pos x="15" y="35"/>
                </a:cxn>
                <a:cxn ang="0">
                  <a:pos x="19" y="38"/>
                </a:cxn>
                <a:cxn ang="0">
                  <a:pos x="22" y="40"/>
                </a:cxn>
                <a:cxn ang="0">
                  <a:pos x="25" y="42"/>
                </a:cxn>
                <a:cxn ang="0">
                  <a:pos x="28" y="42"/>
                </a:cxn>
                <a:cxn ang="0">
                  <a:pos x="31" y="42"/>
                </a:cxn>
                <a:cxn ang="0">
                  <a:pos x="33" y="41"/>
                </a:cxn>
                <a:cxn ang="0">
                  <a:pos x="35" y="40"/>
                </a:cxn>
              </a:cxnLst>
              <a:rect l="0" t="0" r="r" b="b"/>
              <a:pathLst>
                <a:path w="36" h="42">
                  <a:moveTo>
                    <a:pt x="35" y="40"/>
                  </a:moveTo>
                  <a:lnTo>
                    <a:pt x="36" y="34"/>
                  </a:lnTo>
                  <a:lnTo>
                    <a:pt x="35" y="27"/>
                  </a:lnTo>
                  <a:lnTo>
                    <a:pt x="33" y="23"/>
                  </a:lnTo>
                  <a:lnTo>
                    <a:pt x="30" y="19"/>
                  </a:lnTo>
                  <a:lnTo>
                    <a:pt x="28" y="15"/>
                  </a:lnTo>
                  <a:lnTo>
                    <a:pt x="25" y="11"/>
                  </a:lnTo>
                  <a:lnTo>
                    <a:pt x="21" y="7"/>
                  </a:lnTo>
                  <a:lnTo>
                    <a:pt x="18" y="4"/>
                  </a:lnTo>
                  <a:lnTo>
                    <a:pt x="14" y="2"/>
                  </a:lnTo>
                  <a:lnTo>
                    <a:pt x="11" y="1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1"/>
                  </a:lnTo>
                  <a:lnTo>
                    <a:pt x="2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1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8" y="28"/>
                  </a:lnTo>
                  <a:lnTo>
                    <a:pt x="12" y="32"/>
                  </a:lnTo>
                  <a:lnTo>
                    <a:pt x="15" y="35"/>
                  </a:lnTo>
                  <a:lnTo>
                    <a:pt x="19" y="38"/>
                  </a:lnTo>
                  <a:lnTo>
                    <a:pt x="22" y="40"/>
                  </a:lnTo>
                  <a:lnTo>
                    <a:pt x="25" y="42"/>
                  </a:lnTo>
                  <a:lnTo>
                    <a:pt x="28" y="42"/>
                  </a:lnTo>
                  <a:lnTo>
                    <a:pt x="31" y="42"/>
                  </a:lnTo>
                  <a:lnTo>
                    <a:pt x="33" y="41"/>
                  </a:lnTo>
                  <a:lnTo>
                    <a:pt x="35" y="40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Freeform 41"/>
            <p:cNvSpPr>
              <a:spLocks/>
            </p:cNvSpPr>
            <p:nvPr/>
          </p:nvSpPr>
          <p:spPr bwMode="auto">
            <a:xfrm>
              <a:off x="4591" y="363"/>
              <a:ext cx="29" cy="55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28" y="53"/>
                </a:cxn>
                <a:cxn ang="0">
                  <a:pos x="29" y="50"/>
                </a:cxn>
                <a:cxn ang="0">
                  <a:pos x="29" y="46"/>
                </a:cxn>
                <a:cxn ang="0">
                  <a:pos x="29" y="43"/>
                </a:cxn>
                <a:cxn ang="0">
                  <a:pos x="28" y="37"/>
                </a:cxn>
                <a:cxn ang="0">
                  <a:pos x="27" y="32"/>
                </a:cxn>
                <a:cxn ang="0">
                  <a:pos x="26" y="27"/>
                </a:cxn>
                <a:cxn ang="0">
                  <a:pos x="24" y="22"/>
                </a:cxn>
                <a:cxn ang="0">
                  <a:pos x="21" y="16"/>
                </a:cxn>
                <a:cxn ang="0">
                  <a:pos x="18" y="12"/>
                </a:cxn>
                <a:cxn ang="0">
                  <a:pos x="15" y="7"/>
                </a:cxn>
                <a:cxn ang="0">
                  <a:pos x="13" y="4"/>
                </a:cxn>
                <a:cxn ang="0">
                  <a:pos x="10" y="2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2"/>
                </a:cxn>
                <a:cxn ang="0">
                  <a:pos x="1" y="5"/>
                </a:cxn>
                <a:cxn ang="0">
                  <a:pos x="0" y="9"/>
                </a:cxn>
                <a:cxn ang="0">
                  <a:pos x="1" y="13"/>
                </a:cxn>
                <a:cxn ang="0">
                  <a:pos x="1" y="17"/>
                </a:cxn>
                <a:cxn ang="0">
                  <a:pos x="3" y="23"/>
                </a:cxn>
                <a:cxn ang="0">
                  <a:pos x="4" y="28"/>
                </a:cxn>
                <a:cxn ang="0">
                  <a:pos x="7" y="34"/>
                </a:cxn>
                <a:cxn ang="0">
                  <a:pos x="9" y="39"/>
                </a:cxn>
                <a:cxn ang="0">
                  <a:pos x="12" y="44"/>
                </a:cxn>
                <a:cxn ang="0">
                  <a:pos x="14" y="48"/>
                </a:cxn>
                <a:cxn ang="0">
                  <a:pos x="17" y="51"/>
                </a:cxn>
                <a:cxn ang="0">
                  <a:pos x="20" y="53"/>
                </a:cxn>
                <a:cxn ang="0">
                  <a:pos x="23" y="55"/>
                </a:cxn>
                <a:cxn ang="0">
                  <a:pos x="24" y="55"/>
                </a:cxn>
                <a:cxn ang="0">
                  <a:pos x="27" y="55"/>
                </a:cxn>
              </a:cxnLst>
              <a:rect l="0" t="0" r="r" b="b"/>
              <a:pathLst>
                <a:path w="29" h="55">
                  <a:moveTo>
                    <a:pt x="27" y="55"/>
                  </a:moveTo>
                  <a:lnTo>
                    <a:pt x="28" y="53"/>
                  </a:lnTo>
                  <a:lnTo>
                    <a:pt x="29" y="50"/>
                  </a:lnTo>
                  <a:lnTo>
                    <a:pt x="29" y="46"/>
                  </a:lnTo>
                  <a:lnTo>
                    <a:pt x="29" y="43"/>
                  </a:lnTo>
                  <a:lnTo>
                    <a:pt x="28" y="37"/>
                  </a:lnTo>
                  <a:lnTo>
                    <a:pt x="27" y="32"/>
                  </a:lnTo>
                  <a:lnTo>
                    <a:pt x="26" y="27"/>
                  </a:lnTo>
                  <a:lnTo>
                    <a:pt x="24" y="22"/>
                  </a:lnTo>
                  <a:lnTo>
                    <a:pt x="21" y="16"/>
                  </a:lnTo>
                  <a:lnTo>
                    <a:pt x="18" y="12"/>
                  </a:lnTo>
                  <a:lnTo>
                    <a:pt x="15" y="7"/>
                  </a:lnTo>
                  <a:lnTo>
                    <a:pt x="13" y="4"/>
                  </a:lnTo>
                  <a:lnTo>
                    <a:pt x="10" y="2"/>
                  </a:lnTo>
                  <a:lnTo>
                    <a:pt x="7" y="0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1" y="5"/>
                  </a:lnTo>
                  <a:lnTo>
                    <a:pt x="0" y="9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3" y="23"/>
                  </a:lnTo>
                  <a:lnTo>
                    <a:pt x="4" y="28"/>
                  </a:lnTo>
                  <a:lnTo>
                    <a:pt x="7" y="34"/>
                  </a:lnTo>
                  <a:lnTo>
                    <a:pt x="9" y="39"/>
                  </a:lnTo>
                  <a:lnTo>
                    <a:pt x="12" y="44"/>
                  </a:lnTo>
                  <a:lnTo>
                    <a:pt x="14" y="48"/>
                  </a:lnTo>
                  <a:lnTo>
                    <a:pt x="17" y="51"/>
                  </a:lnTo>
                  <a:lnTo>
                    <a:pt x="20" y="53"/>
                  </a:lnTo>
                  <a:lnTo>
                    <a:pt x="23" y="55"/>
                  </a:lnTo>
                  <a:lnTo>
                    <a:pt x="24" y="55"/>
                  </a:lnTo>
                  <a:lnTo>
                    <a:pt x="27" y="55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42"/>
            <p:cNvSpPr>
              <a:spLocks/>
            </p:cNvSpPr>
            <p:nvPr/>
          </p:nvSpPr>
          <p:spPr bwMode="auto">
            <a:xfrm>
              <a:off x="4725" y="352"/>
              <a:ext cx="22" cy="65"/>
            </a:xfrm>
            <a:custGeom>
              <a:avLst/>
              <a:gdLst/>
              <a:ahLst/>
              <a:cxnLst>
                <a:cxn ang="0">
                  <a:pos x="6" y="65"/>
                </a:cxn>
                <a:cxn ang="0">
                  <a:pos x="3" y="63"/>
                </a:cxn>
                <a:cxn ang="0">
                  <a:pos x="2" y="62"/>
                </a:cxn>
                <a:cxn ang="0">
                  <a:pos x="1" y="58"/>
                </a:cxn>
                <a:cxn ang="0">
                  <a:pos x="1" y="55"/>
                </a:cxn>
                <a:cxn ang="0">
                  <a:pos x="0" y="50"/>
                </a:cxn>
                <a:cxn ang="0">
                  <a:pos x="1" y="44"/>
                </a:cxn>
                <a:cxn ang="0">
                  <a:pos x="1" y="38"/>
                </a:cxn>
                <a:cxn ang="0">
                  <a:pos x="2" y="32"/>
                </a:cxn>
                <a:cxn ang="0">
                  <a:pos x="3" y="24"/>
                </a:cxn>
                <a:cxn ang="0">
                  <a:pos x="5" y="19"/>
                </a:cxn>
                <a:cxn ang="0">
                  <a:pos x="7" y="13"/>
                </a:cxn>
                <a:cxn ang="0">
                  <a:pos x="9" y="9"/>
                </a:cxn>
                <a:cxn ang="0">
                  <a:pos x="11" y="5"/>
                </a:cxn>
                <a:cxn ang="0">
                  <a:pos x="13" y="2"/>
                </a:cxn>
                <a:cxn ang="0">
                  <a:pos x="15" y="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20" y="2"/>
                </a:cxn>
                <a:cxn ang="0">
                  <a:pos x="21" y="5"/>
                </a:cxn>
                <a:cxn ang="0">
                  <a:pos x="22" y="10"/>
                </a:cxn>
                <a:cxn ang="0">
                  <a:pos x="22" y="14"/>
                </a:cxn>
                <a:cxn ang="0">
                  <a:pos x="22" y="20"/>
                </a:cxn>
                <a:cxn ang="0">
                  <a:pos x="21" y="26"/>
                </a:cxn>
                <a:cxn ang="0">
                  <a:pos x="20" y="33"/>
                </a:cxn>
                <a:cxn ang="0">
                  <a:pos x="18" y="39"/>
                </a:cxn>
                <a:cxn ang="0">
                  <a:pos x="17" y="45"/>
                </a:cxn>
                <a:cxn ang="0">
                  <a:pos x="15" y="51"/>
                </a:cxn>
                <a:cxn ang="0">
                  <a:pos x="14" y="56"/>
                </a:cxn>
                <a:cxn ang="0">
                  <a:pos x="11" y="59"/>
                </a:cxn>
                <a:cxn ang="0">
                  <a:pos x="9" y="62"/>
                </a:cxn>
                <a:cxn ang="0">
                  <a:pos x="7" y="64"/>
                </a:cxn>
                <a:cxn ang="0">
                  <a:pos x="6" y="65"/>
                </a:cxn>
              </a:cxnLst>
              <a:rect l="0" t="0" r="r" b="b"/>
              <a:pathLst>
                <a:path w="22" h="65">
                  <a:moveTo>
                    <a:pt x="6" y="65"/>
                  </a:moveTo>
                  <a:lnTo>
                    <a:pt x="3" y="63"/>
                  </a:lnTo>
                  <a:lnTo>
                    <a:pt x="2" y="62"/>
                  </a:lnTo>
                  <a:lnTo>
                    <a:pt x="1" y="58"/>
                  </a:lnTo>
                  <a:lnTo>
                    <a:pt x="1" y="55"/>
                  </a:lnTo>
                  <a:lnTo>
                    <a:pt x="0" y="50"/>
                  </a:lnTo>
                  <a:lnTo>
                    <a:pt x="1" y="44"/>
                  </a:lnTo>
                  <a:lnTo>
                    <a:pt x="1" y="38"/>
                  </a:lnTo>
                  <a:lnTo>
                    <a:pt x="2" y="32"/>
                  </a:lnTo>
                  <a:lnTo>
                    <a:pt x="3" y="24"/>
                  </a:lnTo>
                  <a:lnTo>
                    <a:pt x="5" y="19"/>
                  </a:lnTo>
                  <a:lnTo>
                    <a:pt x="7" y="13"/>
                  </a:lnTo>
                  <a:lnTo>
                    <a:pt x="9" y="9"/>
                  </a:lnTo>
                  <a:lnTo>
                    <a:pt x="11" y="5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20" y="2"/>
                  </a:lnTo>
                  <a:lnTo>
                    <a:pt x="21" y="5"/>
                  </a:lnTo>
                  <a:lnTo>
                    <a:pt x="22" y="10"/>
                  </a:lnTo>
                  <a:lnTo>
                    <a:pt x="22" y="14"/>
                  </a:lnTo>
                  <a:lnTo>
                    <a:pt x="22" y="20"/>
                  </a:lnTo>
                  <a:lnTo>
                    <a:pt x="21" y="26"/>
                  </a:lnTo>
                  <a:lnTo>
                    <a:pt x="20" y="33"/>
                  </a:lnTo>
                  <a:lnTo>
                    <a:pt x="18" y="39"/>
                  </a:lnTo>
                  <a:lnTo>
                    <a:pt x="17" y="45"/>
                  </a:lnTo>
                  <a:lnTo>
                    <a:pt x="15" y="51"/>
                  </a:lnTo>
                  <a:lnTo>
                    <a:pt x="14" y="56"/>
                  </a:lnTo>
                  <a:lnTo>
                    <a:pt x="11" y="59"/>
                  </a:lnTo>
                  <a:lnTo>
                    <a:pt x="9" y="62"/>
                  </a:lnTo>
                  <a:lnTo>
                    <a:pt x="7" y="64"/>
                  </a:lnTo>
                  <a:lnTo>
                    <a:pt x="6" y="65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43"/>
            <p:cNvSpPr>
              <a:spLocks/>
            </p:cNvSpPr>
            <p:nvPr/>
          </p:nvSpPr>
          <p:spPr bwMode="auto">
            <a:xfrm>
              <a:off x="4477" y="381"/>
              <a:ext cx="29" cy="56"/>
            </a:xfrm>
            <a:custGeom>
              <a:avLst/>
              <a:gdLst/>
              <a:ahLst/>
              <a:cxnLst>
                <a:cxn ang="0">
                  <a:pos x="27" y="56"/>
                </a:cxn>
                <a:cxn ang="0">
                  <a:pos x="28" y="53"/>
                </a:cxn>
                <a:cxn ang="0">
                  <a:pos x="29" y="51"/>
                </a:cxn>
                <a:cxn ang="0">
                  <a:pos x="29" y="47"/>
                </a:cxn>
                <a:cxn ang="0">
                  <a:pos x="29" y="44"/>
                </a:cxn>
                <a:cxn ang="0">
                  <a:pos x="28" y="38"/>
                </a:cxn>
                <a:cxn ang="0">
                  <a:pos x="27" y="33"/>
                </a:cxn>
                <a:cxn ang="0">
                  <a:pos x="26" y="28"/>
                </a:cxn>
                <a:cxn ang="0">
                  <a:pos x="24" y="23"/>
                </a:cxn>
                <a:cxn ang="0">
                  <a:pos x="21" y="17"/>
                </a:cxn>
                <a:cxn ang="0">
                  <a:pos x="18" y="12"/>
                </a:cxn>
                <a:cxn ang="0">
                  <a:pos x="15" y="8"/>
                </a:cxn>
                <a:cxn ang="0">
                  <a:pos x="12" y="5"/>
                </a:cxn>
                <a:cxn ang="0">
                  <a:pos x="9" y="2"/>
                </a:cxn>
                <a:cxn ang="0">
                  <a:pos x="7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1" y="6"/>
                </a:cxn>
                <a:cxn ang="0">
                  <a:pos x="0" y="9"/>
                </a:cxn>
                <a:cxn ang="0">
                  <a:pos x="1" y="14"/>
                </a:cxn>
                <a:cxn ang="0">
                  <a:pos x="1" y="18"/>
                </a:cxn>
                <a:cxn ang="0">
                  <a:pos x="3" y="23"/>
                </a:cxn>
                <a:cxn ang="0">
                  <a:pos x="4" y="29"/>
                </a:cxn>
                <a:cxn ang="0">
                  <a:pos x="7" y="36"/>
                </a:cxn>
                <a:cxn ang="0">
                  <a:pos x="9" y="40"/>
                </a:cxn>
                <a:cxn ang="0">
                  <a:pos x="12" y="44"/>
                </a:cxn>
                <a:cxn ang="0">
                  <a:pos x="14" y="48"/>
                </a:cxn>
                <a:cxn ang="0">
                  <a:pos x="17" y="52"/>
                </a:cxn>
                <a:cxn ang="0">
                  <a:pos x="20" y="54"/>
                </a:cxn>
                <a:cxn ang="0">
                  <a:pos x="23" y="56"/>
                </a:cxn>
                <a:cxn ang="0">
                  <a:pos x="25" y="56"/>
                </a:cxn>
                <a:cxn ang="0">
                  <a:pos x="27" y="56"/>
                </a:cxn>
              </a:cxnLst>
              <a:rect l="0" t="0" r="r" b="b"/>
              <a:pathLst>
                <a:path w="29" h="56">
                  <a:moveTo>
                    <a:pt x="27" y="56"/>
                  </a:moveTo>
                  <a:lnTo>
                    <a:pt x="28" y="53"/>
                  </a:lnTo>
                  <a:lnTo>
                    <a:pt x="29" y="51"/>
                  </a:lnTo>
                  <a:lnTo>
                    <a:pt x="29" y="47"/>
                  </a:lnTo>
                  <a:lnTo>
                    <a:pt x="29" y="44"/>
                  </a:lnTo>
                  <a:lnTo>
                    <a:pt x="28" y="38"/>
                  </a:lnTo>
                  <a:lnTo>
                    <a:pt x="27" y="33"/>
                  </a:lnTo>
                  <a:lnTo>
                    <a:pt x="26" y="28"/>
                  </a:lnTo>
                  <a:lnTo>
                    <a:pt x="24" y="23"/>
                  </a:lnTo>
                  <a:lnTo>
                    <a:pt x="21" y="17"/>
                  </a:lnTo>
                  <a:lnTo>
                    <a:pt x="18" y="12"/>
                  </a:lnTo>
                  <a:lnTo>
                    <a:pt x="15" y="8"/>
                  </a:lnTo>
                  <a:lnTo>
                    <a:pt x="12" y="5"/>
                  </a:lnTo>
                  <a:lnTo>
                    <a:pt x="9" y="2"/>
                  </a:lnTo>
                  <a:lnTo>
                    <a:pt x="7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4"/>
                  </a:lnTo>
                  <a:lnTo>
                    <a:pt x="1" y="18"/>
                  </a:lnTo>
                  <a:lnTo>
                    <a:pt x="3" y="23"/>
                  </a:lnTo>
                  <a:lnTo>
                    <a:pt x="4" y="29"/>
                  </a:lnTo>
                  <a:lnTo>
                    <a:pt x="7" y="36"/>
                  </a:lnTo>
                  <a:lnTo>
                    <a:pt x="9" y="40"/>
                  </a:lnTo>
                  <a:lnTo>
                    <a:pt x="12" y="44"/>
                  </a:lnTo>
                  <a:lnTo>
                    <a:pt x="14" y="48"/>
                  </a:lnTo>
                  <a:lnTo>
                    <a:pt x="17" y="52"/>
                  </a:lnTo>
                  <a:lnTo>
                    <a:pt x="20" y="54"/>
                  </a:lnTo>
                  <a:lnTo>
                    <a:pt x="23" y="56"/>
                  </a:lnTo>
                  <a:lnTo>
                    <a:pt x="25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44"/>
            <p:cNvSpPr>
              <a:spLocks/>
            </p:cNvSpPr>
            <p:nvPr/>
          </p:nvSpPr>
          <p:spPr bwMode="auto">
            <a:xfrm>
              <a:off x="4711" y="272"/>
              <a:ext cx="29" cy="56"/>
            </a:xfrm>
            <a:custGeom>
              <a:avLst/>
              <a:gdLst/>
              <a:ahLst/>
              <a:cxnLst>
                <a:cxn ang="0">
                  <a:pos x="3" y="56"/>
                </a:cxn>
                <a:cxn ang="0">
                  <a:pos x="1" y="53"/>
                </a:cxn>
                <a:cxn ang="0">
                  <a:pos x="0" y="51"/>
                </a:cxn>
                <a:cxn ang="0">
                  <a:pos x="0" y="47"/>
                </a:cxn>
                <a:cxn ang="0">
                  <a:pos x="1" y="44"/>
                </a:cxn>
                <a:cxn ang="0">
                  <a:pos x="1" y="38"/>
                </a:cxn>
                <a:cxn ang="0">
                  <a:pos x="3" y="33"/>
                </a:cxn>
                <a:cxn ang="0">
                  <a:pos x="4" y="27"/>
                </a:cxn>
                <a:cxn ang="0">
                  <a:pos x="7" y="22"/>
                </a:cxn>
                <a:cxn ang="0">
                  <a:pos x="9" y="16"/>
                </a:cxn>
                <a:cxn ang="0">
                  <a:pos x="12" y="12"/>
                </a:cxn>
                <a:cxn ang="0">
                  <a:pos x="14" y="7"/>
                </a:cxn>
                <a:cxn ang="0">
                  <a:pos x="17" y="5"/>
                </a:cxn>
                <a:cxn ang="0">
                  <a:pos x="20" y="2"/>
                </a:cxn>
                <a:cxn ang="0">
                  <a:pos x="22" y="1"/>
                </a:cxn>
                <a:cxn ang="0">
                  <a:pos x="24" y="0"/>
                </a:cxn>
                <a:cxn ang="0">
                  <a:pos x="26" y="1"/>
                </a:cxn>
                <a:cxn ang="0">
                  <a:pos x="28" y="3"/>
                </a:cxn>
                <a:cxn ang="0">
                  <a:pos x="29" y="5"/>
                </a:cxn>
                <a:cxn ang="0">
                  <a:pos x="29" y="9"/>
                </a:cxn>
                <a:cxn ang="0">
                  <a:pos x="29" y="14"/>
                </a:cxn>
                <a:cxn ang="0">
                  <a:pos x="28" y="18"/>
                </a:cxn>
                <a:cxn ang="0">
                  <a:pos x="27" y="23"/>
                </a:cxn>
                <a:cxn ang="0">
                  <a:pos x="25" y="29"/>
                </a:cxn>
                <a:cxn ang="0">
                  <a:pos x="23" y="35"/>
                </a:cxn>
                <a:cxn ang="0">
                  <a:pos x="20" y="40"/>
                </a:cxn>
                <a:cxn ang="0">
                  <a:pos x="18" y="44"/>
                </a:cxn>
                <a:cxn ang="0">
                  <a:pos x="15" y="48"/>
                </a:cxn>
                <a:cxn ang="0">
                  <a:pos x="12" y="52"/>
                </a:cxn>
                <a:cxn ang="0">
                  <a:pos x="9" y="53"/>
                </a:cxn>
                <a:cxn ang="0">
                  <a:pos x="7" y="55"/>
                </a:cxn>
                <a:cxn ang="0">
                  <a:pos x="4" y="56"/>
                </a:cxn>
                <a:cxn ang="0">
                  <a:pos x="3" y="56"/>
                </a:cxn>
              </a:cxnLst>
              <a:rect l="0" t="0" r="r" b="b"/>
              <a:pathLst>
                <a:path w="29" h="56">
                  <a:moveTo>
                    <a:pt x="3" y="56"/>
                  </a:moveTo>
                  <a:lnTo>
                    <a:pt x="1" y="53"/>
                  </a:lnTo>
                  <a:lnTo>
                    <a:pt x="0" y="51"/>
                  </a:lnTo>
                  <a:lnTo>
                    <a:pt x="0" y="47"/>
                  </a:lnTo>
                  <a:lnTo>
                    <a:pt x="1" y="44"/>
                  </a:lnTo>
                  <a:lnTo>
                    <a:pt x="1" y="38"/>
                  </a:lnTo>
                  <a:lnTo>
                    <a:pt x="3" y="33"/>
                  </a:lnTo>
                  <a:lnTo>
                    <a:pt x="4" y="27"/>
                  </a:lnTo>
                  <a:lnTo>
                    <a:pt x="7" y="22"/>
                  </a:lnTo>
                  <a:lnTo>
                    <a:pt x="9" y="16"/>
                  </a:lnTo>
                  <a:lnTo>
                    <a:pt x="12" y="12"/>
                  </a:lnTo>
                  <a:lnTo>
                    <a:pt x="14" y="7"/>
                  </a:lnTo>
                  <a:lnTo>
                    <a:pt x="17" y="5"/>
                  </a:lnTo>
                  <a:lnTo>
                    <a:pt x="20" y="2"/>
                  </a:lnTo>
                  <a:lnTo>
                    <a:pt x="22" y="1"/>
                  </a:lnTo>
                  <a:lnTo>
                    <a:pt x="24" y="0"/>
                  </a:lnTo>
                  <a:lnTo>
                    <a:pt x="26" y="1"/>
                  </a:lnTo>
                  <a:lnTo>
                    <a:pt x="28" y="3"/>
                  </a:lnTo>
                  <a:lnTo>
                    <a:pt x="29" y="5"/>
                  </a:lnTo>
                  <a:lnTo>
                    <a:pt x="29" y="9"/>
                  </a:lnTo>
                  <a:lnTo>
                    <a:pt x="29" y="14"/>
                  </a:lnTo>
                  <a:lnTo>
                    <a:pt x="28" y="18"/>
                  </a:lnTo>
                  <a:lnTo>
                    <a:pt x="27" y="23"/>
                  </a:lnTo>
                  <a:lnTo>
                    <a:pt x="25" y="29"/>
                  </a:lnTo>
                  <a:lnTo>
                    <a:pt x="23" y="35"/>
                  </a:lnTo>
                  <a:lnTo>
                    <a:pt x="20" y="40"/>
                  </a:lnTo>
                  <a:lnTo>
                    <a:pt x="18" y="44"/>
                  </a:lnTo>
                  <a:lnTo>
                    <a:pt x="15" y="48"/>
                  </a:lnTo>
                  <a:lnTo>
                    <a:pt x="12" y="52"/>
                  </a:lnTo>
                  <a:lnTo>
                    <a:pt x="9" y="53"/>
                  </a:lnTo>
                  <a:lnTo>
                    <a:pt x="7" y="55"/>
                  </a:lnTo>
                  <a:lnTo>
                    <a:pt x="4" y="56"/>
                  </a:lnTo>
                  <a:lnTo>
                    <a:pt x="3" y="56"/>
                  </a:lnTo>
                  <a:close/>
                </a:path>
              </a:pathLst>
            </a:custGeom>
            <a:solidFill>
              <a:srgbClr val="F2F2F2"/>
            </a:solidFill>
            <a:ln w="11113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45"/>
            <p:cNvSpPr>
              <a:spLocks/>
            </p:cNvSpPr>
            <p:nvPr/>
          </p:nvSpPr>
          <p:spPr bwMode="auto">
            <a:xfrm>
              <a:off x="4639" y="222"/>
              <a:ext cx="34" cy="43"/>
            </a:xfrm>
            <a:custGeom>
              <a:avLst/>
              <a:gdLst/>
              <a:ahLst/>
              <a:cxnLst>
                <a:cxn ang="0">
                  <a:pos x="34" y="42"/>
                </a:cxn>
                <a:cxn ang="0">
                  <a:pos x="34" y="38"/>
                </a:cxn>
                <a:cxn ang="0">
                  <a:pos x="34" y="36"/>
                </a:cxn>
                <a:cxn ang="0">
                  <a:pos x="34" y="32"/>
                </a:cxn>
                <a:cxn ang="0">
                  <a:pos x="33" y="28"/>
                </a:cxn>
                <a:cxn ang="0">
                  <a:pos x="31" y="24"/>
                </a:cxn>
                <a:cxn ang="0">
                  <a:pos x="29" y="20"/>
                </a:cxn>
                <a:cxn ang="0">
                  <a:pos x="27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17" y="5"/>
                </a:cxn>
                <a:cxn ang="0">
                  <a:pos x="13" y="3"/>
                </a:cxn>
                <a:cxn ang="0">
                  <a:pos x="10" y="2"/>
                </a:cxn>
                <a:cxn ang="0">
                  <a:pos x="7" y="0"/>
                </a:cxn>
                <a:cxn ang="0">
                  <a:pos x="5" y="1"/>
                </a:cxn>
                <a:cxn ang="0">
                  <a:pos x="2" y="2"/>
                </a:cxn>
                <a:cxn ang="0">
                  <a:pos x="1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3"/>
                </a:cxn>
                <a:cxn ang="0">
                  <a:pos x="1" y="17"/>
                </a:cxn>
                <a:cxn ang="0">
                  <a:pos x="2" y="21"/>
                </a:cxn>
                <a:cxn ang="0">
                  <a:pos x="4" y="25"/>
                </a:cxn>
                <a:cxn ang="0">
                  <a:pos x="7" y="30"/>
                </a:cxn>
                <a:cxn ang="0">
                  <a:pos x="11" y="34"/>
                </a:cxn>
                <a:cxn ang="0">
                  <a:pos x="14" y="37"/>
                </a:cxn>
                <a:cxn ang="0">
                  <a:pos x="17" y="40"/>
                </a:cxn>
                <a:cxn ang="0">
                  <a:pos x="20" y="41"/>
                </a:cxn>
                <a:cxn ang="0">
                  <a:pos x="24" y="43"/>
                </a:cxn>
                <a:cxn ang="0">
                  <a:pos x="27" y="43"/>
                </a:cxn>
                <a:cxn ang="0">
                  <a:pos x="29" y="43"/>
                </a:cxn>
                <a:cxn ang="0">
                  <a:pos x="32" y="42"/>
                </a:cxn>
                <a:cxn ang="0">
                  <a:pos x="34" y="42"/>
                </a:cxn>
              </a:cxnLst>
              <a:rect l="0" t="0" r="r" b="b"/>
              <a:pathLst>
                <a:path w="34" h="43">
                  <a:moveTo>
                    <a:pt x="34" y="42"/>
                  </a:moveTo>
                  <a:lnTo>
                    <a:pt x="34" y="38"/>
                  </a:lnTo>
                  <a:lnTo>
                    <a:pt x="34" y="36"/>
                  </a:lnTo>
                  <a:lnTo>
                    <a:pt x="34" y="32"/>
                  </a:lnTo>
                  <a:lnTo>
                    <a:pt x="33" y="28"/>
                  </a:lnTo>
                  <a:lnTo>
                    <a:pt x="31" y="24"/>
                  </a:lnTo>
                  <a:lnTo>
                    <a:pt x="29" y="20"/>
                  </a:lnTo>
                  <a:lnTo>
                    <a:pt x="27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17" y="5"/>
                  </a:lnTo>
                  <a:lnTo>
                    <a:pt x="13" y="3"/>
                  </a:lnTo>
                  <a:lnTo>
                    <a:pt x="10" y="2"/>
                  </a:lnTo>
                  <a:lnTo>
                    <a:pt x="7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1" y="17"/>
                  </a:lnTo>
                  <a:lnTo>
                    <a:pt x="2" y="21"/>
                  </a:lnTo>
                  <a:lnTo>
                    <a:pt x="4" y="25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4" y="37"/>
                  </a:lnTo>
                  <a:lnTo>
                    <a:pt x="17" y="40"/>
                  </a:lnTo>
                  <a:lnTo>
                    <a:pt x="20" y="41"/>
                  </a:lnTo>
                  <a:lnTo>
                    <a:pt x="24" y="43"/>
                  </a:lnTo>
                  <a:lnTo>
                    <a:pt x="27" y="43"/>
                  </a:lnTo>
                  <a:lnTo>
                    <a:pt x="29" y="43"/>
                  </a:lnTo>
                  <a:lnTo>
                    <a:pt x="32" y="42"/>
                  </a:lnTo>
                  <a:lnTo>
                    <a:pt x="34" y="42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46"/>
            <p:cNvSpPr>
              <a:spLocks/>
            </p:cNvSpPr>
            <p:nvPr/>
          </p:nvSpPr>
          <p:spPr bwMode="auto">
            <a:xfrm>
              <a:off x="4633" y="308"/>
              <a:ext cx="35" cy="44"/>
            </a:xfrm>
            <a:custGeom>
              <a:avLst/>
              <a:gdLst/>
              <a:ahLst/>
              <a:cxnLst>
                <a:cxn ang="0">
                  <a:pos x="34" y="42"/>
                </a:cxn>
                <a:cxn ang="0">
                  <a:pos x="35" y="38"/>
                </a:cxn>
                <a:cxn ang="0">
                  <a:pos x="35" y="36"/>
                </a:cxn>
                <a:cxn ang="0">
                  <a:pos x="35" y="31"/>
                </a:cxn>
                <a:cxn ang="0">
                  <a:pos x="34" y="28"/>
                </a:cxn>
                <a:cxn ang="0">
                  <a:pos x="32" y="24"/>
                </a:cxn>
                <a:cxn ang="0">
                  <a:pos x="30" y="20"/>
                </a:cxn>
                <a:cxn ang="0">
                  <a:pos x="28" y="16"/>
                </a:cxn>
                <a:cxn ang="0">
                  <a:pos x="25" y="12"/>
                </a:cxn>
                <a:cxn ang="0">
                  <a:pos x="21" y="8"/>
                </a:cxn>
                <a:cxn ang="0">
                  <a:pos x="18" y="6"/>
                </a:cxn>
                <a:cxn ang="0">
                  <a:pos x="14" y="3"/>
                </a:cxn>
                <a:cxn ang="0">
                  <a:pos x="11" y="1"/>
                </a:cxn>
                <a:cxn ang="0">
                  <a:pos x="7" y="0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4"/>
                </a:cxn>
                <a:cxn ang="0">
                  <a:pos x="0" y="9"/>
                </a:cxn>
                <a:cxn ang="0">
                  <a:pos x="1" y="16"/>
                </a:cxn>
                <a:cxn ang="0">
                  <a:pos x="3" y="21"/>
                </a:cxn>
                <a:cxn ang="0">
                  <a:pos x="5" y="25"/>
                </a:cxn>
                <a:cxn ang="0">
                  <a:pos x="8" y="29"/>
                </a:cxn>
                <a:cxn ang="0">
                  <a:pos x="11" y="34"/>
                </a:cxn>
                <a:cxn ang="0">
                  <a:pos x="14" y="36"/>
                </a:cxn>
                <a:cxn ang="0">
                  <a:pos x="18" y="39"/>
                </a:cxn>
                <a:cxn ang="0">
                  <a:pos x="21" y="41"/>
                </a:cxn>
                <a:cxn ang="0">
                  <a:pos x="25" y="43"/>
                </a:cxn>
                <a:cxn ang="0">
                  <a:pos x="27" y="44"/>
                </a:cxn>
                <a:cxn ang="0">
                  <a:pos x="30" y="44"/>
                </a:cxn>
                <a:cxn ang="0">
                  <a:pos x="32" y="43"/>
                </a:cxn>
                <a:cxn ang="0">
                  <a:pos x="34" y="42"/>
                </a:cxn>
              </a:cxnLst>
              <a:rect l="0" t="0" r="r" b="b"/>
              <a:pathLst>
                <a:path w="35" h="44">
                  <a:moveTo>
                    <a:pt x="34" y="42"/>
                  </a:moveTo>
                  <a:lnTo>
                    <a:pt x="35" y="38"/>
                  </a:lnTo>
                  <a:lnTo>
                    <a:pt x="35" y="36"/>
                  </a:lnTo>
                  <a:lnTo>
                    <a:pt x="35" y="31"/>
                  </a:lnTo>
                  <a:lnTo>
                    <a:pt x="34" y="28"/>
                  </a:lnTo>
                  <a:lnTo>
                    <a:pt x="32" y="24"/>
                  </a:lnTo>
                  <a:lnTo>
                    <a:pt x="30" y="20"/>
                  </a:lnTo>
                  <a:lnTo>
                    <a:pt x="28" y="16"/>
                  </a:lnTo>
                  <a:lnTo>
                    <a:pt x="25" y="12"/>
                  </a:lnTo>
                  <a:lnTo>
                    <a:pt x="21" y="8"/>
                  </a:lnTo>
                  <a:lnTo>
                    <a:pt x="18" y="6"/>
                  </a:lnTo>
                  <a:lnTo>
                    <a:pt x="14" y="3"/>
                  </a:lnTo>
                  <a:lnTo>
                    <a:pt x="11" y="1"/>
                  </a:lnTo>
                  <a:lnTo>
                    <a:pt x="7" y="0"/>
                  </a:lnTo>
                  <a:lnTo>
                    <a:pt x="5" y="1"/>
                  </a:lnTo>
                  <a:lnTo>
                    <a:pt x="3" y="1"/>
                  </a:lnTo>
                  <a:lnTo>
                    <a:pt x="2" y="4"/>
                  </a:lnTo>
                  <a:lnTo>
                    <a:pt x="0" y="9"/>
                  </a:lnTo>
                  <a:lnTo>
                    <a:pt x="1" y="16"/>
                  </a:lnTo>
                  <a:lnTo>
                    <a:pt x="3" y="21"/>
                  </a:lnTo>
                  <a:lnTo>
                    <a:pt x="5" y="25"/>
                  </a:lnTo>
                  <a:lnTo>
                    <a:pt x="8" y="29"/>
                  </a:lnTo>
                  <a:lnTo>
                    <a:pt x="11" y="34"/>
                  </a:lnTo>
                  <a:lnTo>
                    <a:pt x="14" y="36"/>
                  </a:lnTo>
                  <a:lnTo>
                    <a:pt x="18" y="39"/>
                  </a:lnTo>
                  <a:lnTo>
                    <a:pt x="21" y="41"/>
                  </a:lnTo>
                  <a:lnTo>
                    <a:pt x="25" y="43"/>
                  </a:lnTo>
                  <a:lnTo>
                    <a:pt x="27" y="44"/>
                  </a:lnTo>
                  <a:lnTo>
                    <a:pt x="30" y="44"/>
                  </a:lnTo>
                  <a:lnTo>
                    <a:pt x="32" y="43"/>
                  </a:lnTo>
                  <a:lnTo>
                    <a:pt x="34" y="42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47"/>
            <p:cNvSpPr>
              <a:spLocks/>
            </p:cNvSpPr>
            <p:nvPr/>
          </p:nvSpPr>
          <p:spPr bwMode="auto">
            <a:xfrm>
              <a:off x="4547" y="348"/>
              <a:ext cx="35" cy="43"/>
            </a:xfrm>
            <a:custGeom>
              <a:avLst/>
              <a:gdLst/>
              <a:ahLst/>
              <a:cxnLst>
                <a:cxn ang="0">
                  <a:pos x="34" y="41"/>
                </a:cxn>
                <a:cxn ang="0">
                  <a:pos x="35" y="38"/>
                </a:cxn>
                <a:cxn ang="0">
                  <a:pos x="35" y="35"/>
                </a:cxn>
                <a:cxn ang="0">
                  <a:pos x="35" y="31"/>
                </a:cxn>
                <a:cxn ang="0">
                  <a:pos x="34" y="28"/>
                </a:cxn>
                <a:cxn ang="0">
                  <a:pos x="32" y="24"/>
                </a:cxn>
                <a:cxn ang="0">
                  <a:pos x="30" y="19"/>
                </a:cxn>
                <a:cxn ang="0">
                  <a:pos x="28" y="15"/>
                </a:cxn>
                <a:cxn ang="0">
                  <a:pos x="25" y="11"/>
                </a:cxn>
                <a:cxn ang="0">
                  <a:pos x="21" y="7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11" y="2"/>
                </a:cxn>
                <a:cxn ang="0">
                  <a:pos x="8" y="0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12"/>
                </a:cxn>
                <a:cxn ang="0">
                  <a:pos x="1" y="16"/>
                </a:cxn>
                <a:cxn ang="0">
                  <a:pos x="3" y="20"/>
                </a:cxn>
                <a:cxn ang="0">
                  <a:pos x="5" y="24"/>
                </a:cxn>
                <a:cxn ang="0">
                  <a:pos x="8" y="28"/>
                </a:cxn>
                <a:cxn ang="0">
                  <a:pos x="11" y="33"/>
                </a:cxn>
                <a:cxn ang="0">
                  <a:pos x="14" y="36"/>
                </a:cxn>
                <a:cxn ang="0">
                  <a:pos x="18" y="39"/>
                </a:cxn>
                <a:cxn ang="0">
                  <a:pos x="21" y="41"/>
                </a:cxn>
                <a:cxn ang="0">
                  <a:pos x="25" y="43"/>
                </a:cxn>
                <a:cxn ang="0">
                  <a:pos x="27" y="43"/>
                </a:cxn>
                <a:cxn ang="0">
                  <a:pos x="30" y="43"/>
                </a:cxn>
                <a:cxn ang="0">
                  <a:pos x="32" y="42"/>
                </a:cxn>
                <a:cxn ang="0">
                  <a:pos x="34" y="41"/>
                </a:cxn>
              </a:cxnLst>
              <a:rect l="0" t="0" r="r" b="b"/>
              <a:pathLst>
                <a:path w="35" h="43">
                  <a:moveTo>
                    <a:pt x="34" y="41"/>
                  </a:moveTo>
                  <a:lnTo>
                    <a:pt x="35" y="38"/>
                  </a:lnTo>
                  <a:lnTo>
                    <a:pt x="35" y="35"/>
                  </a:lnTo>
                  <a:lnTo>
                    <a:pt x="35" y="31"/>
                  </a:lnTo>
                  <a:lnTo>
                    <a:pt x="34" y="28"/>
                  </a:lnTo>
                  <a:lnTo>
                    <a:pt x="32" y="24"/>
                  </a:lnTo>
                  <a:lnTo>
                    <a:pt x="30" y="19"/>
                  </a:lnTo>
                  <a:lnTo>
                    <a:pt x="28" y="15"/>
                  </a:lnTo>
                  <a:lnTo>
                    <a:pt x="25" y="11"/>
                  </a:lnTo>
                  <a:lnTo>
                    <a:pt x="21" y="7"/>
                  </a:lnTo>
                  <a:lnTo>
                    <a:pt x="17" y="5"/>
                  </a:lnTo>
                  <a:lnTo>
                    <a:pt x="14" y="2"/>
                  </a:lnTo>
                  <a:lnTo>
                    <a:pt x="11" y="2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3" y="20"/>
                  </a:lnTo>
                  <a:lnTo>
                    <a:pt x="5" y="24"/>
                  </a:lnTo>
                  <a:lnTo>
                    <a:pt x="8" y="28"/>
                  </a:lnTo>
                  <a:lnTo>
                    <a:pt x="11" y="33"/>
                  </a:lnTo>
                  <a:lnTo>
                    <a:pt x="14" y="36"/>
                  </a:lnTo>
                  <a:lnTo>
                    <a:pt x="18" y="39"/>
                  </a:lnTo>
                  <a:lnTo>
                    <a:pt x="21" y="41"/>
                  </a:lnTo>
                  <a:lnTo>
                    <a:pt x="25" y="43"/>
                  </a:lnTo>
                  <a:lnTo>
                    <a:pt x="27" y="43"/>
                  </a:lnTo>
                  <a:lnTo>
                    <a:pt x="30" y="43"/>
                  </a:lnTo>
                  <a:lnTo>
                    <a:pt x="32" y="42"/>
                  </a:lnTo>
                  <a:lnTo>
                    <a:pt x="34" y="41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48"/>
            <p:cNvSpPr>
              <a:spLocks/>
            </p:cNvSpPr>
            <p:nvPr/>
          </p:nvSpPr>
          <p:spPr bwMode="auto">
            <a:xfrm>
              <a:off x="4756" y="312"/>
              <a:ext cx="29" cy="56"/>
            </a:xfrm>
            <a:custGeom>
              <a:avLst/>
              <a:gdLst/>
              <a:ahLst/>
              <a:cxnLst>
                <a:cxn ang="0">
                  <a:pos x="3" y="56"/>
                </a:cxn>
                <a:cxn ang="0">
                  <a:pos x="1" y="53"/>
                </a:cxn>
                <a:cxn ang="0">
                  <a:pos x="1" y="51"/>
                </a:cxn>
                <a:cxn ang="0">
                  <a:pos x="0" y="47"/>
                </a:cxn>
                <a:cxn ang="0">
                  <a:pos x="1" y="43"/>
                </a:cxn>
                <a:cxn ang="0">
                  <a:pos x="1" y="38"/>
                </a:cxn>
                <a:cxn ang="0">
                  <a:pos x="3" y="33"/>
                </a:cxn>
                <a:cxn ang="0">
                  <a:pos x="4" y="27"/>
                </a:cxn>
                <a:cxn ang="0">
                  <a:pos x="6" y="22"/>
                </a:cxn>
                <a:cxn ang="0">
                  <a:pos x="9" y="16"/>
                </a:cxn>
                <a:cxn ang="0">
                  <a:pos x="11" y="12"/>
                </a:cxn>
                <a:cxn ang="0">
                  <a:pos x="14" y="8"/>
                </a:cxn>
                <a:cxn ang="0">
                  <a:pos x="17" y="5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24" y="0"/>
                </a:cxn>
                <a:cxn ang="0">
                  <a:pos x="26" y="0"/>
                </a:cxn>
                <a:cxn ang="0">
                  <a:pos x="28" y="2"/>
                </a:cxn>
                <a:cxn ang="0">
                  <a:pos x="29" y="4"/>
                </a:cxn>
                <a:cxn ang="0">
                  <a:pos x="29" y="8"/>
                </a:cxn>
                <a:cxn ang="0">
                  <a:pos x="29" y="12"/>
                </a:cxn>
                <a:cxn ang="0">
                  <a:pos x="28" y="17"/>
                </a:cxn>
                <a:cxn ang="0">
                  <a:pos x="26" y="22"/>
                </a:cxn>
                <a:cxn ang="0">
                  <a:pos x="25" y="28"/>
                </a:cxn>
                <a:cxn ang="0">
                  <a:pos x="23" y="34"/>
                </a:cxn>
                <a:cxn ang="0">
                  <a:pos x="20" y="39"/>
                </a:cxn>
                <a:cxn ang="0">
                  <a:pos x="18" y="44"/>
                </a:cxn>
                <a:cxn ang="0">
                  <a:pos x="15" y="47"/>
                </a:cxn>
                <a:cxn ang="0">
                  <a:pos x="12" y="51"/>
                </a:cxn>
                <a:cxn ang="0">
                  <a:pos x="9" y="53"/>
                </a:cxn>
                <a:cxn ang="0">
                  <a:pos x="7" y="55"/>
                </a:cxn>
                <a:cxn ang="0">
                  <a:pos x="5" y="55"/>
                </a:cxn>
                <a:cxn ang="0">
                  <a:pos x="3" y="56"/>
                </a:cxn>
              </a:cxnLst>
              <a:rect l="0" t="0" r="r" b="b"/>
              <a:pathLst>
                <a:path w="29" h="56">
                  <a:moveTo>
                    <a:pt x="3" y="56"/>
                  </a:moveTo>
                  <a:lnTo>
                    <a:pt x="1" y="53"/>
                  </a:lnTo>
                  <a:lnTo>
                    <a:pt x="1" y="51"/>
                  </a:lnTo>
                  <a:lnTo>
                    <a:pt x="0" y="47"/>
                  </a:lnTo>
                  <a:lnTo>
                    <a:pt x="1" y="43"/>
                  </a:lnTo>
                  <a:lnTo>
                    <a:pt x="1" y="38"/>
                  </a:lnTo>
                  <a:lnTo>
                    <a:pt x="3" y="33"/>
                  </a:lnTo>
                  <a:lnTo>
                    <a:pt x="4" y="27"/>
                  </a:lnTo>
                  <a:lnTo>
                    <a:pt x="6" y="22"/>
                  </a:lnTo>
                  <a:lnTo>
                    <a:pt x="9" y="16"/>
                  </a:lnTo>
                  <a:lnTo>
                    <a:pt x="11" y="12"/>
                  </a:lnTo>
                  <a:lnTo>
                    <a:pt x="14" y="8"/>
                  </a:lnTo>
                  <a:lnTo>
                    <a:pt x="17" y="5"/>
                  </a:lnTo>
                  <a:lnTo>
                    <a:pt x="20" y="2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29" y="4"/>
                  </a:lnTo>
                  <a:lnTo>
                    <a:pt x="29" y="8"/>
                  </a:lnTo>
                  <a:lnTo>
                    <a:pt x="29" y="12"/>
                  </a:lnTo>
                  <a:lnTo>
                    <a:pt x="28" y="17"/>
                  </a:lnTo>
                  <a:lnTo>
                    <a:pt x="26" y="22"/>
                  </a:lnTo>
                  <a:lnTo>
                    <a:pt x="25" y="28"/>
                  </a:lnTo>
                  <a:lnTo>
                    <a:pt x="23" y="34"/>
                  </a:lnTo>
                  <a:lnTo>
                    <a:pt x="20" y="39"/>
                  </a:lnTo>
                  <a:lnTo>
                    <a:pt x="18" y="44"/>
                  </a:lnTo>
                  <a:lnTo>
                    <a:pt x="15" y="47"/>
                  </a:lnTo>
                  <a:lnTo>
                    <a:pt x="12" y="51"/>
                  </a:lnTo>
                  <a:lnTo>
                    <a:pt x="9" y="53"/>
                  </a:lnTo>
                  <a:lnTo>
                    <a:pt x="7" y="55"/>
                  </a:lnTo>
                  <a:lnTo>
                    <a:pt x="5" y="55"/>
                  </a:lnTo>
                  <a:lnTo>
                    <a:pt x="3" y="56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49"/>
            <p:cNvSpPr>
              <a:spLocks/>
            </p:cNvSpPr>
            <p:nvPr/>
          </p:nvSpPr>
          <p:spPr bwMode="auto">
            <a:xfrm>
              <a:off x="4433" y="367"/>
              <a:ext cx="35" cy="43"/>
            </a:xfrm>
            <a:custGeom>
              <a:avLst/>
              <a:gdLst/>
              <a:ahLst/>
              <a:cxnLst>
                <a:cxn ang="0">
                  <a:pos x="34" y="41"/>
                </a:cxn>
                <a:cxn ang="0">
                  <a:pos x="34" y="38"/>
                </a:cxn>
                <a:cxn ang="0">
                  <a:pos x="35" y="35"/>
                </a:cxn>
                <a:cxn ang="0">
                  <a:pos x="34" y="31"/>
                </a:cxn>
                <a:cxn ang="0">
                  <a:pos x="34" y="28"/>
                </a:cxn>
                <a:cxn ang="0">
                  <a:pos x="32" y="24"/>
                </a:cxn>
                <a:cxn ang="0">
                  <a:pos x="30" y="20"/>
                </a:cxn>
                <a:cxn ang="0">
                  <a:pos x="27" y="15"/>
                </a:cxn>
                <a:cxn ang="0">
                  <a:pos x="25" y="12"/>
                </a:cxn>
                <a:cxn ang="0">
                  <a:pos x="21" y="8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11" y="1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12"/>
                </a:cxn>
                <a:cxn ang="0">
                  <a:pos x="1" y="16"/>
                </a:cxn>
                <a:cxn ang="0">
                  <a:pos x="3" y="20"/>
                </a:cxn>
                <a:cxn ang="0">
                  <a:pos x="5" y="24"/>
                </a:cxn>
                <a:cxn ang="0">
                  <a:pos x="8" y="28"/>
                </a:cxn>
                <a:cxn ang="0">
                  <a:pos x="11" y="32"/>
                </a:cxn>
                <a:cxn ang="0">
                  <a:pos x="14" y="36"/>
                </a:cxn>
                <a:cxn ang="0">
                  <a:pos x="18" y="39"/>
                </a:cxn>
                <a:cxn ang="0">
                  <a:pos x="21" y="41"/>
                </a:cxn>
                <a:cxn ang="0">
                  <a:pos x="25" y="43"/>
                </a:cxn>
                <a:cxn ang="0">
                  <a:pos x="27" y="43"/>
                </a:cxn>
                <a:cxn ang="0">
                  <a:pos x="30" y="43"/>
                </a:cxn>
                <a:cxn ang="0">
                  <a:pos x="32" y="42"/>
                </a:cxn>
                <a:cxn ang="0">
                  <a:pos x="34" y="41"/>
                </a:cxn>
              </a:cxnLst>
              <a:rect l="0" t="0" r="r" b="b"/>
              <a:pathLst>
                <a:path w="35" h="43">
                  <a:moveTo>
                    <a:pt x="34" y="41"/>
                  </a:moveTo>
                  <a:lnTo>
                    <a:pt x="34" y="38"/>
                  </a:lnTo>
                  <a:lnTo>
                    <a:pt x="35" y="35"/>
                  </a:lnTo>
                  <a:lnTo>
                    <a:pt x="34" y="31"/>
                  </a:lnTo>
                  <a:lnTo>
                    <a:pt x="34" y="28"/>
                  </a:lnTo>
                  <a:lnTo>
                    <a:pt x="32" y="24"/>
                  </a:lnTo>
                  <a:lnTo>
                    <a:pt x="30" y="20"/>
                  </a:lnTo>
                  <a:lnTo>
                    <a:pt x="27" y="15"/>
                  </a:lnTo>
                  <a:lnTo>
                    <a:pt x="25" y="12"/>
                  </a:lnTo>
                  <a:lnTo>
                    <a:pt x="21" y="8"/>
                  </a:lnTo>
                  <a:lnTo>
                    <a:pt x="17" y="5"/>
                  </a:lnTo>
                  <a:lnTo>
                    <a:pt x="14" y="2"/>
                  </a:lnTo>
                  <a:lnTo>
                    <a:pt x="11" y="1"/>
                  </a:lnTo>
                  <a:lnTo>
                    <a:pt x="7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12"/>
                  </a:lnTo>
                  <a:lnTo>
                    <a:pt x="1" y="16"/>
                  </a:lnTo>
                  <a:lnTo>
                    <a:pt x="3" y="20"/>
                  </a:lnTo>
                  <a:lnTo>
                    <a:pt x="5" y="24"/>
                  </a:lnTo>
                  <a:lnTo>
                    <a:pt x="8" y="28"/>
                  </a:lnTo>
                  <a:lnTo>
                    <a:pt x="11" y="32"/>
                  </a:lnTo>
                  <a:lnTo>
                    <a:pt x="14" y="36"/>
                  </a:lnTo>
                  <a:lnTo>
                    <a:pt x="18" y="39"/>
                  </a:lnTo>
                  <a:lnTo>
                    <a:pt x="21" y="41"/>
                  </a:lnTo>
                  <a:lnTo>
                    <a:pt x="25" y="43"/>
                  </a:lnTo>
                  <a:lnTo>
                    <a:pt x="27" y="43"/>
                  </a:lnTo>
                  <a:lnTo>
                    <a:pt x="30" y="43"/>
                  </a:lnTo>
                  <a:lnTo>
                    <a:pt x="32" y="42"/>
                  </a:lnTo>
                  <a:lnTo>
                    <a:pt x="34" y="41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50"/>
            <p:cNvSpPr>
              <a:spLocks/>
            </p:cNvSpPr>
            <p:nvPr/>
          </p:nvSpPr>
          <p:spPr bwMode="auto">
            <a:xfrm>
              <a:off x="4672" y="255"/>
              <a:ext cx="36" cy="43"/>
            </a:xfrm>
            <a:custGeom>
              <a:avLst/>
              <a:gdLst/>
              <a:ahLst/>
              <a:cxnLst>
                <a:cxn ang="0">
                  <a:pos x="2" y="42"/>
                </a:cxn>
                <a:cxn ang="0">
                  <a:pos x="0" y="38"/>
                </a:cxn>
                <a:cxn ang="0">
                  <a:pos x="0" y="35"/>
                </a:cxn>
                <a:cxn ang="0">
                  <a:pos x="1" y="31"/>
                </a:cxn>
                <a:cxn ang="0">
                  <a:pos x="2" y="28"/>
                </a:cxn>
                <a:cxn ang="0">
                  <a:pos x="3" y="24"/>
                </a:cxn>
                <a:cxn ang="0">
                  <a:pos x="6" y="20"/>
                </a:cxn>
                <a:cxn ang="0">
                  <a:pos x="8" y="16"/>
                </a:cxn>
                <a:cxn ang="0">
                  <a:pos x="12" y="12"/>
                </a:cxn>
                <a:cxn ang="0">
                  <a:pos x="15" y="7"/>
                </a:cxn>
                <a:cxn ang="0">
                  <a:pos x="18" y="5"/>
                </a:cxn>
                <a:cxn ang="0">
                  <a:pos x="22" y="2"/>
                </a:cxn>
                <a:cxn ang="0">
                  <a:pos x="25" y="1"/>
                </a:cxn>
                <a:cxn ang="0">
                  <a:pos x="28" y="0"/>
                </a:cxn>
                <a:cxn ang="0">
                  <a:pos x="31" y="1"/>
                </a:cxn>
                <a:cxn ang="0">
                  <a:pos x="33" y="1"/>
                </a:cxn>
                <a:cxn ang="0">
                  <a:pos x="35" y="4"/>
                </a:cxn>
                <a:cxn ang="0">
                  <a:pos x="36" y="9"/>
                </a:cxn>
                <a:cxn ang="0">
                  <a:pos x="35" y="16"/>
                </a:cxn>
                <a:cxn ang="0">
                  <a:pos x="33" y="20"/>
                </a:cxn>
                <a:cxn ang="0">
                  <a:pos x="31" y="24"/>
                </a:cxn>
                <a:cxn ang="0">
                  <a:pos x="28" y="29"/>
                </a:cxn>
                <a:cxn ang="0">
                  <a:pos x="26" y="33"/>
                </a:cxn>
                <a:cxn ang="0">
                  <a:pos x="22" y="36"/>
                </a:cxn>
                <a:cxn ang="0">
                  <a:pos x="18" y="39"/>
                </a:cxn>
                <a:cxn ang="0">
                  <a:pos x="15" y="40"/>
                </a:cxn>
                <a:cxn ang="0">
                  <a:pos x="12" y="42"/>
                </a:cxn>
                <a:cxn ang="0">
                  <a:pos x="8" y="43"/>
                </a:cxn>
                <a:cxn ang="0">
                  <a:pos x="6" y="43"/>
                </a:cxn>
                <a:cxn ang="0">
                  <a:pos x="3" y="42"/>
                </a:cxn>
                <a:cxn ang="0">
                  <a:pos x="2" y="42"/>
                </a:cxn>
              </a:cxnLst>
              <a:rect l="0" t="0" r="r" b="b"/>
              <a:pathLst>
                <a:path w="36" h="43">
                  <a:moveTo>
                    <a:pt x="2" y="42"/>
                  </a:moveTo>
                  <a:lnTo>
                    <a:pt x="0" y="38"/>
                  </a:lnTo>
                  <a:lnTo>
                    <a:pt x="0" y="35"/>
                  </a:lnTo>
                  <a:lnTo>
                    <a:pt x="1" y="31"/>
                  </a:lnTo>
                  <a:lnTo>
                    <a:pt x="2" y="28"/>
                  </a:lnTo>
                  <a:lnTo>
                    <a:pt x="3" y="24"/>
                  </a:lnTo>
                  <a:lnTo>
                    <a:pt x="6" y="20"/>
                  </a:lnTo>
                  <a:lnTo>
                    <a:pt x="8" y="16"/>
                  </a:lnTo>
                  <a:lnTo>
                    <a:pt x="12" y="12"/>
                  </a:lnTo>
                  <a:lnTo>
                    <a:pt x="15" y="7"/>
                  </a:lnTo>
                  <a:lnTo>
                    <a:pt x="18" y="5"/>
                  </a:lnTo>
                  <a:lnTo>
                    <a:pt x="22" y="2"/>
                  </a:lnTo>
                  <a:lnTo>
                    <a:pt x="25" y="1"/>
                  </a:lnTo>
                  <a:lnTo>
                    <a:pt x="28" y="0"/>
                  </a:lnTo>
                  <a:lnTo>
                    <a:pt x="31" y="1"/>
                  </a:lnTo>
                  <a:lnTo>
                    <a:pt x="33" y="1"/>
                  </a:lnTo>
                  <a:lnTo>
                    <a:pt x="35" y="4"/>
                  </a:lnTo>
                  <a:lnTo>
                    <a:pt x="36" y="9"/>
                  </a:lnTo>
                  <a:lnTo>
                    <a:pt x="35" y="16"/>
                  </a:lnTo>
                  <a:lnTo>
                    <a:pt x="33" y="20"/>
                  </a:lnTo>
                  <a:lnTo>
                    <a:pt x="31" y="24"/>
                  </a:lnTo>
                  <a:lnTo>
                    <a:pt x="28" y="29"/>
                  </a:lnTo>
                  <a:lnTo>
                    <a:pt x="26" y="33"/>
                  </a:lnTo>
                  <a:lnTo>
                    <a:pt x="22" y="36"/>
                  </a:lnTo>
                  <a:lnTo>
                    <a:pt x="18" y="39"/>
                  </a:lnTo>
                  <a:lnTo>
                    <a:pt x="15" y="40"/>
                  </a:lnTo>
                  <a:lnTo>
                    <a:pt x="12" y="42"/>
                  </a:lnTo>
                  <a:lnTo>
                    <a:pt x="8" y="43"/>
                  </a:lnTo>
                  <a:lnTo>
                    <a:pt x="6" y="43"/>
                  </a:lnTo>
                  <a:lnTo>
                    <a:pt x="3" y="42"/>
                  </a:lnTo>
                  <a:lnTo>
                    <a:pt x="2" y="42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51"/>
            <p:cNvSpPr>
              <a:spLocks/>
            </p:cNvSpPr>
            <p:nvPr/>
          </p:nvSpPr>
          <p:spPr bwMode="auto">
            <a:xfrm>
              <a:off x="4352" y="144"/>
              <a:ext cx="25" cy="62"/>
            </a:xfrm>
            <a:custGeom>
              <a:avLst/>
              <a:gdLst/>
              <a:ahLst/>
              <a:cxnLst>
                <a:cxn ang="0">
                  <a:pos x="21" y="1"/>
                </a:cxn>
                <a:cxn ang="0">
                  <a:pos x="19" y="0"/>
                </a:cxn>
                <a:cxn ang="0">
                  <a:pos x="17" y="1"/>
                </a:cxn>
                <a:cxn ang="0">
                  <a:pos x="14" y="3"/>
                </a:cxn>
                <a:cxn ang="0">
                  <a:pos x="12" y="7"/>
                </a:cxn>
                <a:cxn ang="0">
                  <a:pos x="9" y="10"/>
                </a:cxn>
                <a:cxn ang="0">
                  <a:pos x="7" y="15"/>
                </a:cxn>
                <a:cxn ang="0">
                  <a:pos x="5" y="21"/>
                </a:cxn>
                <a:cxn ang="0">
                  <a:pos x="4" y="28"/>
                </a:cxn>
                <a:cxn ang="0">
                  <a:pos x="2" y="33"/>
                </a:cxn>
                <a:cxn ang="0">
                  <a:pos x="1" y="39"/>
                </a:cxn>
                <a:cxn ang="0">
                  <a:pos x="0" y="45"/>
                </a:cxn>
                <a:cxn ang="0">
                  <a:pos x="0" y="50"/>
                </a:cxn>
                <a:cxn ang="0">
                  <a:pos x="0" y="54"/>
                </a:cxn>
                <a:cxn ang="0">
                  <a:pos x="1" y="58"/>
                </a:cxn>
                <a:cxn ang="0">
                  <a:pos x="3" y="60"/>
                </a:cxn>
                <a:cxn ang="0">
                  <a:pos x="5" y="62"/>
                </a:cxn>
                <a:cxn ang="0">
                  <a:pos x="6" y="61"/>
                </a:cxn>
                <a:cxn ang="0">
                  <a:pos x="9" y="60"/>
                </a:cxn>
                <a:cxn ang="0">
                  <a:pos x="11" y="58"/>
                </a:cxn>
                <a:cxn ang="0">
                  <a:pos x="14" y="56"/>
                </a:cxn>
                <a:cxn ang="0">
                  <a:pos x="16" y="51"/>
                </a:cxn>
                <a:cxn ang="0">
                  <a:pos x="18" y="47"/>
                </a:cxn>
                <a:cxn ang="0">
                  <a:pos x="20" y="41"/>
                </a:cxn>
                <a:cxn ang="0">
                  <a:pos x="22" y="35"/>
                </a:cxn>
                <a:cxn ang="0">
                  <a:pos x="23" y="29"/>
                </a:cxn>
                <a:cxn ang="0">
                  <a:pos x="25" y="23"/>
                </a:cxn>
                <a:cxn ang="0">
                  <a:pos x="25" y="17"/>
                </a:cxn>
                <a:cxn ang="0">
                  <a:pos x="25" y="13"/>
                </a:cxn>
                <a:cxn ang="0">
                  <a:pos x="25" y="8"/>
                </a:cxn>
                <a:cxn ang="0">
                  <a:pos x="24" y="5"/>
                </a:cxn>
                <a:cxn ang="0">
                  <a:pos x="23" y="2"/>
                </a:cxn>
                <a:cxn ang="0">
                  <a:pos x="21" y="1"/>
                </a:cxn>
              </a:cxnLst>
              <a:rect l="0" t="0" r="r" b="b"/>
              <a:pathLst>
                <a:path w="25" h="62">
                  <a:moveTo>
                    <a:pt x="21" y="1"/>
                  </a:moveTo>
                  <a:lnTo>
                    <a:pt x="19" y="0"/>
                  </a:lnTo>
                  <a:lnTo>
                    <a:pt x="17" y="1"/>
                  </a:lnTo>
                  <a:lnTo>
                    <a:pt x="14" y="3"/>
                  </a:lnTo>
                  <a:lnTo>
                    <a:pt x="12" y="7"/>
                  </a:lnTo>
                  <a:lnTo>
                    <a:pt x="9" y="10"/>
                  </a:lnTo>
                  <a:lnTo>
                    <a:pt x="7" y="15"/>
                  </a:lnTo>
                  <a:lnTo>
                    <a:pt x="5" y="21"/>
                  </a:lnTo>
                  <a:lnTo>
                    <a:pt x="4" y="28"/>
                  </a:lnTo>
                  <a:lnTo>
                    <a:pt x="2" y="33"/>
                  </a:lnTo>
                  <a:lnTo>
                    <a:pt x="1" y="39"/>
                  </a:lnTo>
                  <a:lnTo>
                    <a:pt x="0" y="45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1" y="58"/>
                  </a:lnTo>
                  <a:lnTo>
                    <a:pt x="3" y="60"/>
                  </a:lnTo>
                  <a:lnTo>
                    <a:pt x="5" y="62"/>
                  </a:lnTo>
                  <a:lnTo>
                    <a:pt x="6" y="61"/>
                  </a:lnTo>
                  <a:lnTo>
                    <a:pt x="9" y="60"/>
                  </a:lnTo>
                  <a:lnTo>
                    <a:pt x="11" y="58"/>
                  </a:lnTo>
                  <a:lnTo>
                    <a:pt x="14" y="56"/>
                  </a:lnTo>
                  <a:lnTo>
                    <a:pt x="16" y="51"/>
                  </a:lnTo>
                  <a:lnTo>
                    <a:pt x="18" y="47"/>
                  </a:lnTo>
                  <a:lnTo>
                    <a:pt x="20" y="41"/>
                  </a:lnTo>
                  <a:lnTo>
                    <a:pt x="22" y="35"/>
                  </a:lnTo>
                  <a:lnTo>
                    <a:pt x="23" y="29"/>
                  </a:lnTo>
                  <a:lnTo>
                    <a:pt x="25" y="23"/>
                  </a:lnTo>
                  <a:lnTo>
                    <a:pt x="25" y="17"/>
                  </a:lnTo>
                  <a:lnTo>
                    <a:pt x="25" y="13"/>
                  </a:lnTo>
                  <a:lnTo>
                    <a:pt x="25" y="8"/>
                  </a:lnTo>
                  <a:lnTo>
                    <a:pt x="24" y="5"/>
                  </a:lnTo>
                  <a:lnTo>
                    <a:pt x="23" y="2"/>
                  </a:lnTo>
                  <a:lnTo>
                    <a:pt x="21" y="1"/>
                  </a:lnTo>
                  <a:close/>
                </a:path>
              </a:pathLst>
            </a:custGeom>
            <a:solidFill>
              <a:srgbClr val="FFFFFF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Freeform 52"/>
            <p:cNvSpPr>
              <a:spLocks/>
            </p:cNvSpPr>
            <p:nvPr/>
          </p:nvSpPr>
          <p:spPr bwMode="auto">
            <a:xfrm>
              <a:off x="4289" y="257"/>
              <a:ext cx="25" cy="63"/>
            </a:xfrm>
            <a:custGeom>
              <a:avLst/>
              <a:gdLst/>
              <a:ahLst/>
              <a:cxnLst>
                <a:cxn ang="0">
                  <a:pos x="21" y="63"/>
                </a:cxn>
                <a:cxn ang="0">
                  <a:pos x="18" y="62"/>
                </a:cxn>
                <a:cxn ang="0">
                  <a:pos x="16" y="61"/>
                </a:cxn>
                <a:cxn ang="0">
                  <a:pos x="14" y="59"/>
                </a:cxn>
                <a:cxn ang="0">
                  <a:pos x="12" y="57"/>
                </a:cxn>
                <a:cxn ang="0">
                  <a:pos x="9" y="52"/>
                </a:cxn>
                <a:cxn ang="0">
                  <a:pos x="7" y="47"/>
                </a:cxn>
                <a:cxn ang="0">
                  <a:pos x="5" y="42"/>
                </a:cxn>
                <a:cxn ang="0">
                  <a:pos x="3" y="36"/>
                </a:cxn>
                <a:cxn ang="0">
                  <a:pos x="1" y="29"/>
                </a:cxn>
                <a:cxn ang="0">
                  <a:pos x="0" y="23"/>
                </a:cxn>
                <a:cxn ang="0">
                  <a:pos x="0" y="17"/>
                </a:cxn>
                <a:cxn ang="0">
                  <a:pos x="0" y="13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2" y="2"/>
                </a:cxn>
                <a:cxn ang="0">
                  <a:pos x="5" y="1"/>
                </a:cxn>
                <a:cxn ang="0">
                  <a:pos x="7" y="0"/>
                </a:cxn>
                <a:cxn ang="0">
                  <a:pos x="9" y="1"/>
                </a:cxn>
                <a:cxn ang="0">
                  <a:pos x="11" y="3"/>
                </a:cxn>
                <a:cxn ang="0">
                  <a:pos x="14" y="7"/>
                </a:cxn>
                <a:cxn ang="0">
                  <a:pos x="16" y="10"/>
                </a:cxn>
                <a:cxn ang="0">
                  <a:pos x="18" y="15"/>
                </a:cxn>
                <a:cxn ang="0">
                  <a:pos x="20" y="20"/>
                </a:cxn>
                <a:cxn ang="0">
                  <a:pos x="22" y="27"/>
                </a:cxn>
                <a:cxn ang="0">
                  <a:pos x="23" y="33"/>
                </a:cxn>
                <a:cxn ang="0">
                  <a:pos x="24" y="39"/>
                </a:cxn>
                <a:cxn ang="0">
                  <a:pos x="25" y="44"/>
                </a:cxn>
                <a:cxn ang="0">
                  <a:pos x="25" y="50"/>
                </a:cxn>
                <a:cxn ang="0">
                  <a:pos x="24" y="54"/>
                </a:cxn>
                <a:cxn ang="0">
                  <a:pos x="24" y="58"/>
                </a:cxn>
                <a:cxn ang="0">
                  <a:pos x="22" y="61"/>
                </a:cxn>
                <a:cxn ang="0">
                  <a:pos x="21" y="63"/>
                </a:cxn>
              </a:cxnLst>
              <a:rect l="0" t="0" r="r" b="b"/>
              <a:pathLst>
                <a:path w="25" h="63">
                  <a:moveTo>
                    <a:pt x="21" y="63"/>
                  </a:moveTo>
                  <a:lnTo>
                    <a:pt x="18" y="62"/>
                  </a:lnTo>
                  <a:lnTo>
                    <a:pt x="16" y="61"/>
                  </a:lnTo>
                  <a:lnTo>
                    <a:pt x="14" y="59"/>
                  </a:lnTo>
                  <a:lnTo>
                    <a:pt x="12" y="57"/>
                  </a:lnTo>
                  <a:lnTo>
                    <a:pt x="9" y="52"/>
                  </a:lnTo>
                  <a:lnTo>
                    <a:pt x="7" y="47"/>
                  </a:lnTo>
                  <a:lnTo>
                    <a:pt x="5" y="42"/>
                  </a:lnTo>
                  <a:lnTo>
                    <a:pt x="3" y="36"/>
                  </a:lnTo>
                  <a:lnTo>
                    <a:pt x="1" y="29"/>
                  </a:lnTo>
                  <a:lnTo>
                    <a:pt x="0" y="23"/>
                  </a:lnTo>
                  <a:lnTo>
                    <a:pt x="0" y="17"/>
                  </a:lnTo>
                  <a:lnTo>
                    <a:pt x="0" y="13"/>
                  </a:lnTo>
                  <a:lnTo>
                    <a:pt x="0" y="8"/>
                  </a:lnTo>
                  <a:lnTo>
                    <a:pt x="1" y="5"/>
                  </a:lnTo>
                  <a:lnTo>
                    <a:pt x="2" y="2"/>
                  </a:lnTo>
                  <a:lnTo>
                    <a:pt x="5" y="1"/>
                  </a:lnTo>
                  <a:lnTo>
                    <a:pt x="7" y="0"/>
                  </a:lnTo>
                  <a:lnTo>
                    <a:pt x="9" y="1"/>
                  </a:lnTo>
                  <a:lnTo>
                    <a:pt x="11" y="3"/>
                  </a:lnTo>
                  <a:lnTo>
                    <a:pt x="14" y="7"/>
                  </a:lnTo>
                  <a:lnTo>
                    <a:pt x="16" y="10"/>
                  </a:lnTo>
                  <a:lnTo>
                    <a:pt x="18" y="15"/>
                  </a:lnTo>
                  <a:lnTo>
                    <a:pt x="20" y="20"/>
                  </a:lnTo>
                  <a:lnTo>
                    <a:pt x="22" y="27"/>
                  </a:lnTo>
                  <a:lnTo>
                    <a:pt x="23" y="33"/>
                  </a:lnTo>
                  <a:lnTo>
                    <a:pt x="24" y="39"/>
                  </a:lnTo>
                  <a:lnTo>
                    <a:pt x="25" y="44"/>
                  </a:lnTo>
                  <a:lnTo>
                    <a:pt x="25" y="50"/>
                  </a:lnTo>
                  <a:lnTo>
                    <a:pt x="24" y="54"/>
                  </a:lnTo>
                  <a:lnTo>
                    <a:pt x="24" y="58"/>
                  </a:lnTo>
                  <a:lnTo>
                    <a:pt x="22" y="61"/>
                  </a:lnTo>
                  <a:lnTo>
                    <a:pt x="21" y="63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53"/>
            <p:cNvSpPr>
              <a:spLocks/>
            </p:cNvSpPr>
            <p:nvPr/>
          </p:nvSpPr>
          <p:spPr bwMode="auto">
            <a:xfrm>
              <a:off x="4215" y="363"/>
              <a:ext cx="25" cy="61"/>
            </a:xfrm>
            <a:custGeom>
              <a:avLst/>
              <a:gdLst/>
              <a:ahLst/>
              <a:cxnLst>
                <a:cxn ang="0">
                  <a:pos x="21" y="61"/>
                </a:cxn>
                <a:cxn ang="0">
                  <a:pos x="19" y="60"/>
                </a:cxn>
                <a:cxn ang="0">
                  <a:pos x="17" y="60"/>
                </a:cxn>
                <a:cxn ang="0">
                  <a:pos x="14" y="57"/>
                </a:cxn>
                <a:cxn ang="0">
                  <a:pos x="12" y="54"/>
                </a:cxn>
                <a:cxn ang="0">
                  <a:pos x="9" y="49"/>
                </a:cxn>
                <a:cxn ang="0">
                  <a:pos x="7" y="45"/>
                </a:cxn>
                <a:cxn ang="0">
                  <a:pos x="4" y="39"/>
                </a:cxn>
                <a:cxn ang="0">
                  <a:pos x="3" y="34"/>
                </a:cxn>
                <a:cxn ang="0">
                  <a:pos x="1" y="28"/>
                </a:cxn>
                <a:cxn ang="0">
                  <a:pos x="1" y="21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7"/>
                </a:cxn>
                <a:cxn ang="0">
                  <a:pos x="1" y="4"/>
                </a:cxn>
                <a:cxn ang="0">
                  <a:pos x="3" y="1"/>
                </a:cxn>
                <a:cxn ang="0">
                  <a:pos x="4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1" y="2"/>
                </a:cxn>
                <a:cxn ang="0">
                  <a:pos x="13" y="6"/>
                </a:cxn>
                <a:cxn ang="0">
                  <a:pos x="16" y="9"/>
                </a:cxn>
                <a:cxn ang="0">
                  <a:pos x="18" y="15"/>
                </a:cxn>
                <a:cxn ang="0">
                  <a:pos x="20" y="20"/>
                </a:cxn>
                <a:cxn ang="0">
                  <a:pos x="23" y="27"/>
                </a:cxn>
                <a:cxn ang="0">
                  <a:pos x="23" y="32"/>
                </a:cxn>
                <a:cxn ang="0">
                  <a:pos x="24" y="38"/>
                </a:cxn>
                <a:cxn ang="0">
                  <a:pos x="25" y="43"/>
                </a:cxn>
                <a:cxn ang="0">
                  <a:pos x="25" y="49"/>
                </a:cxn>
                <a:cxn ang="0">
                  <a:pos x="24" y="52"/>
                </a:cxn>
                <a:cxn ang="0">
                  <a:pos x="24" y="56"/>
                </a:cxn>
                <a:cxn ang="0">
                  <a:pos x="22" y="59"/>
                </a:cxn>
                <a:cxn ang="0">
                  <a:pos x="21" y="61"/>
                </a:cxn>
              </a:cxnLst>
              <a:rect l="0" t="0" r="r" b="b"/>
              <a:pathLst>
                <a:path w="25" h="61">
                  <a:moveTo>
                    <a:pt x="21" y="61"/>
                  </a:moveTo>
                  <a:lnTo>
                    <a:pt x="19" y="60"/>
                  </a:lnTo>
                  <a:lnTo>
                    <a:pt x="17" y="60"/>
                  </a:lnTo>
                  <a:lnTo>
                    <a:pt x="14" y="57"/>
                  </a:lnTo>
                  <a:lnTo>
                    <a:pt x="12" y="54"/>
                  </a:lnTo>
                  <a:lnTo>
                    <a:pt x="9" y="49"/>
                  </a:lnTo>
                  <a:lnTo>
                    <a:pt x="7" y="45"/>
                  </a:lnTo>
                  <a:lnTo>
                    <a:pt x="4" y="39"/>
                  </a:lnTo>
                  <a:lnTo>
                    <a:pt x="3" y="34"/>
                  </a:lnTo>
                  <a:lnTo>
                    <a:pt x="1" y="28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7"/>
                  </a:lnTo>
                  <a:lnTo>
                    <a:pt x="1" y="4"/>
                  </a:lnTo>
                  <a:lnTo>
                    <a:pt x="3" y="1"/>
                  </a:lnTo>
                  <a:lnTo>
                    <a:pt x="4" y="0"/>
                  </a:lnTo>
                  <a:lnTo>
                    <a:pt x="6" y="0"/>
                  </a:lnTo>
                  <a:lnTo>
                    <a:pt x="9" y="0"/>
                  </a:lnTo>
                  <a:lnTo>
                    <a:pt x="11" y="2"/>
                  </a:lnTo>
                  <a:lnTo>
                    <a:pt x="13" y="6"/>
                  </a:lnTo>
                  <a:lnTo>
                    <a:pt x="16" y="9"/>
                  </a:lnTo>
                  <a:lnTo>
                    <a:pt x="18" y="15"/>
                  </a:lnTo>
                  <a:lnTo>
                    <a:pt x="20" y="20"/>
                  </a:lnTo>
                  <a:lnTo>
                    <a:pt x="23" y="27"/>
                  </a:lnTo>
                  <a:lnTo>
                    <a:pt x="23" y="32"/>
                  </a:lnTo>
                  <a:lnTo>
                    <a:pt x="24" y="38"/>
                  </a:lnTo>
                  <a:lnTo>
                    <a:pt x="25" y="43"/>
                  </a:lnTo>
                  <a:lnTo>
                    <a:pt x="25" y="49"/>
                  </a:lnTo>
                  <a:lnTo>
                    <a:pt x="24" y="52"/>
                  </a:lnTo>
                  <a:lnTo>
                    <a:pt x="24" y="56"/>
                  </a:lnTo>
                  <a:lnTo>
                    <a:pt x="22" y="59"/>
                  </a:lnTo>
                  <a:lnTo>
                    <a:pt x="21" y="61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4631" y="247"/>
              <a:ext cx="25" cy="63"/>
            </a:xfrm>
            <a:custGeom>
              <a:avLst/>
              <a:gdLst/>
              <a:ahLst/>
              <a:cxnLst>
                <a:cxn ang="0">
                  <a:pos x="5" y="63"/>
                </a:cxn>
                <a:cxn ang="0">
                  <a:pos x="6" y="62"/>
                </a:cxn>
                <a:cxn ang="0">
                  <a:pos x="9" y="62"/>
                </a:cxn>
                <a:cxn ang="0">
                  <a:pos x="11" y="59"/>
                </a:cxn>
                <a:cxn ang="0">
                  <a:pos x="14" y="56"/>
                </a:cxn>
                <a:cxn ang="0">
                  <a:pos x="16" y="52"/>
                </a:cxn>
                <a:cxn ang="0">
                  <a:pos x="18" y="47"/>
                </a:cxn>
                <a:cxn ang="0">
                  <a:pos x="20" y="41"/>
                </a:cxn>
                <a:cxn ang="0">
                  <a:pos x="22" y="36"/>
                </a:cxn>
                <a:cxn ang="0">
                  <a:pos x="23" y="30"/>
                </a:cxn>
                <a:cxn ang="0">
                  <a:pos x="24" y="24"/>
                </a:cxn>
                <a:cxn ang="0">
                  <a:pos x="25" y="17"/>
                </a:cxn>
                <a:cxn ang="0">
                  <a:pos x="25" y="13"/>
                </a:cxn>
                <a:cxn ang="0">
                  <a:pos x="25" y="8"/>
                </a:cxn>
                <a:cxn ang="0">
                  <a:pos x="24" y="5"/>
                </a:cxn>
                <a:cxn ang="0">
                  <a:pos x="22" y="2"/>
                </a:cxn>
                <a:cxn ang="0">
                  <a:pos x="21" y="1"/>
                </a:cxn>
                <a:cxn ang="0">
                  <a:pos x="19" y="0"/>
                </a:cxn>
                <a:cxn ang="0">
                  <a:pos x="16" y="2"/>
                </a:cxn>
                <a:cxn ang="0">
                  <a:pos x="14" y="4"/>
                </a:cxn>
                <a:cxn ang="0">
                  <a:pos x="12" y="8"/>
                </a:cxn>
                <a:cxn ang="0">
                  <a:pos x="9" y="11"/>
                </a:cxn>
                <a:cxn ang="0">
                  <a:pos x="7" y="16"/>
                </a:cxn>
                <a:cxn ang="0">
                  <a:pos x="5" y="22"/>
                </a:cxn>
                <a:cxn ang="0">
                  <a:pos x="3" y="28"/>
                </a:cxn>
                <a:cxn ang="0">
                  <a:pos x="2" y="33"/>
                </a:cxn>
                <a:cxn ang="0">
                  <a:pos x="1" y="39"/>
                </a:cxn>
                <a:cxn ang="0">
                  <a:pos x="0" y="45"/>
                </a:cxn>
                <a:cxn ang="0">
                  <a:pos x="0" y="50"/>
                </a:cxn>
                <a:cxn ang="0">
                  <a:pos x="0" y="54"/>
                </a:cxn>
                <a:cxn ang="0">
                  <a:pos x="2" y="58"/>
                </a:cxn>
                <a:cxn ang="0">
                  <a:pos x="3" y="61"/>
                </a:cxn>
                <a:cxn ang="0">
                  <a:pos x="5" y="63"/>
                </a:cxn>
              </a:cxnLst>
              <a:rect l="0" t="0" r="r" b="b"/>
              <a:pathLst>
                <a:path w="25" h="63">
                  <a:moveTo>
                    <a:pt x="5" y="63"/>
                  </a:moveTo>
                  <a:lnTo>
                    <a:pt x="6" y="62"/>
                  </a:lnTo>
                  <a:lnTo>
                    <a:pt x="9" y="62"/>
                  </a:lnTo>
                  <a:lnTo>
                    <a:pt x="11" y="59"/>
                  </a:lnTo>
                  <a:lnTo>
                    <a:pt x="14" y="56"/>
                  </a:lnTo>
                  <a:lnTo>
                    <a:pt x="16" y="52"/>
                  </a:lnTo>
                  <a:lnTo>
                    <a:pt x="18" y="47"/>
                  </a:lnTo>
                  <a:lnTo>
                    <a:pt x="20" y="41"/>
                  </a:lnTo>
                  <a:lnTo>
                    <a:pt x="22" y="36"/>
                  </a:lnTo>
                  <a:lnTo>
                    <a:pt x="23" y="30"/>
                  </a:lnTo>
                  <a:lnTo>
                    <a:pt x="24" y="24"/>
                  </a:lnTo>
                  <a:lnTo>
                    <a:pt x="25" y="17"/>
                  </a:lnTo>
                  <a:lnTo>
                    <a:pt x="25" y="13"/>
                  </a:lnTo>
                  <a:lnTo>
                    <a:pt x="25" y="8"/>
                  </a:lnTo>
                  <a:lnTo>
                    <a:pt x="24" y="5"/>
                  </a:lnTo>
                  <a:lnTo>
                    <a:pt x="22" y="2"/>
                  </a:lnTo>
                  <a:lnTo>
                    <a:pt x="21" y="1"/>
                  </a:lnTo>
                  <a:lnTo>
                    <a:pt x="19" y="0"/>
                  </a:lnTo>
                  <a:lnTo>
                    <a:pt x="16" y="2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9" y="11"/>
                  </a:lnTo>
                  <a:lnTo>
                    <a:pt x="7" y="16"/>
                  </a:lnTo>
                  <a:lnTo>
                    <a:pt x="5" y="22"/>
                  </a:lnTo>
                  <a:lnTo>
                    <a:pt x="3" y="28"/>
                  </a:lnTo>
                  <a:lnTo>
                    <a:pt x="2" y="33"/>
                  </a:lnTo>
                  <a:lnTo>
                    <a:pt x="1" y="39"/>
                  </a:lnTo>
                  <a:lnTo>
                    <a:pt x="0" y="45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2" y="58"/>
                  </a:lnTo>
                  <a:lnTo>
                    <a:pt x="3" y="61"/>
                  </a:lnTo>
                  <a:lnTo>
                    <a:pt x="5" y="63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4700" y="335"/>
              <a:ext cx="20" cy="67"/>
            </a:xfrm>
            <a:custGeom>
              <a:avLst/>
              <a:gdLst/>
              <a:ahLst/>
              <a:cxnLst>
                <a:cxn ang="0">
                  <a:pos x="9" y="67"/>
                </a:cxn>
                <a:cxn ang="0">
                  <a:pos x="11" y="66"/>
                </a:cxn>
                <a:cxn ang="0">
                  <a:pos x="12" y="64"/>
                </a:cxn>
                <a:cxn ang="0">
                  <a:pos x="14" y="60"/>
                </a:cxn>
                <a:cxn ang="0">
                  <a:pos x="16" y="56"/>
                </a:cxn>
                <a:cxn ang="0">
                  <a:pos x="17" y="51"/>
                </a:cxn>
                <a:cxn ang="0">
                  <a:pos x="18" y="45"/>
                </a:cxn>
                <a:cxn ang="0">
                  <a:pos x="19" y="38"/>
                </a:cxn>
                <a:cxn ang="0">
                  <a:pos x="20" y="32"/>
                </a:cxn>
                <a:cxn ang="0">
                  <a:pos x="19" y="24"/>
                </a:cxn>
                <a:cxn ang="0">
                  <a:pos x="19" y="18"/>
                </a:cxn>
                <a:cxn ang="0">
                  <a:pos x="18" y="13"/>
                </a:cxn>
                <a:cxn ang="0">
                  <a:pos x="18" y="9"/>
                </a:cxn>
                <a:cxn ang="0">
                  <a:pos x="16" y="4"/>
                </a:cxn>
                <a:cxn ang="0">
                  <a:pos x="15" y="2"/>
                </a:cxn>
                <a:cxn ang="0">
                  <a:pos x="13" y="0"/>
                </a:cxn>
                <a:cxn ang="0">
                  <a:pos x="12" y="0"/>
                </a:cxn>
                <a:cxn ang="0">
                  <a:pos x="9" y="1"/>
                </a:cxn>
                <a:cxn ang="0">
                  <a:pos x="8" y="4"/>
                </a:cxn>
                <a:cxn ang="0">
                  <a:pos x="6" y="7"/>
                </a:cxn>
                <a:cxn ang="0">
                  <a:pos x="4" y="11"/>
                </a:cxn>
                <a:cxn ang="0">
                  <a:pos x="3" y="16"/>
                </a:cxn>
                <a:cxn ang="0">
                  <a:pos x="1" y="22"/>
                </a:cxn>
                <a:cxn ang="0">
                  <a:pos x="0" y="28"/>
                </a:cxn>
                <a:cxn ang="0">
                  <a:pos x="0" y="35"/>
                </a:cxn>
                <a:cxn ang="0">
                  <a:pos x="0" y="41"/>
                </a:cxn>
                <a:cxn ang="0">
                  <a:pos x="0" y="48"/>
                </a:cxn>
                <a:cxn ang="0">
                  <a:pos x="1" y="54"/>
                </a:cxn>
                <a:cxn ang="0">
                  <a:pos x="2" y="58"/>
                </a:cxn>
                <a:cxn ang="0">
                  <a:pos x="3" y="62"/>
                </a:cxn>
                <a:cxn ang="0">
                  <a:pos x="5" y="64"/>
                </a:cxn>
                <a:cxn ang="0">
                  <a:pos x="7" y="67"/>
                </a:cxn>
                <a:cxn ang="0">
                  <a:pos x="9" y="67"/>
                </a:cxn>
              </a:cxnLst>
              <a:rect l="0" t="0" r="r" b="b"/>
              <a:pathLst>
                <a:path w="20" h="67">
                  <a:moveTo>
                    <a:pt x="9" y="67"/>
                  </a:moveTo>
                  <a:lnTo>
                    <a:pt x="11" y="66"/>
                  </a:lnTo>
                  <a:lnTo>
                    <a:pt x="12" y="64"/>
                  </a:lnTo>
                  <a:lnTo>
                    <a:pt x="14" y="60"/>
                  </a:lnTo>
                  <a:lnTo>
                    <a:pt x="16" y="56"/>
                  </a:lnTo>
                  <a:lnTo>
                    <a:pt x="17" y="51"/>
                  </a:lnTo>
                  <a:lnTo>
                    <a:pt x="18" y="45"/>
                  </a:lnTo>
                  <a:lnTo>
                    <a:pt x="19" y="38"/>
                  </a:lnTo>
                  <a:lnTo>
                    <a:pt x="20" y="32"/>
                  </a:lnTo>
                  <a:lnTo>
                    <a:pt x="19" y="24"/>
                  </a:lnTo>
                  <a:lnTo>
                    <a:pt x="19" y="18"/>
                  </a:lnTo>
                  <a:lnTo>
                    <a:pt x="18" y="13"/>
                  </a:lnTo>
                  <a:lnTo>
                    <a:pt x="18" y="9"/>
                  </a:lnTo>
                  <a:lnTo>
                    <a:pt x="16" y="4"/>
                  </a:lnTo>
                  <a:lnTo>
                    <a:pt x="15" y="2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9" y="1"/>
                  </a:lnTo>
                  <a:lnTo>
                    <a:pt x="8" y="4"/>
                  </a:lnTo>
                  <a:lnTo>
                    <a:pt x="6" y="7"/>
                  </a:lnTo>
                  <a:lnTo>
                    <a:pt x="4" y="11"/>
                  </a:lnTo>
                  <a:lnTo>
                    <a:pt x="3" y="16"/>
                  </a:lnTo>
                  <a:lnTo>
                    <a:pt x="1" y="22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0" y="41"/>
                  </a:lnTo>
                  <a:lnTo>
                    <a:pt x="0" y="48"/>
                  </a:lnTo>
                  <a:lnTo>
                    <a:pt x="1" y="54"/>
                  </a:lnTo>
                  <a:lnTo>
                    <a:pt x="2" y="58"/>
                  </a:lnTo>
                  <a:lnTo>
                    <a:pt x="3" y="62"/>
                  </a:lnTo>
                  <a:lnTo>
                    <a:pt x="5" y="64"/>
                  </a:lnTo>
                  <a:lnTo>
                    <a:pt x="7" y="67"/>
                  </a:lnTo>
                  <a:lnTo>
                    <a:pt x="9" y="67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56"/>
            <p:cNvSpPr>
              <a:spLocks/>
            </p:cNvSpPr>
            <p:nvPr/>
          </p:nvSpPr>
          <p:spPr bwMode="auto">
            <a:xfrm>
              <a:off x="4614" y="335"/>
              <a:ext cx="26" cy="61"/>
            </a:xfrm>
            <a:custGeom>
              <a:avLst/>
              <a:gdLst/>
              <a:ahLst/>
              <a:cxnLst>
                <a:cxn ang="0">
                  <a:pos x="22" y="61"/>
                </a:cxn>
                <a:cxn ang="0">
                  <a:pos x="19" y="60"/>
                </a:cxn>
                <a:cxn ang="0">
                  <a:pos x="17" y="60"/>
                </a:cxn>
                <a:cxn ang="0">
                  <a:pos x="15" y="57"/>
                </a:cxn>
                <a:cxn ang="0">
                  <a:pos x="12" y="54"/>
                </a:cxn>
                <a:cxn ang="0">
                  <a:pos x="10" y="49"/>
                </a:cxn>
                <a:cxn ang="0">
                  <a:pos x="8" y="45"/>
                </a:cxn>
                <a:cxn ang="0">
                  <a:pos x="5" y="40"/>
                </a:cxn>
                <a:cxn ang="0">
                  <a:pos x="4" y="34"/>
                </a:cxn>
                <a:cxn ang="0">
                  <a:pos x="2" y="28"/>
                </a:cxn>
                <a:cxn ang="0">
                  <a:pos x="1" y="22"/>
                </a:cxn>
                <a:cxn ang="0">
                  <a:pos x="0" y="15"/>
                </a:cxn>
                <a:cxn ang="0">
                  <a:pos x="1" y="11"/>
                </a:cxn>
                <a:cxn ang="0">
                  <a:pos x="1" y="7"/>
                </a:cxn>
                <a:cxn ang="0">
                  <a:pos x="2" y="4"/>
                </a:cxn>
                <a:cxn ang="0">
                  <a:pos x="3" y="1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9" y="0"/>
                </a:cxn>
                <a:cxn ang="0">
                  <a:pos x="12" y="2"/>
                </a:cxn>
                <a:cxn ang="0">
                  <a:pos x="14" y="5"/>
                </a:cxn>
                <a:cxn ang="0">
                  <a:pos x="16" y="9"/>
                </a:cxn>
                <a:cxn ang="0">
                  <a:pos x="19" y="13"/>
                </a:cxn>
                <a:cxn ang="0">
                  <a:pos x="20" y="19"/>
                </a:cxn>
                <a:cxn ang="0">
                  <a:pos x="23" y="26"/>
                </a:cxn>
                <a:cxn ang="0">
                  <a:pos x="24" y="31"/>
                </a:cxn>
                <a:cxn ang="0">
                  <a:pos x="25" y="37"/>
                </a:cxn>
                <a:cxn ang="0">
                  <a:pos x="25" y="43"/>
                </a:cxn>
                <a:cxn ang="0">
                  <a:pos x="26" y="48"/>
                </a:cxn>
                <a:cxn ang="0">
                  <a:pos x="25" y="52"/>
                </a:cxn>
                <a:cxn ang="0">
                  <a:pos x="25" y="56"/>
                </a:cxn>
                <a:cxn ang="0">
                  <a:pos x="23" y="59"/>
                </a:cxn>
                <a:cxn ang="0">
                  <a:pos x="22" y="61"/>
                </a:cxn>
              </a:cxnLst>
              <a:rect l="0" t="0" r="r" b="b"/>
              <a:pathLst>
                <a:path w="26" h="61">
                  <a:moveTo>
                    <a:pt x="22" y="61"/>
                  </a:moveTo>
                  <a:lnTo>
                    <a:pt x="19" y="60"/>
                  </a:lnTo>
                  <a:lnTo>
                    <a:pt x="17" y="60"/>
                  </a:lnTo>
                  <a:lnTo>
                    <a:pt x="15" y="57"/>
                  </a:lnTo>
                  <a:lnTo>
                    <a:pt x="12" y="54"/>
                  </a:lnTo>
                  <a:lnTo>
                    <a:pt x="10" y="49"/>
                  </a:lnTo>
                  <a:lnTo>
                    <a:pt x="8" y="45"/>
                  </a:lnTo>
                  <a:lnTo>
                    <a:pt x="5" y="40"/>
                  </a:lnTo>
                  <a:lnTo>
                    <a:pt x="4" y="34"/>
                  </a:lnTo>
                  <a:lnTo>
                    <a:pt x="2" y="28"/>
                  </a:lnTo>
                  <a:lnTo>
                    <a:pt x="1" y="22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1" y="7"/>
                  </a:lnTo>
                  <a:lnTo>
                    <a:pt x="2" y="4"/>
                  </a:lnTo>
                  <a:lnTo>
                    <a:pt x="3" y="1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2"/>
                  </a:lnTo>
                  <a:lnTo>
                    <a:pt x="14" y="5"/>
                  </a:lnTo>
                  <a:lnTo>
                    <a:pt x="16" y="9"/>
                  </a:lnTo>
                  <a:lnTo>
                    <a:pt x="19" y="13"/>
                  </a:lnTo>
                  <a:lnTo>
                    <a:pt x="20" y="19"/>
                  </a:lnTo>
                  <a:lnTo>
                    <a:pt x="23" y="26"/>
                  </a:lnTo>
                  <a:lnTo>
                    <a:pt x="24" y="31"/>
                  </a:lnTo>
                  <a:lnTo>
                    <a:pt x="25" y="37"/>
                  </a:lnTo>
                  <a:lnTo>
                    <a:pt x="25" y="43"/>
                  </a:lnTo>
                  <a:lnTo>
                    <a:pt x="26" y="48"/>
                  </a:lnTo>
                  <a:lnTo>
                    <a:pt x="25" y="52"/>
                  </a:lnTo>
                  <a:lnTo>
                    <a:pt x="25" y="56"/>
                  </a:lnTo>
                  <a:lnTo>
                    <a:pt x="23" y="59"/>
                  </a:lnTo>
                  <a:lnTo>
                    <a:pt x="22" y="61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57"/>
            <p:cNvSpPr>
              <a:spLocks/>
            </p:cNvSpPr>
            <p:nvPr/>
          </p:nvSpPr>
          <p:spPr bwMode="auto">
            <a:xfrm>
              <a:off x="4616" y="371"/>
              <a:ext cx="25" cy="63"/>
            </a:xfrm>
            <a:custGeom>
              <a:avLst/>
              <a:gdLst/>
              <a:ahLst/>
              <a:cxnLst>
                <a:cxn ang="0">
                  <a:pos x="5" y="63"/>
                </a:cxn>
                <a:cxn ang="0">
                  <a:pos x="7" y="62"/>
                </a:cxn>
                <a:cxn ang="0">
                  <a:pos x="9" y="61"/>
                </a:cxn>
                <a:cxn ang="0">
                  <a:pos x="11" y="59"/>
                </a:cxn>
                <a:cxn ang="0">
                  <a:pos x="14" y="56"/>
                </a:cxn>
                <a:cxn ang="0">
                  <a:pos x="16" y="52"/>
                </a:cxn>
                <a:cxn ang="0">
                  <a:pos x="18" y="47"/>
                </a:cxn>
                <a:cxn ang="0">
                  <a:pos x="21" y="41"/>
                </a:cxn>
                <a:cxn ang="0">
                  <a:pos x="23" y="36"/>
                </a:cxn>
                <a:cxn ang="0">
                  <a:pos x="24" y="29"/>
                </a:cxn>
                <a:cxn ang="0">
                  <a:pos x="25" y="23"/>
                </a:cxn>
                <a:cxn ang="0">
                  <a:pos x="25" y="17"/>
                </a:cxn>
                <a:cxn ang="0">
                  <a:pos x="25" y="13"/>
                </a:cxn>
                <a:cxn ang="0">
                  <a:pos x="25" y="8"/>
                </a:cxn>
                <a:cxn ang="0">
                  <a:pos x="24" y="5"/>
                </a:cxn>
                <a:cxn ang="0">
                  <a:pos x="23" y="2"/>
                </a:cxn>
                <a:cxn ang="0">
                  <a:pos x="21" y="1"/>
                </a:cxn>
                <a:cxn ang="0">
                  <a:pos x="19" y="0"/>
                </a:cxn>
                <a:cxn ang="0">
                  <a:pos x="17" y="1"/>
                </a:cxn>
                <a:cxn ang="0">
                  <a:pos x="14" y="3"/>
                </a:cxn>
                <a:cxn ang="0">
                  <a:pos x="12" y="7"/>
                </a:cxn>
                <a:cxn ang="0">
                  <a:pos x="9" y="10"/>
                </a:cxn>
                <a:cxn ang="0">
                  <a:pos x="7" y="15"/>
                </a:cxn>
                <a:cxn ang="0">
                  <a:pos x="5" y="20"/>
                </a:cxn>
                <a:cxn ang="0">
                  <a:pos x="3" y="27"/>
                </a:cxn>
                <a:cxn ang="0">
                  <a:pos x="2" y="33"/>
                </a:cxn>
                <a:cxn ang="0">
                  <a:pos x="1" y="39"/>
                </a:cxn>
                <a:cxn ang="0">
                  <a:pos x="0" y="44"/>
                </a:cxn>
                <a:cxn ang="0">
                  <a:pos x="1" y="50"/>
                </a:cxn>
                <a:cxn ang="0">
                  <a:pos x="1" y="54"/>
                </a:cxn>
                <a:cxn ang="0">
                  <a:pos x="1" y="58"/>
                </a:cxn>
                <a:cxn ang="0">
                  <a:pos x="3" y="61"/>
                </a:cxn>
                <a:cxn ang="0">
                  <a:pos x="5" y="63"/>
                </a:cxn>
              </a:cxnLst>
              <a:rect l="0" t="0" r="r" b="b"/>
              <a:pathLst>
                <a:path w="25" h="63">
                  <a:moveTo>
                    <a:pt x="5" y="63"/>
                  </a:moveTo>
                  <a:lnTo>
                    <a:pt x="7" y="62"/>
                  </a:lnTo>
                  <a:lnTo>
                    <a:pt x="9" y="61"/>
                  </a:lnTo>
                  <a:lnTo>
                    <a:pt x="11" y="59"/>
                  </a:lnTo>
                  <a:lnTo>
                    <a:pt x="14" y="56"/>
                  </a:lnTo>
                  <a:lnTo>
                    <a:pt x="16" y="52"/>
                  </a:lnTo>
                  <a:lnTo>
                    <a:pt x="18" y="47"/>
                  </a:lnTo>
                  <a:lnTo>
                    <a:pt x="21" y="41"/>
                  </a:lnTo>
                  <a:lnTo>
                    <a:pt x="23" y="36"/>
                  </a:lnTo>
                  <a:lnTo>
                    <a:pt x="24" y="29"/>
                  </a:lnTo>
                  <a:lnTo>
                    <a:pt x="25" y="23"/>
                  </a:lnTo>
                  <a:lnTo>
                    <a:pt x="25" y="17"/>
                  </a:lnTo>
                  <a:lnTo>
                    <a:pt x="25" y="13"/>
                  </a:lnTo>
                  <a:lnTo>
                    <a:pt x="25" y="8"/>
                  </a:lnTo>
                  <a:lnTo>
                    <a:pt x="24" y="5"/>
                  </a:lnTo>
                  <a:lnTo>
                    <a:pt x="23" y="2"/>
                  </a:lnTo>
                  <a:lnTo>
                    <a:pt x="21" y="1"/>
                  </a:lnTo>
                  <a:lnTo>
                    <a:pt x="19" y="0"/>
                  </a:lnTo>
                  <a:lnTo>
                    <a:pt x="17" y="1"/>
                  </a:lnTo>
                  <a:lnTo>
                    <a:pt x="14" y="3"/>
                  </a:lnTo>
                  <a:lnTo>
                    <a:pt x="12" y="7"/>
                  </a:lnTo>
                  <a:lnTo>
                    <a:pt x="9" y="10"/>
                  </a:lnTo>
                  <a:lnTo>
                    <a:pt x="7" y="15"/>
                  </a:lnTo>
                  <a:lnTo>
                    <a:pt x="5" y="20"/>
                  </a:lnTo>
                  <a:lnTo>
                    <a:pt x="3" y="27"/>
                  </a:lnTo>
                  <a:lnTo>
                    <a:pt x="2" y="33"/>
                  </a:lnTo>
                  <a:lnTo>
                    <a:pt x="1" y="39"/>
                  </a:lnTo>
                  <a:lnTo>
                    <a:pt x="0" y="44"/>
                  </a:lnTo>
                  <a:lnTo>
                    <a:pt x="1" y="50"/>
                  </a:lnTo>
                  <a:lnTo>
                    <a:pt x="1" y="54"/>
                  </a:lnTo>
                  <a:lnTo>
                    <a:pt x="1" y="58"/>
                  </a:lnTo>
                  <a:lnTo>
                    <a:pt x="3" y="61"/>
                  </a:lnTo>
                  <a:lnTo>
                    <a:pt x="5" y="63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58"/>
            <p:cNvSpPr>
              <a:spLocks/>
            </p:cNvSpPr>
            <p:nvPr/>
          </p:nvSpPr>
          <p:spPr bwMode="auto">
            <a:xfrm>
              <a:off x="4701" y="383"/>
              <a:ext cx="32" cy="52"/>
            </a:xfrm>
            <a:custGeom>
              <a:avLst/>
              <a:gdLst/>
              <a:ahLst/>
              <a:cxnLst>
                <a:cxn ang="0">
                  <a:pos x="30" y="51"/>
                </a:cxn>
                <a:cxn ang="0">
                  <a:pos x="28" y="51"/>
                </a:cxn>
                <a:cxn ang="0">
                  <a:pos x="25" y="52"/>
                </a:cxn>
                <a:cxn ang="0">
                  <a:pos x="23" y="51"/>
                </a:cxn>
                <a:cxn ang="0">
                  <a:pos x="20" y="50"/>
                </a:cxn>
                <a:cxn ang="0">
                  <a:pos x="17" y="47"/>
                </a:cxn>
                <a:cxn ang="0">
                  <a:pos x="14" y="44"/>
                </a:cxn>
                <a:cxn ang="0">
                  <a:pos x="11" y="40"/>
                </a:cxn>
                <a:cxn ang="0">
                  <a:pos x="8" y="36"/>
                </a:cxn>
                <a:cxn ang="0">
                  <a:pos x="5" y="30"/>
                </a:cxn>
                <a:cxn ang="0">
                  <a:pos x="3" y="25"/>
                </a:cxn>
                <a:cxn ang="0">
                  <a:pos x="1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1" y="4"/>
                </a:cxn>
                <a:cxn ang="0">
                  <a:pos x="3" y="2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9" y="0"/>
                </a:cxn>
                <a:cxn ang="0">
                  <a:pos x="12" y="2"/>
                </a:cxn>
                <a:cxn ang="0">
                  <a:pos x="15" y="4"/>
                </a:cxn>
                <a:cxn ang="0">
                  <a:pos x="18" y="8"/>
                </a:cxn>
                <a:cxn ang="0">
                  <a:pos x="21" y="11"/>
                </a:cxn>
                <a:cxn ang="0">
                  <a:pos x="24" y="16"/>
                </a:cxn>
                <a:cxn ang="0">
                  <a:pos x="26" y="21"/>
                </a:cxn>
                <a:cxn ang="0">
                  <a:pos x="28" y="26"/>
                </a:cxn>
                <a:cxn ang="0">
                  <a:pos x="30" y="31"/>
                </a:cxn>
                <a:cxn ang="0">
                  <a:pos x="31" y="36"/>
                </a:cxn>
                <a:cxn ang="0">
                  <a:pos x="31" y="40"/>
                </a:cxn>
                <a:cxn ang="0">
                  <a:pos x="32" y="44"/>
                </a:cxn>
                <a:cxn ang="0">
                  <a:pos x="31" y="47"/>
                </a:cxn>
                <a:cxn ang="0">
                  <a:pos x="30" y="51"/>
                </a:cxn>
              </a:cxnLst>
              <a:rect l="0" t="0" r="r" b="b"/>
              <a:pathLst>
                <a:path w="32" h="52">
                  <a:moveTo>
                    <a:pt x="30" y="51"/>
                  </a:moveTo>
                  <a:lnTo>
                    <a:pt x="28" y="51"/>
                  </a:lnTo>
                  <a:lnTo>
                    <a:pt x="25" y="52"/>
                  </a:lnTo>
                  <a:lnTo>
                    <a:pt x="23" y="51"/>
                  </a:lnTo>
                  <a:lnTo>
                    <a:pt x="20" y="50"/>
                  </a:lnTo>
                  <a:lnTo>
                    <a:pt x="17" y="47"/>
                  </a:lnTo>
                  <a:lnTo>
                    <a:pt x="14" y="44"/>
                  </a:lnTo>
                  <a:lnTo>
                    <a:pt x="11" y="40"/>
                  </a:lnTo>
                  <a:lnTo>
                    <a:pt x="8" y="36"/>
                  </a:lnTo>
                  <a:lnTo>
                    <a:pt x="5" y="30"/>
                  </a:lnTo>
                  <a:lnTo>
                    <a:pt x="3" y="25"/>
                  </a:lnTo>
                  <a:lnTo>
                    <a:pt x="1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8"/>
                  </a:lnTo>
                  <a:lnTo>
                    <a:pt x="1" y="4"/>
                  </a:lnTo>
                  <a:lnTo>
                    <a:pt x="3" y="2"/>
                  </a:lnTo>
                  <a:lnTo>
                    <a:pt x="4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2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21" y="11"/>
                  </a:lnTo>
                  <a:lnTo>
                    <a:pt x="24" y="16"/>
                  </a:lnTo>
                  <a:lnTo>
                    <a:pt x="26" y="21"/>
                  </a:lnTo>
                  <a:lnTo>
                    <a:pt x="28" y="26"/>
                  </a:lnTo>
                  <a:lnTo>
                    <a:pt x="30" y="31"/>
                  </a:lnTo>
                  <a:lnTo>
                    <a:pt x="31" y="36"/>
                  </a:lnTo>
                  <a:lnTo>
                    <a:pt x="31" y="40"/>
                  </a:lnTo>
                  <a:lnTo>
                    <a:pt x="32" y="44"/>
                  </a:lnTo>
                  <a:lnTo>
                    <a:pt x="31" y="47"/>
                  </a:lnTo>
                  <a:lnTo>
                    <a:pt x="30" y="51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59"/>
            <p:cNvSpPr>
              <a:spLocks/>
            </p:cNvSpPr>
            <p:nvPr/>
          </p:nvSpPr>
          <p:spPr bwMode="auto">
            <a:xfrm>
              <a:off x="4502" y="391"/>
              <a:ext cx="25" cy="60"/>
            </a:xfrm>
            <a:custGeom>
              <a:avLst/>
              <a:gdLst/>
              <a:ahLst/>
              <a:cxnLst>
                <a:cxn ang="0">
                  <a:pos x="5" y="60"/>
                </a:cxn>
                <a:cxn ang="0">
                  <a:pos x="7" y="60"/>
                </a:cxn>
                <a:cxn ang="0">
                  <a:pos x="9" y="59"/>
                </a:cxn>
                <a:cxn ang="0">
                  <a:pos x="11" y="57"/>
                </a:cxn>
                <a:cxn ang="0">
                  <a:pos x="14" y="54"/>
                </a:cxn>
                <a:cxn ang="0">
                  <a:pos x="16" y="49"/>
                </a:cxn>
                <a:cxn ang="0">
                  <a:pos x="18" y="45"/>
                </a:cxn>
                <a:cxn ang="0">
                  <a:pos x="20" y="39"/>
                </a:cxn>
                <a:cxn ang="0">
                  <a:pos x="22" y="34"/>
                </a:cxn>
                <a:cxn ang="0">
                  <a:pos x="23" y="27"/>
                </a:cxn>
                <a:cxn ang="0">
                  <a:pos x="24" y="21"/>
                </a:cxn>
                <a:cxn ang="0">
                  <a:pos x="25" y="15"/>
                </a:cxn>
                <a:cxn ang="0">
                  <a:pos x="25" y="11"/>
                </a:cxn>
                <a:cxn ang="0">
                  <a:pos x="24" y="6"/>
                </a:cxn>
                <a:cxn ang="0">
                  <a:pos x="24" y="3"/>
                </a:cxn>
                <a:cxn ang="0">
                  <a:pos x="22" y="0"/>
                </a:cxn>
                <a:cxn ang="0">
                  <a:pos x="21" y="0"/>
                </a:cxn>
                <a:cxn ang="0">
                  <a:pos x="18" y="0"/>
                </a:cxn>
                <a:cxn ang="0">
                  <a:pos x="16" y="0"/>
                </a:cxn>
                <a:cxn ang="0">
                  <a:pos x="14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7" y="14"/>
                </a:cxn>
                <a:cxn ang="0">
                  <a:pos x="5" y="19"/>
                </a:cxn>
                <a:cxn ang="0">
                  <a:pos x="3" y="27"/>
                </a:cxn>
                <a:cxn ang="0">
                  <a:pos x="1" y="32"/>
                </a:cxn>
                <a:cxn ang="0">
                  <a:pos x="1" y="38"/>
                </a:cxn>
                <a:cxn ang="0">
                  <a:pos x="0" y="43"/>
                </a:cxn>
                <a:cxn ang="0">
                  <a:pos x="0" y="49"/>
                </a:cxn>
                <a:cxn ang="0">
                  <a:pos x="0" y="52"/>
                </a:cxn>
                <a:cxn ang="0">
                  <a:pos x="1" y="56"/>
                </a:cxn>
                <a:cxn ang="0">
                  <a:pos x="3" y="58"/>
                </a:cxn>
                <a:cxn ang="0">
                  <a:pos x="5" y="60"/>
                </a:cxn>
              </a:cxnLst>
              <a:rect l="0" t="0" r="r" b="b"/>
              <a:pathLst>
                <a:path w="25" h="60">
                  <a:moveTo>
                    <a:pt x="5" y="60"/>
                  </a:moveTo>
                  <a:lnTo>
                    <a:pt x="7" y="60"/>
                  </a:lnTo>
                  <a:lnTo>
                    <a:pt x="9" y="59"/>
                  </a:lnTo>
                  <a:lnTo>
                    <a:pt x="11" y="57"/>
                  </a:lnTo>
                  <a:lnTo>
                    <a:pt x="14" y="54"/>
                  </a:lnTo>
                  <a:lnTo>
                    <a:pt x="16" y="49"/>
                  </a:lnTo>
                  <a:lnTo>
                    <a:pt x="18" y="45"/>
                  </a:lnTo>
                  <a:lnTo>
                    <a:pt x="20" y="39"/>
                  </a:lnTo>
                  <a:lnTo>
                    <a:pt x="22" y="34"/>
                  </a:lnTo>
                  <a:lnTo>
                    <a:pt x="23" y="27"/>
                  </a:lnTo>
                  <a:lnTo>
                    <a:pt x="24" y="21"/>
                  </a:lnTo>
                  <a:lnTo>
                    <a:pt x="25" y="15"/>
                  </a:lnTo>
                  <a:lnTo>
                    <a:pt x="25" y="11"/>
                  </a:lnTo>
                  <a:lnTo>
                    <a:pt x="24" y="6"/>
                  </a:lnTo>
                  <a:lnTo>
                    <a:pt x="24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7" y="14"/>
                  </a:lnTo>
                  <a:lnTo>
                    <a:pt x="5" y="19"/>
                  </a:lnTo>
                  <a:lnTo>
                    <a:pt x="3" y="27"/>
                  </a:lnTo>
                  <a:lnTo>
                    <a:pt x="1" y="32"/>
                  </a:lnTo>
                  <a:lnTo>
                    <a:pt x="1" y="38"/>
                  </a:lnTo>
                  <a:lnTo>
                    <a:pt x="0" y="43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1" y="56"/>
                  </a:lnTo>
                  <a:lnTo>
                    <a:pt x="3" y="58"/>
                  </a:lnTo>
                  <a:lnTo>
                    <a:pt x="5" y="60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60"/>
            <p:cNvSpPr>
              <a:spLocks/>
            </p:cNvSpPr>
            <p:nvPr/>
          </p:nvSpPr>
          <p:spPr bwMode="auto">
            <a:xfrm>
              <a:off x="4690" y="282"/>
              <a:ext cx="25" cy="60"/>
            </a:xfrm>
            <a:custGeom>
              <a:avLst/>
              <a:gdLst/>
              <a:ahLst/>
              <a:cxnLst>
                <a:cxn ang="0">
                  <a:pos x="21" y="60"/>
                </a:cxn>
                <a:cxn ang="0">
                  <a:pos x="19" y="60"/>
                </a:cxn>
                <a:cxn ang="0">
                  <a:pos x="16" y="59"/>
                </a:cxn>
                <a:cxn ang="0">
                  <a:pos x="14" y="57"/>
                </a:cxn>
                <a:cxn ang="0">
                  <a:pos x="11" y="54"/>
                </a:cxn>
                <a:cxn ang="0">
                  <a:pos x="9" y="49"/>
                </a:cxn>
                <a:cxn ang="0">
                  <a:pos x="7" y="45"/>
                </a:cxn>
                <a:cxn ang="0">
                  <a:pos x="5" y="39"/>
                </a:cxn>
                <a:cxn ang="0">
                  <a:pos x="3" y="34"/>
                </a:cxn>
                <a:cxn ang="0">
                  <a:pos x="2" y="27"/>
                </a:cxn>
                <a:cxn ang="0">
                  <a:pos x="1" y="21"/>
                </a:cxn>
                <a:cxn ang="0">
                  <a:pos x="0" y="15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1" y="3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9" y="0"/>
                </a:cxn>
                <a:cxn ang="0">
                  <a:pos x="11" y="2"/>
                </a:cxn>
                <a:cxn ang="0">
                  <a:pos x="14" y="5"/>
                </a:cxn>
                <a:cxn ang="0">
                  <a:pos x="16" y="8"/>
                </a:cxn>
                <a:cxn ang="0">
                  <a:pos x="18" y="13"/>
                </a:cxn>
                <a:cxn ang="0">
                  <a:pos x="20" y="19"/>
                </a:cxn>
                <a:cxn ang="0">
                  <a:pos x="22" y="25"/>
                </a:cxn>
                <a:cxn ang="0">
                  <a:pos x="24" y="31"/>
                </a:cxn>
                <a:cxn ang="0">
                  <a:pos x="25" y="37"/>
                </a:cxn>
                <a:cxn ang="0">
                  <a:pos x="25" y="42"/>
                </a:cxn>
                <a:cxn ang="0">
                  <a:pos x="25" y="48"/>
                </a:cxn>
                <a:cxn ang="0">
                  <a:pos x="25" y="52"/>
                </a:cxn>
                <a:cxn ang="0">
                  <a:pos x="24" y="56"/>
                </a:cxn>
                <a:cxn ang="0">
                  <a:pos x="22" y="58"/>
                </a:cxn>
                <a:cxn ang="0">
                  <a:pos x="21" y="60"/>
                </a:cxn>
              </a:cxnLst>
              <a:rect l="0" t="0" r="r" b="b"/>
              <a:pathLst>
                <a:path w="25" h="60">
                  <a:moveTo>
                    <a:pt x="21" y="60"/>
                  </a:moveTo>
                  <a:lnTo>
                    <a:pt x="19" y="60"/>
                  </a:lnTo>
                  <a:lnTo>
                    <a:pt x="16" y="59"/>
                  </a:lnTo>
                  <a:lnTo>
                    <a:pt x="14" y="57"/>
                  </a:lnTo>
                  <a:lnTo>
                    <a:pt x="11" y="54"/>
                  </a:lnTo>
                  <a:lnTo>
                    <a:pt x="9" y="49"/>
                  </a:lnTo>
                  <a:lnTo>
                    <a:pt x="7" y="45"/>
                  </a:lnTo>
                  <a:lnTo>
                    <a:pt x="5" y="39"/>
                  </a:lnTo>
                  <a:lnTo>
                    <a:pt x="3" y="34"/>
                  </a:lnTo>
                  <a:lnTo>
                    <a:pt x="2" y="27"/>
                  </a:lnTo>
                  <a:lnTo>
                    <a:pt x="1" y="21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0" y="6"/>
                  </a:lnTo>
                  <a:lnTo>
                    <a:pt x="1" y="3"/>
                  </a:lnTo>
                  <a:lnTo>
                    <a:pt x="3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11" y="2"/>
                  </a:lnTo>
                  <a:lnTo>
                    <a:pt x="14" y="5"/>
                  </a:lnTo>
                  <a:lnTo>
                    <a:pt x="16" y="8"/>
                  </a:lnTo>
                  <a:lnTo>
                    <a:pt x="18" y="13"/>
                  </a:lnTo>
                  <a:lnTo>
                    <a:pt x="20" y="19"/>
                  </a:lnTo>
                  <a:lnTo>
                    <a:pt x="22" y="25"/>
                  </a:lnTo>
                  <a:lnTo>
                    <a:pt x="24" y="31"/>
                  </a:lnTo>
                  <a:lnTo>
                    <a:pt x="25" y="37"/>
                  </a:lnTo>
                  <a:lnTo>
                    <a:pt x="25" y="42"/>
                  </a:lnTo>
                  <a:lnTo>
                    <a:pt x="25" y="48"/>
                  </a:lnTo>
                  <a:lnTo>
                    <a:pt x="25" y="52"/>
                  </a:lnTo>
                  <a:lnTo>
                    <a:pt x="24" y="56"/>
                  </a:lnTo>
                  <a:lnTo>
                    <a:pt x="22" y="58"/>
                  </a:lnTo>
                  <a:lnTo>
                    <a:pt x="21" y="60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61"/>
            <p:cNvSpPr>
              <a:spLocks/>
            </p:cNvSpPr>
            <p:nvPr/>
          </p:nvSpPr>
          <p:spPr bwMode="auto">
            <a:xfrm>
              <a:off x="4670" y="209"/>
              <a:ext cx="19" cy="67"/>
            </a:xfrm>
            <a:custGeom>
              <a:avLst/>
              <a:gdLst/>
              <a:ahLst/>
              <a:cxnLst>
                <a:cxn ang="0">
                  <a:pos x="8" y="67"/>
                </a:cxn>
                <a:cxn ang="0">
                  <a:pos x="10" y="66"/>
                </a:cxn>
                <a:cxn ang="0">
                  <a:pos x="12" y="64"/>
                </a:cxn>
                <a:cxn ang="0">
                  <a:pos x="13" y="60"/>
                </a:cxn>
                <a:cxn ang="0">
                  <a:pos x="15" y="56"/>
                </a:cxn>
                <a:cxn ang="0">
                  <a:pos x="16" y="50"/>
                </a:cxn>
                <a:cxn ang="0">
                  <a:pos x="18" y="45"/>
                </a:cxn>
                <a:cxn ang="0">
                  <a:pos x="19" y="38"/>
                </a:cxn>
                <a:cxn ang="0">
                  <a:pos x="19" y="32"/>
                </a:cxn>
                <a:cxn ang="0">
                  <a:pos x="19" y="25"/>
                </a:cxn>
                <a:cxn ang="0">
                  <a:pos x="19" y="19"/>
                </a:cxn>
                <a:cxn ang="0">
                  <a:pos x="19" y="13"/>
                </a:cxn>
                <a:cxn ang="0">
                  <a:pos x="18" y="8"/>
                </a:cxn>
                <a:cxn ang="0">
                  <a:pos x="17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4" y="10"/>
                </a:cxn>
                <a:cxn ang="0">
                  <a:pos x="3" y="15"/>
                </a:cxn>
                <a:cxn ang="0">
                  <a:pos x="2" y="21"/>
                </a:cxn>
                <a:cxn ang="0">
                  <a:pos x="0" y="28"/>
                </a:cxn>
                <a:cxn ang="0">
                  <a:pos x="0" y="36"/>
                </a:cxn>
                <a:cxn ang="0">
                  <a:pos x="0" y="42"/>
                </a:cxn>
                <a:cxn ang="0">
                  <a:pos x="0" y="48"/>
                </a:cxn>
                <a:cxn ang="0">
                  <a:pos x="0" y="53"/>
                </a:cxn>
                <a:cxn ang="0">
                  <a:pos x="2" y="58"/>
                </a:cxn>
                <a:cxn ang="0">
                  <a:pos x="3" y="62"/>
                </a:cxn>
                <a:cxn ang="0">
                  <a:pos x="4" y="65"/>
                </a:cxn>
                <a:cxn ang="0">
                  <a:pos x="6" y="66"/>
                </a:cxn>
                <a:cxn ang="0">
                  <a:pos x="8" y="67"/>
                </a:cxn>
              </a:cxnLst>
              <a:rect l="0" t="0" r="r" b="b"/>
              <a:pathLst>
                <a:path w="19" h="67">
                  <a:moveTo>
                    <a:pt x="8" y="67"/>
                  </a:moveTo>
                  <a:lnTo>
                    <a:pt x="10" y="66"/>
                  </a:lnTo>
                  <a:lnTo>
                    <a:pt x="12" y="64"/>
                  </a:lnTo>
                  <a:lnTo>
                    <a:pt x="13" y="60"/>
                  </a:lnTo>
                  <a:lnTo>
                    <a:pt x="15" y="56"/>
                  </a:lnTo>
                  <a:lnTo>
                    <a:pt x="16" y="50"/>
                  </a:lnTo>
                  <a:lnTo>
                    <a:pt x="18" y="45"/>
                  </a:lnTo>
                  <a:lnTo>
                    <a:pt x="19" y="38"/>
                  </a:lnTo>
                  <a:lnTo>
                    <a:pt x="19" y="32"/>
                  </a:lnTo>
                  <a:lnTo>
                    <a:pt x="19" y="25"/>
                  </a:lnTo>
                  <a:lnTo>
                    <a:pt x="19" y="19"/>
                  </a:lnTo>
                  <a:lnTo>
                    <a:pt x="19" y="13"/>
                  </a:lnTo>
                  <a:lnTo>
                    <a:pt x="18" y="8"/>
                  </a:lnTo>
                  <a:lnTo>
                    <a:pt x="17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6" y="6"/>
                  </a:lnTo>
                  <a:lnTo>
                    <a:pt x="4" y="10"/>
                  </a:lnTo>
                  <a:lnTo>
                    <a:pt x="3" y="15"/>
                  </a:lnTo>
                  <a:lnTo>
                    <a:pt x="2" y="21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0" y="42"/>
                  </a:lnTo>
                  <a:lnTo>
                    <a:pt x="0" y="48"/>
                  </a:lnTo>
                  <a:lnTo>
                    <a:pt x="0" y="53"/>
                  </a:lnTo>
                  <a:lnTo>
                    <a:pt x="2" y="58"/>
                  </a:lnTo>
                  <a:lnTo>
                    <a:pt x="3" y="62"/>
                  </a:lnTo>
                  <a:lnTo>
                    <a:pt x="4" y="65"/>
                  </a:lnTo>
                  <a:lnTo>
                    <a:pt x="6" y="66"/>
                  </a:lnTo>
                  <a:lnTo>
                    <a:pt x="8" y="67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62"/>
            <p:cNvSpPr>
              <a:spLocks/>
            </p:cNvSpPr>
            <p:nvPr/>
          </p:nvSpPr>
          <p:spPr bwMode="auto">
            <a:xfrm>
              <a:off x="4665" y="294"/>
              <a:ext cx="19" cy="68"/>
            </a:xfrm>
            <a:custGeom>
              <a:avLst/>
              <a:gdLst/>
              <a:ahLst/>
              <a:cxnLst>
                <a:cxn ang="0">
                  <a:pos x="8" y="68"/>
                </a:cxn>
                <a:cxn ang="0">
                  <a:pos x="10" y="66"/>
                </a:cxn>
                <a:cxn ang="0">
                  <a:pos x="11" y="65"/>
                </a:cxn>
                <a:cxn ang="0">
                  <a:pos x="13" y="60"/>
                </a:cxn>
                <a:cxn ang="0">
                  <a:pos x="15" y="57"/>
                </a:cxn>
                <a:cxn ang="0">
                  <a:pos x="16" y="52"/>
                </a:cxn>
                <a:cxn ang="0">
                  <a:pos x="18" y="45"/>
                </a:cxn>
                <a:cxn ang="0">
                  <a:pos x="18" y="39"/>
                </a:cxn>
                <a:cxn ang="0">
                  <a:pos x="19" y="33"/>
                </a:cxn>
                <a:cxn ang="0">
                  <a:pos x="19" y="26"/>
                </a:cxn>
                <a:cxn ang="0">
                  <a:pos x="19" y="20"/>
                </a:cxn>
                <a:cxn ang="0">
                  <a:pos x="18" y="13"/>
                </a:cxn>
                <a:cxn ang="0">
                  <a:pos x="18" y="9"/>
                </a:cxn>
                <a:cxn ang="0">
                  <a:pos x="16" y="5"/>
                </a:cxn>
                <a:cxn ang="0">
                  <a:pos x="15" y="3"/>
                </a:cxn>
                <a:cxn ang="0">
                  <a:pos x="13" y="0"/>
                </a:cxn>
                <a:cxn ang="0">
                  <a:pos x="11" y="1"/>
                </a:cxn>
                <a:cxn ang="0">
                  <a:pos x="9" y="1"/>
                </a:cxn>
                <a:cxn ang="0">
                  <a:pos x="7" y="3"/>
                </a:cxn>
                <a:cxn ang="0">
                  <a:pos x="5" y="7"/>
                </a:cxn>
                <a:cxn ang="0">
                  <a:pos x="4" y="11"/>
                </a:cxn>
                <a:cxn ang="0">
                  <a:pos x="2" y="16"/>
                </a:cxn>
                <a:cxn ang="0">
                  <a:pos x="1" y="22"/>
                </a:cxn>
                <a:cxn ang="0">
                  <a:pos x="0" y="28"/>
                </a:cxn>
                <a:cxn ang="0">
                  <a:pos x="0" y="37"/>
                </a:cxn>
                <a:cxn ang="0">
                  <a:pos x="0" y="43"/>
                </a:cxn>
                <a:cxn ang="0">
                  <a:pos x="0" y="49"/>
                </a:cxn>
                <a:cxn ang="0">
                  <a:pos x="0" y="54"/>
                </a:cxn>
                <a:cxn ang="0">
                  <a:pos x="2" y="59"/>
                </a:cxn>
                <a:cxn ang="0">
                  <a:pos x="2" y="63"/>
                </a:cxn>
                <a:cxn ang="0">
                  <a:pos x="4" y="66"/>
                </a:cxn>
                <a:cxn ang="0">
                  <a:pos x="5" y="67"/>
                </a:cxn>
                <a:cxn ang="0">
                  <a:pos x="8" y="68"/>
                </a:cxn>
              </a:cxnLst>
              <a:rect l="0" t="0" r="r" b="b"/>
              <a:pathLst>
                <a:path w="19" h="68">
                  <a:moveTo>
                    <a:pt x="8" y="68"/>
                  </a:moveTo>
                  <a:lnTo>
                    <a:pt x="10" y="66"/>
                  </a:lnTo>
                  <a:lnTo>
                    <a:pt x="11" y="65"/>
                  </a:lnTo>
                  <a:lnTo>
                    <a:pt x="13" y="60"/>
                  </a:lnTo>
                  <a:lnTo>
                    <a:pt x="15" y="57"/>
                  </a:lnTo>
                  <a:lnTo>
                    <a:pt x="16" y="52"/>
                  </a:lnTo>
                  <a:lnTo>
                    <a:pt x="18" y="45"/>
                  </a:lnTo>
                  <a:lnTo>
                    <a:pt x="18" y="39"/>
                  </a:lnTo>
                  <a:lnTo>
                    <a:pt x="19" y="33"/>
                  </a:lnTo>
                  <a:lnTo>
                    <a:pt x="19" y="26"/>
                  </a:lnTo>
                  <a:lnTo>
                    <a:pt x="19" y="20"/>
                  </a:lnTo>
                  <a:lnTo>
                    <a:pt x="18" y="13"/>
                  </a:lnTo>
                  <a:lnTo>
                    <a:pt x="18" y="9"/>
                  </a:lnTo>
                  <a:lnTo>
                    <a:pt x="16" y="5"/>
                  </a:lnTo>
                  <a:lnTo>
                    <a:pt x="15" y="3"/>
                  </a:lnTo>
                  <a:lnTo>
                    <a:pt x="13" y="0"/>
                  </a:lnTo>
                  <a:lnTo>
                    <a:pt x="11" y="1"/>
                  </a:lnTo>
                  <a:lnTo>
                    <a:pt x="9" y="1"/>
                  </a:lnTo>
                  <a:lnTo>
                    <a:pt x="7" y="3"/>
                  </a:lnTo>
                  <a:lnTo>
                    <a:pt x="5" y="7"/>
                  </a:lnTo>
                  <a:lnTo>
                    <a:pt x="4" y="11"/>
                  </a:lnTo>
                  <a:lnTo>
                    <a:pt x="2" y="16"/>
                  </a:lnTo>
                  <a:lnTo>
                    <a:pt x="1" y="22"/>
                  </a:lnTo>
                  <a:lnTo>
                    <a:pt x="0" y="28"/>
                  </a:lnTo>
                  <a:lnTo>
                    <a:pt x="0" y="37"/>
                  </a:lnTo>
                  <a:lnTo>
                    <a:pt x="0" y="43"/>
                  </a:lnTo>
                  <a:lnTo>
                    <a:pt x="0" y="49"/>
                  </a:lnTo>
                  <a:lnTo>
                    <a:pt x="0" y="54"/>
                  </a:lnTo>
                  <a:lnTo>
                    <a:pt x="2" y="59"/>
                  </a:lnTo>
                  <a:lnTo>
                    <a:pt x="2" y="63"/>
                  </a:lnTo>
                  <a:lnTo>
                    <a:pt x="4" y="66"/>
                  </a:lnTo>
                  <a:lnTo>
                    <a:pt x="5" y="67"/>
                  </a:lnTo>
                  <a:lnTo>
                    <a:pt x="8" y="68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63"/>
            <p:cNvSpPr>
              <a:spLocks/>
            </p:cNvSpPr>
            <p:nvPr/>
          </p:nvSpPr>
          <p:spPr bwMode="auto">
            <a:xfrm>
              <a:off x="4578" y="334"/>
              <a:ext cx="20" cy="68"/>
            </a:xfrm>
            <a:custGeom>
              <a:avLst/>
              <a:gdLst/>
              <a:ahLst/>
              <a:cxnLst>
                <a:cxn ang="0">
                  <a:pos x="9" y="68"/>
                </a:cxn>
                <a:cxn ang="0">
                  <a:pos x="11" y="66"/>
                </a:cxn>
                <a:cxn ang="0">
                  <a:pos x="13" y="64"/>
                </a:cxn>
                <a:cxn ang="0">
                  <a:pos x="14" y="60"/>
                </a:cxn>
                <a:cxn ang="0">
                  <a:pos x="16" y="57"/>
                </a:cxn>
                <a:cxn ang="0">
                  <a:pos x="17" y="51"/>
                </a:cxn>
                <a:cxn ang="0">
                  <a:pos x="19" y="46"/>
                </a:cxn>
                <a:cxn ang="0">
                  <a:pos x="20" y="39"/>
                </a:cxn>
                <a:cxn ang="0">
                  <a:pos x="20" y="33"/>
                </a:cxn>
                <a:cxn ang="0">
                  <a:pos x="20" y="25"/>
                </a:cxn>
                <a:cxn ang="0">
                  <a:pos x="20" y="19"/>
                </a:cxn>
                <a:cxn ang="0">
                  <a:pos x="20" y="13"/>
                </a:cxn>
                <a:cxn ang="0">
                  <a:pos x="19" y="9"/>
                </a:cxn>
                <a:cxn ang="0">
                  <a:pos x="17" y="5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2" y="0"/>
                </a:cxn>
                <a:cxn ang="0">
                  <a:pos x="10" y="1"/>
                </a:cxn>
                <a:cxn ang="0">
                  <a:pos x="8" y="3"/>
                </a:cxn>
                <a:cxn ang="0">
                  <a:pos x="6" y="6"/>
                </a:cxn>
                <a:cxn ang="0">
                  <a:pos x="5" y="11"/>
                </a:cxn>
                <a:cxn ang="0">
                  <a:pos x="3" y="16"/>
                </a:cxn>
                <a:cxn ang="0">
                  <a:pos x="2" y="22"/>
                </a:cxn>
                <a:cxn ang="0">
                  <a:pos x="1" y="28"/>
                </a:cxn>
                <a:cxn ang="0">
                  <a:pos x="1" y="35"/>
                </a:cxn>
                <a:cxn ang="0">
                  <a:pos x="0" y="42"/>
                </a:cxn>
                <a:cxn ang="0">
                  <a:pos x="1" y="48"/>
                </a:cxn>
                <a:cxn ang="0">
                  <a:pos x="1" y="53"/>
                </a:cxn>
                <a:cxn ang="0">
                  <a:pos x="2" y="58"/>
                </a:cxn>
                <a:cxn ang="0">
                  <a:pos x="3" y="61"/>
                </a:cxn>
                <a:cxn ang="0">
                  <a:pos x="5" y="65"/>
                </a:cxn>
                <a:cxn ang="0">
                  <a:pos x="7" y="67"/>
                </a:cxn>
                <a:cxn ang="0">
                  <a:pos x="9" y="68"/>
                </a:cxn>
              </a:cxnLst>
              <a:rect l="0" t="0" r="r" b="b"/>
              <a:pathLst>
                <a:path w="20" h="68">
                  <a:moveTo>
                    <a:pt x="9" y="68"/>
                  </a:moveTo>
                  <a:lnTo>
                    <a:pt x="11" y="66"/>
                  </a:lnTo>
                  <a:lnTo>
                    <a:pt x="13" y="64"/>
                  </a:lnTo>
                  <a:lnTo>
                    <a:pt x="14" y="60"/>
                  </a:lnTo>
                  <a:lnTo>
                    <a:pt x="16" y="57"/>
                  </a:lnTo>
                  <a:lnTo>
                    <a:pt x="17" y="51"/>
                  </a:lnTo>
                  <a:lnTo>
                    <a:pt x="19" y="46"/>
                  </a:lnTo>
                  <a:lnTo>
                    <a:pt x="20" y="39"/>
                  </a:lnTo>
                  <a:lnTo>
                    <a:pt x="20" y="33"/>
                  </a:lnTo>
                  <a:lnTo>
                    <a:pt x="20" y="25"/>
                  </a:lnTo>
                  <a:lnTo>
                    <a:pt x="20" y="19"/>
                  </a:lnTo>
                  <a:lnTo>
                    <a:pt x="20" y="13"/>
                  </a:lnTo>
                  <a:lnTo>
                    <a:pt x="19" y="9"/>
                  </a:lnTo>
                  <a:lnTo>
                    <a:pt x="17" y="5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8" y="3"/>
                  </a:lnTo>
                  <a:lnTo>
                    <a:pt x="6" y="6"/>
                  </a:lnTo>
                  <a:lnTo>
                    <a:pt x="5" y="11"/>
                  </a:lnTo>
                  <a:lnTo>
                    <a:pt x="3" y="16"/>
                  </a:lnTo>
                  <a:lnTo>
                    <a:pt x="2" y="22"/>
                  </a:lnTo>
                  <a:lnTo>
                    <a:pt x="1" y="28"/>
                  </a:lnTo>
                  <a:lnTo>
                    <a:pt x="1" y="35"/>
                  </a:lnTo>
                  <a:lnTo>
                    <a:pt x="0" y="42"/>
                  </a:lnTo>
                  <a:lnTo>
                    <a:pt x="1" y="48"/>
                  </a:lnTo>
                  <a:lnTo>
                    <a:pt x="1" y="53"/>
                  </a:lnTo>
                  <a:lnTo>
                    <a:pt x="2" y="58"/>
                  </a:lnTo>
                  <a:lnTo>
                    <a:pt x="3" y="61"/>
                  </a:lnTo>
                  <a:lnTo>
                    <a:pt x="5" y="65"/>
                  </a:lnTo>
                  <a:lnTo>
                    <a:pt x="7" y="67"/>
                  </a:lnTo>
                  <a:lnTo>
                    <a:pt x="9" y="68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64"/>
            <p:cNvSpPr>
              <a:spLocks/>
            </p:cNvSpPr>
            <p:nvPr/>
          </p:nvSpPr>
          <p:spPr bwMode="auto">
            <a:xfrm>
              <a:off x="4735" y="321"/>
              <a:ext cx="26" cy="61"/>
            </a:xfrm>
            <a:custGeom>
              <a:avLst/>
              <a:gdLst/>
              <a:ahLst/>
              <a:cxnLst>
                <a:cxn ang="0">
                  <a:pos x="21" y="61"/>
                </a:cxn>
                <a:cxn ang="0">
                  <a:pos x="19" y="61"/>
                </a:cxn>
                <a:cxn ang="0">
                  <a:pos x="17" y="61"/>
                </a:cxn>
                <a:cxn ang="0">
                  <a:pos x="15" y="59"/>
                </a:cxn>
                <a:cxn ang="0">
                  <a:pos x="12" y="56"/>
                </a:cxn>
                <a:cxn ang="0">
                  <a:pos x="10" y="51"/>
                </a:cxn>
                <a:cxn ang="0">
                  <a:pos x="7" y="47"/>
                </a:cxn>
                <a:cxn ang="0">
                  <a:pos x="5" y="42"/>
                </a:cxn>
                <a:cxn ang="0">
                  <a:pos x="4" y="36"/>
                </a:cxn>
                <a:cxn ang="0">
                  <a:pos x="2" y="29"/>
                </a:cxn>
                <a:cxn ang="0">
                  <a:pos x="1" y="23"/>
                </a:cxn>
                <a:cxn ang="0">
                  <a:pos x="0" y="17"/>
                </a:cxn>
                <a:cxn ang="0">
                  <a:pos x="0" y="13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2" y="2"/>
                </a:cxn>
                <a:cxn ang="0">
                  <a:pos x="4" y="1"/>
                </a:cxn>
                <a:cxn ang="0">
                  <a:pos x="6" y="0"/>
                </a:cxn>
                <a:cxn ang="0">
                  <a:pos x="8" y="1"/>
                </a:cxn>
                <a:cxn ang="0">
                  <a:pos x="11" y="3"/>
                </a:cxn>
                <a:cxn ang="0">
                  <a:pos x="13" y="6"/>
                </a:cxn>
                <a:cxn ang="0">
                  <a:pos x="16" y="10"/>
                </a:cxn>
                <a:cxn ang="0">
                  <a:pos x="18" y="14"/>
                </a:cxn>
                <a:cxn ang="0">
                  <a:pos x="20" y="20"/>
                </a:cxn>
                <a:cxn ang="0">
                  <a:pos x="22" y="27"/>
                </a:cxn>
                <a:cxn ang="0">
                  <a:pos x="24" y="32"/>
                </a:cxn>
                <a:cxn ang="0">
                  <a:pos x="25" y="38"/>
                </a:cxn>
                <a:cxn ang="0">
                  <a:pos x="25" y="44"/>
                </a:cxn>
                <a:cxn ang="0">
                  <a:pos x="26" y="49"/>
                </a:cxn>
                <a:cxn ang="0">
                  <a:pos x="25" y="53"/>
                </a:cxn>
                <a:cxn ang="0">
                  <a:pos x="24" y="57"/>
                </a:cxn>
                <a:cxn ang="0">
                  <a:pos x="23" y="59"/>
                </a:cxn>
                <a:cxn ang="0">
                  <a:pos x="21" y="61"/>
                </a:cxn>
              </a:cxnLst>
              <a:rect l="0" t="0" r="r" b="b"/>
              <a:pathLst>
                <a:path w="26" h="61">
                  <a:moveTo>
                    <a:pt x="21" y="61"/>
                  </a:moveTo>
                  <a:lnTo>
                    <a:pt x="19" y="61"/>
                  </a:lnTo>
                  <a:lnTo>
                    <a:pt x="17" y="61"/>
                  </a:lnTo>
                  <a:lnTo>
                    <a:pt x="15" y="59"/>
                  </a:lnTo>
                  <a:lnTo>
                    <a:pt x="12" y="56"/>
                  </a:lnTo>
                  <a:lnTo>
                    <a:pt x="10" y="51"/>
                  </a:lnTo>
                  <a:lnTo>
                    <a:pt x="7" y="47"/>
                  </a:lnTo>
                  <a:lnTo>
                    <a:pt x="5" y="42"/>
                  </a:lnTo>
                  <a:lnTo>
                    <a:pt x="4" y="36"/>
                  </a:lnTo>
                  <a:lnTo>
                    <a:pt x="2" y="29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0" y="13"/>
                  </a:lnTo>
                  <a:lnTo>
                    <a:pt x="0" y="8"/>
                  </a:lnTo>
                  <a:lnTo>
                    <a:pt x="1" y="5"/>
                  </a:lnTo>
                  <a:lnTo>
                    <a:pt x="2" y="2"/>
                  </a:lnTo>
                  <a:lnTo>
                    <a:pt x="4" y="1"/>
                  </a:lnTo>
                  <a:lnTo>
                    <a:pt x="6" y="0"/>
                  </a:lnTo>
                  <a:lnTo>
                    <a:pt x="8" y="1"/>
                  </a:lnTo>
                  <a:lnTo>
                    <a:pt x="11" y="3"/>
                  </a:lnTo>
                  <a:lnTo>
                    <a:pt x="13" y="6"/>
                  </a:lnTo>
                  <a:lnTo>
                    <a:pt x="16" y="10"/>
                  </a:lnTo>
                  <a:lnTo>
                    <a:pt x="18" y="14"/>
                  </a:lnTo>
                  <a:lnTo>
                    <a:pt x="20" y="20"/>
                  </a:lnTo>
                  <a:lnTo>
                    <a:pt x="22" y="27"/>
                  </a:lnTo>
                  <a:lnTo>
                    <a:pt x="24" y="32"/>
                  </a:lnTo>
                  <a:lnTo>
                    <a:pt x="25" y="38"/>
                  </a:lnTo>
                  <a:lnTo>
                    <a:pt x="25" y="44"/>
                  </a:lnTo>
                  <a:lnTo>
                    <a:pt x="26" y="49"/>
                  </a:lnTo>
                  <a:lnTo>
                    <a:pt x="25" y="53"/>
                  </a:lnTo>
                  <a:lnTo>
                    <a:pt x="24" y="57"/>
                  </a:lnTo>
                  <a:lnTo>
                    <a:pt x="23" y="59"/>
                  </a:lnTo>
                  <a:lnTo>
                    <a:pt x="21" y="61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1" name="Freeform 65"/>
            <p:cNvSpPr>
              <a:spLocks/>
            </p:cNvSpPr>
            <p:nvPr/>
          </p:nvSpPr>
          <p:spPr bwMode="auto">
            <a:xfrm>
              <a:off x="4464" y="352"/>
              <a:ext cx="20" cy="68"/>
            </a:xfrm>
            <a:custGeom>
              <a:avLst/>
              <a:gdLst/>
              <a:ahLst/>
              <a:cxnLst>
                <a:cxn ang="0">
                  <a:pos x="9" y="68"/>
                </a:cxn>
                <a:cxn ang="0">
                  <a:pos x="11" y="67"/>
                </a:cxn>
                <a:cxn ang="0">
                  <a:pos x="13" y="65"/>
                </a:cxn>
                <a:cxn ang="0">
                  <a:pos x="14" y="60"/>
                </a:cxn>
                <a:cxn ang="0">
                  <a:pos x="16" y="57"/>
                </a:cxn>
                <a:cxn ang="0">
                  <a:pos x="17" y="51"/>
                </a:cxn>
                <a:cxn ang="0">
                  <a:pos x="19" y="45"/>
                </a:cxn>
                <a:cxn ang="0">
                  <a:pos x="19" y="39"/>
                </a:cxn>
                <a:cxn ang="0">
                  <a:pos x="20" y="33"/>
                </a:cxn>
                <a:cxn ang="0">
                  <a:pos x="20" y="26"/>
                </a:cxn>
                <a:cxn ang="0">
                  <a:pos x="20" y="20"/>
                </a:cxn>
                <a:cxn ang="0">
                  <a:pos x="19" y="14"/>
                </a:cxn>
                <a:cxn ang="0">
                  <a:pos x="19" y="10"/>
                </a:cxn>
                <a:cxn ang="0">
                  <a:pos x="17" y="5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2" y="1"/>
                </a:cxn>
                <a:cxn ang="0">
                  <a:pos x="10" y="1"/>
                </a:cxn>
                <a:cxn ang="0">
                  <a:pos x="8" y="4"/>
                </a:cxn>
                <a:cxn ang="0">
                  <a:pos x="6" y="7"/>
                </a:cxn>
                <a:cxn ang="0">
                  <a:pos x="5" y="11"/>
                </a:cxn>
                <a:cxn ang="0">
                  <a:pos x="3" y="16"/>
                </a:cxn>
                <a:cxn ang="0">
                  <a:pos x="2" y="23"/>
                </a:cxn>
                <a:cxn ang="0">
                  <a:pos x="1" y="29"/>
                </a:cxn>
                <a:cxn ang="0">
                  <a:pos x="1" y="37"/>
                </a:cxn>
                <a:cxn ang="0">
                  <a:pos x="0" y="43"/>
                </a:cxn>
                <a:cxn ang="0">
                  <a:pos x="0" y="49"/>
                </a:cxn>
                <a:cxn ang="0">
                  <a:pos x="1" y="54"/>
                </a:cxn>
                <a:cxn ang="0">
                  <a:pos x="2" y="59"/>
                </a:cxn>
                <a:cxn ang="0">
                  <a:pos x="3" y="62"/>
                </a:cxn>
                <a:cxn ang="0">
                  <a:pos x="5" y="66"/>
                </a:cxn>
                <a:cxn ang="0">
                  <a:pos x="7" y="67"/>
                </a:cxn>
                <a:cxn ang="0">
                  <a:pos x="9" y="68"/>
                </a:cxn>
              </a:cxnLst>
              <a:rect l="0" t="0" r="r" b="b"/>
              <a:pathLst>
                <a:path w="20" h="68">
                  <a:moveTo>
                    <a:pt x="9" y="68"/>
                  </a:moveTo>
                  <a:lnTo>
                    <a:pt x="11" y="67"/>
                  </a:lnTo>
                  <a:lnTo>
                    <a:pt x="13" y="65"/>
                  </a:lnTo>
                  <a:lnTo>
                    <a:pt x="14" y="60"/>
                  </a:lnTo>
                  <a:lnTo>
                    <a:pt x="16" y="57"/>
                  </a:lnTo>
                  <a:lnTo>
                    <a:pt x="17" y="51"/>
                  </a:lnTo>
                  <a:lnTo>
                    <a:pt x="19" y="45"/>
                  </a:lnTo>
                  <a:lnTo>
                    <a:pt x="19" y="39"/>
                  </a:lnTo>
                  <a:lnTo>
                    <a:pt x="20" y="33"/>
                  </a:lnTo>
                  <a:lnTo>
                    <a:pt x="20" y="26"/>
                  </a:lnTo>
                  <a:lnTo>
                    <a:pt x="20" y="20"/>
                  </a:lnTo>
                  <a:lnTo>
                    <a:pt x="19" y="14"/>
                  </a:lnTo>
                  <a:lnTo>
                    <a:pt x="19" y="10"/>
                  </a:lnTo>
                  <a:lnTo>
                    <a:pt x="17" y="5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2" y="1"/>
                  </a:lnTo>
                  <a:lnTo>
                    <a:pt x="10" y="1"/>
                  </a:lnTo>
                  <a:lnTo>
                    <a:pt x="8" y="4"/>
                  </a:lnTo>
                  <a:lnTo>
                    <a:pt x="6" y="7"/>
                  </a:lnTo>
                  <a:lnTo>
                    <a:pt x="5" y="11"/>
                  </a:lnTo>
                  <a:lnTo>
                    <a:pt x="3" y="16"/>
                  </a:lnTo>
                  <a:lnTo>
                    <a:pt x="2" y="23"/>
                  </a:lnTo>
                  <a:lnTo>
                    <a:pt x="1" y="29"/>
                  </a:lnTo>
                  <a:lnTo>
                    <a:pt x="1" y="37"/>
                  </a:lnTo>
                  <a:lnTo>
                    <a:pt x="0" y="43"/>
                  </a:lnTo>
                  <a:lnTo>
                    <a:pt x="0" y="49"/>
                  </a:lnTo>
                  <a:lnTo>
                    <a:pt x="1" y="54"/>
                  </a:lnTo>
                  <a:lnTo>
                    <a:pt x="2" y="59"/>
                  </a:lnTo>
                  <a:lnTo>
                    <a:pt x="3" y="62"/>
                  </a:lnTo>
                  <a:lnTo>
                    <a:pt x="5" y="66"/>
                  </a:lnTo>
                  <a:lnTo>
                    <a:pt x="7" y="67"/>
                  </a:lnTo>
                  <a:lnTo>
                    <a:pt x="9" y="68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66"/>
            <p:cNvSpPr>
              <a:spLocks/>
            </p:cNvSpPr>
            <p:nvPr/>
          </p:nvSpPr>
          <p:spPr bwMode="auto">
            <a:xfrm>
              <a:off x="4657" y="241"/>
              <a:ext cx="19" cy="68"/>
            </a:xfrm>
            <a:custGeom>
              <a:avLst/>
              <a:gdLst/>
              <a:ahLst/>
              <a:cxnLst>
                <a:cxn ang="0">
                  <a:pos x="11" y="68"/>
                </a:cxn>
                <a:cxn ang="0">
                  <a:pos x="9" y="66"/>
                </a:cxn>
                <a:cxn ang="0">
                  <a:pos x="7" y="64"/>
                </a:cxn>
                <a:cxn ang="0">
                  <a:pos x="5" y="60"/>
                </a:cxn>
                <a:cxn ang="0">
                  <a:pos x="4" y="56"/>
                </a:cxn>
                <a:cxn ang="0">
                  <a:pos x="2" y="51"/>
                </a:cxn>
                <a:cxn ang="0">
                  <a:pos x="1" y="45"/>
                </a:cxn>
                <a:cxn ang="0">
                  <a:pos x="0" y="38"/>
                </a:cxn>
                <a:cxn ang="0">
                  <a:pos x="0" y="32"/>
                </a:cxn>
                <a:cxn ang="0">
                  <a:pos x="0" y="26"/>
                </a:cxn>
                <a:cxn ang="0">
                  <a:pos x="0" y="19"/>
                </a:cxn>
                <a:cxn ang="0">
                  <a:pos x="1" y="13"/>
                </a:cxn>
                <a:cxn ang="0">
                  <a:pos x="2" y="9"/>
                </a:cxn>
                <a:cxn ang="0">
                  <a:pos x="3" y="4"/>
                </a:cxn>
                <a:cxn ang="0">
                  <a:pos x="4" y="2"/>
                </a:cxn>
                <a:cxn ang="0">
                  <a:pos x="6" y="0"/>
                </a:cxn>
                <a:cxn ang="0">
                  <a:pos x="8" y="0"/>
                </a:cxn>
                <a:cxn ang="0">
                  <a:pos x="10" y="0"/>
                </a:cxn>
                <a:cxn ang="0">
                  <a:pos x="11" y="3"/>
                </a:cxn>
                <a:cxn ang="0">
                  <a:pos x="13" y="6"/>
                </a:cxn>
                <a:cxn ang="0">
                  <a:pos x="15" y="11"/>
                </a:cxn>
                <a:cxn ang="0">
                  <a:pos x="16" y="15"/>
                </a:cxn>
                <a:cxn ang="0">
                  <a:pos x="18" y="21"/>
                </a:cxn>
                <a:cxn ang="0">
                  <a:pos x="18" y="28"/>
                </a:cxn>
                <a:cxn ang="0">
                  <a:pos x="19" y="35"/>
                </a:cxn>
                <a:cxn ang="0">
                  <a:pos x="19" y="41"/>
                </a:cxn>
                <a:cxn ang="0">
                  <a:pos x="19" y="48"/>
                </a:cxn>
                <a:cxn ang="0">
                  <a:pos x="18" y="53"/>
                </a:cxn>
                <a:cxn ang="0">
                  <a:pos x="18" y="59"/>
                </a:cxn>
                <a:cxn ang="0">
                  <a:pos x="16" y="62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1" y="68"/>
                </a:cxn>
              </a:cxnLst>
              <a:rect l="0" t="0" r="r" b="b"/>
              <a:pathLst>
                <a:path w="19" h="68">
                  <a:moveTo>
                    <a:pt x="11" y="68"/>
                  </a:moveTo>
                  <a:lnTo>
                    <a:pt x="9" y="66"/>
                  </a:lnTo>
                  <a:lnTo>
                    <a:pt x="7" y="64"/>
                  </a:lnTo>
                  <a:lnTo>
                    <a:pt x="5" y="60"/>
                  </a:lnTo>
                  <a:lnTo>
                    <a:pt x="4" y="56"/>
                  </a:lnTo>
                  <a:lnTo>
                    <a:pt x="2" y="51"/>
                  </a:lnTo>
                  <a:lnTo>
                    <a:pt x="1" y="45"/>
                  </a:lnTo>
                  <a:lnTo>
                    <a:pt x="0" y="38"/>
                  </a:lnTo>
                  <a:lnTo>
                    <a:pt x="0" y="32"/>
                  </a:lnTo>
                  <a:lnTo>
                    <a:pt x="0" y="26"/>
                  </a:lnTo>
                  <a:lnTo>
                    <a:pt x="0" y="19"/>
                  </a:lnTo>
                  <a:lnTo>
                    <a:pt x="1" y="13"/>
                  </a:lnTo>
                  <a:lnTo>
                    <a:pt x="2" y="9"/>
                  </a:lnTo>
                  <a:lnTo>
                    <a:pt x="3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1" y="3"/>
                  </a:lnTo>
                  <a:lnTo>
                    <a:pt x="13" y="6"/>
                  </a:lnTo>
                  <a:lnTo>
                    <a:pt x="15" y="11"/>
                  </a:lnTo>
                  <a:lnTo>
                    <a:pt x="16" y="15"/>
                  </a:lnTo>
                  <a:lnTo>
                    <a:pt x="18" y="21"/>
                  </a:lnTo>
                  <a:lnTo>
                    <a:pt x="18" y="28"/>
                  </a:lnTo>
                  <a:lnTo>
                    <a:pt x="19" y="35"/>
                  </a:lnTo>
                  <a:lnTo>
                    <a:pt x="19" y="41"/>
                  </a:lnTo>
                  <a:lnTo>
                    <a:pt x="19" y="48"/>
                  </a:lnTo>
                  <a:lnTo>
                    <a:pt x="18" y="53"/>
                  </a:lnTo>
                  <a:lnTo>
                    <a:pt x="18" y="59"/>
                  </a:lnTo>
                  <a:lnTo>
                    <a:pt x="16" y="62"/>
                  </a:lnTo>
                  <a:lnTo>
                    <a:pt x="15" y="66"/>
                  </a:lnTo>
                  <a:lnTo>
                    <a:pt x="13" y="67"/>
                  </a:lnTo>
                  <a:lnTo>
                    <a:pt x="11" y="68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67"/>
            <p:cNvSpPr>
              <a:spLocks/>
            </p:cNvSpPr>
            <p:nvPr/>
          </p:nvSpPr>
          <p:spPr bwMode="auto">
            <a:xfrm>
              <a:off x="4372" y="145"/>
              <a:ext cx="19" cy="58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9" y="2"/>
                </a:cxn>
                <a:cxn ang="0">
                  <a:pos x="5" y="7"/>
                </a:cxn>
                <a:cxn ang="0">
                  <a:pos x="3" y="10"/>
                </a:cxn>
                <a:cxn ang="0">
                  <a:pos x="2" y="16"/>
                </a:cxn>
                <a:cxn ang="0">
                  <a:pos x="1" y="21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0" y="39"/>
                </a:cxn>
                <a:cxn ang="0">
                  <a:pos x="0" y="44"/>
                </a:cxn>
                <a:cxn ang="0">
                  <a:pos x="0" y="49"/>
                </a:cxn>
                <a:cxn ang="0">
                  <a:pos x="1" y="52"/>
                </a:cxn>
                <a:cxn ang="0">
                  <a:pos x="3" y="55"/>
                </a:cxn>
                <a:cxn ang="0">
                  <a:pos x="4" y="57"/>
                </a:cxn>
                <a:cxn ang="0">
                  <a:pos x="6" y="58"/>
                </a:cxn>
                <a:cxn ang="0">
                  <a:pos x="8" y="57"/>
                </a:cxn>
                <a:cxn ang="0">
                  <a:pos x="10" y="56"/>
                </a:cxn>
                <a:cxn ang="0">
                  <a:pos x="12" y="54"/>
                </a:cxn>
                <a:cxn ang="0">
                  <a:pos x="14" y="51"/>
                </a:cxn>
                <a:cxn ang="0">
                  <a:pos x="15" y="46"/>
                </a:cxn>
                <a:cxn ang="0">
                  <a:pos x="17" y="42"/>
                </a:cxn>
                <a:cxn ang="0">
                  <a:pos x="17" y="36"/>
                </a:cxn>
                <a:cxn ang="0">
                  <a:pos x="19" y="32"/>
                </a:cxn>
                <a:cxn ang="0">
                  <a:pos x="19" y="25"/>
                </a:cxn>
                <a:cxn ang="0">
                  <a:pos x="19" y="19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7" y="6"/>
                </a:cxn>
                <a:cxn ang="0">
                  <a:pos x="16" y="3"/>
                </a:cxn>
                <a:cxn ang="0">
                  <a:pos x="14" y="1"/>
                </a:cxn>
                <a:cxn ang="0">
                  <a:pos x="12" y="0"/>
                </a:cxn>
              </a:cxnLst>
              <a:rect l="0" t="0" r="r" b="b"/>
              <a:pathLst>
                <a:path w="19" h="58">
                  <a:moveTo>
                    <a:pt x="12" y="0"/>
                  </a:moveTo>
                  <a:lnTo>
                    <a:pt x="9" y="2"/>
                  </a:lnTo>
                  <a:lnTo>
                    <a:pt x="5" y="7"/>
                  </a:lnTo>
                  <a:lnTo>
                    <a:pt x="3" y="10"/>
                  </a:lnTo>
                  <a:lnTo>
                    <a:pt x="2" y="16"/>
                  </a:lnTo>
                  <a:lnTo>
                    <a:pt x="1" y="21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0" y="39"/>
                  </a:lnTo>
                  <a:lnTo>
                    <a:pt x="0" y="44"/>
                  </a:lnTo>
                  <a:lnTo>
                    <a:pt x="0" y="49"/>
                  </a:lnTo>
                  <a:lnTo>
                    <a:pt x="1" y="52"/>
                  </a:lnTo>
                  <a:lnTo>
                    <a:pt x="3" y="55"/>
                  </a:lnTo>
                  <a:lnTo>
                    <a:pt x="4" y="57"/>
                  </a:lnTo>
                  <a:lnTo>
                    <a:pt x="6" y="58"/>
                  </a:lnTo>
                  <a:lnTo>
                    <a:pt x="8" y="57"/>
                  </a:lnTo>
                  <a:lnTo>
                    <a:pt x="10" y="56"/>
                  </a:lnTo>
                  <a:lnTo>
                    <a:pt x="12" y="54"/>
                  </a:lnTo>
                  <a:lnTo>
                    <a:pt x="14" y="51"/>
                  </a:lnTo>
                  <a:lnTo>
                    <a:pt x="15" y="46"/>
                  </a:lnTo>
                  <a:lnTo>
                    <a:pt x="17" y="42"/>
                  </a:lnTo>
                  <a:lnTo>
                    <a:pt x="17" y="36"/>
                  </a:lnTo>
                  <a:lnTo>
                    <a:pt x="19" y="32"/>
                  </a:lnTo>
                  <a:lnTo>
                    <a:pt x="19" y="25"/>
                  </a:lnTo>
                  <a:lnTo>
                    <a:pt x="19" y="19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7" y="6"/>
                  </a:lnTo>
                  <a:lnTo>
                    <a:pt x="16" y="3"/>
                  </a:lnTo>
                  <a:lnTo>
                    <a:pt x="14" y="1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68"/>
            <p:cNvSpPr>
              <a:spLocks/>
            </p:cNvSpPr>
            <p:nvPr/>
          </p:nvSpPr>
          <p:spPr bwMode="auto">
            <a:xfrm>
              <a:off x="4308" y="260"/>
              <a:ext cx="20" cy="60"/>
            </a:xfrm>
            <a:custGeom>
              <a:avLst/>
              <a:gdLst/>
              <a:ahLst/>
              <a:cxnLst>
                <a:cxn ang="0">
                  <a:pos x="14" y="60"/>
                </a:cxn>
                <a:cxn ang="0">
                  <a:pos x="12" y="58"/>
                </a:cxn>
                <a:cxn ang="0">
                  <a:pos x="9" y="57"/>
                </a:cxn>
                <a:cxn ang="0">
                  <a:pos x="8" y="54"/>
                </a:cxn>
                <a:cxn ang="0">
                  <a:pos x="6" y="52"/>
                </a:cxn>
                <a:cxn ang="0">
                  <a:pos x="4" y="47"/>
                </a:cxn>
                <a:cxn ang="0">
                  <a:pos x="3" y="42"/>
                </a:cxn>
                <a:cxn ang="0">
                  <a:pos x="2" y="37"/>
                </a:cxn>
                <a:cxn ang="0">
                  <a:pos x="1" y="32"/>
                </a:cxn>
                <a:cxn ang="0">
                  <a:pos x="0" y="25"/>
                </a:cxn>
                <a:cxn ang="0">
                  <a:pos x="0" y="19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2" y="5"/>
                </a:cxn>
                <a:cxn ang="0">
                  <a:pos x="4" y="2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4" y="7"/>
                </a:cxn>
                <a:cxn ang="0">
                  <a:pos x="16" y="11"/>
                </a:cxn>
                <a:cxn ang="0">
                  <a:pos x="17" y="17"/>
                </a:cxn>
                <a:cxn ang="0">
                  <a:pos x="18" y="22"/>
                </a:cxn>
                <a:cxn ang="0">
                  <a:pos x="19" y="28"/>
                </a:cxn>
                <a:cxn ang="0">
                  <a:pos x="19" y="34"/>
                </a:cxn>
                <a:cxn ang="0">
                  <a:pos x="20" y="40"/>
                </a:cxn>
                <a:cxn ang="0">
                  <a:pos x="19" y="45"/>
                </a:cxn>
                <a:cxn ang="0">
                  <a:pos x="19" y="49"/>
                </a:cxn>
                <a:cxn ang="0">
                  <a:pos x="18" y="53"/>
                </a:cxn>
                <a:cxn ang="0">
                  <a:pos x="17" y="56"/>
                </a:cxn>
                <a:cxn ang="0">
                  <a:pos x="15" y="58"/>
                </a:cxn>
                <a:cxn ang="0">
                  <a:pos x="14" y="60"/>
                </a:cxn>
              </a:cxnLst>
              <a:rect l="0" t="0" r="r" b="b"/>
              <a:pathLst>
                <a:path w="20" h="60">
                  <a:moveTo>
                    <a:pt x="14" y="60"/>
                  </a:moveTo>
                  <a:lnTo>
                    <a:pt x="12" y="58"/>
                  </a:lnTo>
                  <a:lnTo>
                    <a:pt x="9" y="57"/>
                  </a:lnTo>
                  <a:lnTo>
                    <a:pt x="8" y="54"/>
                  </a:lnTo>
                  <a:lnTo>
                    <a:pt x="6" y="52"/>
                  </a:lnTo>
                  <a:lnTo>
                    <a:pt x="4" y="47"/>
                  </a:lnTo>
                  <a:lnTo>
                    <a:pt x="3" y="42"/>
                  </a:lnTo>
                  <a:lnTo>
                    <a:pt x="2" y="37"/>
                  </a:lnTo>
                  <a:lnTo>
                    <a:pt x="1" y="32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0" y="14"/>
                  </a:lnTo>
                  <a:lnTo>
                    <a:pt x="2" y="10"/>
                  </a:lnTo>
                  <a:lnTo>
                    <a:pt x="2" y="5"/>
                  </a:lnTo>
                  <a:lnTo>
                    <a:pt x="4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11" y="2"/>
                  </a:lnTo>
                  <a:lnTo>
                    <a:pt x="14" y="7"/>
                  </a:lnTo>
                  <a:lnTo>
                    <a:pt x="16" y="11"/>
                  </a:lnTo>
                  <a:lnTo>
                    <a:pt x="17" y="17"/>
                  </a:lnTo>
                  <a:lnTo>
                    <a:pt x="18" y="22"/>
                  </a:lnTo>
                  <a:lnTo>
                    <a:pt x="19" y="28"/>
                  </a:lnTo>
                  <a:lnTo>
                    <a:pt x="19" y="34"/>
                  </a:lnTo>
                  <a:lnTo>
                    <a:pt x="20" y="40"/>
                  </a:lnTo>
                  <a:lnTo>
                    <a:pt x="19" y="45"/>
                  </a:lnTo>
                  <a:lnTo>
                    <a:pt x="19" y="49"/>
                  </a:lnTo>
                  <a:lnTo>
                    <a:pt x="18" y="53"/>
                  </a:lnTo>
                  <a:lnTo>
                    <a:pt x="17" y="56"/>
                  </a:lnTo>
                  <a:lnTo>
                    <a:pt x="15" y="58"/>
                  </a:lnTo>
                  <a:lnTo>
                    <a:pt x="14" y="60"/>
                  </a:lnTo>
                  <a:close/>
                </a:path>
              </a:pathLst>
            </a:custGeom>
            <a:solidFill>
              <a:srgbClr val="F2F2F2"/>
            </a:solidFill>
            <a:ln w="11113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69"/>
            <p:cNvSpPr>
              <a:spLocks/>
            </p:cNvSpPr>
            <p:nvPr/>
          </p:nvSpPr>
          <p:spPr bwMode="auto">
            <a:xfrm>
              <a:off x="4235" y="365"/>
              <a:ext cx="19" cy="59"/>
            </a:xfrm>
            <a:custGeom>
              <a:avLst/>
              <a:gdLst/>
              <a:ahLst/>
              <a:cxnLst>
                <a:cxn ang="0">
                  <a:pos x="13" y="59"/>
                </a:cxn>
                <a:cxn ang="0">
                  <a:pos x="11" y="58"/>
                </a:cxn>
                <a:cxn ang="0">
                  <a:pos x="8" y="56"/>
                </a:cxn>
                <a:cxn ang="0">
                  <a:pos x="6" y="54"/>
                </a:cxn>
                <a:cxn ang="0">
                  <a:pos x="5" y="51"/>
                </a:cxn>
                <a:cxn ang="0">
                  <a:pos x="3" y="46"/>
                </a:cxn>
                <a:cxn ang="0">
                  <a:pos x="2" y="41"/>
                </a:cxn>
                <a:cxn ang="0">
                  <a:pos x="1" y="36"/>
                </a:cxn>
                <a:cxn ang="0">
                  <a:pos x="1" y="31"/>
                </a:cxn>
                <a:cxn ang="0">
                  <a:pos x="0" y="25"/>
                </a:cxn>
                <a:cxn ang="0">
                  <a:pos x="0" y="19"/>
                </a:cxn>
                <a:cxn ang="0">
                  <a:pos x="0" y="14"/>
                </a:cxn>
                <a:cxn ang="0">
                  <a:pos x="1" y="10"/>
                </a:cxn>
                <a:cxn ang="0">
                  <a:pos x="1" y="6"/>
                </a:cxn>
                <a:cxn ang="0">
                  <a:pos x="3" y="3"/>
                </a:cxn>
                <a:cxn ang="0">
                  <a:pos x="4" y="1"/>
                </a:cxn>
                <a:cxn ang="0">
                  <a:pos x="7" y="0"/>
                </a:cxn>
                <a:cxn ang="0">
                  <a:pos x="10" y="2"/>
                </a:cxn>
                <a:cxn ang="0">
                  <a:pos x="14" y="7"/>
                </a:cxn>
                <a:cxn ang="0">
                  <a:pos x="15" y="11"/>
                </a:cxn>
                <a:cxn ang="0">
                  <a:pos x="17" y="15"/>
                </a:cxn>
                <a:cxn ang="0">
                  <a:pos x="18" y="21"/>
                </a:cxn>
                <a:cxn ang="0">
                  <a:pos x="19" y="27"/>
                </a:cxn>
                <a:cxn ang="0">
                  <a:pos x="19" y="32"/>
                </a:cxn>
                <a:cxn ang="0">
                  <a:pos x="19" y="39"/>
                </a:cxn>
                <a:cxn ang="0">
                  <a:pos x="18" y="43"/>
                </a:cxn>
                <a:cxn ang="0">
                  <a:pos x="18" y="49"/>
                </a:cxn>
                <a:cxn ang="0">
                  <a:pos x="17" y="52"/>
                </a:cxn>
                <a:cxn ang="0">
                  <a:pos x="15" y="56"/>
                </a:cxn>
                <a:cxn ang="0">
                  <a:pos x="14" y="57"/>
                </a:cxn>
                <a:cxn ang="0">
                  <a:pos x="13" y="59"/>
                </a:cxn>
              </a:cxnLst>
              <a:rect l="0" t="0" r="r" b="b"/>
              <a:pathLst>
                <a:path w="19" h="59">
                  <a:moveTo>
                    <a:pt x="13" y="59"/>
                  </a:moveTo>
                  <a:lnTo>
                    <a:pt x="11" y="58"/>
                  </a:lnTo>
                  <a:lnTo>
                    <a:pt x="8" y="56"/>
                  </a:lnTo>
                  <a:lnTo>
                    <a:pt x="6" y="54"/>
                  </a:lnTo>
                  <a:lnTo>
                    <a:pt x="5" y="51"/>
                  </a:lnTo>
                  <a:lnTo>
                    <a:pt x="3" y="46"/>
                  </a:lnTo>
                  <a:lnTo>
                    <a:pt x="2" y="41"/>
                  </a:lnTo>
                  <a:lnTo>
                    <a:pt x="1" y="36"/>
                  </a:lnTo>
                  <a:lnTo>
                    <a:pt x="1" y="31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0" y="14"/>
                  </a:lnTo>
                  <a:lnTo>
                    <a:pt x="1" y="10"/>
                  </a:lnTo>
                  <a:lnTo>
                    <a:pt x="1" y="6"/>
                  </a:lnTo>
                  <a:lnTo>
                    <a:pt x="3" y="3"/>
                  </a:lnTo>
                  <a:lnTo>
                    <a:pt x="4" y="1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4" y="7"/>
                  </a:lnTo>
                  <a:lnTo>
                    <a:pt x="15" y="11"/>
                  </a:lnTo>
                  <a:lnTo>
                    <a:pt x="17" y="15"/>
                  </a:lnTo>
                  <a:lnTo>
                    <a:pt x="18" y="21"/>
                  </a:lnTo>
                  <a:lnTo>
                    <a:pt x="19" y="27"/>
                  </a:lnTo>
                  <a:lnTo>
                    <a:pt x="19" y="32"/>
                  </a:lnTo>
                  <a:lnTo>
                    <a:pt x="19" y="39"/>
                  </a:lnTo>
                  <a:lnTo>
                    <a:pt x="18" y="43"/>
                  </a:lnTo>
                  <a:lnTo>
                    <a:pt x="18" y="49"/>
                  </a:lnTo>
                  <a:lnTo>
                    <a:pt x="17" y="52"/>
                  </a:lnTo>
                  <a:lnTo>
                    <a:pt x="15" y="56"/>
                  </a:lnTo>
                  <a:lnTo>
                    <a:pt x="14" y="57"/>
                  </a:lnTo>
                  <a:lnTo>
                    <a:pt x="13" y="59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70"/>
            <p:cNvSpPr>
              <a:spLocks/>
            </p:cNvSpPr>
            <p:nvPr/>
          </p:nvSpPr>
          <p:spPr bwMode="auto">
            <a:xfrm>
              <a:off x="4617" y="250"/>
              <a:ext cx="20" cy="60"/>
            </a:xfrm>
            <a:custGeom>
              <a:avLst/>
              <a:gdLst/>
              <a:ahLst/>
              <a:cxnLst>
                <a:cxn ang="0">
                  <a:pos x="7" y="60"/>
                </a:cxn>
                <a:cxn ang="0">
                  <a:pos x="9" y="59"/>
                </a:cxn>
                <a:cxn ang="0">
                  <a:pos x="11" y="58"/>
                </a:cxn>
                <a:cxn ang="0">
                  <a:pos x="12" y="55"/>
                </a:cxn>
                <a:cxn ang="0">
                  <a:pos x="14" y="52"/>
                </a:cxn>
                <a:cxn ang="0">
                  <a:pos x="16" y="47"/>
                </a:cxn>
                <a:cxn ang="0">
                  <a:pos x="17" y="43"/>
                </a:cxn>
                <a:cxn ang="0">
                  <a:pos x="18" y="38"/>
                </a:cxn>
                <a:cxn ang="0">
                  <a:pos x="19" y="32"/>
                </a:cxn>
                <a:cxn ang="0">
                  <a:pos x="19" y="26"/>
                </a:cxn>
                <a:cxn ang="0">
                  <a:pos x="20" y="20"/>
                </a:cxn>
                <a:cxn ang="0">
                  <a:pos x="19" y="14"/>
                </a:cxn>
                <a:cxn ang="0">
                  <a:pos x="19" y="10"/>
                </a:cxn>
                <a:cxn ang="0">
                  <a:pos x="18" y="6"/>
                </a:cxn>
                <a:cxn ang="0">
                  <a:pos x="17" y="3"/>
                </a:cxn>
                <a:cxn ang="0">
                  <a:pos x="15" y="1"/>
                </a:cxn>
                <a:cxn ang="0">
                  <a:pos x="13" y="0"/>
                </a:cxn>
                <a:cxn ang="0">
                  <a:pos x="11" y="0"/>
                </a:cxn>
                <a:cxn ang="0">
                  <a:pos x="9" y="2"/>
                </a:cxn>
                <a:cxn ang="0">
                  <a:pos x="7" y="4"/>
                </a:cxn>
                <a:cxn ang="0">
                  <a:pos x="6" y="8"/>
                </a:cxn>
                <a:cxn ang="0">
                  <a:pos x="4" y="12"/>
                </a:cxn>
                <a:cxn ang="0">
                  <a:pos x="3" y="17"/>
                </a:cxn>
                <a:cxn ang="0">
                  <a:pos x="2" y="23"/>
                </a:cxn>
                <a:cxn ang="0">
                  <a:pos x="1" y="29"/>
                </a:cxn>
                <a:cxn ang="0">
                  <a:pos x="0" y="35"/>
                </a:cxn>
                <a:cxn ang="0">
                  <a:pos x="0" y="40"/>
                </a:cxn>
                <a:cxn ang="0">
                  <a:pos x="0" y="45"/>
                </a:cxn>
                <a:cxn ang="0">
                  <a:pos x="2" y="50"/>
                </a:cxn>
                <a:cxn ang="0">
                  <a:pos x="2" y="53"/>
                </a:cxn>
                <a:cxn ang="0">
                  <a:pos x="4" y="57"/>
                </a:cxn>
                <a:cxn ang="0">
                  <a:pos x="5" y="58"/>
                </a:cxn>
                <a:cxn ang="0">
                  <a:pos x="7" y="60"/>
                </a:cxn>
              </a:cxnLst>
              <a:rect l="0" t="0" r="r" b="b"/>
              <a:pathLst>
                <a:path w="20" h="60">
                  <a:moveTo>
                    <a:pt x="7" y="60"/>
                  </a:moveTo>
                  <a:lnTo>
                    <a:pt x="9" y="59"/>
                  </a:lnTo>
                  <a:lnTo>
                    <a:pt x="11" y="58"/>
                  </a:lnTo>
                  <a:lnTo>
                    <a:pt x="12" y="55"/>
                  </a:lnTo>
                  <a:lnTo>
                    <a:pt x="14" y="52"/>
                  </a:lnTo>
                  <a:lnTo>
                    <a:pt x="16" y="47"/>
                  </a:lnTo>
                  <a:lnTo>
                    <a:pt x="17" y="43"/>
                  </a:lnTo>
                  <a:lnTo>
                    <a:pt x="18" y="38"/>
                  </a:lnTo>
                  <a:lnTo>
                    <a:pt x="19" y="32"/>
                  </a:lnTo>
                  <a:lnTo>
                    <a:pt x="19" y="26"/>
                  </a:lnTo>
                  <a:lnTo>
                    <a:pt x="20" y="20"/>
                  </a:lnTo>
                  <a:lnTo>
                    <a:pt x="19" y="14"/>
                  </a:lnTo>
                  <a:lnTo>
                    <a:pt x="19" y="10"/>
                  </a:lnTo>
                  <a:lnTo>
                    <a:pt x="18" y="6"/>
                  </a:lnTo>
                  <a:lnTo>
                    <a:pt x="17" y="3"/>
                  </a:lnTo>
                  <a:lnTo>
                    <a:pt x="15" y="1"/>
                  </a:lnTo>
                  <a:lnTo>
                    <a:pt x="13" y="0"/>
                  </a:lnTo>
                  <a:lnTo>
                    <a:pt x="11" y="0"/>
                  </a:lnTo>
                  <a:lnTo>
                    <a:pt x="9" y="2"/>
                  </a:lnTo>
                  <a:lnTo>
                    <a:pt x="7" y="4"/>
                  </a:lnTo>
                  <a:lnTo>
                    <a:pt x="6" y="8"/>
                  </a:lnTo>
                  <a:lnTo>
                    <a:pt x="4" y="12"/>
                  </a:lnTo>
                  <a:lnTo>
                    <a:pt x="3" y="17"/>
                  </a:lnTo>
                  <a:lnTo>
                    <a:pt x="2" y="23"/>
                  </a:lnTo>
                  <a:lnTo>
                    <a:pt x="1" y="29"/>
                  </a:lnTo>
                  <a:lnTo>
                    <a:pt x="0" y="35"/>
                  </a:lnTo>
                  <a:lnTo>
                    <a:pt x="0" y="40"/>
                  </a:lnTo>
                  <a:lnTo>
                    <a:pt x="0" y="45"/>
                  </a:lnTo>
                  <a:lnTo>
                    <a:pt x="2" y="50"/>
                  </a:lnTo>
                  <a:lnTo>
                    <a:pt x="2" y="53"/>
                  </a:lnTo>
                  <a:lnTo>
                    <a:pt x="4" y="57"/>
                  </a:lnTo>
                  <a:lnTo>
                    <a:pt x="5" y="58"/>
                  </a:lnTo>
                  <a:lnTo>
                    <a:pt x="7" y="60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71"/>
            <p:cNvSpPr>
              <a:spLocks/>
            </p:cNvSpPr>
            <p:nvPr/>
          </p:nvSpPr>
          <p:spPr bwMode="auto">
            <a:xfrm>
              <a:off x="4685" y="351"/>
              <a:ext cx="19" cy="58"/>
            </a:xfrm>
            <a:custGeom>
              <a:avLst/>
              <a:gdLst/>
              <a:ahLst/>
              <a:cxnLst>
                <a:cxn ang="0">
                  <a:pos x="13" y="58"/>
                </a:cxn>
                <a:cxn ang="0">
                  <a:pos x="14" y="56"/>
                </a:cxn>
                <a:cxn ang="0">
                  <a:pos x="16" y="54"/>
                </a:cxn>
                <a:cxn ang="0">
                  <a:pos x="17" y="50"/>
                </a:cxn>
                <a:cxn ang="0">
                  <a:pos x="18" y="46"/>
                </a:cxn>
                <a:cxn ang="0">
                  <a:pos x="19" y="41"/>
                </a:cxn>
                <a:cxn ang="0">
                  <a:pos x="19" y="36"/>
                </a:cxn>
                <a:cxn ang="0">
                  <a:pos x="19" y="31"/>
                </a:cxn>
                <a:cxn ang="0">
                  <a:pos x="19" y="25"/>
                </a:cxn>
                <a:cxn ang="0">
                  <a:pos x="18" y="18"/>
                </a:cxn>
                <a:cxn ang="0">
                  <a:pos x="17" y="13"/>
                </a:cxn>
                <a:cxn ang="0">
                  <a:pos x="15" y="8"/>
                </a:cxn>
                <a:cxn ang="0">
                  <a:pos x="14" y="5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5" y="1"/>
                </a:cxn>
                <a:cxn ang="0">
                  <a:pos x="4" y="3"/>
                </a:cxn>
                <a:cxn ang="0">
                  <a:pos x="2" y="6"/>
                </a:cxn>
                <a:cxn ang="0">
                  <a:pos x="1" y="11"/>
                </a:cxn>
                <a:cxn ang="0">
                  <a:pos x="1" y="15"/>
                </a:cxn>
                <a:cxn ang="0">
                  <a:pos x="1" y="21"/>
                </a:cxn>
                <a:cxn ang="0">
                  <a:pos x="0" y="27"/>
                </a:cxn>
                <a:cxn ang="0">
                  <a:pos x="1" y="33"/>
                </a:cxn>
                <a:cxn ang="0">
                  <a:pos x="1" y="38"/>
                </a:cxn>
                <a:cxn ang="0">
                  <a:pos x="2" y="43"/>
                </a:cxn>
                <a:cxn ang="0">
                  <a:pos x="4" y="47"/>
                </a:cxn>
                <a:cxn ang="0">
                  <a:pos x="5" y="52"/>
                </a:cxn>
                <a:cxn ang="0">
                  <a:pos x="8" y="57"/>
                </a:cxn>
                <a:cxn ang="0">
                  <a:pos x="13" y="58"/>
                </a:cxn>
              </a:cxnLst>
              <a:rect l="0" t="0" r="r" b="b"/>
              <a:pathLst>
                <a:path w="19" h="58">
                  <a:moveTo>
                    <a:pt x="13" y="58"/>
                  </a:moveTo>
                  <a:lnTo>
                    <a:pt x="14" y="56"/>
                  </a:lnTo>
                  <a:lnTo>
                    <a:pt x="16" y="54"/>
                  </a:lnTo>
                  <a:lnTo>
                    <a:pt x="17" y="50"/>
                  </a:lnTo>
                  <a:lnTo>
                    <a:pt x="18" y="46"/>
                  </a:lnTo>
                  <a:lnTo>
                    <a:pt x="19" y="41"/>
                  </a:lnTo>
                  <a:lnTo>
                    <a:pt x="19" y="36"/>
                  </a:lnTo>
                  <a:lnTo>
                    <a:pt x="19" y="31"/>
                  </a:lnTo>
                  <a:lnTo>
                    <a:pt x="19" y="25"/>
                  </a:lnTo>
                  <a:lnTo>
                    <a:pt x="18" y="18"/>
                  </a:lnTo>
                  <a:lnTo>
                    <a:pt x="17" y="13"/>
                  </a:lnTo>
                  <a:lnTo>
                    <a:pt x="15" y="8"/>
                  </a:lnTo>
                  <a:lnTo>
                    <a:pt x="14" y="5"/>
                  </a:lnTo>
                  <a:lnTo>
                    <a:pt x="10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2" y="6"/>
                  </a:lnTo>
                  <a:lnTo>
                    <a:pt x="1" y="11"/>
                  </a:lnTo>
                  <a:lnTo>
                    <a:pt x="1" y="15"/>
                  </a:lnTo>
                  <a:lnTo>
                    <a:pt x="1" y="21"/>
                  </a:lnTo>
                  <a:lnTo>
                    <a:pt x="0" y="27"/>
                  </a:lnTo>
                  <a:lnTo>
                    <a:pt x="1" y="33"/>
                  </a:lnTo>
                  <a:lnTo>
                    <a:pt x="1" y="38"/>
                  </a:lnTo>
                  <a:lnTo>
                    <a:pt x="2" y="43"/>
                  </a:lnTo>
                  <a:lnTo>
                    <a:pt x="4" y="47"/>
                  </a:lnTo>
                  <a:lnTo>
                    <a:pt x="5" y="52"/>
                  </a:lnTo>
                  <a:lnTo>
                    <a:pt x="8" y="57"/>
                  </a:lnTo>
                  <a:lnTo>
                    <a:pt x="13" y="58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72"/>
            <p:cNvSpPr>
              <a:spLocks/>
            </p:cNvSpPr>
            <p:nvPr/>
          </p:nvSpPr>
          <p:spPr bwMode="auto">
            <a:xfrm>
              <a:off x="4634" y="337"/>
              <a:ext cx="19" cy="59"/>
            </a:xfrm>
            <a:custGeom>
              <a:avLst/>
              <a:gdLst/>
              <a:ahLst/>
              <a:cxnLst>
                <a:cxn ang="0">
                  <a:pos x="13" y="59"/>
                </a:cxn>
                <a:cxn ang="0">
                  <a:pos x="11" y="58"/>
                </a:cxn>
                <a:cxn ang="0">
                  <a:pos x="9" y="57"/>
                </a:cxn>
                <a:cxn ang="0">
                  <a:pos x="7" y="54"/>
                </a:cxn>
                <a:cxn ang="0">
                  <a:pos x="6" y="51"/>
                </a:cxn>
                <a:cxn ang="0">
                  <a:pos x="4" y="46"/>
                </a:cxn>
                <a:cxn ang="0">
                  <a:pos x="3" y="42"/>
                </a:cxn>
                <a:cxn ang="0">
                  <a:pos x="1" y="37"/>
                </a:cxn>
                <a:cxn ang="0">
                  <a:pos x="1" y="31"/>
                </a:cxn>
                <a:cxn ang="0">
                  <a:pos x="0" y="25"/>
                </a:cxn>
                <a:cxn ang="0">
                  <a:pos x="0" y="19"/>
                </a:cxn>
                <a:cxn ang="0">
                  <a:pos x="0" y="13"/>
                </a:cxn>
                <a:cxn ang="0">
                  <a:pos x="2" y="9"/>
                </a:cxn>
                <a:cxn ang="0">
                  <a:pos x="2" y="5"/>
                </a:cxn>
                <a:cxn ang="0">
                  <a:pos x="3" y="2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4" y="7"/>
                </a:cxn>
                <a:cxn ang="0">
                  <a:pos x="16" y="11"/>
                </a:cxn>
                <a:cxn ang="0">
                  <a:pos x="17" y="15"/>
                </a:cxn>
                <a:cxn ang="0">
                  <a:pos x="18" y="21"/>
                </a:cxn>
                <a:cxn ang="0">
                  <a:pos x="19" y="27"/>
                </a:cxn>
                <a:cxn ang="0">
                  <a:pos x="19" y="32"/>
                </a:cxn>
                <a:cxn ang="0">
                  <a:pos x="19" y="39"/>
                </a:cxn>
                <a:cxn ang="0">
                  <a:pos x="19" y="43"/>
                </a:cxn>
                <a:cxn ang="0">
                  <a:pos x="19" y="49"/>
                </a:cxn>
                <a:cxn ang="0">
                  <a:pos x="17" y="52"/>
                </a:cxn>
                <a:cxn ang="0">
                  <a:pos x="16" y="56"/>
                </a:cxn>
                <a:cxn ang="0">
                  <a:pos x="14" y="57"/>
                </a:cxn>
                <a:cxn ang="0">
                  <a:pos x="13" y="59"/>
                </a:cxn>
              </a:cxnLst>
              <a:rect l="0" t="0" r="r" b="b"/>
              <a:pathLst>
                <a:path w="19" h="59">
                  <a:moveTo>
                    <a:pt x="13" y="59"/>
                  </a:moveTo>
                  <a:lnTo>
                    <a:pt x="11" y="58"/>
                  </a:lnTo>
                  <a:lnTo>
                    <a:pt x="9" y="57"/>
                  </a:lnTo>
                  <a:lnTo>
                    <a:pt x="7" y="54"/>
                  </a:lnTo>
                  <a:lnTo>
                    <a:pt x="6" y="51"/>
                  </a:lnTo>
                  <a:lnTo>
                    <a:pt x="4" y="46"/>
                  </a:lnTo>
                  <a:lnTo>
                    <a:pt x="3" y="42"/>
                  </a:lnTo>
                  <a:lnTo>
                    <a:pt x="1" y="37"/>
                  </a:lnTo>
                  <a:lnTo>
                    <a:pt x="1" y="31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9"/>
                  </a:lnTo>
                  <a:lnTo>
                    <a:pt x="2" y="5"/>
                  </a:lnTo>
                  <a:lnTo>
                    <a:pt x="3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11" y="2"/>
                  </a:lnTo>
                  <a:lnTo>
                    <a:pt x="14" y="7"/>
                  </a:lnTo>
                  <a:lnTo>
                    <a:pt x="16" y="11"/>
                  </a:lnTo>
                  <a:lnTo>
                    <a:pt x="17" y="15"/>
                  </a:lnTo>
                  <a:lnTo>
                    <a:pt x="18" y="21"/>
                  </a:lnTo>
                  <a:lnTo>
                    <a:pt x="19" y="27"/>
                  </a:lnTo>
                  <a:lnTo>
                    <a:pt x="19" y="32"/>
                  </a:lnTo>
                  <a:lnTo>
                    <a:pt x="19" y="39"/>
                  </a:lnTo>
                  <a:lnTo>
                    <a:pt x="19" y="43"/>
                  </a:lnTo>
                  <a:lnTo>
                    <a:pt x="19" y="49"/>
                  </a:lnTo>
                  <a:lnTo>
                    <a:pt x="17" y="52"/>
                  </a:lnTo>
                  <a:lnTo>
                    <a:pt x="16" y="56"/>
                  </a:lnTo>
                  <a:lnTo>
                    <a:pt x="14" y="57"/>
                  </a:lnTo>
                  <a:lnTo>
                    <a:pt x="13" y="59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73"/>
            <p:cNvSpPr>
              <a:spLocks/>
            </p:cNvSpPr>
            <p:nvPr/>
          </p:nvSpPr>
          <p:spPr bwMode="auto">
            <a:xfrm>
              <a:off x="4602" y="374"/>
              <a:ext cx="20" cy="60"/>
            </a:xfrm>
            <a:custGeom>
              <a:avLst/>
              <a:gdLst/>
              <a:ahLst/>
              <a:cxnLst>
                <a:cxn ang="0">
                  <a:pos x="7" y="60"/>
                </a:cxn>
                <a:cxn ang="0">
                  <a:pos x="11" y="57"/>
                </a:cxn>
                <a:cxn ang="0">
                  <a:pos x="15" y="51"/>
                </a:cxn>
                <a:cxn ang="0">
                  <a:pos x="16" y="47"/>
                </a:cxn>
                <a:cxn ang="0">
                  <a:pos x="17" y="42"/>
                </a:cxn>
                <a:cxn ang="0">
                  <a:pos x="18" y="36"/>
                </a:cxn>
                <a:cxn ang="0">
                  <a:pos x="19" y="32"/>
                </a:cxn>
                <a:cxn ang="0">
                  <a:pos x="20" y="25"/>
                </a:cxn>
                <a:cxn ang="0">
                  <a:pos x="20" y="19"/>
                </a:cxn>
                <a:cxn ang="0">
                  <a:pos x="19" y="14"/>
                </a:cxn>
                <a:cxn ang="0">
                  <a:pos x="19" y="10"/>
                </a:cxn>
                <a:cxn ang="0">
                  <a:pos x="18" y="6"/>
                </a:cxn>
                <a:cxn ang="0">
                  <a:pos x="17" y="3"/>
                </a:cxn>
                <a:cxn ang="0">
                  <a:pos x="15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6" y="8"/>
                </a:cxn>
                <a:cxn ang="0">
                  <a:pos x="4" y="11"/>
                </a:cxn>
                <a:cxn ang="0">
                  <a:pos x="3" y="17"/>
                </a:cxn>
                <a:cxn ang="0">
                  <a:pos x="2" y="22"/>
                </a:cxn>
                <a:cxn ang="0">
                  <a:pos x="1" y="28"/>
                </a:cxn>
                <a:cxn ang="0">
                  <a:pos x="0" y="34"/>
                </a:cxn>
                <a:cxn ang="0">
                  <a:pos x="1" y="39"/>
                </a:cxn>
                <a:cxn ang="0">
                  <a:pos x="1" y="44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4" y="56"/>
                </a:cxn>
                <a:cxn ang="0">
                  <a:pos x="5" y="58"/>
                </a:cxn>
                <a:cxn ang="0">
                  <a:pos x="7" y="60"/>
                </a:cxn>
              </a:cxnLst>
              <a:rect l="0" t="0" r="r" b="b"/>
              <a:pathLst>
                <a:path w="20" h="60">
                  <a:moveTo>
                    <a:pt x="7" y="60"/>
                  </a:moveTo>
                  <a:lnTo>
                    <a:pt x="11" y="57"/>
                  </a:lnTo>
                  <a:lnTo>
                    <a:pt x="15" y="51"/>
                  </a:lnTo>
                  <a:lnTo>
                    <a:pt x="16" y="47"/>
                  </a:lnTo>
                  <a:lnTo>
                    <a:pt x="17" y="42"/>
                  </a:lnTo>
                  <a:lnTo>
                    <a:pt x="18" y="36"/>
                  </a:lnTo>
                  <a:lnTo>
                    <a:pt x="19" y="32"/>
                  </a:lnTo>
                  <a:lnTo>
                    <a:pt x="20" y="25"/>
                  </a:lnTo>
                  <a:lnTo>
                    <a:pt x="20" y="19"/>
                  </a:lnTo>
                  <a:lnTo>
                    <a:pt x="19" y="14"/>
                  </a:lnTo>
                  <a:lnTo>
                    <a:pt x="19" y="10"/>
                  </a:lnTo>
                  <a:lnTo>
                    <a:pt x="18" y="6"/>
                  </a:lnTo>
                  <a:lnTo>
                    <a:pt x="17" y="3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9" y="2"/>
                  </a:lnTo>
                  <a:lnTo>
                    <a:pt x="6" y="8"/>
                  </a:lnTo>
                  <a:lnTo>
                    <a:pt x="4" y="11"/>
                  </a:lnTo>
                  <a:lnTo>
                    <a:pt x="3" y="17"/>
                  </a:lnTo>
                  <a:lnTo>
                    <a:pt x="2" y="22"/>
                  </a:lnTo>
                  <a:lnTo>
                    <a:pt x="1" y="28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1" y="44"/>
                  </a:lnTo>
                  <a:lnTo>
                    <a:pt x="2" y="49"/>
                  </a:lnTo>
                  <a:lnTo>
                    <a:pt x="3" y="52"/>
                  </a:lnTo>
                  <a:lnTo>
                    <a:pt x="4" y="56"/>
                  </a:lnTo>
                  <a:lnTo>
                    <a:pt x="5" y="58"/>
                  </a:lnTo>
                  <a:lnTo>
                    <a:pt x="7" y="60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74"/>
            <p:cNvSpPr>
              <a:spLocks/>
            </p:cNvSpPr>
            <p:nvPr/>
          </p:nvSpPr>
          <p:spPr bwMode="auto">
            <a:xfrm>
              <a:off x="4721" y="373"/>
              <a:ext cx="24" cy="52"/>
            </a:xfrm>
            <a:custGeom>
              <a:avLst/>
              <a:gdLst/>
              <a:ahLst/>
              <a:cxnLst>
                <a:cxn ang="0">
                  <a:pos x="21" y="52"/>
                </a:cxn>
                <a:cxn ang="0">
                  <a:pos x="19" y="52"/>
                </a:cxn>
                <a:cxn ang="0">
                  <a:pos x="17" y="52"/>
                </a:cxn>
                <a:cxn ang="0">
                  <a:pos x="15" y="51"/>
                </a:cxn>
                <a:cxn ang="0">
                  <a:pos x="12" y="50"/>
                </a:cxn>
                <a:cxn ang="0">
                  <a:pos x="10" y="46"/>
                </a:cxn>
                <a:cxn ang="0">
                  <a:pos x="8" y="43"/>
                </a:cxn>
                <a:cxn ang="0">
                  <a:pos x="5" y="38"/>
                </a:cxn>
                <a:cxn ang="0">
                  <a:pos x="4" y="34"/>
                </a:cxn>
                <a:cxn ang="0">
                  <a:pos x="2" y="28"/>
                </a:cxn>
                <a:cxn ang="0">
                  <a:pos x="1" y="22"/>
                </a:cxn>
                <a:cxn ang="0">
                  <a:pos x="0" y="17"/>
                </a:cxn>
                <a:cxn ang="0">
                  <a:pos x="0" y="13"/>
                </a:cxn>
                <a:cxn ang="0">
                  <a:pos x="0" y="9"/>
                </a:cxn>
                <a:cxn ang="0">
                  <a:pos x="1" y="5"/>
                </a:cxn>
                <a:cxn ang="0">
                  <a:pos x="2" y="3"/>
                </a:cxn>
                <a:cxn ang="0">
                  <a:pos x="4" y="1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9" y="1"/>
                </a:cxn>
                <a:cxn ang="0">
                  <a:pos x="11" y="3"/>
                </a:cxn>
                <a:cxn ang="0">
                  <a:pos x="13" y="6"/>
                </a:cxn>
                <a:cxn ang="0">
                  <a:pos x="16" y="10"/>
                </a:cxn>
                <a:cxn ang="0">
                  <a:pos x="18" y="14"/>
                </a:cxn>
                <a:cxn ang="0">
                  <a:pos x="20" y="20"/>
                </a:cxn>
                <a:cxn ang="0">
                  <a:pos x="21" y="25"/>
                </a:cxn>
                <a:cxn ang="0">
                  <a:pos x="22" y="30"/>
                </a:cxn>
                <a:cxn ang="0">
                  <a:pos x="23" y="35"/>
                </a:cxn>
                <a:cxn ang="0">
                  <a:pos x="24" y="39"/>
                </a:cxn>
                <a:cxn ang="0">
                  <a:pos x="24" y="43"/>
                </a:cxn>
                <a:cxn ang="0">
                  <a:pos x="23" y="47"/>
                </a:cxn>
                <a:cxn ang="0">
                  <a:pos x="22" y="49"/>
                </a:cxn>
                <a:cxn ang="0">
                  <a:pos x="21" y="52"/>
                </a:cxn>
              </a:cxnLst>
              <a:rect l="0" t="0" r="r" b="b"/>
              <a:pathLst>
                <a:path w="24" h="52">
                  <a:moveTo>
                    <a:pt x="21" y="52"/>
                  </a:moveTo>
                  <a:lnTo>
                    <a:pt x="19" y="52"/>
                  </a:lnTo>
                  <a:lnTo>
                    <a:pt x="17" y="52"/>
                  </a:lnTo>
                  <a:lnTo>
                    <a:pt x="15" y="51"/>
                  </a:lnTo>
                  <a:lnTo>
                    <a:pt x="12" y="50"/>
                  </a:lnTo>
                  <a:lnTo>
                    <a:pt x="10" y="46"/>
                  </a:lnTo>
                  <a:lnTo>
                    <a:pt x="8" y="43"/>
                  </a:lnTo>
                  <a:lnTo>
                    <a:pt x="5" y="38"/>
                  </a:lnTo>
                  <a:lnTo>
                    <a:pt x="4" y="34"/>
                  </a:lnTo>
                  <a:lnTo>
                    <a:pt x="2" y="28"/>
                  </a:lnTo>
                  <a:lnTo>
                    <a:pt x="1" y="22"/>
                  </a:lnTo>
                  <a:lnTo>
                    <a:pt x="0" y="17"/>
                  </a:lnTo>
                  <a:lnTo>
                    <a:pt x="0" y="13"/>
                  </a:lnTo>
                  <a:lnTo>
                    <a:pt x="0" y="9"/>
                  </a:lnTo>
                  <a:lnTo>
                    <a:pt x="1" y="5"/>
                  </a:lnTo>
                  <a:lnTo>
                    <a:pt x="2" y="3"/>
                  </a:lnTo>
                  <a:lnTo>
                    <a:pt x="4" y="1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1"/>
                  </a:lnTo>
                  <a:lnTo>
                    <a:pt x="11" y="3"/>
                  </a:lnTo>
                  <a:lnTo>
                    <a:pt x="13" y="6"/>
                  </a:lnTo>
                  <a:lnTo>
                    <a:pt x="16" y="10"/>
                  </a:lnTo>
                  <a:lnTo>
                    <a:pt x="18" y="14"/>
                  </a:lnTo>
                  <a:lnTo>
                    <a:pt x="20" y="20"/>
                  </a:lnTo>
                  <a:lnTo>
                    <a:pt x="21" y="25"/>
                  </a:lnTo>
                  <a:lnTo>
                    <a:pt x="22" y="30"/>
                  </a:lnTo>
                  <a:lnTo>
                    <a:pt x="23" y="35"/>
                  </a:lnTo>
                  <a:lnTo>
                    <a:pt x="24" y="39"/>
                  </a:lnTo>
                  <a:lnTo>
                    <a:pt x="24" y="43"/>
                  </a:lnTo>
                  <a:lnTo>
                    <a:pt x="23" y="47"/>
                  </a:lnTo>
                  <a:lnTo>
                    <a:pt x="22" y="49"/>
                  </a:lnTo>
                  <a:lnTo>
                    <a:pt x="21" y="52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75"/>
            <p:cNvSpPr>
              <a:spLocks/>
            </p:cNvSpPr>
            <p:nvPr/>
          </p:nvSpPr>
          <p:spPr bwMode="auto">
            <a:xfrm>
              <a:off x="4488" y="393"/>
              <a:ext cx="20" cy="58"/>
            </a:xfrm>
            <a:custGeom>
              <a:avLst/>
              <a:gdLst/>
              <a:ahLst/>
              <a:cxnLst>
                <a:cxn ang="0">
                  <a:pos x="7" y="58"/>
                </a:cxn>
                <a:cxn ang="0">
                  <a:pos x="9" y="58"/>
                </a:cxn>
                <a:cxn ang="0">
                  <a:pos x="10" y="56"/>
                </a:cxn>
                <a:cxn ang="0">
                  <a:pos x="12" y="54"/>
                </a:cxn>
                <a:cxn ang="0">
                  <a:pos x="14" y="51"/>
                </a:cxn>
                <a:cxn ang="0">
                  <a:pos x="15" y="46"/>
                </a:cxn>
                <a:cxn ang="0">
                  <a:pos x="17" y="42"/>
                </a:cxn>
                <a:cxn ang="0">
                  <a:pos x="18" y="36"/>
                </a:cxn>
                <a:cxn ang="0">
                  <a:pos x="19" y="31"/>
                </a:cxn>
                <a:cxn ang="0">
                  <a:pos x="20" y="25"/>
                </a:cxn>
                <a:cxn ang="0">
                  <a:pos x="20" y="19"/>
                </a:cxn>
                <a:cxn ang="0">
                  <a:pos x="19" y="13"/>
                </a:cxn>
                <a:cxn ang="0">
                  <a:pos x="19" y="9"/>
                </a:cxn>
                <a:cxn ang="0">
                  <a:pos x="17" y="5"/>
                </a:cxn>
                <a:cxn ang="0">
                  <a:pos x="16" y="2"/>
                </a:cxn>
                <a:cxn ang="0">
                  <a:pos x="15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6" y="7"/>
                </a:cxn>
                <a:cxn ang="0">
                  <a:pos x="4" y="11"/>
                </a:cxn>
                <a:cxn ang="0">
                  <a:pos x="3" y="15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0" y="32"/>
                </a:cxn>
                <a:cxn ang="0">
                  <a:pos x="1" y="39"/>
                </a:cxn>
                <a:cxn ang="0">
                  <a:pos x="1" y="43"/>
                </a:cxn>
                <a:cxn ang="0">
                  <a:pos x="1" y="49"/>
                </a:cxn>
                <a:cxn ang="0">
                  <a:pos x="2" y="52"/>
                </a:cxn>
                <a:cxn ang="0">
                  <a:pos x="4" y="55"/>
                </a:cxn>
                <a:cxn ang="0">
                  <a:pos x="5" y="57"/>
                </a:cxn>
                <a:cxn ang="0">
                  <a:pos x="7" y="58"/>
                </a:cxn>
              </a:cxnLst>
              <a:rect l="0" t="0" r="r" b="b"/>
              <a:pathLst>
                <a:path w="20" h="58">
                  <a:moveTo>
                    <a:pt x="7" y="58"/>
                  </a:moveTo>
                  <a:lnTo>
                    <a:pt x="9" y="58"/>
                  </a:lnTo>
                  <a:lnTo>
                    <a:pt x="10" y="56"/>
                  </a:lnTo>
                  <a:lnTo>
                    <a:pt x="12" y="54"/>
                  </a:lnTo>
                  <a:lnTo>
                    <a:pt x="14" y="51"/>
                  </a:lnTo>
                  <a:lnTo>
                    <a:pt x="15" y="46"/>
                  </a:lnTo>
                  <a:lnTo>
                    <a:pt x="17" y="42"/>
                  </a:lnTo>
                  <a:lnTo>
                    <a:pt x="18" y="36"/>
                  </a:lnTo>
                  <a:lnTo>
                    <a:pt x="19" y="31"/>
                  </a:lnTo>
                  <a:lnTo>
                    <a:pt x="20" y="25"/>
                  </a:lnTo>
                  <a:lnTo>
                    <a:pt x="20" y="19"/>
                  </a:lnTo>
                  <a:lnTo>
                    <a:pt x="19" y="13"/>
                  </a:lnTo>
                  <a:lnTo>
                    <a:pt x="19" y="9"/>
                  </a:lnTo>
                  <a:lnTo>
                    <a:pt x="17" y="5"/>
                  </a:lnTo>
                  <a:lnTo>
                    <a:pt x="16" y="2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9" y="2"/>
                  </a:lnTo>
                  <a:lnTo>
                    <a:pt x="6" y="7"/>
                  </a:lnTo>
                  <a:lnTo>
                    <a:pt x="4" y="11"/>
                  </a:lnTo>
                  <a:lnTo>
                    <a:pt x="3" y="15"/>
                  </a:lnTo>
                  <a:lnTo>
                    <a:pt x="1" y="21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1" y="39"/>
                  </a:lnTo>
                  <a:lnTo>
                    <a:pt x="1" y="43"/>
                  </a:lnTo>
                  <a:lnTo>
                    <a:pt x="1" y="49"/>
                  </a:lnTo>
                  <a:lnTo>
                    <a:pt x="2" y="52"/>
                  </a:lnTo>
                  <a:lnTo>
                    <a:pt x="4" y="55"/>
                  </a:lnTo>
                  <a:lnTo>
                    <a:pt x="5" y="57"/>
                  </a:lnTo>
                  <a:lnTo>
                    <a:pt x="7" y="58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76"/>
            <p:cNvSpPr>
              <a:spLocks/>
            </p:cNvSpPr>
            <p:nvPr/>
          </p:nvSpPr>
          <p:spPr bwMode="auto">
            <a:xfrm>
              <a:off x="4710" y="284"/>
              <a:ext cx="19" cy="58"/>
            </a:xfrm>
            <a:custGeom>
              <a:avLst/>
              <a:gdLst/>
              <a:ahLst/>
              <a:cxnLst>
                <a:cxn ang="0">
                  <a:pos x="13" y="58"/>
                </a:cxn>
                <a:cxn ang="0">
                  <a:pos x="8" y="55"/>
                </a:cxn>
                <a:cxn ang="0">
                  <a:pos x="5" y="50"/>
                </a:cxn>
                <a:cxn ang="0">
                  <a:pos x="4" y="45"/>
                </a:cxn>
                <a:cxn ang="0">
                  <a:pos x="2" y="41"/>
                </a:cxn>
                <a:cxn ang="0">
                  <a:pos x="1" y="36"/>
                </a:cxn>
                <a:cxn ang="0">
                  <a:pos x="1" y="31"/>
                </a:cxn>
                <a:cxn ang="0">
                  <a:pos x="0" y="25"/>
                </a:cxn>
                <a:cxn ang="0">
                  <a:pos x="0" y="19"/>
                </a:cxn>
                <a:cxn ang="0">
                  <a:pos x="0" y="13"/>
                </a:cxn>
                <a:cxn ang="0">
                  <a:pos x="1" y="9"/>
                </a:cxn>
                <a:cxn ang="0">
                  <a:pos x="2" y="5"/>
                </a:cxn>
                <a:cxn ang="0">
                  <a:pos x="3" y="2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10" y="2"/>
                </a:cxn>
                <a:cxn ang="0">
                  <a:pos x="14" y="7"/>
                </a:cxn>
                <a:cxn ang="0">
                  <a:pos x="15" y="10"/>
                </a:cxn>
                <a:cxn ang="0">
                  <a:pos x="17" y="15"/>
                </a:cxn>
                <a:cxn ang="0">
                  <a:pos x="18" y="21"/>
                </a:cxn>
                <a:cxn ang="0">
                  <a:pos x="19" y="27"/>
                </a:cxn>
                <a:cxn ang="0">
                  <a:pos x="19" y="32"/>
                </a:cxn>
                <a:cxn ang="0">
                  <a:pos x="19" y="38"/>
                </a:cxn>
                <a:cxn ang="0">
                  <a:pos x="19" y="43"/>
                </a:cxn>
                <a:cxn ang="0">
                  <a:pos x="18" y="49"/>
                </a:cxn>
                <a:cxn ang="0">
                  <a:pos x="17" y="52"/>
                </a:cxn>
                <a:cxn ang="0">
                  <a:pos x="16" y="55"/>
                </a:cxn>
                <a:cxn ang="0">
                  <a:pos x="14" y="57"/>
                </a:cxn>
                <a:cxn ang="0">
                  <a:pos x="13" y="58"/>
                </a:cxn>
              </a:cxnLst>
              <a:rect l="0" t="0" r="r" b="b"/>
              <a:pathLst>
                <a:path w="19" h="58">
                  <a:moveTo>
                    <a:pt x="13" y="58"/>
                  </a:moveTo>
                  <a:lnTo>
                    <a:pt x="8" y="55"/>
                  </a:lnTo>
                  <a:lnTo>
                    <a:pt x="5" y="50"/>
                  </a:lnTo>
                  <a:lnTo>
                    <a:pt x="4" y="45"/>
                  </a:lnTo>
                  <a:lnTo>
                    <a:pt x="2" y="41"/>
                  </a:lnTo>
                  <a:lnTo>
                    <a:pt x="1" y="36"/>
                  </a:lnTo>
                  <a:lnTo>
                    <a:pt x="1" y="31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1" y="9"/>
                  </a:lnTo>
                  <a:lnTo>
                    <a:pt x="2" y="5"/>
                  </a:lnTo>
                  <a:lnTo>
                    <a:pt x="3" y="2"/>
                  </a:lnTo>
                  <a:lnTo>
                    <a:pt x="4" y="0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4" y="7"/>
                  </a:lnTo>
                  <a:lnTo>
                    <a:pt x="15" y="10"/>
                  </a:lnTo>
                  <a:lnTo>
                    <a:pt x="17" y="15"/>
                  </a:lnTo>
                  <a:lnTo>
                    <a:pt x="18" y="21"/>
                  </a:lnTo>
                  <a:lnTo>
                    <a:pt x="19" y="27"/>
                  </a:lnTo>
                  <a:lnTo>
                    <a:pt x="19" y="32"/>
                  </a:lnTo>
                  <a:lnTo>
                    <a:pt x="19" y="38"/>
                  </a:lnTo>
                  <a:lnTo>
                    <a:pt x="19" y="43"/>
                  </a:lnTo>
                  <a:lnTo>
                    <a:pt x="18" y="49"/>
                  </a:lnTo>
                  <a:lnTo>
                    <a:pt x="17" y="52"/>
                  </a:lnTo>
                  <a:lnTo>
                    <a:pt x="16" y="55"/>
                  </a:lnTo>
                  <a:lnTo>
                    <a:pt x="14" y="57"/>
                  </a:lnTo>
                  <a:lnTo>
                    <a:pt x="13" y="58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77"/>
            <p:cNvSpPr>
              <a:spLocks/>
            </p:cNvSpPr>
            <p:nvPr/>
          </p:nvSpPr>
          <p:spPr bwMode="auto">
            <a:xfrm>
              <a:off x="4655" y="224"/>
              <a:ext cx="18" cy="58"/>
            </a:xfrm>
            <a:custGeom>
              <a:avLst/>
              <a:gdLst/>
              <a:ahLst/>
              <a:cxnLst>
                <a:cxn ang="0">
                  <a:pos x="12" y="58"/>
                </a:cxn>
                <a:cxn ang="0">
                  <a:pos x="13" y="56"/>
                </a:cxn>
                <a:cxn ang="0">
                  <a:pos x="15" y="55"/>
                </a:cxn>
                <a:cxn ang="0">
                  <a:pos x="16" y="51"/>
                </a:cxn>
                <a:cxn ang="0">
                  <a:pos x="17" y="47"/>
                </a:cxn>
                <a:cxn ang="0">
                  <a:pos x="18" y="43"/>
                </a:cxn>
                <a:cxn ang="0">
                  <a:pos x="18" y="37"/>
                </a:cxn>
                <a:cxn ang="0">
                  <a:pos x="18" y="31"/>
                </a:cxn>
                <a:cxn ang="0">
                  <a:pos x="18" y="25"/>
                </a:cxn>
                <a:cxn ang="0">
                  <a:pos x="17" y="19"/>
                </a:cxn>
                <a:cxn ang="0">
                  <a:pos x="17" y="14"/>
                </a:cxn>
                <a:cxn ang="0">
                  <a:pos x="15" y="9"/>
                </a:cxn>
                <a:cxn ang="0">
                  <a:pos x="13" y="6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3" y="3"/>
                </a:cxn>
                <a:cxn ang="0">
                  <a:pos x="2" y="6"/>
                </a:cxn>
                <a:cxn ang="0">
                  <a:pos x="1" y="10"/>
                </a:cxn>
                <a:cxn ang="0">
                  <a:pos x="0" y="15"/>
                </a:cxn>
                <a:cxn ang="0">
                  <a:pos x="0" y="20"/>
                </a:cxn>
                <a:cxn ang="0">
                  <a:pos x="0" y="26"/>
                </a:cxn>
                <a:cxn ang="0">
                  <a:pos x="1" y="32"/>
                </a:cxn>
                <a:cxn ang="0">
                  <a:pos x="1" y="38"/>
                </a:cxn>
                <a:cxn ang="0">
                  <a:pos x="2" y="43"/>
                </a:cxn>
                <a:cxn ang="0">
                  <a:pos x="3" y="47"/>
                </a:cxn>
                <a:cxn ang="0">
                  <a:pos x="5" y="52"/>
                </a:cxn>
                <a:cxn ang="0">
                  <a:pos x="8" y="57"/>
                </a:cxn>
                <a:cxn ang="0">
                  <a:pos x="12" y="58"/>
                </a:cxn>
              </a:cxnLst>
              <a:rect l="0" t="0" r="r" b="b"/>
              <a:pathLst>
                <a:path w="18" h="58">
                  <a:moveTo>
                    <a:pt x="12" y="58"/>
                  </a:moveTo>
                  <a:lnTo>
                    <a:pt x="13" y="56"/>
                  </a:lnTo>
                  <a:lnTo>
                    <a:pt x="15" y="55"/>
                  </a:lnTo>
                  <a:lnTo>
                    <a:pt x="16" y="51"/>
                  </a:lnTo>
                  <a:lnTo>
                    <a:pt x="17" y="47"/>
                  </a:lnTo>
                  <a:lnTo>
                    <a:pt x="18" y="43"/>
                  </a:lnTo>
                  <a:lnTo>
                    <a:pt x="18" y="37"/>
                  </a:lnTo>
                  <a:lnTo>
                    <a:pt x="18" y="31"/>
                  </a:lnTo>
                  <a:lnTo>
                    <a:pt x="18" y="25"/>
                  </a:lnTo>
                  <a:lnTo>
                    <a:pt x="17" y="19"/>
                  </a:lnTo>
                  <a:lnTo>
                    <a:pt x="17" y="14"/>
                  </a:lnTo>
                  <a:lnTo>
                    <a:pt x="15" y="9"/>
                  </a:lnTo>
                  <a:lnTo>
                    <a:pt x="13" y="6"/>
                  </a:lnTo>
                  <a:lnTo>
                    <a:pt x="10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3" y="3"/>
                  </a:lnTo>
                  <a:lnTo>
                    <a:pt x="2" y="6"/>
                  </a:lnTo>
                  <a:lnTo>
                    <a:pt x="1" y="10"/>
                  </a:lnTo>
                  <a:lnTo>
                    <a:pt x="0" y="15"/>
                  </a:lnTo>
                  <a:lnTo>
                    <a:pt x="0" y="20"/>
                  </a:lnTo>
                  <a:lnTo>
                    <a:pt x="0" y="26"/>
                  </a:lnTo>
                  <a:lnTo>
                    <a:pt x="1" y="32"/>
                  </a:lnTo>
                  <a:lnTo>
                    <a:pt x="1" y="38"/>
                  </a:lnTo>
                  <a:lnTo>
                    <a:pt x="2" y="43"/>
                  </a:lnTo>
                  <a:lnTo>
                    <a:pt x="3" y="47"/>
                  </a:lnTo>
                  <a:lnTo>
                    <a:pt x="5" y="52"/>
                  </a:lnTo>
                  <a:lnTo>
                    <a:pt x="8" y="57"/>
                  </a:lnTo>
                  <a:lnTo>
                    <a:pt x="12" y="58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4" name="Freeform 78"/>
            <p:cNvSpPr>
              <a:spLocks/>
            </p:cNvSpPr>
            <p:nvPr/>
          </p:nvSpPr>
          <p:spPr bwMode="auto">
            <a:xfrm>
              <a:off x="4650" y="310"/>
              <a:ext cx="18" cy="58"/>
            </a:xfrm>
            <a:custGeom>
              <a:avLst/>
              <a:gdLst/>
              <a:ahLst/>
              <a:cxnLst>
                <a:cxn ang="0">
                  <a:pos x="12" y="58"/>
                </a:cxn>
                <a:cxn ang="0">
                  <a:pos x="13" y="56"/>
                </a:cxn>
                <a:cxn ang="0">
                  <a:pos x="15" y="54"/>
                </a:cxn>
                <a:cxn ang="0">
                  <a:pos x="16" y="50"/>
                </a:cxn>
                <a:cxn ang="0">
                  <a:pos x="17" y="47"/>
                </a:cxn>
                <a:cxn ang="0">
                  <a:pos x="17" y="42"/>
                </a:cxn>
                <a:cxn ang="0">
                  <a:pos x="18" y="36"/>
                </a:cxn>
                <a:cxn ang="0">
                  <a:pos x="18" y="31"/>
                </a:cxn>
                <a:cxn ang="0">
                  <a:pos x="18" y="25"/>
                </a:cxn>
                <a:cxn ang="0">
                  <a:pos x="17" y="19"/>
                </a:cxn>
                <a:cxn ang="0">
                  <a:pos x="16" y="14"/>
                </a:cxn>
                <a:cxn ang="0">
                  <a:pos x="15" y="9"/>
                </a:cxn>
                <a:cxn ang="0">
                  <a:pos x="14" y="6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3" y="3"/>
                </a:cxn>
                <a:cxn ang="0">
                  <a:pos x="2" y="6"/>
                </a:cxn>
                <a:cxn ang="0">
                  <a:pos x="1" y="10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6"/>
                </a:cxn>
                <a:cxn ang="0">
                  <a:pos x="0" y="32"/>
                </a:cxn>
                <a:cxn ang="0">
                  <a:pos x="1" y="38"/>
                </a:cxn>
                <a:cxn ang="0">
                  <a:pos x="2" y="43"/>
                </a:cxn>
                <a:cxn ang="0">
                  <a:pos x="3" y="47"/>
                </a:cxn>
                <a:cxn ang="0">
                  <a:pos x="5" y="52"/>
                </a:cxn>
                <a:cxn ang="0">
                  <a:pos x="8" y="57"/>
                </a:cxn>
                <a:cxn ang="0">
                  <a:pos x="12" y="58"/>
                </a:cxn>
              </a:cxnLst>
              <a:rect l="0" t="0" r="r" b="b"/>
              <a:pathLst>
                <a:path w="18" h="58">
                  <a:moveTo>
                    <a:pt x="12" y="58"/>
                  </a:moveTo>
                  <a:lnTo>
                    <a:pt x="13" y="56"/>
                  </a:lnTo>
                  <a:lnTo>
                    <a:pt x="15" y="54"/>
                  </a:lnTo>
                  <a:lnTo>
                    <a:pt x="16" y="50"/>
                  </a:lnTo>
                  <a:lnTo>
                    <a:pt x="17" y="47"/>
                  </a:lnTo>
                  <a:lnTo>
                    <a:pt x="17" y="42"/>
                  </a:lnTo>
                  <a:lnTo>
                    <a:pt x="18" y="36"/>
                  </a:lnTo>
                  <a:lnTo>
                    <a:pt x="18" y="31"/>
                  </a:lnTo>
                  <a:lnTo>
                    <a:pt x="18" y="25"/>
                  </a:lnTo>
                  <a:lnTo>
                    <a:pt x="17" y="19"/>
                  </a:lnTo>
                  <a:lnTo>
                    <a:pt x="16" y="14"/>
                  </a:lnTo>
                  <a:lnTo>
                    <a:pt x="15" y="9"/>
                  </a:lnTo>
                  <a:lnTo>
                    <a:pt x="14" y="6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3" y="3"/>
                  </a:lnTo>
                  <a:lnTo>
                    <a:pt x="2" y="6"/>
                  </a:lnTo>
                  <a:lnTo>
                    <a:pt x="1" y="10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1" y="38"/>
                  </a:lnTo>
                  <a:lnTo>
                    <a:pt x="2" y="43"/>
                  </a:lnTo>
                  <a:lnTo>
                    <a:pt x="3" y="47"/>
                  </a:lnTo>
                  <a:lnTo>
                    <a:pt x="5" y="52"/>
                  </a:lnTo>
                  <a:lnTo>
                    <a:pt x="8" y="57"/>
                  </a:lnTo>
                  <a:lnTo>
                    <a:pt x="12" y="58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5" name="Freeform 79"/>
            <p:cNvSpPr>
              <a:spLocks/>
            </p:cNvSpPr>
            <p:nvPr/>
          </p:nvSpPr>
          <p:spPr bwMode="auto">
            <a:xfrm>
              <a:off x="4564" y="348"/>
              <a:ext cx="18" cy="60"/>
            </a:xfrm>
            <a:custGeom>
              <a:avLst/>
              <a:gdLst/>
              <a:ahLst/>
              <a:cxnLst>
                <a:cxn ang="0">
                  <a:pos x="12" y="60"/>
                </a:cxn>
                <a:cxn ang="0">
                  <a:pos x="14" y="58"/>
                </a:cxn>
                <a:cxn ang="0">
                  <a:pos x="15" y="56"/>
                </a:cxn>
                <a:cxn ang="0">
                  <a:pos x="16" y="51"/>
                </a:cxn>
                <a:cxn ang="0">
                  <a:pos x="17" y="48"/>
                </a:cxn>
                <a:cxn ang="0">
                  <a:pos x="18" y="43"/>
                </a:cxn>
                <a:cxn ang="0">
                  <a:pos x="18" y="39"/>
                </a:cxn>
                <a:cxn ang="0">
                  <a:pos x="18" y="32"/>
                </a:cxn>
                <a:cxn ang="0">
                  <a:pos x="18" y="27"/>
                </a:cxn>
                <a:cxn ang="0">
                  <a:pos x="17" y="21"/>
                </a:cxn>
                <a:cxn ang="0">
                  <a:pos x="16" y="15"/>
                </a:cxn>
                <a:cxn ang="0">
                  <a:pos x="15" y="11"/>
                </a:cxn>
                <a:cxn ang="0">
                  <a:pos x="14" y="7"/>
                </a:cxn>
                <a:cxn ang="0">
                  <a:pos x="10" y="2"/>
                </a:cxn>
                <a:cxn ang="0">
                  <a:pos x="7" y="0"/>
                </a:cxn>
                <a:cxn ang="0">
                  <a:pos x="5" y="2"/>
                </a:cxn>
                <a:cxn ang="0">
                  <a:pos x="3" y="4"/>
                </a:cxn>
                <a:cxn ang="0">
                  <a:pos x="2" y="7"/>
                </a:cxn>
                <a:cxn ang="0">
                  <a:pos x="1" y="12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0" y="28"/>
                </a:cxn>
                <a:cxn ang="0">
                  <a:pos x="1" y="34"/>
                </a:cxn>
                <a:cxn ang="0">
                  <a:pos x="1" y="39"/>
                </a:cxn>
                <a:cxn ang="0">
                  <a:pos x="2" y="45"/>
                </a:cxn>
                <a:cxn ang="0">
                  <a:pos x="3" y="49"/>
                </a:cxn>
                <a:cxn ang="0">
                  <a:pos x="5" y="54"/>
                </a:cxn>
                <a:cxn ang="0">
                  <a:pos x="8" y="58"/>
                </a:cxn>
                <a:cxn ang="0">
                  <a:pos x="12" y="60"/>
                </a:cxn>
              </a:cxnLst>
              <a:rect l="0" t="0" r="r" b="b"/>
              <a:pathLst>
                <a:path w="18" h="60">
                  <a:moveTo>
                    <a:pt x="12" y="60"/>
                  </a:moveTo>
                  <a:lnTo>
                    <a:pt x="14" y="58"/>
                  </a:lnTo>
                  <a:lnTo>
                    <a:pt x="15" y="56"/>
                  </a:lnTo>
                  <a:lnTo>
                    <a:pt x="16" y="51"/>
                  </a:lnTo>
                  <a:lnTo>
                    <a:pt x="17" y="48"/>
                  </a:lnTo>
                  <a:lnTo>
                    <a:pt x="18" y="43"/>
                  </a:lnTo>
                  <a:lnTo>
                    <a:pt x="18" y="39"/>
                  </a:lnTo>
                  <a:lnTo>
                    <a:pt x="18" y="32"/>
                  </a:lnTo>
                  <a:lnTo>
                    <a:pt x="18" y="27"/>
                  </a:lnTo>
                  <a:lnTo>
                    <a:pt x="17" y="21"/>
                  </a:lnTo>
                  <a:lnTo>
                    <a:pt x="16" y="15"/>
                  </a:lnTo>
                  <a:lnTo>
                    <a:pt x="15" y="11"/>
                  </a:lnTo>
                  <a:lnTo>
                    <a:pt x="14" y="7"/>
                  </a:lnTo>
                  <a:lnTo>
                    <a:pt x="10" y="2"/>
                  </a:lnTo>
                  <a:lnTo>
                    <a:pt x="7" y="0"/>
                  </a:lnTo>
                  <a:lnTo>
                    <a:pt x="5" y="2"/>
                  </a:lnTo>
                  <a:lnTo>
                    <a:pt x="3" y="4"/>
                  </a:lnTo>
                  <a:lnTo>
                    <a:pt x="2" y="7"/>
                  </a:lnTo>
                  <a:lnTo>
                    <a:pt x="1" y="12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1" y="34"/>
                  </a:lnTo>
                  <a:lnTo>
                    <a:pt x="1" y="39"/>
                  </a:lnTo>
                  <a:lnTo>
                    <a:pt x="2" y="45"/>
                  </a:lnTo>
                  <a:lnTo>
                    <a:pt x="3" y="49"/>
                  </a:lnTo>
                  <a:lnTo>
                    <a:pt x="5" y="54"/>
                  </a:lnTo>
                  <a:lnTo>
                    <a:pt x="8" y="58"/>
                  </a:lnTo>
                  <a:lnTo>
                    <a:pt x="12" y="60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6" name="Freeform 80"/>
            <p:cNvSpPr>
              <a:spLocks/>
            </p:cNvSpPr>
            <p:nvPr/>
          </p:nvSpPr>
          <p:spPr bwMode="auto">
            <a:xfrm>
              <a:off x="4755" y="323"/>
              <a:ext cx="19" cy="58"/>
            </a:xfrm>
            <a:custGeom>
              <a:avLst/>
              <a:gdLst/>
              <a:ahLst/>
              <a:cxnLst>
                <a:cxn ang="0">
                  <a:pos x="13" y="58"/>
                </a:cxn>
                <a:cxn ang="0">
                  <a:pos x="11" y="57"/>
                </a:cxn>
                <a:cxn ang="0">
                  <a:pos x="9" y="56"/>
                </a:cxn>
                <a:cxn ang="0">
                  <a:pos x="7" y="54"/>
                </a:cxn>
                <a:cxn ang="0">
                  <a:pos x="6" y="51"/>
                </a:cxn>
                <a:cxn ang="0">
                  <a:pos x="4" y="46"/>
                </a:cxn>
                <a:cxn ang="0">
                  <a:pos x="2" y="42"/>
                </a:cxn>
                <a:cxn ang="0">
                  <a:pos x="1" y="36"/>
                </a:cxn>
                <a:cxn ang="0">
                  <a:pos x="1" y="31"/>
                </a:cxn>
                <a:cxn ang="0">
                  <a:pos x="0" y="25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1" y="10"/>
                </a:cxn>
                <a:cxn ang="0">
                  <a:pos x="1" y="6"/>
                </a:cxn>
                <a:cxn ang="0">
                  <a:pos x="2" y="3"/>
                </a:cxn>
                <a:cxn ang="0">
                  <a:pos x="4" y="1"/>
                </a:cxn>
                <a:cxn ang="0">
                  <a:pos x="6" y="0"/>
                </a:cxn>
                <a:cxn ang="0">
                  <a:pos x="10" y="1"/>
                </a:cxn>
                <a:cxn ang="0">
                  <a:pos x="13" y="8"/>
                </a:cxn>
                <a:cxn ang="0">
                  <a:pos x="15" y="12"/>
                </a:cxn>
                <a:cxn ang="0">
                  <a:pos x="16" y="16"/>
                </a:cxn>
                <a:cxn ang="0">
                  <a:pos x="18" y="22"/>
                </a:cxn>
                <a:cxn ang="0">
                  <a:pos x="19" y="28"/>
                </a:cxn>
                <a:cxn ang="0">
                  <a:pos x="19" y="34"/>
                </a:cxn>
                <a:cxn ang="0">
                  <a:pos x="19" y="39"/>
                </a:cxn>
                <a:cxn ang="0">
                  <a:pos x="19" y="44"/>
                </a:cxn>
                <a:cxn ang="0">
                  <a:pos x="18" y="49"/>
                </a:cxn>
                <a:cxn ang="0">
                  <a:pos x="17" y="52"/>
                </a:cxn>
                <a:cxn ang="0">
                  <a:pos x="16" y="55"/>
                </a:cxn>
                <a:cxn ang="0">
                  <a:pos x="15" y="57"/>
                </a:cxn>
                <a:cxn ang="0">
                  <a:pos x="13" y="58"/>
                </a:cxn>
              </a:cxnLst>
              <a:rect l="0" t="0" r="r" b="b"/>
              <a:pathLst>
                <a:path w="19" h="58">
                  <a:moveTo>
                    <a:pt x="13" y="58"/>
                  </a:moveTo>
                  <a:lnTo>
                    <a:pt x="11" y="57"/>
                  </a:lnTo>
                  <a:lnTo>
                    <a:pt x="9" y="56"/>
                  </a:lnTo>
                  <a:lnTo>
                    <a:pt x="7" y="54"/>
                  </a:lnTo>
                  <a:lnTo>
                    <a:pt x="6" y="51"/>
                  </a:lnTo>
                  <a:lnTo>
                    <a:pt x="4" y="46"/>
                  </a:lnTo>
                  <a:lnTo>
                    <a:pt x="2" y="42"/>
                  </a:lnTo>
                  <a:lnTo>
                    <a:pt x="1" y="36"/>
                  </a:lnTo>
                  <a:lnTo>
                    <a:pt x="1" y="31"/>
                  </a:lnTo>
                  <a:lnTo>
                    <a:pt x="0" y="25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1" y="10"/>
                  </a:lnTo>
                  <a:lnTo>
                    <a:pt x="1" y="6"/>
                  </a:lnTo>
                  <a:lnTo>
                    <a:pt x="2" y="3"/>
                  </a:lnTo>
                  <a:lnTo>
                    <a:pt x="4" y="1"/>
                  </a:lnTo>
                  <a:lnTo>
                    <a:pt x="6" y="0"/>
                  </a:lnTo>
                  <a:lnTo>
                    <a:pt x="10" y="1"/>
                  </a:lnTo>
                  <a:lnTo>
                    <a:pt x="13" y="8"/>
                  </a:lnTo>
                  <a:lnTo>
                    <a:pt x="15" y="12"/>
                  </a:lnTo>
                  <a:lnTo>
                    <a:pt x="16" y="16"/>
                  </a:lnTo>
                  <a:lnTo>
                    <a:pt x="18" y="22"/>
                  </a:lnTo>
                  <a:lnTo>
                    <a:pt x="19" y="28"/>
                  </a:lnTo>
                  <a:lnTo>
                    <a:pt x="19" y="34"/>
                  </a:lnTo>
                  <a:lnTo>
                    <a:pt x="19" y="39"/>
                  </a:lnTo>
                  <a:lnTo>
                    <a:pt x="19" y="44"/>
                  </a:lnTo>
                  <a:lnTo>
                    <a:pt x="18" y="49"/>
                  </a:lnTo>
                  <a:lnTo>
                    <a:pt x="17" y="52"/>
                  </a:lnTo>
                  <a:lnTo>
                    <a:pt x="16" y="55"/>
                  </a:lnTo>
                  <a:lnTo>
                    <a:pt x="15" y="57"/>
                  </a:lnTo>
                  <a:lnTo>
                    <a:pt x="13" y="58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7" name="Freeform 81"/>
            <p:cNvSpPr>
              <a:spLocks/>
            </p:cNvSpPr>
            <p:nvPr/>
          </p:nvSpPr>
          <p:spPr bwMode="auto">
            <a:xfrm>
              <a:off x="4449" y="368"/>
              <a:ext cx="19" cy="58"/>
            </a:xfrm>
            <a:custGeom>
              <a:avLst/>
              <a:gdLst/>
              <a:ahLst/>
              <a:cxnLst>
                <a:cxn ang="0">
                  <a:pos x="12" y="58"/>
                </a:cxn>
                <a:cxn ang="0">
                  <a:pos x="14" y="56"/>
                </a:cxn>
                <a:cxn ang="0">
                  <a:pos x="15" y="55"/>
                </a:cxn>
                <a:cxn ang="0">
                  <a:pos x="17" y="51"/>
                </a:cxn>
                <a:cxn ang="0">
                  <a:pos x="18" y="47"/>
                </a:cxn>
                <a:cxn ang="0">
                  <a:pos x="18" y="42"/>
                </a:cxn>
                <a:cxn ang="0">
                  <a:pos x="19" y="37"/>
                </a:cxn>
                <a:cxn ang="0">
                  <a:pos x="19" y="31"/>
                </a:cxn>
                <a:cxn ang="0">
                  <a:pos x="18" y="25"/>
                </a:cxn>
                <a:cxn ang="0">
                  <a:pos x="17" y="19"/>
                </a:cxn>
                <a:cxn ang="0">
                  <a:pos x="17" y="14"/>
                </a:cxn>
                <a:cxn ang="0">
                  <a:pos x="15" y="9"/>
                </a:cxn>
                <a:cxn ang="0">
                  <a:pos x="14" y="6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5" y="1"/>
                </a:cxn>
                <a:cxn ang="0">
                  <a:pos x="4" y="3"/>
                </a:cxn>
                <a:cxn ang="0">
                  <a:pos x="3" y="6"/>
                </a:cxn>
                <a:cxn ang="0">
                  <a:pos x="2" y="10"/>
                </a:cxn>
                <a:cxn ang="0">
                  <a:pos x="1" y="14"/>
                </a:cxn>
                <a:cxn ang="0">
                  <a:pos x="1" y="21"/>
                </a:cxn>
                <a:cxn ang="0">
                  <a:pos x="0" y="26"/>
                </a:cxn>
                <a:cxn ang="0">
                  <a:pos x="1" y="33"/>
                </a:cxn>
                <a:cxn ang="0">
                  <a:pos x="1" y="38"/>
                </a:cxn>
                <a:cxn ang="0">
                  <a:pos x="3" y="44"/>
                </a:cxn>
                <a:cxn ang="0">
                  <a:pos x="4" y="48"/>
                </a:cxn>
                <a:cxn ang="0">
                  <a:pos x="6" y="53"/>
                </a:cxn>
                <a:cxn ang="0">
                  <a:pos x="9" y="57"/>
                </a:cxn>
                <a:cxn ang="0">
                  <a:pos x="12" y="58"/>
                </a:cxn>
              </a:cxnLst>
              <a:rect l="0" t="0" r="r" b="b"/>
              <a:pathLst>
                <a:path w="19" h="58">
                  <a:moveTo>
                    <a:pt x="12" y="58"/>
                  </a:moveTo>
                  <a:lnTo>
                    <a:pt x="14" y="56"/>
                  </a:lnTo>
                  <a:lnTo>
                    <a:pt x="15" y="55"/>
                  </a:lnTo>
                  <a:lnTo>
                    <a:pt x="17" y="51"/>
                  </a:lnTo>
                  <a:lnTo>
                    <a:pt x="18" y="47"/>
                  </a:lnTo>
                  <a:lnTo>
                    <a:pt x="18" y="42"/>
                  </a:lnTo>
                  <a:lnTo>
                    <a:pt x="19" y="37"/>
                  </a:lnTo>
                  <a:lnTo>
                    <a:pt x="19" y="31"/>
                  </a:lnTo>
                  <a:lnTo>
                    <a:pt x="18" y="25"/>
                  </a:lnTo>
                  <a:lnTo>
                    <a:pt x="17" y="19"/>
                  </a:lnTo>
                  <a:lnTo>
                    <a:pt x="17" y="14"/>
                  </a:lnTo>
                  <a:lnTo>
                    <a:pt x="15" y="9"/>
                  </a:lnTo>
                  <a:lnTo>
                    <a:pt x="14" y="6"/>
                  </a:lnTo>
                  <a:lnTo>
                    <a:pt x="10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3" y="6"/>
                  </a:lnTo>
                  <a:lnTo>
                    <a:pt x="2" y="10"/>
                  </a:lnTo>
                  <a:lnTo>
                    <a:pt x="1" y="14"/>
                  </a:lnTo>
                  <a:lnTo>
                    <a:pt x="1" y="21"/>
                  </a:lnTo>
                  <a:lnTo>
                    <a:pt x="0" y="26"/>
                  </a:lnTo>
                  <a:lnTo>
                    <a:pt x="1" y="33"/>
                  </a:lnTo>
                  <a:lnTo>
                    <a:pt x="1" y="38"/>
                  </a:lnTo>
                  <a:lnTo>
                    <a:pt x="3" y="44"/>
                  </a:lnTo>
                  <a:lnTo>
                    <a:pt x="4" y="48"/>
                  </a:lnTo>
                  <a:lnTo>
                    <a:pt x="6" y="53"/>
                  </a:lnTo>
                  <a:lnTo>
                    <a:pt x="9" y="57"/>
                  </a:lnTo>
                  <a:lnTo>
                    <a:pt x="12" y="58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8" name="Freeform 82"/>
            <p:cNvSpPr>
              <a:spLocks/>
            </p:cNvSpPr>
            <p:nvPr/>
          </p:nvSpPr>
          <p:spPr bwMode="auto">
            <a:xfrm>
              <a:off x="4673" y="256"/>
              <a:ext cx="18" cy="59"/>
            </a:xfrm>
            <a:custGeom>
              <a:avLst/>
              <a:gdLst/>
              <a:ahLst/>
              <a:cxnLst>
                <a:cxn ang="0">
                  <a:pos x="6" y="59"/>
                </a:cxn>
                <a:cxn ang="0">
                  <a:pos x="4" y="57"/>
                </a:cxn>
                <a:cxn ang="0">
                  <a:pos x="3" y="54"/>
                </a:cxn>
                <a:cxn ang="0">
                  <a:pos x="2" y="51"/>
                </a:cxn>
                <a:cxn ang="0">
                  <a:pos x="1" y="47"/>
                </a:cxn>
                <a:cxn ang="0">
                  <a:pos x="0" y="42"/>
                </a:cxn>
                <a:cxn ang="0">
                  <a:pos x="0" y="37"/>
                </a:cxn>
                <a:cxn ang="0">
                  <a:pos x="0" y="32"/>
                </a:cxn>
                <a:cxn ang="0">
                  <a:pos x="0" y="26"/>
                </a:cxn>
                <a:cxn ang="0">
                  <a:pos x="0" y="20"/>
                </a:cxn>
                <a:cxn ang="0">
                  <a:pos x="2" y="15"/>
                </a:cxn>
                <a:cxn ang="0">
                  <a:pos x="3" y="10"/>
                </a:cxn>
                <a:cxn ang="0">
                  <a:pos x="5" y="6"/>
                </a:cxn>
                <a:cxn ang="0">
                  <a:pos x="8" y="1"/>
                </a:cxn>
                <a:cxn ang="0">
                  <a:pos x="12" y="0"/>
                </a:cxn>
                <a:cxn ang="0">
                  <a:pos x="13" y="0"/>
                </a:cxn>
                <a:cxn ang="0">
                  <a:pos x="15" y="3"/>
                </a:cxn>
                <a:cxn ang="0">
                  <a:pos x="16" y="6"/>
                </a:cxn>
                <a:cxn ang="0">
                  <a:pos x="17" y="11"/>
                </a:cxn>
                <a:cxn ang="0">
                  <a:pos x="17" y="15"/>
                </a:cxn>
                <a:cxn ang="0">
                  <a:pos x="18" y="21"/>
                </a:cxn>
                <a:cxn ang="0">
                  <a:pos x="18" y="27"/>
                </a:cxn>
                <a:cxn ang="0">
                  <a:pos x="18" y="33"/>
                </a:cxn>
                <a:cxn ang="0">
                  <a:pos x="17" y="38"/>
                </a:cxn>
                <a:cxn ang="0">
                  <a:pos x="16" y="43"/>
                </a:cxn>
                <a:cxn ang="0">
                  <a:pos x="14" y="47"/>
                </a:cxn>
                <a:cxn ang="0">
                  <a:pos x="13" y="52"/>
                </a:cxn>
                <a:cxn ang="0">
                  <a:pos x="10" y="58"/>
                </a:cxn>
                <a:cxn ang="0">
                  <a:pos x="6" y="59"/>
                </a:cxn>
              </a:cxnLst>
              <a:rect l="0" t="0" r="r" b="b"/>
              <a:pathLst>
                <a:path w="18" h="59">
                  <a:moveTo>
                    <a:pt x="6" y="59"/>
                  </a:moveTo>
                  <a:lnTo>
                    <a:pt x="4" y="57"/>
                  </a:lnTo>
                  <a:lnTo>
                    <a:pt x="3" y="54"/>
                  </a:lnTo>
                  <a:lnTo>
                    <a:pt x="2" y="51"/>
                  </a:lnTo>
                  <a:lnTo>
                    <a:pt x="1" y="47"/>
                  </a:lnTo>
                  <a:lnTo>
                    <a:pt x="0" y="42"/>
                  </a:lnTo>
                  <a:lnTo>
                    <a:pt x="0" y="37"/>
                  </a:lnTo>
                  <a:lnTo>
                    <a:pt x="0" y="32"/>
                  </a:lnTo>
                  <a:lnTo>
                    <a:pt x="0" y="26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3" y="10"/>
                  </a:lnTo>
                  <a:lnTo>
                    <a:pt x="5" y="6"/>
                  </a:lnTo>
                  <a:lnTo>
                    <a:pt x="8" y="1"/>
                  </a:lnTo>
                  <a:lnTo>
                    <a:pt x="12" y="0"/>
                  </a:lnTo>
                  <a:lnTo>
                    <a:pt x="13" y="0"/>
                  </a:lnTo>
                  <a:lnTo>
                    <a:pt x="15" y="3"/>
                  </a:lnTo>
                  <a:lnTo>
                    <a:pt x="16" y="6"/>
                  </a:lnTo>
                  <a:lnTo>
                    <a:pt x="17" y="11"/>
                  </a:lnTo>
                  <a:lnTo>
                    <a:pt x="17" y="15"/>
                  </a:lnTo>
                  <a:lnTo>
                    <a:pt x="18" y="21"/>
                  </a:lnTo>
                  <a:lnTo>
                    <a:pt x="18" y="27"/>
                  </a:lnTo>
                  <a:lnTo>
                    <a:pt x="18" y="33"/>
                  </a:lnTo>
                  <a:lnTo>
                    <a:pt x="17" y="38"/>
                  </a:lnTo>
                  <a:lnTo>
                    <a:pt x="16" y="43"/>
                  </a:lnTo>
                  <a:lnTo>
                    <a:pt x="14" y="47"/>
                  </a:lnTo>
                  <a:lnTo>
                    <a:pt x="13" y="52"/>
                  </a:lnTo>
                  <a:lnTo>
                    <a:pt x="10" y="58"/>
                  </a:lnTo>
                  <a:lnTo>
                    <a:pt x="6" y="59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9" name="Freeform 83"/>
            <p:cNvSpPr>
              <a:spLocks/>
            </p:cNvSpPr>
            <p:nvPr/>
          </p:nvSpPr>
          <p:spPr bwMode="auto">
            <a:xfrm>
              <a:off x="4475" y="144"/>
              <a:ext cx="17" cy="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0"/>
                </a:cxn>
                <a:cxn ang="0">
                  <a:pos x="4" y="3"/>
                </a:cxn>
                <a:cxn ang="0">
                  <a:pos x="2" y="5"/>
                </a:cxn>
                <a:cxn ang="0">
                  <a:pos x="2" y="9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1" y="41"/>
                </a:cxn>
                <a:cxn ang="0">
                  <a:pos x="2" y="45"/>
                </a:cxn>
                <a:cxn ang="0">
                  <a:pos x="3" y="50"/>
                </a:cxn>
                <a:cxn ang="0">
                  <a:pos x="6" y="55"/>
                </a:cxn>
                <a:cxn ang="0">
                  <a:pos x="10" y="58"/>
                </a:cxn>
                <a:cxn ang="0">
                  <a:pos x="12" y="56"/>
                </a:cxn>
                <a:cxn ang="0">
                  <a:pos x="13" y="55"/>
                </a:cxn>
                <a:cxn ang="0">
                  <a:pos x="14" y="52"/>
                </a:cxn>
                <a:cxn ang="0">
                  <a:pos x="16" y="49"/>
                </a:cxn>
                <a:cxn ang="0">
                  <a:pos x="16" y="44"/>
                </a:cxn>
                <a:cxn ang="0">
                  <a:pos x="17" y="40"/>
                </a:cxn>
                <a:cxn ang="0">
                  <a:pos x="17" y="35"/>
                </a:cxn>
                <a:cxn ang="0">
                  <a:pos x="17" y="29"/>
                </a:cxn>
                <a:cxn ang="0">
                  <a:pos x="17" y="22"/>
                </a:cxn>
                <a:cxn ang="0">
                  <a:pos x="16" y="17"/>
                </a:cxn>
                <a:cxn ang="0">
                  <a:pos x="15" y="11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11" y="2"/>
                </a:cxn>
                <a:cxn ang="0">
                  <a:pos x="9" y="0"/>
                </a:cxn>
                <a:cxn ang="0">
                  <a:pos x="7" y="0"/>
                </a:cxn>
              </a:cxnLst>
              <a:rect l="0" t="0" r="r" b="b"/>
              <a:pathLst>
                <a:path w="17" h="58">
                  <a:moveTo>
                    <a:pt x="7" y="0"/>
                  </a:moveTo>
                  <a:lnTo>
                    <a:pt x="5" y="0"/>
                  </a:lnTo>
                  <a:lnTo>
                    <a:pt x="4" y="3"/>
                  </a:lnTo>
                  <a:lnTo>
                    <a:pt x="2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1" y="41"/>
                  </a:lnTo>
                  <a:lnTo>
                    <a:pt x="2" y="45"/>
                  </a:lnTo>
                  <a:lnTo>
                    <a:pt x="3" y="50"/>
                  </a:lnTo>
                  <a:lnTo>
                    <a:pt x="6" y="55"/>
                  </a:lnTo>
                  <a:lnTo>
                    <a:pt x="10" y="58"/>
                  </a:lnTo>
                  <a:lnTo>
                    <a:pt x="12" y="56"/>
                  </a:lnTo>
                  <a:lnTo>
                    <a:pt x="13" y="55"/>
                  </a:lnTo>
                  <a:lnTo>
                    <a:pt x="14" y="52"/>
                  </a:lnTo>
                  <a:lnTo>
                    <a:pt x="16" y="49"/>
                  </a:lnTo>
                  <a:lnTo>
                    <a:pt x="16" y="44"/>
                  </a:lnTo>
                  <a:lnTo>
                    <a:pt x="17" y="40"/>
                  </a:lnTo>
                  <a:lnTo>
                    <a:pt x="17" y="35"/>
                  </a:lnTo>
                  <a:lnTo>
                    <a:pt x="17" y="29"/>
                  </a:lnTo>
                  <a:lnTo>
                    <a:pt x="17" y="22"/>
                  </a:lnTo>
                  <a:lnTo>
                    <a:pt x="16" y="17"/>
                  </a:lnTo>
                  <a:lnTo>
                    <a:pt x="15" y="11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11" y="2"/>
                  </a:lnTo>
                  <a:lnTo>
                    <a:pt x="9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0" name="Freeform 84"/>
            <p:cNvSpPr>
              <a:spLocks/>
            </p:cNvSpPr>
            <p:nvPr/>
          </p:nvSpPr>
          <p:spPr bwMode="auto">
            <a:xfrm>
              <a:off x="4411" y="262"/>
              <a:ext cx="19" cy="58"/>
            </a:xfrm>
            <a:custGeom>
              <a:avLst/>
              <a:gdLst/>
              <a:ahLst/>
              <a:cxnLst>
                <a:cxn ang="0">
                  <a:pos x="8" y="58"/>
                </a:cxn>
                <a:cxn ang="0">
                  <a:pos x="6" y="56"/>
                </a:cxn>
                <a:cxn ang="0">
                  <a:pos x="5" y="55"/>
                </a:cxn>
                <a:cxn ang="0">
                  <a:pos x="3" y="52"/>
                </a:cxn>
                <a:cxn ang="0">
                  <a:pos x="2" y="49"/>
                </a:cxn>
                <a:cxn ang="0">
                  <a:pos x="1" y="44"/>
                </a:cxn>
                <a:cxn ang="0">
                  <a:pos x="0" y="39"/>
                </a:cxn>
                <a:cxn ang="0">
                  <a:pos x="0" y="34"/>
                </a:cxn>
                <a:cxn ang="0">
                  <a:pos x="0" y="28"/>
                </a:cxn>
                <a:cxn ang="0">
                  <a:pos x="0" y="22"/>
                </a:cxn>
                <a:cxn ang="0">
                  <a:pos x="2" y="17"/>
                </a:cxn>
                <a:cxn ang="0">
                  <a:pos x="2" y="11"/>
                </a:cxn>
                <a:cxn ang="0">
                  <a:pos x="4" y="8"/>
                </a:cxn>
                <a:cxn ang="0">
                  <a:pos x="5" y="4"/>
                </a:cxn>
                <a:cxn ang="0">
                  <a:pos x="7" y="2"/>
                </a:cxn>
                <a:cxn ang="0">
                  <a:pos x="9" y="0"/>
                </a:cxn>
                <a:cxn ang="0">
                  <a:pos x="11" y="0"/>
                </a:cxn>
                <a:cxn ang="0">
                  <a:pos x="14" y="2"/>
                </a:cxn>
                <a:cxn ang="0">
                  <a:pos x="17" y="9"/>
                </a:cxn>
                <a:cxn ang="0">
                  <a:pos x="17" y="13"/>
                </a:cxn>
                <a:cxn ang="0">
                  <a:pos x="18" y="18"/>
                </a:cxn>
                <a:cxn ang="0">
                  <a:pos x="19" y="24"/>
                </a:cxn>
                <a:cxn ang="0">
                  <a:pos x="19" y="30"/>
                </a:cxn>
                <a:cxn ang="0">
                  <a:pos x="18" y="35"/>
                </a:cxn>
                <a:cxn ang="0">
                  <a:pos x="17" y="41"/>
                </a:cxn>
                <a:cxn ang="0">
                  <a:pos x="16" y="45"/>
                </a:cxn>
                <a:cxn ang="0">
                  <a:pos x="15" y="50"/>
                </a:cxn>
                <a:cxn ang="0">
                  <a:pos x="13" y="53"/>
                </a:cxn>
                <a:cxn ang="0">
                  <a:pos x="11" y="56"/>
                </a:cxn>
                <a:cxn ang="0">
                  <a:pos x="9" y="57"/>
                </a:cxn>
                <a:cxn ang="0">
                  <a:pos x="8" y="58"/>
                </a:cxn>
              </a:cxnLst>
              <a:rect l="0" t="0" r="r" b="b"/>
              <a:pathLst>
                <a:path w="19" h="58">
                  <a:moveTo>
                    <a:pt x="8" y="58"/>
                  </a:moveTo>
                  <a:lnTo>
                    <a:pt x="6" y="56"/>
                  </a:lnTo>
                  <a:lnTo>
                    <a:pt x="5" y="55"/>
                  </a:lnTo>
                  <a:lnTo>
                    <a:pt x="3" y="52"/>
                  </a:lnTo>
                  <a:lnTo>
                    <a:pt x="2" y="49"/>
                  </a:lnTo>
                  <a:lnTo>
                    <a:pt x="1" y="44"/>
                  </a:lnTo>
                  <a:lnTo>
                    <a:pt x="0" y="39"/>
                  </a:lnTo>
                  <a:lnTo>
                    <a:pt x="0" y="34"/>
                  </a:lnTo>
                  <a:lnTo>
                    <a:pt x="0" y="28"/>
                  </a:lnTo>
                  <a:lnTo>
                    <a:pt x="0" y="22"/>
                  </a:lnTo>
                  <a:lnTo>
                    <a:pt x="2" y="17"/>
                  </a:lnTo>
                  <a:lnTo>
                    <a:pt x="2" y="11"/>
                  </a:lnTo>
                  <a:lnTo>
                    <a:pt x="4" y="8"/>
                  </a:lnTo>
                  <a:lnTo>
                    <a:pt x="5" y="4"/>
                  </a:lnTo>
                  <a:lnTo>
                    <a:pt x="7" y="2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4" y="2"/>
                  </a:lnTo>
                  <a:lnTo>
                    <a:pt x="17" y="9"/>
                  </a:lnTo>
                  <a:lnTo>
                    <a:pt x="17" y="13"/>
                  </a:lnTo>
                  <a:lnTo>
                    <a:pt x="18" y="18"/>
                  </a:lnTo>
                  <a:lnTo>
                    <a:pt x="19" y="24"/>
                  </a:lnTo>
                  <a:lnTo>
                    <a:pt x="19" y="30"/>
                  </a:lnTo>
                  <a:lnTo>
                    <a:pt x="18" y="35"/>
                  </a:lnTo>
                  <a:lnTo>
                    <a:pt x="17" y="41"/>
                  </a:lnTo>
                  <a:lnTo>
                    <a:pt x="16" y="45"/>
                  </a:lnTo>
                  <a:lnTo>
                    <a:pt x="15" y="50"/>
                  </a:lnTo>
                  <a:lnTo>
                    <a:pt x="13" y="53"/>
                  </a:lnTo>
                  <a:lnTo>
                    <a:pt x="11" y="56"/>
                  </a:lnTo>
                  <a:lnTo>
                    <a:pt x="9" y="57"/>
                  </a:lnTo>
                  <a:lnTo>
                    <a:pt x="8" y="58"/>
                  </a:lnTo>
                  <a:close/>
                </a:path>
              </a:pathLst>
            </a:custGeom>
            <a:solidFill>
              <a:srgbClr val="F2F2F2"/>
            </a:solidFill>
            <a:ln w="11113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Freeform 85"/>
            <p:cNvSpPr>
              <a:spLocks/>
            </p:cNvSpPr>
            <p:nvPr/>
          </p:nvSpPr>
          <p:spPr bwMode="auto">
            <a:xfrm>
              <a:off x="4406" y="348"/>
              <a:ext cx="18" cy="58"/>
            </a:xfrm>
            <a:custGeom>
              <a:avLst/>
              <a:gdLst/>
              <a:ahLst/>
              <a:cxnLst>
                <a:cxn ang="0">
                  <a:pos x="8" y="58"/>
                </a:cxn>
                <a:cxn ang="0">
                  <a:pos x="5" y="56"/>
                </a:cxn>
                <a:cxn ang="0">
                  <a:pos x="4" y="55"/>
                </a:cxn>
                <a:cxn ang="0">
                  <a:pos x="3" y="52"/>
                </a:cxn>
                <a:cxn ang="0">
                  <a:pos x="2" y="49"/>
                </a:cxn>
                <a:cxn ang="0">
                  <a:pos x="0" y="44"/>
                </a:cxn>
                <a:cxn ang="0">
                  <a:pos x="0" y="39"/>
                </a:cxn>
                <a:cxn ang="0">
                  <a:pos x="0" y="34"/>
                </a:cxn>
                <a:cxn ang="0">
                  <a:pos x="0" y="28"/>
                </a:cxn>
                <a:cxn ang="0">
                  <a:pos x="0" y="22"/>
                </a:cxn>
                <a:cxn ang="0">
                  <a:pos x="1" y="17"/>
                </a:cxn>
                <a:cxn ang="0">
                  <a:pos x="2" y="12"/>
                </a:cxn>
                <a:cxn ang="0">
                  <a:pos x="3" y="8"/>
                </a:cxn>
                <a:cxn ang="0">
                  <a:pos x="7" y="2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6" y="9"/>
                </a:cxn>
                <a:cxn ang="0">
                  <a:pos x="17" y="13"/>
                </a:cxn>
                <a:cxn ang="0">
                  <a:pos x="18" y="18"/>
                </a:cxn>
                <a:cxn ang="0">
                  <a:pos x="18" y="24"/>
                </a:cxn>
                <a:cxn ang="0">
                  <a:pos x="18" y="30"/>
                </a:cxn>
                <a:cxn ang="0">
                  <a:pos x="17" y="35"/>
                </a:cxn>
                <a:cxn ang="0">
                  <a:pos x="17" y="41"/>
                </a:cxn>
                <a:cxn ang="0">
                  <a:pos x="16" y="45"/>
                </a:cxn>
                <a:cxn ang="0">
                  <a:pos x="14" y="49"/>
                </a:cxn>
                <a:cxn ang="0">
                  <a:pos x="13" y="53"/>
                </a:cxn>
                <a:cxn ang="0">
                  <a:pos x="11" y="56"/>
                </a:cxn>
                <a:cxn ang="0">
                  <a:pos x="9" y="57"/>
                </a:cxn>
                <a:cxn ang="0">
                  <a:pos x="8" y="58"/>
                </a:cxn>
              </a:cxnLst>
              <a:rect l="0" t="0" r="r" b="b"/>
              <a:pathLst>
                <a:path w="18" h="58">
                  <a:moveTo>
                    <a:pt x="8" y="58"/>
                  </a:moveTo>
                  <a:lnTo>
                    <a:pt x="5" y="56"/>
                  </a:lnTo>
                  <a:lnTo>
                    <a:pt x="4" y="55"/>
                  </a:lnTo>
                  <a:lnTo>
                    <a:pt x="3" y="52"/>
                  </a:lnTo>
                  <a:lnTo>
                    <a:pt x="2" y="49"/>
                  </a:lnTo>
                  <a:lnTo>
                    <a:pt x="0" y="44"/>
                  </a:lnTo>
                  <a:lnTo>
                    <a:pt x="0" y="39"/>
                  </a:lnTo>
                  <a:lnTo>
                    <a:pt x="0" y="34"/>
                  </a:lnTo>
                  <a:lnTo>
                    <a:pt x="0" y="28"/>
                  </a:lnTo>
                  <a:lnTo>
                    <a:pt x="0" y="22"/>
                  </a:lnTo>
                  <a:lnTo>
                    <a:pt x="1" y="17"/>
                  </a:lnTo>
                  <a:lnTo>
                    <a:pt x="2" y="12"/>
                  </a:lnTo>
                  <a:lnTo>
                    <a:pt x="3" y="8"/>
                  </a:lnTo>
                  <a:lnTo>
                    <a:pt x="7" y="2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9"/>
                  </a:lnTo>
                  <a:lnTo>
                    <a:pt x="17" y="13"/>
                  </a:lnTo>
                  <a:lnTo>
                    <a:pt x="18" y="18"/>
                  </a:lnTo>
                  <a:lnTo>
                    <a:pt x="18" y="24"/>
                  </a:lnTo>
                  <a:lnTo>
                    <a:pt x="18" y="30"/>
                  </a:lnTo>
                  <a:lnTo>
                    <a:pt x="17" y="35"/>
                  </a:lnTo>
                  <a:lnTo>
                    <a:pt x="17" y="41"/>
                  </a:lnTo>
                  <a:lnTo>
                    <a:pt x="16" y="45"/>
                  </a:lnTo>
                  <a:lnTo>
                    <a:pt x="14" y="49"/>
                  </a:lnTo>
                  <a:lnTo>
                    <a:pt x="13" y="53"/>
                  </a:lnTo>
                  <a:lnTo>
                    <a:pt x="11" y="56"/>
                  </a:lnTo>
                  <a:lnTo>
                    <a:pt x="9" y="57"/>
                  </a:lnTo>
                  <a:lnTo>
                    <a:pt x="8" y="58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2" name="Freeform 86"/>
            <p:cNvSpPr>
              <a:spLocks/>
            </p:cNvSpPr>
            <p:nvPr/>
          </p:nvSpPr>
          <p:spPr bwMode="auto">
            <a:xfrm>
              <a:off x="4337" y="367"/>
              <a:ext cx="19" cy="57"/>
            </a:xfrm>
            <a:custGeom>
              <a:avLst/>
              <a:gdLst/>
              <a:ahLst/>
              <a:cxnLst>
                <a:cxn ang="0">
                  <a:pos x="8" y="57"/>
                </a:cxn>
                <a:cxn ang="0">
                  <a:pos x="6" y="56"/>
                </a:cxn>
                <a:cxn ang="0">
                  <a:pos x="5" y="54"/>
                </a:cxn>
                <a:cxn ang="0">
                  <a:pos x="4" y="52"/>
                </a:cxn>
                <a:cxn ang="0">
                  <a:pos x="2" y="48"/>
                </a:cxn>
                <a:cxn ang="0">
                  <a:pos x="1" y="43"/>
                </a:cxn>
                <a:cxn ang="0">
                  <a:pos x="1" y="39"/>
                </a:cxn>
                <a:cxn ang="0">
                  <a:pos x="0" y="33"/>
                </a:cxn>
                <a:cxn ang="0">
                  <a:pos x="0" y="28"/>
                </a:cxn>
                <a:cxn ang="0">
                  <a:pos x="1" y="22"/>
                </a:cxn>
                <a:cxn ang="0">
                  <a:pos x="2" y="16"/>
                </a:cxn>
                <a:cxn ang="0">
                  <a:pos x="3" y="11"/>
                </a:cxn>
                <a:cxn ang="0">
                  <a:pos x="4" y="7"/>
                </a:cxn>
                <a:cxn ang="0">
                  <a:pos x="7" y="1"/>
                </a:cxn>
                <a:cxn ang="0">
                  <a:pos x="11" y="0"/>
                </a:cxn>
                <a:cxn ang="0">
                  <a:pos x="14" y="2"/>
                </a:cxn>
                <a:cxn ang="0">
                  <a:pos x="16" y="9"/>
                </a:cxn>
                <a:cxn ang="0">
                  <a:pos x="17" y="13"/>
                </a:cxn>
                <a:cxn ang="0">
                  <a:pos x="18" y="17"/>
                </a:cxn>
                <a:cxn ang="0">
                  <a:pos x="18" y="23"/>
                </a:cxn>
                <a:cxn ang="0">
                  <a:pos x="19" y="29"/>
                </a:cxn>
                <a:cxn ang="0">
                  <a:pos x="18" y="35"/>
                </a:cxn>
                <a:cxn ang="0">
                  <a:pos x="17" y="40"/>
                </a:cxn>
                <a:cxn ang="0">
                  <a:pos x="16" y="44"/>
                </a:cxn>
                <a:cxn ang="0">
                  <a:pos x="15" y="49"/>
                </a:cxn>
                <a:cxn ang="0">
                  <a:pos x="13" y="52"/>
                </a:cxn>
                <a:cxn ang="0">
                  <a:pos x="12" y="55"/>
                </a:cxn>
                <a:cxn ang="0">
                  <a:pos x="10" y="56"/>
                </a:cxn>
                <a:cxn ang="0">
                  <a:pos x="8" y="57"/>
                </a:cxn>
              </a:cxnLst>
              <a:rect l="0" t="0" r="r" b="b"/>
              <a:pathLst>
                <a:path w="19" h="57">
                  <a:moveTo>
                    <a:pt x="8" y="57"/>
                  </a:moveTo>
                  <a:lnTo>
                    <a:pt x="6" y="56"/>
                  </a:lnTo>
                  <a:lnTo>
                    <a:pt x="5" y="54"/>
                  </a:lnTo>
                  <a:lnTo>
                    <a:pt x="4" y="52"/>
                  </a:lnTo>
                  <a:lnTo>
                    <a:pt x="2" y="48"/>
                  </a:lnTo>
                  <a:lnTo>
                    <a:pt x="1" y="43"/>
                  </a:lnTo>
                  <a:lnTo>
                    <a:pt x="1" y="39"/>
                  </a:lnTo>
                  <a:lnTo>
                    <a:pt x="0" y="33"/>
                  </a:lnTo>
                  <a:lnTo>
                    <a:pt x="0" y="28"/>
                  </a:lnTo>
                  <a:lnTo>
                    <a:pt x="1" y="22"/>
                  </a:lnTo>
                  <a:lnTo>
                    <a:pt x="2" y="16"/>
                  </a:lnTo>
                  <a:lnTo>
                    <a:pt x="3" y="11"/>
                  </a:lnTo>
                  <a:lnTo>
                    <a:pt x="4" y="7"/>
                  </a:lnTo>
                  <a:lnTo>
                    <a:pt x="7" y="1"/>
                  </a:lnTo>
                  <a:lnTo>
                    <a:pt x="11" y="0"/>
                  </a:lnTo>
                  <a:lnTo>
                    <a:pt x="14" y="2"/>
                  </a:lnTo>
                  <a:lnTo>
                    <a:pt x="16" y="9"/>
                  </a:lnTo>
                  <a:lnTo>
                    <a:pt x="17" y="13"/>
                  </a:lnTo>
                  <a:lnTo>
                    <a:pt x="18" y="17"/>
                  </a:lnTo>
                  <a:lnTo>
                    <a:pt x="18" y="23"/>
                  </a:lnTo>
                  <a:lnTo>
                    <a:pt x="19" y="29"/>
                  </a:lnTo>
                  <a:lnTo>
                    <a:pt x="18" y="35"/>
                  </a:lnTo>
                  <a:lnTo>
                    <a:pt x="17" y="40"/>
                  </a:lnTo>
                  <a:lnTo>
                    <a:pt x="16" y="44"/>
                  </a:lnTo>
                  <a:lnTo>
                    <a:pt x="15" y="49"/>
                  </a:lnTo>
                  <a:lnTo>
                    <a:pt x="13" y="52"/>
                  </a:lnTo>
                  <a:lnTo>
                    <a:pt x="12" y="55"/>
                  </a:lnTo>
                  <a:lnTo>
                    <a:pt x="10" y="56"/>
                  </a:lnTo>
                  <a:lnTo>
                    <a:pt x="8" y="57"/>
                  </a:lnTo>
                  <a:close/>
                </a:path>
              </a:pathLst>
            </a:custGeom>
            <a:solidFill>
              <a:srgbClr val="D9D9D9"/>
            </a:solidFill>
            <a:ln w="9525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3" name="Freeform 87"/>
            <p:cNvSpPr>
              <a:spLocks/>
            </p:cNvSpPr>
            <p:nvPr/>
          </p:nvSpPr>
          <p:spPr bwMode="auto">
            <a:xfrm>
              <a:off x="4516" y="253"/>
              <a:ext cx="18" cy="58"/>
            </a:xfrm>
            <a:custGeom>
              <a:avLst/>
              <a:gdLst/>
              <a:ahLst/>
              <a:cxnLst>
                <a:cxn ang="0">
                  <a:pos x="10" y="58"/>
                </a:cxn>
                <a:cxn ang="0">
                  <a:pos x="12" y="56"/>
                </a:cxn>
                <a:cxn ang="0">
                  <a:pos x="13" y="54"/>
                </a:cxn>
                <a:cxn ang="0">
                  <a:pos x="15" y="52"/>
                </a:cxn>
                <a:cxn ang="0">
                  <a:pos x="16" y="48"/>
                </a:cxn>
                <a:cxn ang="0">
                  <a:pos x="17" y="44"/>
                </a:cxn>
                <a:cxn ang="0">
                  <a:pos x="17" y="39"/>
                </a:cxn>
                <a:cxn ang="0">
                  <a:pos x="17" y="33"/>
                </a:cxn>
                <a:cxn ang="0">
                  <a:pos x="18" y="28"/>
                </a:cxn>
                <a:cxn ang="0">
                  <a:pos x="17" y="22"/>
                </a:cxn>
                <a:cxn ang="0">
                  <a:pos x="16" y="16"/>
                </a:cxn>
                <a:cxn ang="0">
                  <a:pos x="15" y="11"/>
                </a:cxn>
                <a:cxn ang="0">
                  <a:pos x="14" y="7"/>
                </a:cxn>
                <a:cxn ang="0">
                  <a:pos x="10" y="1"/>
                </a:cxn>
                <a:cxn ang="0">
                  <a:pos x="7" y="0"/>
                </a:cxn>
                <a:cxn ang="0">
                  <a:pos x="4" y="2"/>
                </a:cxn>
                <a:cxn ang="0">
                  <a:pos x="2" y="8"/>
                </a:cxn>
                <a:cxn ang="0">
                  <a:pos x="1" y="12"/>
                </a:cxn>
                <a:cxn ang="0">
                  <a:pos x="0" y="18"/>
                </a:cxn>
                <a:cxn ang="0">
                  <a:pos x="0" y="23"/>
                </a:cxn>
                <a:cxn ang="0">
                  <a:pos x="0" y="29"/>
                </a:cxn>
                <a:cxn ang="0">
                  <a:pos x="0" y="35"/>
                </a:cxn>
                <a:cxn ang="0">
                  <a:pos x="1" y="40"/>
                </a:cxn>
                <a:cxn ang="0">
                  <a:pos x="2" y="45"/>
                </a:cxn>
                <a:cxn ang="0">
                  <a:pos x="3" y="50"/>
                </a:cxn>
                <a:cxn ang="0">
                  <a:pos x="6" y="55"/>
                </a:cxn>
                <a:cxn ang="0">
                  <a:pos x="10" y="58"/>
                </a:cxn>
              </a:cxnLst>
              <a:rect l="0" t="0" r="r" b="b"/>
              <a:pathLst>
                <a:path w="18" h="58">
                  <a:moveTo>
                    <a:pt x="10" y="58"/>
                  </a:moveTo>
                  <a:lnTo>
                    <a:pt x="12" y="56"/>
                  </a:lnTo>
                  <a:lnTo>
                    <a:pt x="13" y="54"/>
                  </a:lnTo>
                  <a:lnTo>
                    <a:pt x="15" y="52"/>
                  </a:lnTo>
                  <a:lnTo>
                    <a:pt x="16" y="48"/>
                  </a:lnTo>
                  <a:lnTo>
                    <a:pt x="17" y="44"/>
                  </a:lnTo>
                  <a:lnTo>
                    <a:pt x="17" y="39"/>
                  </a:lnTo>
                  <a:lnTo>
                    <a:pt x="17" y="33"/>
                  </a:lnTo>
                  <a:lnTo>
                    <a:pt x="18" y="28"/>
                  </a:lnTo>
                  <a:lnTo>
                    <a:pt x="17" y="22"/>
                  </a:lnTo>
                  <a:lnTo>
                    <a:pt x="16" y="16"/>
                  </a:lnTo>
                  <a:lnTo>
                    <a:pt x="15" y="11"/>
                  </a:lnTo>
                  <a:lnTo>
                    <a:pt x="14" y="7"/>
                  </a:lnTo>
                  <a:lnTo>
                    <a:pt x="10" y="1"/>
                  </a:lnTo>
                  <a:lnTo>
                    <a:pt x="7" y="0"/>
                  </a:lnTo>
                  <a:lnTo>
                    <a:pt x="4" y="2"/>
                  </a:lnTo>
                  <a:lnTo>
                    <a:pt x="2" y="8"/>
                  </a:lnTo>
                  <a:lnTo>
                    <a:pt x="1" y="12"/>
                  </a:lnTo>
                  <a:lnTo>
                    <a:pt x="0" y="18"/>
                  </a:lnTo>
                  <a:lnTo>
                    <a:pt x="0" y="23"/>
                  </a:lnTo>
                  <a:lnTo>
                    <a:pt x="0" y="29"/>
                  </a:lnTo>
                  <a:lnTo>
                    <a:pt x="0" y="35"/>
                  </a:lnTo>
                  <a:lnTo>
                    <a:pt x="1" y="40"/>
                  </a:lnTo>
                  <a:lnTo>
                    <a:pt x="2" y="45"/>
                  </a:lnTo>
                  <a:lnTo>
                    <a:pt x="3" y="50"/>
                  </a:lnTo>
                  <a:lnTo>
                    <a:pt x="6" y="55"/>
                  </a:lnTo>
                  <a:lnTo>
                    <a:pt x="10" y="58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4" name="Freeform 88"/>
            <p:cNvSpPr>
              <a:spLocks/>
            </p:cNvSpPr>
            <p:nvPr/>
          </p:nvSpPr>
          <p:spPr bwMode="auto">
            <a:xfrm>
              <a:off x="4510" y="338"/>
              <a:ext cx="18" cy="59"/>
            </a:xfrm>
            <a:custGeom>
              <a:avLst/>
              <a:gdLst/>
              <a:ahLst/>
              <a:cxnLst>
                <a:cxn ang="0">
                  <a:pos x="11" y="59"/>
                </a:cxn>
                <a:cxn ang="0">
                  <a:pos x="12" y="57"/>
                </a:cxn>
                <a:cxn ang="0">
                  <a:pos x="14" y="55"/>
                </a:cxn>
                <a:cxn ang="0">
                  <a:pos x="15" y="53"/>
                </a:cxn>
                <a:cxn ang="0">
                  <a:pos x="16" y="49"/>
                </a:cxn>
                <a:cxn ang="0">
                  <a:pos x="17" y="44"/>
                </a:cxn>
                <a:cxn ang="0">
                  <a:pos x="18" y="40"/>
                </a:cxn>
                <a:cxn ang="0">
                  <a:pos x="18" y="34"/>
                </a:cxn>
                <a:cxn ang="0">
                  <a:pos x="18" y="29"/>
                </a:cxn>
                <a:cxn ang="0">
                  <a:pos x="18" y="23"/>
                </a:cxn>
                <a:cxn ang="0">
                  <a:pos x="17" y="17"/>
                </a:cxn>
                <a:cxn ang="0">
                  <a:pos x="16" y="12"/>
                </a:cxn>
                <a:cxn ang="0">
                  <a:pos x="15" y="8"/>
                </a:cxn>
                <a:cxn ang="0">
                  <a:pos x="13" y="4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1"/>
                </a:cxn>
                <a:cxn ang="0">
                  <a:pos x="4" y="3"/>
                </a:cxn>
                <a:cxn ang="0">
                  <a:pos x="2" y="9"/>
                </a:cxn>
                <a:cxn ang="0">
                  <a:pos x="1" y="13"/>
                </a:cxn>
                <a:cxn ang="0">
                  <a:pos x="1" y="19"/>
                </a:cxn>
                <a:cxn ang="0">
                  <a:pos x="0" y="24"/>
                </a:cxn>
                <a:cxn ang="0">
                  <a:pos x="1" y="30"/>
                </a:cxn>
                <a:cxn ang="0">
                  <a:pos x="1" y="36"/>
                </a:cxn>
                <a:cxn ang="0">
                  <a:pos x="2" y="41"/>
                </a:cxn>
                <a:cxn ang="0">
                  <a:pos x="2" y="45"/>
                </a:cxn>
                <a:cxn ang="0">
                  <a:pos x="4" y="50"/>
                </a:cxn>
                <a:cxn ang="0">
                  <a:pos x="5" y="53"/>
                </a:cxn>
                <a:cxn ang="0">
                  <a:pos x="7" y="56"/>
                </a:cxn>
                <a:cxn ang="0">
                  <a:pos x="9" y="57"/>
                </a:cxn>
                <a:cxn ang="0">
                  <a:pos x="11" y="59"/>
                </a:cxn>
              </a:cxnLst>
              <a:rect l="0" t="0" r="r" b="b"/>
              <a:pathLst>
                <a:path w="18" h="59">
                  <a:moveTo>
                    <a:pt x="11" y="59"/>
                  </a:moveTo>
                  <a:lnTo>
                    <a:pt x="12" y="57"/>
                  </a:lnTo>
                  <a:lnTo>
                    <a:pt x="14" y="55"/>
                  </a:lnTo>
                  <a:lnTo>
                    <a:pt x="15" y="53"/>
                  </a:lnTo>
                  <a:lnTo>
                    <a:pt x="16" y="49"/>
                  </a:lnTo>
                  <a:lnTo>
                    <a:pt x="17" y="44"/>
                  </a:lnTo>
                  <a:lnTo>
                    <a:pt x="18" y="40"/>
                  </a:lnTo>
                  <a:lnTo>
                    <a:pt x="18" y="34"/>
                  </a:lnTo>
                  <a:lnTo>
                    <a:pt x="18" y="29"/>
                  </a:lnTo>
                  <a:lnTo>
                    <a:pt x="18" y="23"/>
                  </a:lnTo>
                  <a:lnTo>
                    <a:pt x="17" y="17"/>
                  </a:lnTo>
                  <a:lnTo>
                    <a:pt x="16" y="12"/>
                  </a:lnTo>
                  <a:lnTo>
                    <a:pt x="15" y="8"/>
                  </a:lnTo>
                  <a:lnTo>
                    <a:pt x="13" y="4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1"/>
                  </a:lnTo>
                  <a:lnTo>
                    <a:pt x="4" y="3"/>
                  </a:lnTo>
                  <a:lnTo>
                    <a:pt x="2" y="9"/>
                  </a:lnTo>
                  <a:lnTo>
                    <a:pt x="1" y="13"/>
                  </a:lnTo>
                  <a:lnTo>
                    <a:pt x="1" y="19"/>
                  </a:lnTo>
                  <a:lnTo>
                    <a:pt x="0" y="24"/>
                  </a:lnTo>
                  <a:lnTo>
                    <a:pt x="1" y="30"/>
                  </a:lnTo>
                  <a:lnTo>
                    <a:pt x="1" y="36"/>
                  </a:lnTo>
                  <a:lnTo>
                    <a:pt x="2" y="41"/>
                  </a:lnTo>
                  <a:lnTo>
                    <a:pt x="2" y="45"/>
                  </a:lnTo>
                  <a:lnTo>
                    <a:pt x="4" y="50"/>
                  </a:lnTo>
                  <a:lnTo>
                    <a:pt x="5" y="53"/>
                  </a:lnTo>
                  <a:lnTo>
                    <a:pt x="7" y="56"/>
                  </a:lnTo>
                  <a:lnTo>
                    <a:pt x="9" y="57"/>
                  </a:lnTo>
                  <a:lnTo>
                    <a:pt x="11" y="59"/>
                  </a:lnTo>
                  <a:close/>
                </a:path>
              </a:pathLst>
            </a:custGeom>
            <a:solidFill>
              <a:srgbClr val="E3E3E3"/>
            </a:solidFill>
            <a:ln w="11113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5" name="Freeform 89"/>
            <p:cNvSpPr>
              <a:spLocks/>
            </p:cNvSpPr>
            <p:nvPr/>
          </p:nvSpPr>
          <p:spPr bwMode="auto">
            <a:xfrm>
              <a:off x="4423" y="127"/>
              <a:ext cx="19" cy="68"/>
            </a:xfrm>
            <a:custGeom>
              <a:avLst/>
              <a:gdLst/>
              <a:ahLst/>
              <a:cxnLst>
                <a:cxn ang="0">
                  <a:pos x="5" y="1"/>
                </a:cxn>
                <a:cxn ang="0">
                  <a:pos x="3" y="2"/>
                </a:cxn>
                <a:cxn ang="0">
                  <a:pos x="2" y="5"/>
                </a:cxn>
                <a:cxn ang="0">
                  <a:pos x="1" y="8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5"/>
                </a:cxn>
                <a:cxn ang="0">
                  <a:pos x="1" y="31"/>
                </a:cxn>
                <a:cxn ang="0">
                  <a:pos x="2" y="39"/>
                </a:cxn>
                <a:cxn ang="0">
                  <a:pos x="3" y="45"/>
                </a:cxn>
                <a:cxn ang="0">
                  <a:pos x="5" y="51"/>
                </a:cxn>
                <a:cxn ang="0">
                  <a:pos x="6" y="56"/>
                </a:cxn>
                <a:cxn ang="0">
                  <a:pos x="8" y="60"/>
                </a:cxn>
                <a:cxn ang="0">
                  <a:pos x="10" y="64"/>
                </a:cxn>
                <a:cxn ang="0">
                  <a:pos x="11" y="66"/>
                </a:cxn>
                <a:cxn ang="0">
                  <a:pos x="13" y="67"/>
                </a:cxn>
                <a:cxn ang="0">
                  <a:pos x="16" y="68"/>
                </a:cxn>
                <a:cxn ang="0">
                  <a:pos x="17" y="66"/>
                </a:cxn>
                <a:cxn ang="0">
                  <a:pos x="18" y="64"/>
                </a:cxn>
                <a:cxn ang="0">
                  <a:pos x="18" y="60"/>
                </a:cxn>
                <a:cxn ang="0">
                  <a:pos x="19" y="56"/>
                </a:cxn>
                <a:cxn ang="0">
                  <a:pos x="19" y="50"/>
                </a:cxn>
                <a:cxn ang="0">
                  <a:pos x="19" y="44"/>
                </a:cxn>
                <a:cxn ang="0">
                  <a:pos x="18" y="37"/>
                </a:cxn>
                <a:cxn ang="0">
                  <a:pos x="18" y="31"/>
                </a:cxn>
                <a:cxn ang="0">
                  <a:pos x="16" y="24"/>
                </a:cxn>
                <a:cxn ang="0">
                  <a:pos x="15" y="17"/>
                </a:cxn>
                <a:cxn ang="0">
                  <a:pos x="13" y="12"/>
                </a:cxn>
                <a:cxn ang="0">
                  <a:pos x="12" y="8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5" y="1"/>
                </a:cxn>
              </a:cxnLst>
              <a:rect l="0" t="0" r="r" b="b"/>
              <a:pathLst>
                <a:path w="19" h="68">
                  <a:moveTo>
                    <a:pt x="5" y="1"/>
                  </a:moveTo>
                  <a:lnTo>
                    <a:pt x="3" y="2"/>
                  </a:lnTo>
                  <a:lnTo>
                    <a:pt x="2" y="5"/>
                  </a:lnTo>
                  <a:lnTo>
                    <a:pt x="1" y="8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5"/>
                  </a:lnTo>
                  <a:lnTo>
                    <a:pt x="1" y="31"/>
                  </a:lnTo>
                  <a:lnTo>
                    <a:pt x="2" y="39"/>
                  </a:lnTo>
                  <a:lnTo>
                    <a:pt x="3" y="45"/>
                  </a:lnTo>
                  <a:lnTo>
                    <a:pt x="5" y="51"/>
                  </a:lnTo>
                  <a:lnTo>
                    <a:pt x="6" y="56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1" y="66"/>
                  </a:lnTo>
                  <a:lnTo>
                    <a:pt x="13" y="67"/>
                  </a:lnTo>
                  <a:lnTo>
                    <a:pt x="16" y="68"/>
                  </a:lnTo>
                  <a:lnTo>
                    <a:pt x="17" y="66"/>
                  </a:lnTo>
                  <a:lnTo>
                    <a:pt x="18" y="64"/>
                  </a:lnTo>
                  <a:lnTo>
                    <a:pt x="18" y="60"/>
                  </a:lnTo>
                  <a:lnTo>
                    <a:pt x="19" y="56"/>
                  </a:lnTo>
                  <a:lnTo>
                    <a:pt x="19" y="50"/>
                  </a:lnTo>
                  <a:lnTo>
                    <a:pt x="19" y="44"/>
                  </a:lnTo>
                  <a:lnTo>
                    <a:pt x="18" y="37"/>
                  </a:lnTo>
                  <a:lnTo>
                    <a:pt x="18" y="31"/>
                  </a:lnTo>
                  <a:lnTo>
                    <a:pt x="16" y="24"/>
                  </a:lnTo>
                  <a:lnTo>
                    <a:pt x="15" y="17"/>
                  </a:lnTo>
                  <a:lnTo>
                    <a:pt x="13" y="12"/>
                  </a:lnTo>
                  <a:lnTo>
                    <a:pt x="12" y="8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FFFFFF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6" name="Freeform 90"/>
            <p:cNvSpPr>
              <a:spLocks/>
            </p:cNvSpPr>
            <p:nvPr/>
          </p:nvSpPr>
          <p:spPr bwMode="auto">
            <a:xfrm>
              <a:off x="4360" y="268"/>
              <a:ext cx="19" cy="69"/>
            </a:xfrm>
            <a:custGeom>
              <a:avLst/>
              <a:gdLst/>
              <a:ahLst/>
              <a:cxnLst>
                <a:cxn ang="0">
                  <a:pos x="5" y="69"/>
                </a:cxn>
                <a:cxn ang="0">
                  <a:pos x="3" y="67"/>
                </a:cxn>
                <a:cxn ang="0">
                  <a:pos x="2" y="64"/>
                </a:cxn>
                <a:cxn ang="0">
                  <a:pos x="1" y="59"/>
                </a:cxn>
                <a:cxn ang="0">
                  <a:pos x="1" y="55"/>
                </a:cxn>
                <a:cxn ang="0">
                  <a:pos x="0" y="49"/>
                </a:cxn>
                <a:cxn ang="0">
                  <a:pos x="1" y="44"/>
                </a:cxn>
                <a:cxn ang="0">
                  <a:pos x="1" y="37"/>
                </a:cxn>
                <a:cxn ang="0">
                  <a:pos x="2" y="31"/>
                </a:cxn>
                <a:cxn ang="0">
                  <a:pos x="3" y="24"/>
                </a:cxn>
                <a:cxn ang="0">
                  <a:pos x="5" y="18"/>
                </a:cxn>
                <a:cxn ang="0">
                  <a:pos x="6" y="12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2" y="2"/>
                </a:cxn>
                <a:cxn ang="0">
                  <a:pos x="13" y="0"/>
                </a:cxn>
                <a:cxn ang="0">
                  <a:pos x="15" y="1"/>
                </a:cxn>
                <a:cxn ang="0">
                  <a:pos x="16" y="2"/>
                </a:cxn>
                <a:cxn ang="0">
                  <a:pos x="17" y="5"/>
                </a:cxn>
                <a:cxn ang="0">
                  <a:pos x="18" y="8"/>
                </a:cxn>
                <a:cxn ang="0">
                  <a:pos x="19" y="14"/>
                </a:cxn>
                <a:cxn ang="0">
                  <a:pos x="19" y="18"/>
                </a:cxn>
                <a:cxn ang="0">
                  <a:pos x="19" y="24"/>
                </a:cxn>
                <a:cxn ang="0">
                  <a:pos x="18" y="31"/>
                </a:cxn>
                <a:cxn ang="0">
                  <a:pos x="18" y="38"/>
                </a:cxn>
                <a:cxn ang="0">
                  <a:pos x="16" y="44"/>
                </a:cxn>
                <a:cxn ang="0">
                  <a:pos x="15" y="50"/>
                </a:cxn>
                <a:cxn ang="0">
                  <a:pos x="13" y="56"/>
                </a:cxn>
                <a:cxn ang="0">
                  <a:pos x="12" y="61"/>
                </a:cxn>
                <a:cxn ang="0">
                  <a:pos x="10" y="64"/>
                </a:cxn>
                <a:cxn ang="0">
                  <a:pos x="8" y="67"/>
                </a:cxn>
                <a:cxn ang="0">
                  <a:pos x="6" y="68"/>
                </a:cxn>
                <a:cxn ang="0">
                  <a:pos x="5" y="69"/>
                </a:cxn>
              </a:cxnLst>
              <a:rect l="0" t="0" r="r" b="b"/>
              <a:pathLst>
                <a:path w="19" h="69">
                  <a:moveTo>
                    <a:pt x="5" y="69"/>
                  </a:moveTo>
                  <a:lnTo>
                    <a:pt x="3" y="67"/>
                  </a:lnTo>
                  <a:lnTo>
                    <a:pt x="2" y="64"/>
                  </a:lnTo>
                  <a:lnTo>
                    <a:pt x="1" y="59"/>
                  </a:lnTo>
                  <a:lnTo>
                    <a:pt x="1" y="55"/>
                  </a:lnTo>
                  <a:lnTo>
                    <a:pt x="0" y="49"/>
                  </a:lnTo>
                  <a:lnTo>
                    <a:pt x="1" y="44"/>
                  </a:lnTo>
                  <a:lnTo>
                    <a:pt x="1" y="37"/>
                  </a:lnTo>
                  <a:lnTo>
                    <a:pt x="2" y="31"/>
                  </a:lnTo>
                  <a:lnTo>
                    <a:pt x="3" y="24"/>
                  </a:lnTo>
                  <a:lnTo>
                    <a:pt x="5" y="18"/>
                  </a:lnTo>
                  <a:lnTo>
                    <a:pt x="6" y="12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2" y="2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6" y="2"/>
                  </a:lnTo>
                  <a:lnTo>
                    <a:pt x="17" y="5"/>
                  </a:lnTo>
                  <a:lnTo>
                    <a:pt x="18" y="8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4"/>
                  </a:lnTo>
                  <a:lnTo>
                    <a:pt x="18" y="31"/>
                  </a:lnTo>
                  <a:lnTo>
                    <a:pt x="18" y="38"/>
                  </a:lnTo>
                  <a:lnTo>
                    <a:pt x="16" y="44"/>
                  </a:lnTo>
                  <a:lnTo>
                    <a:pt x="15" y="50"/>
                  </a:lnTo>
                  <a:lnTo>
                    <a:pt x="13" y="56"/>
                  </a:lnTo>
                  <a:lnTo>
                    <a:pt x="12" y="61"/>
                  </a:lnTo>
                  <a:lnTo>
                    <a:pt x="10" y="64"/>
                  </a:lnTo>
                  <a:lnTo>
                    <a:pt x="8" y="67"/>
                  </a:lnTo>
                  <a:lnTo>
                    <a:pt x="6" y="68"/>
                  </a:lnTo>
                  <a:lnTo>
                    <a:pt x="5" y="69"/>
                  </a:lnTo>
                  <a:close/>
                </a:path>
              </a:pathLst>
            </a:custGeom>
            <a:solidFill>
              <a:srgbClr val="F2F2F2"/>
            </a:solidFill>
            <a:ln w="11113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Freeform 91"/>
            <p:cNvSpPr>
              <a:spLocks/>
            </p:cNvSpPr>
            <p:nvPr/>
          </p:nvSpPr>
          <p:spPr bwMode="auto">
            <a:xfrm>
              <a:off x="4286" y="374"/>
              <a:ext cx="19" cy="66"/>
            </a:xfrm>
            <a:custGeom>
              <a:avLst/>
              <a:gdLst/>
              <a:ahLst/>
              <a:cxnLst>
                <a:cxn ang="0">
                  <a:pos x="5" y="66"/>
                </a:cxn>
                <a:cxn ang="0">
                  <a:pos x="3" y="64"/>
                </a:cxn>
                <a:cxn ang="0">
                  <a:pos x="2" y="62"/>
                </a:cxn>
                <a:cxn ang="0">
                  <a:pos x="1" y="58"/>
                </a:cxn>
                <a:cxn ang="0">
                  <a:pos x="1" y="53"/>
                </a:cxn>
                <a:cxn ang="0">
                  <a:pos x="0" y="47"/>
                </a:cxn>
                <a:cxn ang="0">
                  <a:pos x="0" y="42"/>
                </a:cxn>
                <a:cxn ang="0">
                  <a:pos x="1" y="35"/>
                </a:cxn>
                <a:cxn ang="0">
                  <a:pos x="2" y="29"/>
                </a:cxn>
                <a:cxn ang="0">
                  <a:pos x="3" y="22"/>
                </a:cxn>
                <a:cxn ang="0">
                  <a:pos x="5" y="16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11" y="1"/>
                </a:cxn>
                <a:cxn ang="0">
                  <a:pos x="15" y="0"/>
                </a:cxn>
                <a:cxn ang="0">
                  <a:pos x="16" y="1"/>
                </a:cxn>
                <a:cxn ang="0">
                  <a:pos x="17" y="4"/>
                </a:cxn>
                <a:cxn ang="0">
                  <a:pos x="18" y="7"/>
                </a:cxn>
                <a:cxn ang="0">
                  <a:pos x="19" y="12"/>
                </a:cxn>
                <a:cxn ang="0">
                  <a:pos x="19" y="17"/>
                </a:cxn>
                <a:cxn ang="0">
                  <a:pos x="19" y="23"/>
                </a:cxn>
                <a:cxn ang="0">
                  <a:pos x="18" y="29"/>
                </a:cxn>
                <a:cxn ang="0">
                  <a:pos x="17" y="36"/>
                </a:cxn>
                <a:cxn ang="0">
                  <a:pos x="16" y="43"/>
                </a:cxn>
                <a:cxn ang="0">
                  <a:pos x="15" y="49"/>
                </a:cxn>
                <a:cxn ang="0">
                  <a:pos x="13" y="53"/>
                </a:cxn>
                <a:cxn ang="0">
                  <a:pos x="12" y="58"/>
                </a:cxn>
                <a:cxn ang="0">
                  <a:pos x="10" y="62"/>
                </a:cxn>
                <a:cxn ang="0">
                  <a:pos x="8" y="64"/>
                </a:cxn>
                <a:cxn ang="0">
                  <a:pos x="6" y="66"/>
                </a:cxn>
                <a:cxn ang="0">
                  <a:pos x="5" y="66"/>
                </a:cxn>
              </a:cxnLst>
              <a:rect l="0" t="0" r="r" b="b"/>
              <a:pathLst>
                <a:path w="19" h="66">
                  <a:moveTo>
                    <a:pt x="5" y="66"/>
                  </a:moveTo>
                  <a:lnTo>
                    <a:pt x="3" y="64"/>
                  </a:lnTo>
                  <a:lnTo>
                    <a:pt x="2" y="62"/>
                  </a:lnTo>
                  <a:lnTo>
                    <a:pt x="1" y="58"/>
                  </a:lnTo>
                  <a:lnTo>
                    <a:pt x="1" y="53"/>
                  </a:lnTo>
                  <a:lnTo>
                    <a:pt x="0" y="47"/>
                  </a:lnTo>
                  <a:lnTo>
                    <a:pt x="0" y="42"/>
                  </a:lnTo>
                  <a:lnTo>
                    <a:pt x="1" y="35"/>
                  </a:lnTo>
                  <a:lnTo>
                    <a:pt x="2" y="29"/>
                  </a:lnTo>
                  <a:lnTo>
                    <a:pt x="3" y="22"/>
                  </a:lnTo>
                  <a:lnTo>
                    <a:pt x="5" y="16"/>
                  </a:lnTo>
                  <a:lnTo>
                    <a:pt x="6" y="10"/>
                  </a:lnTo>
                  <a:lnTo>
                    <a:pt x="8" y="6"/>
                  </a:lnTo>
                  <a:lnTo>
                    <a:pt x="11" y="1"/>
                  </a:lnTo>
                  <a:lnTo>
                    <a:pt x="15" y="0"/>
                  </a:lnTo>
                  <a:lnTo>
                    <a:pt x="16" y="1"/>
                  </a:lnTo>
                  <a:lnTo>
                    <a:pt x="17" y="4"/>
                  </a:lnTo>
                  <a:lnTo>
                    <a:pt x="18" y="7"/>
                  </a:lnTo>
                  <a:lnTo>
                    <a:pt x="19" y="12"/>
                  </a:lnTo>
                  <a:lnTo>
                    <a:pt x="19" y="17"/>
                  </a:lnTo>
                  <a:lnTo>
                    <a:pt x="19" y="23"/>
                  </a:lnTo>
                  <a:lnTo>
                    <a:pt x="18" y="29"/>
                  </a:lnTo>
                  <a:lnTo>
                    <a:pt x="17" y="36"/>
                  </a:lnTo>
                  <a:lnTo>
                    <a:pt x="16" y="43"/>
                  </a:lnTo>
                  <a:lnTo>
                    <a:pt x="15" y="49"/>
                  </a:lnTo>
                  <a:lnTo>
                    <a:pt x="13" y="53"/>
                  </a:lnTo>
                  <a:lnTo>
                    <a:pt x="12" y="58"/>
                  </a:lnTo>
                  <a:lnTo>
                    <a:pt x="10" y="62"/>
                  </a:lnTo>
                  <a:lnTo>
                    <a:pt x="8" y="64"/>
                  </a:lnTo>
                  <a:lnTo>
                    <a:pt x="6" y="66"/>
                  </a:lnTo>
                  <a:lnTo>
                    <a:pt x="5" y="66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8" name="Freeform 92"/>
            <p:cNvSpPr>
              <a:spLocks/>
            </p:cNvSpPr>
            <p:nvPr/>
          </p:nvSpPr>
          <p:spPr bwMode="auto">
            <a:xfrm>
              <a:off x="4565" y="260"/>
              <a:ext cx="19" cy="67"/>
            </a:xfrm>
            <a:custGeom>
              <a:avLst/>
              <a:gdLst/>
              <a:ahLst/>
              <a:cxnLst>
                <a:cxn ang="0">
                  <a:pos x="15" y="67"/>
                </a:cxn>
                <a:cxn ang="0">
                  <a:pos x="16" y="64"/>
                </a:cxn>
                <a:cxn ang="0">
                  <a:pos x="18" y="62"/>
                </a:cxn>
                <a:cxn ang="0">
                  <a:pos x="19" y="59"/>
                </a:cxn>
                <a:cxn ang="0">
                  <a:pos x="19" y="55"/>
                </a:cxn>
                <a:cxn ang="0">
                  <a:pos x="19" y="49"/>
                </a:cxn>
                <a:cxn ang="0">
                  <a:pos x="19" y="43"/>
                </a:cxn>
                <a:cxn ang="0">
                  <a:pos x="19" y="36"/>
                </a:cxn>
                <a:cxn ang="0">
                  <a:pos x="19" y="29"/>
                </a:cxn>
                <a:cxn ang="0">
                  <a:pos x="17" y="22"/>
                </a:cxn>
                <a:cxn ang="0">
                  <a:pos x="15" y="16"/>
                </a:cxn>
                <a:cxn ang="0">
                  <a:pos x="14" y="11"/>
                </a:cxn>
                <a:cxn ang="0">
                  <a:pos x="12" y="7"/>
                </a:cxn>
                <a:cxn ang="0">
                  <a:pos x="9" y="1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3"/>
                </a:cxn>
                <a:cxn ang="0">
                  <a:pos x="1" y="7"/>
                </a:cxn>
                <a:cxn ang="0">
                  <a:pos x="1" y="11"/>
                </a:cxn>
                <a:cxn ang="0">
                  <a:pos x="0" y="16"/>
                </a:cxn>
                <a:cxn ang="0">
                  <a:pos x="1" y="23"/>
                </a:cxn>
                <a:cxn ang="0">
                  <a:pos x="1" y="29"/>
                </a:cxn>
                <a:cxn ang="0">
                  <a:pos x="2" y="37"/>
                </a:cxn>
                <a:cxn ang="0">
                  <a:pos x="4" y="43"/>
                </a:cxn>
                <a:cxn ang="0">
                  <a:pos x="5" y="49"/>
                </a:cxn>
                <a:cxn ang="0">
                  <a:pos x="7" y="54"/>
                </a:cxn>
                <a:cxn ang="0">
                  <a:pos x="8" y="59"/>
                </a:cxn>
                <a:cxn ang="0">
                  <a:pos x="10" y="62"/>
                </a:cxn>
                <a:cxn ang="0">
                  <a:pos x="12" y="65"/>
                </a:cxn>
                <a:cxn ang="0">
                  <a:pos x="13" y="67"/>
                </a:cxn>
                <a:cxn ang="0">
                  <a:pos x="15" y="67"/>
                </a:cxn>
              </a:cxnLst>
              <a:rect l="0" t="0" r="r" b="b"/>
              <a:pathLst>
                <a:path w="19" h="67">
                  <a:moveTo>
                    <a:pt x="15" y="67"/>
                  </a:moveTo>
                  <a:lnTo>
                    <a:pt x="16" y="64"/>
                  </a:lnTo>
                  <a:lnTo>
                    <a:pt x="18" y="62"/>
                  </a:lnTo>
                  <a:lnTo>
                    <a:pt x="19" y="59"/>
                  </a:lnTo>
                  <a:lnTo>
                    <a:pt x="19" y="55"/>
                  </a:lnTo>
                  <a:lnTo>
                    <a:pt x="19" y="49"/>
                  </a:lnTo>
                  <a:lnTo>
                    <a:pt x="19" y="43"/>
                  </a:lnTo>
                  <a:lnTo>
                    <a:pt x="19" y="36"/>
                  </a:lnTo>
                  <a:lnTo>
                    <a:pt x="19" y="29"/>
                  </a:lnTo>
                  <a:lnTo>
                    <a:pt x="17" y="22"/>
                  </a:lnTo>
                  <a:lnTo>
                    <a:pt x="15" y="16"/>
                  </a:lnTo>
                  <a:lnTo>
                    <a:pt x="14" y="11"/>
                  </a:lnTo>
                  <a:lnTo>
                    <a:pt x="12" y="7"/>
                  </a:lnTo>
                  <a:lnTo>
                    <a:pt x="9" y="1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3"/>
                  </a:lnTo>
                  <a:lnTo>
                    <a:pt x="1" y="7"/>
                  </a:lnTo>
                  <a:lnTo>
                    <a:pt x="1" y="11"/>
                  </a:lnTo>
                  <a:lnTo>
                    <a:pt x="0" y="16"/>
                  </a:lnTo>
                  <a:lnTo>
                    <a:pt x="1" y="23"/>
                  </a:lnTo>
                  <a:lnTo>
                    <a:pt x="1" y="29"/>
                  </a:lnTo>
                  <a:lnTo>
                    <a:pt x="2" y="37"/>
                  </a:lnTo>
                  <a:lnTo>
                    <a:pt x="4" y="43"/>
                  </a:lnTo>
                  <a:lnTo>
                    <a:pt x="5" y="49"/>
                  </a:lnTo>
                  <a:lnTo>
                    <a:pt x="7" y="54"/>
                  </a:lnTo>
                  <a:lnTo>
                    <a:pt x="8" y="59"/>
                  </a:lnTo>
                  <a:lnTo>
                    <a:pt x="10" y="62"/>
                  </a:lnTo>
                  <a:lnTo>
                    <a:pt x="12" y="65"/>
                  </a:lnTo>
                  <a:lnTo>
                    <a:pt x="13" y="67"/>
                  </a:lnTo>
                  <a:lnTo>
                    <a:pt x="15" y="67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9" name="Freeform 93"/>
            <p:cNvSpPr>
              <a:spLocks/>
            </p:cNvSpPr>
            <p:nvPr/>
          </p:nvSpPr>
          <p:spPr bwMode="auto">
            <a:xfrm>
              <a:off x="4637" y="343"/>
              <a:ext cx="19" cy="67"/>
            </a:xfrm>
            <a:custGeom>
              <a:avLst/>
              <a:gdLst/>
              <a:ahLst/>
              <a:cxnLst>
                <a:cxn ang="0">
                  <a:pos x="15" y="67"/>
                </a:cxn>
                <a:cxn ang="0">
                  <a:pos x="16" y="65"/>
                </a:cxn>
                <a:cxn ang="0">
                  <a:pos x="17" y="63"/>
                </a:cxn>
                <a:cxn ang="0">
                  <a:pos x="18" y="59"/>
                </a:cxn>
                <a:cxn ang="0">
                  <a:pos x="19" y="55"/>
                </a:cxn>
                <a:cxn ang="0">
                  <a:pos x="19" y="49"/>
                </a:cxn>
                <a:cxn ang="0">
                  <a:pos x="19" y="44"/>
                </a:cxn>
                <a:cxn ang="0">
                  <a:pos x="18" y="37"/>
                </a:cxn>
                <a:cxn ang="0">
                  <a:pos x="17" y="31"/>
                </a:cxn>
                <a:cxn ang="0">
                  <a:pos x="16" y="23"/>
                </a:cxn>
                <a:cxn ang="0">
                  <a:pos x="15" y="17"/>
                </a:cxn>
                <a:cxn ang="0">
                  <a:pos x="13" y="11"/>
                </a:cxn>
                <a:cxn ang="0">
                  <a:pos x="11" y="7"/>
                </a:cxn>
                <a:cxn ang="0">
                  <a:pos x="10" y="3"/>
                </a:cxn>
                <a:cxn ang="0">
                  <a:pos x="8" y="1"/>
                </a:cxn>
                <a:cxn ang="0">
                  <a:pos x="6" y="0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4"/>
                </a:cxn>
                <a:cxn ang="0">
                  <a:pos x="1" y="7"/>
                </a:cxn>
                <a:cxn ang="0">
                  <a:pos x="0" y="12"/>
                </a:cxn>
                <a:cxn ang="0">
                  <a:pos x="0" y="17"/>
                </a:cxn>
                <a:cxn ang="0">
                  <a:pos x="0" y="24"/>
                </a:cxn>
                <a:cxn ang="0">
                  <a:pos x="1" y="30"/>
                </a:cxn>
                <a:cxn ang="0">
                  <a:pos x="2" y="37"/>
                </a:cxn>
                <a:cxn ang="0">
                  <a:pos x="3" y="44"/>
                </a:cxn>
                <a:cxn ang="0">
                  <a:pos x="4" y="50"/>
                </a:cxn>
                <a:cxn ang="0">
                  <a:pos x="6" y="56"/>
                </a:cxn>
                <a:cxn ang="0">
                  <a:pos x="8" y="61"/>
                </a:cxn>
                <a:cxn ang="0">
                  <a:pos x="9" y="64"/>
                </a:cxn>
                <a:cxn ang="0">
                  <a:pos x="11" y="66"/>
                </a:cxn>
                <a:cxn ang="0">
                  <a:pos x="13" y="67"/>
                </a:cxn>
                <a:cxn ang="0">
                  <a:pos x="15" y="67"/>
                </a:cxn>
              </a:cxnLst>
              <a:rect l="0" t="0" r="r" b="b"/>
              <a:pathLst>
                <a:path w="19" h="67">
                  <a:moveTo>
                    <a:pt x="15" y="67"/>
                  </a:moveTo>
                  <a:lnTo>
                    <a:pt x="16" y="65"/>
                  </a:lnTo>
                  <a:lnTo>
                    <a:pt x="17" y="63"/>
                  </a:lnTo>
                  <a:lnTo>
                    <a:pt x="18" y="59"/>
                  </a:lnTo>
                  <a:lnTo>
                    <a:pt x="19" y="55"/>
                  </a:lnTo>
                  <a:lnTo>
                    <a:pt x="19" y="49"/>
                  </a:lnTo>
                  <a:lnTo>
                    <a:pt x="19" y="44"/>
                  </a:lnTo>
                  <a:lnTo>
                    <a:pt x="18" y="37"/>
                  </a:lnTo>
                  <a:lnTo>
                    <a:pt x="17" y="31"/>
                  </a:lnTo>
                  <a:lnTo>
                    <a:pt x="16" y="23"/>
                  </a:lnTo>
                  <a:lnTo>
                    <a:pt x="15" y="17"/>
                  </a:lnTo>
                  <a:lnTo>
                    <a:pt x="13" y="11"/>
                  </a:lnTo>
                  <a:lnTo>
                    <a:pt x="11" y="7"/>
                  </a:lnTo>
                  <a:lnTo>
                    <a:pt x="10" y="3"/>
                  </a:lnTo>
                  <a:lnTo>
                    <a:pt x="8" y="1"/>
                  </a:lnTo>
                  <a:lnTo>
                    <a:pt x="6" y="0"/>
                  </a:lnTo>
                  <a:lnTo>
                    <a:pt x="5" y="1"/>
                  </a:lnTo>
                  <a:lnTo>
                    <a:pt x="3" y="1"/>
                  </a:lnTo>
                  <a:lnTo>
                    <a:pt x="2" y="4"/>
                  </a:lnTo>
                  <a:lnTo>
                    <a:pt x="1" y="7"/>
                  </a:lnTo>
                  <a:lnTo>
                    <a:pt x="0" y="12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1" y="30"/>
                  </a:lnTo>
                  <a:lnTo>
                    <a:pt x="2" y="37"/>
                  </a:lnTo>
                  <a:lnTo>
                    <a:pt x="3" y="44"/>
                  </a:lnTo>
                  <a:lnTo>
                    <a:pt x="4" y="50"/>
                  </a:lnTo>
                  <a:lnTo>
                    <a:pt x="6" y="56"/>
                  </a:lnTo>
                  <a:lnTo>
                    <a:pt x="8" y="61"/>
                  </a:lnTo>
                  <a:lnTo>
                    <a:pt x="9" y="64"/>
                  </a:lnTo>
                  <a:lnTo>
                    <a:pt x="11" y="66"/>
                  </a:lnTo>
                  <a:lnTo>
                    <a:pt x="13" y="67"/>
                  </a:lnTo>
                  <a:lnTo>
                    <a:pt x="15" y="67"/>
                  </a:lnTo>
                  <a:close/>
                </a:path>
              </a:pathLst>
            </a:custGeom>
            <a:solidFill>
              <a:srgbClr val="E3E3E3"/>
            </a:solidFill>
            <a:ln w="11113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0" name="Freeform 94"/>
            <p:cNvSpPr>
              <a:spLocks/>
            </p:cNvSpPr>
            <p:nvPr/>
          </p:nvSpPr>
          <p:spPr bwMode="auto">
            <a:xfrm>
              <a:off x="4687" y="361"/>
              <a:ext cx="17" cy="68"/>
            </a:xfrm>
            <a:custGeom>
              <a:avLst/>
              <a:gdLst/>
              <a:ahLst/>
              <a:cxnLst>
                <a:cxn ang="0">
                  <a:pos x="11" y="68"/>
                </a:cxn>
                <a:cxn ang="0">
                  <a:pos x="8" y="68"/>
                </a:cxn>
                <a:cxn ang="0">
                  <a:pos x="7" y="66"/>
                </a:cxn>
                <a:cxn ang="0">
                  <a:pos x="5" y="63"/>
                </a:cxn>
                <a:cxn ang="0">
                  <a:pos x="4" y="60"/>
                </a:cxn>
                <a:cxn ang="0">
                  <a:pos x="3" y="54"/>
                </a:cxn>
                <a:cxn ang="0">
                  <a:pos x="2" y="49"/>
                </a:cxn>
                <a:cxn ang="0">
                  <a:pos x="1" y="42"/>
                </a:cxn>
                <a:cxn ang="0">
                  <a:pos x="0" y="36"/>
                </a:cxn>
                <a:cxn ang="0">
                  <a:pos x="0" y="28"/>
                </a:cxn>
                <a:cxn ang="0">
                  <a:pos x="0" y="22"/>
                </a:cxn>
                <a:cxn ang="0">
                  <a:pos x="0" y="15"/>
                </a:cxn>
                <a:cxn ang="0">
                  <a:pos x="1" y="11"/>
                </a:cxn>
                <a:cxn ang="0">
                  <a:pos x="2" y="6"/>
                </a:cxn>
                <a:cxn ang="0">
                  <a:pos x="3" y="3"/>
                </a:cxn>
                <a:cxn ang="0">
                  <a:pos x="5" y="0"/>
                </a:cxn>
                <a:cxn ang="0">
                  <a:pos x="6" y="0"/>
                </a:cxn>
                <a:cxn ang="0">
                  <a:pos x="8" y="0"/>
                </a:cxn>
                <a:cxn ang="0">
                  <a:pos x="10" y="2"/>
                </a:cxn>
                <a:cxn ang="0">
                  <a:pos x="11" y="4"/>
                </a:cxn>
                <a:cxn ang="0">
                  <a:pos x="13" y="9"/>
                </a:cxn>
                <a:cxn ang="0">
                  <a:pos x="14" y="13"/>
                </a:cxn>
                <a:cxn ang="0">
                  <a:pos x="15" y="19"/>
                </a:cxn>
                <a:cxn ang="0">
                  <a:pos x="16" y="26"/>
                </a:cxn>
                <a:cxn ang="0">
                  <a:pos x="17" y="34"/>
                </a:cxn>
                <a:cxn ang="0">
                  <a:pos x="16" y="40"/>
                </a:cxn>
                <a:cxn ang="0">
                  <a:pos x="16" y="47"/>
                </a:cxn>
                <a:cxn ang="0">
                  <a:pos x="16" y="52"/>
                </a:cxn>
                <a:cxn ang="0">
                  <a:pos x="15" y="58"/>
                </a:cxn>
                <a:cxn ang="0">
                  <a:pos x="14" y="62"/>
                </a:cxn>
                <a:cxn ang="0">
                  <a:pos x="13" y="65"/>
                </a:cxn>
                <a:cxn ang="0">
                  <a:pos x="12" y="67"/>
                </a:cxn>
                <a:cxn ang="0">
                  <a:pos x="11" y="68"/>
                </a:cxn>
              </a:cxnLst>
              <a:rect l="0" t="0" r="r" b="b"/>
              <a:pathLst>
                <a:path w="17" h="68">
                  <a:moveTo>
                    <a:pt x="11" y="68"/>
                  </a:moveTo>
                  <a:lnTo>
                    <a:pt x="8" y="68"/>
                  </a:lnTo>
                  <a:lnTo>
                    <a:pt x="7" y="66"/>
                  </a:lnTo>
                  <a:lnTo>
                    <a:pt x="5" y="63"/>
                  </a:lnTo>
                  <a:lnTo>
                    <a:pt x="4" y="60"/>
                  </a:lnTo>
                  <a:lnTo>
                    <a:pt x="3" y="54"/>
                  </a:lnTo>
                  <a:lnTo>
                    <a:pt x="2" y="49"/>
                  </a:lnTo>
                  <a:lnTo>
                    <a:pt x="1" y="42"/>
                  </a:lnTo>
                  <a:lnTo>
                    <a:pt x="0" y="36"/>
                  </a:lnTo>
                  <a:lnTo>
                    <a:pt x="0" y="28"/>
                  </a:lnTo>
                  <a:lnTo>
                    <a:pt x="0" y="22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2" y="6"/>
                  </a:lnTo>
                  <a:lnTo>
                    <a:pt x="3" y="3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1" y="4"/>
                  </a:lnTo>
                  <a:lnTo>
                    <a:pt x="13" y="9"/>
                  </a:lnTo>
                  <a:lnTo>
                    <a:pt x="14" y="13"/>
                  </a:lnTo>
                  <a:lnTo>
                    <a:pt x="15" y="19"/>
                  </a:lnTo>
                  <a:lnTo>
                    <a:pt x="16" y="26"/>
                  </a:lnTo>
                  <a:lnTo>
                    <a:pt x="17" y="34"/>
                  </a:lnTo>
                  <a:lnTo>
                    <a:pt x="16" y="40"/>
                  </a:lnTo>
                  <a:lnTo>
                    <a:pt x="16" y="47"/>
                  </a:lnTo>
                  <a:lnTo>
                    <a:pt x="16" y="52"/>
                  </a:lnTo>
                  <a:lnTo>
                    <a:pt x="15" y="58"/>
                  </a:lnTo>
                  <a:lnTo>
                    <a:pt x="14" y="62"/>
                  </a:lnTo>
                  <a:lnTo>
                    <a:pt x="13" y="65"/>
                  </a:lnTo>
                  <a:lnTo>
                    <a:pt x="12" y="67"/>
                  </a:lnTo>
                  <a:lnTo>
                    <a:pt x="11" y="68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1" name="Freeform 95"/>
            <p:cNvSpPr>
              <a:spLocks/>
            </p:cNvSpPr>
            <p:nvPr/>
          </p:nvSpPr>
          <p:spPr bwMode="auto">
            <a:xfrm>
              <a:off x="4551" y="382"/>
              <a:ext cx="19" cy="69"/>
            </a:xfrm>
            <a:custGeom>
              <a:avLst/>
              <a:gdLst/>
              <a:ahLst/>
              <a:cxnLst>
                <a:cxn ang="0">
                  <a:pos x="15" y="69"/>
                </a:cxn>
                <a:cxn ang="0">
                  <a:pos x="16" y="67"/>
                </a:cxn>
                <a:cxn ang="0">
                  <a:pos x="17" y="64"/>
                </a:cxn>
                <a:cxn ang="0">
                  <a:pos x="18" y="59"/>
                </a:cxn>
                <a:cxn ang="0">
                  <a:pos x="19" y="55"/>
                </a:cxn>
                <a:cxn ang="0">
                  <a:pos x="19" y="49"/>
                </a:cxn>
                <a:cxn ang="0">
                  <a:pos x="19" y="43"/>
                </a:cxn>
                <a:cxn ang="0">
                  <a:pos x="18" y="37"/>
                </a:cxn>
                <a:cxn ang="0">
                  <a:pos x="18" y="31"/>
                </a:cxn>
                <a:cxn ang="0">
                  <a:pos x="16" y="24"/>
                </a:cxn>
                <a:cxn ang="0">
                  <a:pos x="14" y="17"/>
                </a:cxn>
                <a:cxn ang="0">
                  <a:pos x="13" y="12"/>
                </a:cxn>
                <a:cxn ang="0">
                  <a:pos x="11" y="8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5" y="0"/>
                </a:cxn>
                <a:cxn ang="0">
                  <a:pos x="3" y="2"/>
                </a:cxn>
                <a:cxn ang="0">
                  <a:pos x="2" y="5"/>
                </a:cxn>
                <a:cxn ang="0">
                  <a:pos x="0" y="8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0" y="24"/>
                </a:cxn>
                <a:cxn ang="0">
                  <a:pos x="1" y="31"/>
                </a:cxn>
                <a:cxn ang="0">
                  <a:pos x="2" y="38"/>
                </a:cxn>
                <a:cxn ang="0">
                  <a:pos x="3" y="44"/>
                </a:cxn>
                <a:cxn ang="0">
                  <a:pos x="4" y="50"/>
                </a:cxn>
                <a:cxn ang="0">
                  <a:pos x="6" y="56"/>
                </a:cxn>
                <a:cxn ang="0">
                  <a:pos x="8" y="60"/>
                </a:cxn>
                <a:cxn ang="0">
                  <a:pos x="9" y="64"/>
                </a:cxn>
                <a:cxn ang="0">
                  <a:pos x="11" y="67"/>
                </a:cxn>
                <a:cxn ang="0">
                  <a:pos x="13" y="68"/>
                </a:cxn>
                <a:cxn ang="0">
                  <a:pos x="15" y="69"/>
                </a:cxn>
              </a:cxnLst>
              <a:rect l="0" t="0" r="r" b="b"/>
              <a:pathLst>
                <a:path w="19" h="69">
                  <a:moveTo>
                    <a:pt x="15" y="69"/>
                  </a:moveTo>
                  <a:lnTo>
                    <a:pt x="16" y="67"/>
                  </a:lnTo>
                  <a:lnTo>
                    <a:pt x="17" y="64"/>
                  </a:lnTo>
                  <a:lnTo>
                    <a:pt x="18" y="59"/>
                  </a:lnTo>
                  <a:lnTo>
                    <a:pt x="19" y="55"/>
                  </a:lnTo>
                  <a:lnTo>
                    <a:pt x="19" y="49"/>
                  </a:lnTo>
                  <a:lnTo>
                    <a:pt x="19" y="43"/>
                  </a:lnTo>
                  <a:lnTo>
                    <a:pt x="18" y="37"/>
                  </a:lnTo>
                  <a:lnTo>
                    <a:pt x="18" y="31"/>
                  </a:lnTo>
                  <a:lnTo>
                    <a:pt x="16" y="24"/>
                  </a:lnTo>
                  <a:lnTo>
                    <a:pt x="14" y="17"/>
                  </a:lnTo>
                  <a:lnTo>
                    <a:pt x="13" y="12"/>
                  </a:lnTo>
                  <a:lnTo>
                    <a:pt x="11" y="8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2" y="5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1" y="31"/>
                  </a:lnTo>
                  <a:lnTo>
                    <a:pt x="2" y="38"/>
                  </a:lnTo>
                  <a:lnTo>
                    <a:pt x="3" y="44"/>
                  </a:lnTo>
                  <a:lnTo>
                    <a:pt x="4" y="50"/>
                  </a:lnTo>
                  <a:lnTo>
                    <a:pt x="6" y="56"/>
                  </a:lnTo>
                  <a:lnTo>
                    <a:pt x="8" y="60"/>
                  </a:lnTo>
                  <a:lnTo>
                    <a:pt x="9" y="64"/>
                  </a:lnTo>
                  <a:lnTo>
                    <a:pt x="11" y="67"/>
                  </a:lnTo>
                  <a:lnTo>
                    <a:pt x="13" y="68"/>
                  </a:lnTo>
                  <a:lnTo>
                    <a:pt x="15" y="69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" name="Freeform 96"/>
            <p:cNvSpPr>
              <a:spLocks/>
            </p:cNvSpPr>
            <p:nvPr/>
          </p:nvSpPr>
          <p:spPr bwMode="auto">
            <a:xfrm>
              <a:off x="4776" y="346"/>
              <a:ext cx="16" cy="69"/>
            </a:xfrm>
            <a:custGeom>
              <a:avLst/>
              <a:gdLst/>
              <a:ahLst/>
              <a:cxnLst>
                <a:cxn ang="0">
                  <a:pos x="10" y="69"/>
                </a:cxn>
                <a:cxn ang="0">
                  <a:pos x="8" y="68"/>
                </a:cxn>
                <a:cxn ang="0">
                  <a:pos x="6" y="66"/>
                </a:cxn>
                <a:cxn ang="0">
                  <a:pos x="5" y="63"/>
                </a:cxn>
                <a:cxn ang="0">
                  <a:pos x="4" y="60"/>
                </a:cxn>
                <a:cxn ang="0">
                  <a:pos x="2" y="54"/>
                </a:cxn>
                <a:cxn ang="0">
                  <a:pos x="2" y="49"/>
                </a:cxn>
                <a:cxn ang="0">
                  <a:pos x="0" y="43"/>
                </a:cxn>
                <a:cxn ang="0">
                  <a:pos x="0" y="36"/>
                </a:cxn>
                <a:cxn ang="0">
                  <a:pos x="0" y="29"/>
                </a:cxn>
                <a:cxn ang="0">
                  <a:pos x="0" y="23"/>
                </a:cxn>
                <a:cxn ang="0">
                  <a:pos x="0" y="16"/>
                </a:cxn>
                <a:cxn ang="0">
                  <a:pos x="1" y="11"/>
                </a:cxn>
                <a:cxn ang="0">
                  <a:pos x="2" y="6"/>
                </a:cxn>
                <a:cxn ang="0">
                  <a:pos x="3" y="4"/>
                </a:cxn>
                <a:cxn ang="0">
                  <a:pos x="4" y="1"/>
                </a:cxn>
                <a:cxn ang="0">
                  <a:pos x="6" y="0"/>
                </a:cxn>
                <a:cxn ang="0">
                  <a:pos x="7" y="0"/>
                </a:cxn>
                <a:cxn ang="0">
                  <a:pos x="9" y="2"/>
                </a:cxn>
                <a:cxn ang="0">
                  <a:pos x="10" y="5"/>
                </a:cxn>
                <a:cxn ang="0">
                  <a:pos x="12" y="9"/>
                </a:cxn>
                <a:cxn ang="0">
                  <a:pos x="13" y="13"/>
                </a:cxn>
                <a:cxn ang="0">
                  <a:pos x="14" y="19"/>
                </a:cxn>
                <a:cxn ang="0">
                  <a:pos x="15" y="26"/>
                </a:cxn>
                <a:cxn ang="0">
                  <a:pos x="16" y="33"/>
                </a:cxn>
                <a:cxn ang="0">
                  <a:pos x="16" y="40"/>
                </a:cxn>
                <a:cxn ang="0">
                  <a:pos x="16" y="47"/>
                </a:cxn>
                <a:cxn ang="0">
                  <a:pos x="16" y="52"/>
                </a:cxn>
                <a:cxn ang="0">
                  <a:pos x="15" y="58"/>
                </a:cxn>
                <a:cxn ang="0">
                  <a:pos x="14" y="62"/>
                </a:cxn>
                <a:cxn ang="0">
                  <a:pos x="13" y="66"/>
                </a:cxn>
                <a:cxn ang="0">
                  <a:pos x="11" y="68"/>
                </a:cxn>
                <a:cxn ang="0">
                  <a:pos x="10" y="69"/>
                </a:cxn>
              </a:cxnLst>
              <a:rect l="0" t="0" r="r" b="b"/>
              <a:pathLst>
                <a:path w="16" h="69">
                  <a:moveTo>
                    <a:pt x="10" y="69"/>
                  </a:moveTo>
                  <a:lnTo>
                    <a:pt x="8" y="68"/>
                  </a:lnTo>
                  <a:lnTo>
                    <a:pt x="6" y="66"/>
                  </a:lnTo>
                  <a:lnTo>
                    <a:pt x="5" y="63"/>
                  </a:lnTo>
                  <a:lnTo>
                    <a:pt x="4" y="60"/>
                  </a:lnTo>
                  <a:lnTo>
                    <a:pt x="2" y="54"/>
                  </a:lnTo>
                  <a:lnTo>
                    <a:pt x="2" y="49"/>
                  </a:lnTo>
                  <a:lnTo>
                    <a:pt x="0" y="43"/>
                  </a:lnTo>
                  <a:lnTo>
                    <a:pt x="0" y="36"/>
                  </a:lnTo>
                  <a:lnTo>
                    <a:pt x="0" y="29"/>
                  </a:lnTo>
                  <a:lnTo>
                    <a:pt x="0" y="23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2" y="6"/>
                  </a:lnTo>
                  <a:lnTo>
                    <a:pt x="3" y="4"/>
                  </a:lnTo>
                  <a:lnTo>
                    <a:pt x="4" y="1"/>
                  </a:lnTo>
                  <a:lnTo>
                    <a:pt x="6" y="0"/>
                  </a:lnTo>
                  <a:lnTo>
                    <a:pt x="7" y="0"/>
                  </a:lnTo>
                  <a:lnTo>
                    <a:pt x="9" y="2"/>
                  </a:lnTo>
                  <a:lnTo>
                    <a:pt x="10" y="5"/>
                  </a:lnTo>
                  <a:lnTo>
                    <a:pt x="12" y="9"/>
                  </a:lnTo>
                  <a:lnTo>
                    <a:pt x="13" y="13"/>
                  </a:lnTo>
                  <a:lnTo>
                    <a:pt x="14" y="19"/>
                  </a:lnTo>
                  <a:lnTo>
                    <a:pt x="15" y="26"/>
                  </a:lnTo>
                  <a:lnTo>
                    <a:pt x="16" y="33"/>
                  </a:lnTo>
                  <a:lnTo>
                    <a:pt x="16" y="40"/>
                  </a:lnTo>
                  <a:lnTo>
                    <a:pt x="16" y="47"/>
                  </a:lnTo>
                  <a:lnTo>
                    <a:pt x="16" y="52"/>
                  </a:lnTo>
                  <a:lnTo>
                    <a:pt x="15" y="58"/>
                  </a:lnTo>
                  <a:lnTo>
                    <a:pt x="14" y="62"/>
                  </a:lnTo>
                  <a:lnTo>
                    <a:pt x="13" y="66"/>
                  </a:lnTo>
                  <a:lnTo>
                    <a:pt x="11" y="68"/>
                  </a:lnTo>
                  <a:lnTo>
                    <a:pt x="10" y="69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" name="Freeform 97"/>
            <p:cNvSpPr>
              <a:spLocks/>
            </p:cNvSpPr>
            <p:nvPr/>
          </p:nvSpPr>
          <p:spPr bwMode="auto">
            <a:xfrm>
              <a:off x="4437" y="402"/>
              <a:ext cx="19" cy="66"/>
            </a:xfrm>
            <a:custGeom>
              <a:avLst/>
              <a:gdLst/>
              <a:ahLst/>
              <a:cxnLst>
                <a:cxn ang="0">
                  <a:pos x="15" y="66"/>
                </a:cxn>
                <a:cxn ang="0">
                  <a:pos x="16" y="64"/>
                </a:cxn>
                <a:cxn ang="0">
                  <a:pos x="17" y="62"/>
                </a:cxn>
                <a:cxn ang="0">
                  <a:pos x="18" y="58"/>
                </a:cxn>
                <a:cxn ang="0">
                  <a:pos x="19" y="54"/>
                </a:cxn>
                <a:cxn ang="0">
                  <a:pos x="18" y="48"/>
                </a:cxn>
                <a:cxn ang="0">
                  <a:pos x="18" y="42"/>
                </a:cxn>
                <a:cxn ang="0">
                  <a:pos x="18" y="36"/>
                </a:cxn>
                <a:cxn ang="0">
                  <a:pos x="17" y="29"/>
                </a:cxn>
                <a:cxn ang="0">
                  <a:pos x="16" y="22"/>
                </a:cxn>
                <a:cxn ang="0">
                  <a:pos x="15" y="16"/>
                </a:cxn>
                <a:cxn ang="0">
                  <a:pos x="13" y="10"/>
                </a:cxn>
                <a:cxn ang="0">
                  <a:pos x="11" y="6"/>
                </a:cxn>
                <a:cxn ang="0">
                  <a:pos x="8" y="1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1" y="6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0" y="23"/>
                </a:cxn>
                <a:cxn ang="0">
                  <a:pos x="1" y="29"/>
                </a:cxn>
                <a:cxn ang="0">
                  <a:pos x="2" y="36"/>
                </a:cxn>
                <a:cxn ang="0">
                  <a:pos x="3" y="42"/>
                </a:cxn>
                <a:cxn ang="0">
                  <a:pos x="4" y="49"/>
                </a:cxn>
                <a:cxn ang="0">
                  <a:pos x="6" y="55"/>
                </a:cxn>
                <a:cxn ang="0">
                  <a:pos x="8" y="60"/>
                </a:cxn>
                <a:cxn ang="0">
                  <a:pos x="9" y="63"/>
                </a:cxn>
                <a:cxn ang="0">
                  <a:pos x="11" y="65"/>
                </a:cxn>
                <a:cxn ang="0">
                  <a:pos x="13" y="66"/>
                </a:cxn>
                <a:cxn ang="0">
                  <a:pos x="15" y="66"/>
                </a:cxn>
              </a:cxnLst>
              <a:rect l="0" t="0" r="r" b="b"/>
              <a:pathLst>
                <a:path w="19" h="66">
                  <a:moveTo>
                    <a:pt x="15" y="66"/>
                  </a:moveTo>
                  <a:lnTo>
                    <a:pt x="16" y="64"/>
                  </a:lnTo>
                  <a:lnTo>
                    <a:pt x="17" y="62"/>
                  </a:lnTo>
                  <a:lnTo>
                    <a:pt x="18" y="58"/>
                  </a:lnTo>
                  <a:lnTo>
                    <a:pt x="19" y="54"/>
                  </a:lnTo>
                  <a:lnTo>
                    <a:pt x="18" y="48"/>
                  </a:lnTo>
                  <a:lnTo>
                    <a:pt x="18" y="42"/>
                  </a:lnTo>
                  <a:lnTo>
                    <a:pt x="18" y="36"/>
                  </a:lnTo>
                  <a:lnTo>
                    <a:pt x="17" y="29"/>
                  </a:lnTo>
                  <a:lnTo>
                    <a:pt x="16" y="22"/>
                  </a:lnTo>
                  <a:lnTo>
                    <a:pt x="15" y="16"/>
                  </a:lnTo>
                  <a:lnTo>
                    <a:pt x="13" y="10"/>
                  </a:lnTo>
                  <a:lnTo>
                    <a:pt x="11" y="6"/>
                  </a:lnTo>
                  <a:lnTo>
                    <a:pt x="8" y="1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3"/>
                  </a:lnTo>
                  <a:lnTo>
                    <a:pt x="1" y="6"/>
                  </a:lnTo>
                  <a:lnTo>
                    <a:pt x="0" y="11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1" y="29"/>
                  </a:lnTo>
                  <a:lnTo>
                    <a:pt x="2" y="36"/>
                  </a:lnTo>
                  <a:lnTo>
                    <a:pt x="3" y="42"/>
                  </a:lnTo>
                  <a:lnTo>
                    <a:pt x="4" y="49"/>
                  </a:lnTo>
                  <a:lnTo>
                    <a:pt x="6" y="55"/>
                  </a:lnTo>
                  <a:lnTo>
                    <a:pt x="8" y="60"/>
                  </a:lnTo>
                  <a:lnTo>
                    <a:pt x="9" y="63"/>
                  </a:lnTo>
                  <a:lnTo>
                    <a:pt x="11" y="65"/>
                  </a:lnTo>
                  <a:lnTo>
                    <a:pt x="13" y="66"/>
                  </a:lnTo>
                  <a:lnTo>
                    <a:pt x="15" y="66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" name="Freeform 98"/>
            <p:cNvSpPr>
              <a:spLocks/>
            </p:cNvSpPr>
            <p:nvPr/>
          </p:nvSpPr>
          <p:spPr bwMode="auto">
            <a:xfrm>
              <a:off x="4762" y="291"/>
              <a:ext cx="18" cy="68"/>
            </a:xfrm>
            <a:custGeom>
              <a:avLst/>
              <a:gdLst/>
              <a:ahLst/>
              <a:cxnLst>
                <a:cxn ang="0">
                  <a:pos x="4" y="68"/>
                </a:cxn>
                <a:cxn ang="0">
                  <a:pos x="2" y="66"/>
                </a:cxn>
                <a:cxn ang="0">
                  <a:pos x="1" y="63"/>
                </a:cxn>
                <a:cxn ang="0">
                  <a:pos x="0" y="59"/>
                </a:cxn>
                <a:cxn ang="0">
                  <a:pos x="0" y="55"/>
                </a:cxn>
                <a:cxn ang="0">
                  <a:pos x="0" y="49"/>
                </a:cxn>
                <a:cxn ang="0">
                  <a:pos x="0" y="44"/>
                </a:cxn>
                <a:cxn ang="0">
                  <a:pos x="0" y="37"/>
                </a:cxn>
                <a:cxn ang="0">
                  <a:pos x="2" y="31"/>
                </a:cxn>
                <a:cxn ang="0">
                  <a:pos x="2" y="24"/>
                </a:cxn>
                <a:cxn ang="0">
                  <a:pos x="4" y="18"/>
                </a:cxn>
                <a:cxn ang="0">
                  <a:pos x="5" y="12"/>
                </a:cxn>
                <a:cxn ang="0">
                  <a:pos x="7" y="8"/>
                </a:cxn>
                <a:cxn ang="0">
                  <a:pos x="9" y="4"/>
                </a:cxn>
                <a:cxn ang="0">
                  <a:pos x="11" y="2"/>
                </a:cxn>
                <a:cxn ang="0">
                  <a:pos x="13" y="0"/>
                </a:cxn>
                <a:cxn ang="0">
                  <a:pos x="14" y="1"/>
                </a:cxn>
                <a:cxn ang="0">
                  <a:pos x="16" y="1"/>
                </a:cxn>
                <a:cxn ang="0">
                  <a:pos x="17" y="4"/>
                </a:cxn>
                <a:cxn ang="0">
                  <a:pos x="17" y="8"/>
                </a:cxn>
                <a:cxn ang="0">
                  <a:pos x="18" y="13"/>
                </a:cxn>
                <a:cxn ang="0">
                  <a:pos x="18" y="18"/>
                </a:cxn>
                <a:cxn ang="0">
                  <a:pos x="18" y="25"/>
                </a:cxn>
                <a:cxn ang="0">
                  <a:pos x="17" y="31"/>
                </a:cxn>
                <a:cxn ang="0">
                  <a:pos x="17" y="38"/>
                </a:cxn>
                <a:cxn ang="0">
                  <a:pos x="16" y="44"/>
                </a:cxn>
                <a:cxn ang="0">
                  <a:pos x="14" y="51"/>
                </a:cxn>
                <a:cxn ang="0">
                  <a:pos x="13" y="55"/>
                </a:cxn>
                <a:cxn ang="0">
                  <a:pos x="11" y="60"/>
                </a:cxn>
                <a:cxn ang="0">
                  <a:pos x="9" y="63"/>
                </a:cxn>
                <a:cxn ang="0">
                  <a:pos x="7" y="66"/>
                </a:cxn>
                <a:cxn ang="0">
                  <a:pos x="5" y="68"/>
                </a:cxn>
                <a:cxn ang="0">
                  <a:pos x="4" y="68"/>
                </a:cxn>
              </a:cxnLst>
              <a:rect l="0" t="0" r="r" b="b"/>
              <a:pathLst>
                <a:path w="18" h="68">
                  <a:moveTo>
                    <a:pt x="4" y="68"/>
                  </a:moveTo>
                  <a:lnTo>
                    <a:pt x="2" y="66"/>
                  </a:lnTo>
                  <a:lnTo>
                    <a:pt x="1" y="63"/>
                  </a:lnTo>
                  <a:lnTo>
                    <a:pt x="0" y="59"/>
                  </a:lnTo>
                  <a:lnTo>
                    <a:pt x="0" y="55"/>
                  </a:lnTo>
                  <a:lnTo>
                    <a:pt x="0" y="49"/>
                  </a:lnTo>
                  <a:lnTo>
                    <a:pt x="0" y="44"/>
                  </a:lnTo>
                  <a:lnTo>
                    <a:pt x="0" y="37"/>
                  </a:lnTo>
                  <a:lnTo>
                    <a:pt x="2" y="31"/>
                  </a:lnTo>
                  <a:lnTo>
                    <a:pt x="2" y="24"/>
                  </a:lnTo>
                  <a:lnTo>
                    <a:pt x="4" y="18"/>
                  </a:lnTo>
                  <a:lnTo>
                    <a:pt x="5" y="12"/>
                  </a:lnTo>
                  <a:lnTo>
                    <a:pt x="7" y="8"/>
                  </a:lnTo>
                  <a:lnTo>
                    <a:pt x="9" y="4"/>
                  </a:lnTo>
                  <a:lnTo>
                    <a:pt x="11" y="2"/>
                  </a:lnTo>
                  <a:lnTo>
                    <a:pt x="13" y="0"/>
                  </a:lnTo>
                  <a:lnTo>
                    <a:pt x="14" y="1"/>
                  </a:lnTo>
                  <a:lnTo>
                    <a:pt x="16" y="1"/>
                  </a:lnTo>
                  <a:lnTo>
                    <a:pt x="17" y="4"/>
                  </a:lnTo>
                  <a:lnTo>
                    <a:pt x="17" y="8"/>
                  </a:lnTo>
                  <a:lnTo>
                    <a:pt x="18" y="13"/>
                  </a:lnTo>
                  <a:lnTo>
                    <a:pt x="18" y="18"/>
                  </a:lnTo>
                  <a:lnTo>
                    <a:pt x="18" y="25"/>
                  </a:lnTo>
                  <a:lnTo>
                    <a:pt x="17" y="31"/>
                  </a:lnTo>
                  <a:lnTo>
                    <a:pt x="17" y="38"/>
                  </a:lnTo>
                  <a:lnTo>
                    <a:pt x="16" y="44"/>
                  </a:lnTo>
                  <a:lnTo>
                    <a:pt x="14" y="51"/>
                  </a:lnTo>
                  <a:lnTo>
                    <a:pt x="13" y="55"/>
                  </a:lnTo>
                  <a:lnTo>
                    <a:pt x="11" y="60"/>
                  </a:lnTo>
                  <a:lnTo>
                    <a:pt x="9" y="63"/>
                  </a:lnTo>
                  <a:lnTo>
                    <a:pt x="7" y="66"/>
                  </a:lnTo>
                  <a:lnTo>
                    <a:pt x="5" y="68"/>
                  </a:lnTo>
                  <a:lnTo>
                    <a:pt x="4" y="68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" name="Freeform 99"/>
            <p:cNvSpPr>
              <a:spLocks/>
            </p:cNvSpPr>
            <p:nvPr/>
          </p:nvSpPr>
          <p:spPr bwMode="auto">
            <a:xfrm>
              <a:off x="4605" y="264"/>
              <a:ext cx="26" cy="60"/>
            </a:xfrm>
            <a:custGeom>
              <a:avLst/>
              <a:gdLst/>
              <a:ahLst/>
              <a:cxnLst>
                <a:cxn ang="0">
                  <a:pos x="24" y="59"/>
                </a:cxn>
                <a:cxn ang="0">
                  <a:pos x="25" y="56"/>
                </a:cxn>
                <a:cxn ang="0">
                  <a:pos x="26" y="54"/>
                </a:cxn>
                <a:cxn ang="0">
                  <a:pos x="26" y="50"/>
                </a:cxn>
                <a:cxn ang="0">
                  <a:pos x="26" y="45"/>
                </a:cxn>
                <a:cxn ang="0">
                  <a:pos x="24" y="39"/>
                </a:cxn>
                <a:cxn ang="0">
                  <a:pos x="23" y="34"/>
                </a:cxn>
                <a:cxn ang="0">
                  <a:pos x="21" y="28"/>
                </a:cxn>
                <a:cxn ang="0">
                  <a:pos x="20" y="23"/>
                </a:cxn>
                <a:cxn ang="0">
                  <a:pos x="17" y="17"/>
                </a:cxn>
                <a:cxn ang="0">
                  <a:pos x="15" y="12"/>
                </a:cxn>
                <a:cxn ang="0">
                  <a:pos x="12" y="7"/>
                </a:cxn>
                <a:cxn ang="0">
                  <a:pos x="10" y="5"/>
                </a:cxn>
                <a:cxn ang="0">
                  <a:pos x="7" y="2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1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2" y="26"/>
                </a:cxn>
                <a:cxn ang="0">
                  <a:pos x="4" y="33"/>
                </a:cxn>
                <a:cxn ang="0">
                  <a:pos x="7" y="39"/>
                </a:cxn>
                <a:cxn ang="0">
                  <a:pos x="9" y="43"/>
                </a:cxn>
                <a:cxn ang="0">
                  <a:pos x="11" y="48"/>
                </a:cxn>
                <a:cxn ang="0">
                  <a:pos x="14" y="52"/>
                </a:cxn>
                <a:cxn ang="0">
                  <a:pos x="16" y="56"/>
                </a:cxn>
                <a:cxn ang="0">
                  <a:pos x="18" y="58"/>
                </a:cxn>
                <a:cxn ang="0">
                  <a:pos x="21" y="60"/>
                </a:cxn>
                <a:cxn ang="0">
                  <a:pos x="23" y="59"/>
                </a:cxn>
                <a:cxn ang="0">
                  <a:pos x="24" y="59"/>
                </a:cxn>
              </a:cxnLst>
              <a:rect l="0" t="0" r="r" b="b"/>
              <a:pathLst>
                <a:path w="26" h="60">
                  <a:moveTo>
                    <a:pt x="24" y="59"/>
                  </a:moveTo>
                  <a:lnTo>
                    <a:pt x="25" y="56"/>
                  </a:lnTo>
                  <a:lnTo>
                    <a:pt x="26" y="54"/>
                  </a:lnTo>
                  <a:lnTo>
                    <a:pt x="26" y="50"/>
                  </a:lnTo>
                  <a:lnTo>
                    <a:pt x="26" y="45"/>
                  </a:lnTo>
                  <a:lnTo>
                    <a:pt x="24" y="39"/>
                  </a:lnTo>
                  <a:lnTo>
                    <a:pt x="23" y="34"/>
                  </a:lnTo>
                  <a:lnTo>
                    <a:pt x="21" y="28"/>
                  </a:lnTo>
                  <a:lnTo>
                    <a:pt x="20" y="23"/>
                  </a:lnTo>
                  <a:lnTo>
                    <a:pt x="17" y="17"/>
                  </a:lnTo>
                  <a:lnTo>
                    <a:pt x="15" y="12"/>
                  </a:lnTo>
                  <a:lnTo>
                    <a:pt x="12" y="7"/>
                  </a:lnTo>
                  <a:lnTo>
                    <a:pt x="10" y="5"/>
                  </a:lnTo>
                  <a:lnTo>
                    <a:pt x="7" y="2"/>
                  </a:lnTo>
                  <a:lnTo>
                    <a:pt x="5" y="0"/>
                  </a:lnTo>
                  <a:lnTo>
                    <a:pt x="3" y="0"/>
                  </a:lnTo>
                  <a:lnTo>
                    <a:pt x="2" y="3"/>
                  </a:lnTo>
                  <a:lnTo>
                    <a:pt x="1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2" y="26"/>
                  </a:lnTo>
                  <a:lnTo>
                    <a:pt x="4" y="33"/>
                  </a:lnTo>
                  <a:lnTo>
                    <a:pt x="7" y="39"/>
                  </a:lnTo>
                  <a:lnTo>
                    <a:pt x="9" y="43"/>
                  </a:lnTo>
                  <a:lnTo>
                    <a:pt x="11" y="48"/>
                  </a:lnTo>
                  <a:lnTo>
                    <a:pt x="14" y="52"/>
                  </a:lnTo>
                  <a:lnTo>
                    <a:pt x="16" y="56"/>
                  </a:lnTo>
                  <a:lnTo>
                    <a:pt x="18" y="58"/>
                  </a:lnTo>
                  <a:lnTo>
                    <a:pt x="21" y="60"/>
                  </a:lnTo>
                  <a:lnTo>
                    <a:pt x="23" y="59"/>
                  </a:lnTo>
                  <a:lnTo>
                    <a:pt x="24" y="59"/>
                  </a:lnTo>
                  <a:close/>
                </a:path>
              </a:pathLst>
            </a:custGeom>
            <a:solidFill>
              <a:srgbClr val="F2F2F2"/>
            </a:solidFill>
            <a:ln w="11113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" name="Freeform 100"/>
            <p:cNvSpPr>
              <a:spLocks/>
            </p:cNvSpPr>
            <p:nvPr/>
          </p:nvSpPr>
          <p:spPr bwMode="auto">
            <a:xfrm>
              <a:off x="4672" y="374"/>
              <a:ext cx="34" cy="47"/>
            </a:xfrm>
            <a:custGeom>
              <a:avLst/>
              <a:gdLst/>
              <a:ahLst/>
              <a:cxnLst>
                <a:cxn ang="0">
                  <a:pos x="34" y="45"/>
                </a:cxn>
                <a:cxn ang="0">
                  <a:pos x="34" y="42"/>
                </a:cxn>
                <a:cxn ang="0">
                  <a:pos x="34" y="38"/>
                </a:cxn>
                <a:cxn ang="0">
                  <a:pos x="33" y="34"/>
                </a:cxn>
                <a:cxn ang="0">
                  <a:pos x="32" y="31"/>
                </a:cxn>
                <a:cxn ang="0">
                  <a:pos x="30" y="26"/>
                </a:cxn>
                <a:cxn ang="0">
                  <a:pos x="28" y="21"/>
                </a:cxn>
                <a:cxn ang="0">
                  <a:pos x="25" y="17"/>
                </a:cxn>
                <a:cxn ang="0">
                  <a:pos x="22" y="13"/>
                </a:cxn>
                <a:cxn ang="0">
                  <a:pos x="18" y="9"/>
                </a:cxn>
                <a:cxn ang="0">
                  <a:pos x="15" y="6"/>
                </a:cxn>
                <a:cxn ang="0">
                  <a:pos x="12" y="3"/>
                </a:cxn>
                <a:cxn ang="0">
                  <a:pos x="9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1"/>
                </a:cxn>
                <a:cxn ang="0">
                  <a:pos x="1" y="4"/>
                </a:cxn>
                <a:cxn ang="0">
                  <a:pos x="0" y="6"/>
                </a:cxn>
                <a:cxn ang="0">
                  <a:pos x="0" y="9"/>
                </a:cxn>
                <a:cxn ang="0">
                  <a:pos x="1" y="13"/>
                </a:cxn>
                <a:cxn ang="0">
                  <a:pos x="3" y="17"/>
                </a:cxn>
                <a:cxn ang="0">
                  <a:pos x="4" y="21"/>
                </a:cxn>
                <a:cxn ang="0">
                  <a:pos x="7" y="27"/>
                </a:cxn>
                <a:cxn ang="0">
                  <a:pos x="9" y="31"/>
                </a:cxn>
                <a:cxn ang="0">
                  <a:pos x="13" y="36"/>
                </a:cxn>
                <a:cxn ang="0">
                  <a:pos x="16" y="40"/>
                </a:cxn>
                <a:cxn ang="0">
                  <a:pos x="19" y="43"/>
                </a:cxn>
                <a:cxn ang="0">
                  <a:pos x="22" y="45"/>
                </a:cxn>
                <a:cxn ang="0">
                  <a:pos x="25" y="47"/>
                </a:cxn>
                <a:cxn ang="0">
                  <a:pos x="28" y="47"/>
                </a:cxn>
                <a:cxn ang="0">
                  <a:pos x="30" y="47"/>
                </a:cxn>
                <a:cxn ang="0">
                  <a:pos x="32" y="46"/>
                </a:cxn>
                <a:cxn ang="0">
                  <a:pos x="34" y="45"/>
                </a:cxn>
              </a:cxnLst>
              <a:rect l="0" t="0" r="r" b="b"/>
              <a:pathLst>
                <a:path w="34" h="47">
                  <a:moveTo>
                    <a:pt x="34" y="45"/>
                  </a:moveTo>
                  <a:lnTo>
                    <a:pt x="34" y="42"/>
                  </a:lnTo>
                  <a:lnTo>
                    <a:pt x="34" y="38"/>
                  </a:lnTo>
                  <a:lnTo>
                    <a:pt x="33" y="34"/>
                  </a:lnTo>
                  <a:lnTo>
                    <a:pt x="32" y="31"/>
                  </a:lnTo>
                  <a:lnTo>
                    <a:pt x="30" y="26"/>
                  </a:lnTo>
                  <a:lnTo>
                    <a:pt x="28" y="21"/>
                  </a:lnTo>
                  <a:lnTo>
                    <a:pt x="25" y="17"/>
                  </a:lnTo>
                  <a:lnTo>
                    <a:pt x="22" y="13"/>
                  </a:lnTo>
                  <a:lnTo>
                    <a:pt x="18" y="9"/>
                  </a:lnTo>
                  <a:lnTo>
                    <a:pt x="15" y="6"/>
                  </a:lnTo>
                  <a:lnTo>
                    <a:pt x="12" y="3"/>
                  </a:lnTo>
                  <a:lnTo>
                    <a:pt x="9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3" y="17"/>
                  </a:lnTo>
                  <a:lnTo>
                    <a:pt x="4" y="21"/>
                  </a:lnTo>
                  <a:lnTo>
                    <a:pt x="7" y="27"/>
                  </a:lnTo>
                  <a:lnTo>
                    <a:pt x="9" y="31"/>
                  </a:lnTo>
                  <a:lnTo>
                    <a:pt x="13" y="36"/>
                  </a:lnTo>
                  <a:lnTo>
                    <a:pt x="16" y="40"/>
                  </a:lnTo>
                  <a:lnTo>
                    <a:pt x="19" y="43"/>
                  </a:lnTo>
                  <a:lnTo>
                    <a:pt x="22" y="45"/>
                  </a:lnTo>
                  <a:lnTo>
                    <a:pt x="25" y="47"/>
                  </a:lnTo>
                  <a:lnTo>
                    <a:pt x="28" y="47"/>
                  </a:lnTo>
                  <a:lnTo>
                    <a:pt x="30" y="47"/>
                  </a:lnTo>
                  <a:lnTo>
                    <a:pt x="32" y="46"/>
                  </a:lnTo>
                  <a:lnTo>
                    <a:pt x="34" y="45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" name="Freeform 101"/>
            <p:cNvSpPr>
              <a:spLocks/>
            </p:cNvSpPr>
            <p:nvPr/>
          </p:nvSpPr>
          <p:spPr bwMode="auto">
            <a:xfrm>
              <a:off x="4639" y="350"/>
              <a:ext cx="26" cy="60"/>
            </a:xfrm>
            <a:custGeom>
              <a:avLst/>
              <a:gdLst/>
              <a:ahLst/>
              <a:cxnLst>
                <a:cxn ang="0">
                  <a:pos x="3" y="59"/>
                </a:cxn>
                <a:cxn ang="0">
                  <a:pos x="1" y="56"/>
                </a:cxn>
                <a:cxn ang="0">
                  <a:pos x="1" y="53"/>
                </a:cxn>
                <a:cxn ang="0">
                  <a:pos x="0" y="49"/>
                </a:cxn>
                <a:cxn ang="0">
                  <a:pos x="1" y="45"/>
                </a:cxn>
                <a:cxn ang="0">
                  <a:pos x="2" y="39"/>
                </a:cxn>
                <a:cxn ang="0">
                  <a:pos x="3" y="34"/>
                </a:cxn>
                <a:cxn ang="0">
                  <a:pos x="5" y="28"/>
                </a:cxn>
                <a:cxn ang="0">
                  <a:pos x="7" y="23"/>
                </a:cxn>
                <a:cxn ang="0">
                  <a:pos x="9" y="17"/>
                </a:cxn>
                <a:cxn ang="0">
                  <a:pos x="12" y="12"/>
                </a:cxn>
                <a:cxn ang="0">
                  <a:pos x="14" y="7"/>
                </a:cxn>
                <a:cxn ang="0">
                  <a:pos x="17" y="4"/>
                </a:cxn>
                <a:cxn ang="0">
                  <a:pos x="19" y="2"/>
                </a:cxn>
                <a:cxn ang="0">
                  <a:pos x="22" y="0"/>
                </a:cxn>
                <a:cxn ang="0">
                  <a:pos x="23" y="0"/>
                </a:cxn>
                <a:cxn ang="0">
                  <a:pos x="25" y="1"/>
                </a:cxn>
                <a:cxn ang="0">
                  <a:pos x="26" y="2"/>
                </a:cxn>
                <a:cxn ang="0">
                  <a:pos x="26" y="6"/>
                </a:cxn>
                <a:cxn ang="0">
                  <a:pos x="26" y="10"/>
                </a:cxn>
                <a:cxn ang="0">
                  <a:pos x="26" y="15"/>
                </a:cxn>
                <a:cxn ang="0">
                  <a:pos x="25" y="20"/>
                </a:cxn>
                <a:cxn ang="0">
                  <a:pos x="24" y="26"/>
                </a:cxn>
                <a:cxn ang="0">
                  <a:pos x="23" y="32"/>
                </a:cxn>
                <a:cxn ang="0">
                  <a:pos x="21" y="39"/>
                </a:cxn>
                <a:cxn ang="0">
                  <a:pos x="18" y="43"/>
                </a:cxn>
                <a:cxn ang="0">
                  <a:pos x="16" y="48"/>
                </a:cxn>
                <a:cxn ang="0">
                  <a:pos x="13" y="52"/>
                </a:cxn>
                <a:cxn ang="0">
                  <a:pos x="11" y="56"/>
                </a:cxn>
                <a:cxn ang="0">
                  <a:pos x="8" y="58"/>
                </a:cxn>
                <a:cxn ang="0">
                  <a:pos x="6" y="60"/>
                </a:cxn>
                <a:cxn ang="0">
                  <a:pos x="4" y="59"/>
                </a:cxn>
                <a:cxn ang="0">
                  <a:pos x="3" y="59"/>
                </a:cxn>
              </a:cxnLst>
              <a:rect l="0" t="0" r="r" b="b"/>
              <a:pathLst>
                <a:path w="26" h="60">
                  <a:moveTo>
                    <a:pt x="3" y="59"/>
                  </a:moveTo>
                  <a:lnTo>
                    <a:pt x="1" y="56"/>
                  </a:lnTo>
                  <a:lnTo>
                    <a:pt x="1" y="53"/>
                  </a:lnTo>
                  <a:lnTo>
                    <a:pt x="0" y="49"/>
                  </a:lnTo>
                  <a:lnTo>
                    <a:pt x="1" y="45"/>
                  </a:lnTo>
                  <a:lnTo>
                    <a:pt x="2" y="39"/>
                  </a:lnTo>
                  <a:lnTo>
                    <a:pt x="3" y="34"/>
                  </a:lnTo>
                  <a:lnTo>
                    <a:pt x="5" y="28"/>
                  </a:lnTo>
                  <a:lnTo>
                    <a:pt x="7" y="23"/>
                  </a:lnTo>
                  <a:lnTo>
                    <a:pt x="9" y="17"/>
                  </a:lnTo>
                  <a:lnTo>
                    <a:pt x="12" y="12"/>
                  </a:lnTo>
                  <a:lnTo>
                    <a:pt x="14" y="7"/>
                  </a:lnTo>
                  <a:lnTo>
                    <a:pt x="17" y="4"/>
                  </a:lnTo>
                  <a:lnTo>
                    <a:pt x="19" y="2"/>
                  </a:lnTo>
                  <a:lnTo>
                    <a:pt x="22" y="0"/>
                  </a:lnTo>
                  <a:lnTo>
                    <a:pt x="23" y="0"/>
                  </a:lnTo>
                  <a:lnTo>
                    <a:pt x="25" y="1"/>
                  </a:lnTo>
                  <a:lnTo>
                    <a:pt x="26" y="2"/>
                  </a:lnTo>
                  <a:lnTo>
                    <a:pt x="26" y="6"/>
                  </a:lnTo>
                  <a:lnTo>
                    <a:pt x="26" y="10"/>
                  </a:lnTo>
                  <a:lnTo>
                    <a:pt x="26" y="15"/>
                  </a:lnTo>
                  <a:lnTo>
                    <a:pt x="25" y="20"/>
                  </a:lnTo>
                  <a:lnTo>
                    <a:pt x="24" y="26"/>
                  </a:lnTo>
                  <a:lnTo>
                    <a:pt x="23" y="32"/>
                  </a:lnTo>
                  <a:lnTo>
                    <a:pt x="21" y="39"/>
                  </a:lnTo>
                  <a:lnTo>
                    <a:pt x="18" y="43"/>
                  </a:lnTo>
                  <a:lnTo>
                    <a:pt x="16" y="48"/>
                  </a:lnTo>
                  <a:lnTo>
                    <a:pt x="13" y="52"/>
                  </a:lnTo>
                  <a:lnTo>
                    <a:pt x="11" y="56"/>
                  </a:lnTo>
                  <a:lnTo>
                    <a:pt x="8" y="58"/>
                  </a:lnTo>
                  <a:lnTo>
                    <a:pt x="6" y="60"/>
                  </a:lnTo>
                  <a:lnTo>
                    <a:pt x="4" y="59"/>
                  </a:lnTo>
                  <a:lnTo>
                    <a:pt x="3" y="59"/>
                  </a:lnTo>
                  <a:close/>
                </a:path>
              </a:pathLst>
            </a:custGeom>
            <a:solidFill>
              <a:srgbClr val="DEDEDE"/>
            </a:solidFill>
            <a:ln w="11113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" name="Freeform 102"/>
            <p:cNvSpPr>
              <a:spLocks/>
            </p:cNvSpPr>
            <p:nvPr/>
          </p:nvSpPr>
          <p:spPr bwMode="auto">
            <a:xfrm>
              <a:off x="4590" y="387"/>
              <a:ext cx="26" cy="60"/>
            </a:xfrm>
            <a:custGeom>
              <a:avLst/>
              <a:gdLst/>
              <a:ahLst/>
              <a:cxnLst>
                <a:cxn ang="0">
                  <a:pos x="25" y="60"/>
                </a:cxn>
                <a:cxn ang="0">
                  <a:pos x="25" y="57"/>
                </a:cxn>
                <a:cxn ang="0">
                  <a:pos x="26" y="53"/>
                </a:cxn>
                <a:cxn ang="0">
                  <a:pos x="25" y="49"/>
                </a:cxn>
                <a:cxn ang="0">
                  <a:pos x="25" y="45"/>
                </a:cxn>
                <a:cxn ang="0">
                  <a:pos x="24" y="40"/>
                </a:cxn>
                <a:cxn ang="0">
                  <a:pos x="23" y="34"/>
                </a:cxn>
                <a:cxn ang="0">
                  <a:pos x="22" y="29"/>
                </a:cxn>
                <a:cxn ang="0">
                  <a:pos x="20" y="23"/>
                </a:cxn>
                <a:cxn ang="0">
                  <a:pos x="17" y="17"/>
                </a:cxn>
                <a:cxn ang="0">
                  <a:pos x="15" y="12"/>
                </a:cxn>
                <a:cxn ang="0">
                  <a:pos x="12" y="8"/>
                </a:cxn>
                <a:cxn ang="0">
                  <a:pos x="10" y="5"/>
                </a:cxn>
                <a:cxn ang="0">
                  <a:pos x="8" y="2"/>
                </a:cxn>
                <a:cxn ang="0">
                  <a:pos x="5" y="1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1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5"/>
                </a:cxn>
                <a:cxn ang="0">
                  <a:pos x="1" y="20"/>
                </a:cxn>
                <a:cxn ang="0">
                  <a:pos x="2" y="25"/>
                </a:cxn>
                <a:cxn ang="0">
                  <a:pos x="4" y="32"/>
                </a:cxn>
                <a:cxn ang="0">
                  <a:pos x="7" y="38"/>
                </a:cxn>
                <a:cxn ang="0">
                  <a:pos x="9" y="42"/>
                </a:cxn>
                <a:cxn ang="0">
                  <a:pos x="11" y="48"/>
                </a:cxn>
                <a:cxn ang="0">
                  <a:pos x="14" y="51"/>
                </a:cxn>
                <a:cxn ang="0">
                  <a:pos x="17" y="55"/>
                </a:cxn>
                <a:cxn ang="0">
                  <a:pos x="19" y="57"/>
                </a:cxn>
                <a:cxn ang="0">
                  <a:pos x="21" y="60"/>
                </a:cxn>
                <a:cxn ang="0">
                  <a:pos x="23" y="60"/>
                </a:cxn>
                <a:cxn ang="0">
                  <a:pos x="25" y="60"/>
                </a:cxn>
              </a:cxnLst>
              <a:rect l="0" t="0" r="r" b="b"/>
              <a:pathLst>
                <a:path w="26" h="60">
                  <a:moveTo>
                    <a:pt x="25" y="60"/>
                  </a:moveTo>
                  <a:lnTo>
                    <a:pt x="25" y="57"/>
                  </a:lnTo>
                  <a:lnTo>
                    <a:pt x="26" y="53"/>
                  </a:lnTo>
                  <a:lnTo>
                    <a:pt x="25" y="49"/>
                  </a:lnTo>
                  <a:lnTo>
                    <a:pt x="25" y="45"/>
                  </a:lnTo>
                  <a:lnTo>
                    <a:pt x="24" y="40"/>
                  </a:lnTo>
                  <a:lnTo>
                    <a:pt x="23" y="34"/>
                  </a:lnTo>
                  <a:lnTo>
                    <a:pt x="22" y="29"/>
                  </a:lnTo>
                  <a:lnTo>
                    <a:pt x="20" y="23"/>
                  </a:lnTo>
                  <a:lnTo>
                    <a:pt x="17" y="17"/>
                  </a:lnTo>
                  <a:lnTo>
                    <a:pt x="15" y="12"/>
                  </a:lnTo>
                  <a:lnTo>
                    <a:pt x="12" y="8"/>
                  </a:lnTo>
                  <a:lnTo>
                    <a:pt x="10" y="5"/>
                  </a:lnTo>
                  <a:lnTo>
                    <a:pt x="8" y="2"/>
                  </a:lnTo>
                  <a:lnTo>
                    <a:pt x="5" y="1"/>
                  </a:lnTo>
                  <a:lnTo>
                    <a:pt x="4" y="0"/>
                  </a:lnTo>
                  <a:lnTo>
                    <a:pt x="2" y="2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5"/>
                  </a:lnTo>
                  <a:lnTo>
                    <a:pt x="1" y="20"/>
                  </a:lnTo>
                  <a:lnTo>
                    <a:pt x="2" y="25"/>
                  </a:lnTo>
                  <a:lnTo>
                    <a:pt x="4" y="32"/>
                  </a:lnTo>
                  <a:lnTo>
                    <a:pt x="7" y="38"/>
                  </a:lnTo>
                  <a:lnTo>
                    <a:pt x="9" y="42"/>
                  </a:lnTo>
                  <a:lnTo>
                    <a:pt x="11" y="48"/>
                  </a:lnTo>
                  <a:lnTo>
                    <a:pt x="14" y="51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60"/>
                  </a:lnTo>
                  <a:lnTo>
                    <a:pt x="23" y="60"/>
                  </a:lnTo>
                  <a:lnTo>
                    <a:pt x="25" y="60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" name="Freeform 103"/>
            <p:cNvSpPr>
              <a:spLocks/>
            </p:cNvSpPr>
            <p:nvPr/>
          </p:nvSpPr>
          <p:spPr bwMode="auto">
            <a:xfrm>
              <a:off x="4735" y="374"/>
              <a:ext cx="18" cy="68"/>
            </a:xfrm>
            <a:custGeom>
              <a:avLst/>
              <a:gdLst/>
              <a:ahLst/>
              <a:cxnLst>
                <a:cxn ang="0">
                  <a:pos x="4" y="68"/>
                </a:cxn>
                <a:cxn ang="0">
                  <a:pos x="2" y="66"/>
                </a:cxn>
                <a:cxn ang="0">
                  <a:pos x="2" y="63"/>
                </a:cxn>
                <a:cxn ang="0">
                  <a:pos x="1" y="59"/>
                </a:cxn>
                <a:cxn ang="0">
                  <a:pos x="0" y="55"/>
                </a:cxn>
                <a:cxn ang="0">
                  <a:pos x="0" y="49"/>
                </a:cxn>
                <a:cxn ang="0">
                  <a:pos x="0" y="43"/>
                </a:cxn>
                <a:cxn ang="0">
                  <a:pos x="1" y="36"/>
                </a:cxn>
                <a:cxn ang="0">
                  <a:pos x="2" y="30"/>
                </a:cxn>
                <a:cxn ang="0">
                  <a:pos x="2" y="23"/>
                </a:cxn>
                <a:cxn ang="0">
                  <a:pos x="4" y="17"/>
                </a:cxn>
                <a:cxn ang="0">
                  <a:pos x="5" y="11"/>
                </a:cxn>
                <a:cxn ang="0">
                  <a:pos x="7" y="7"/>
                </a:cxn>
                <a:cxn ang="0">
                  <a:pos x="8" y="3"/>
                </a:cxn>
                <a:cxn ang="0">
                  <a:pos x="10" y="1"/>
                </a:cxn>
                <a:cxn ang="0">
                  <a:pos x="12" y="0"/>
                </a:cxn>
                <a:cxn ang="0">
                  <a:pos x="14" y="0"/>
                </a:cxn>
                <a:cxn ang="0">
                  <a:pos x="15" y="0"/>
                </a:cxn>
                <a:cxn ang="0">
                  <a:pos x="16" y="3"/>
                </a:cxn>
                <a:cxn ang="0">
                  <a:pos x="17" y="6"/>
                </a:cxn>
                <a:cxn ang="0">
                  <a:pos x="18" y="11"/>
                </a:cxn>
                <a:cxn ang="0">
                  <a:pos x="18" y="16"/>
                </a:cxn>
                <a:cxn ang="0">
                  <a:pos x="18" y="23"/>
                </a:cxn>
                <a:cxn ang="0">
                  <a:pos x="18" y="29"/>
                </a:cxn>
                <a:cxn ang="0">
                  <a:pos x="17" y="36"/>
                </a:cxn>
                <a:cxn ang="0">
                  <a:pos x="16" y="43"/>
                </a:cxn>
                <a:cxn ang="0">
                  <a:pos x="15" y="49"/>
                </a:cxn>
                <a:cxn ang="0">
                  <a:pos x="13" y="55"/>
                </a:cxn>
                <a:cxn ang="0">
                  <a:pos x="12" y="60"/>
                </a:cxn>
                <a:cxn ang="0">
                  <a:pos x="10" y="63"/>
                </a:cxn>
                <a:cxn ang="0">
                  <a:pos x="8" y="66"/>
                </a:cxn>
                <a:cxn ang="0">
                  <a:pos x="6" y="67"/>
                </a:cxn>
                <a:cxn ang="0">
                  <a:pos x="4" y="68"/>
                </a:cxn>
              </a:cxnLst>
              <a:rect l="0" t="0" r="r" b="b"/>
              <a:pathLst>
                <a:path w="18" h="68">
                  <a:moveTo>
                    <a:pt x="4" y="68"/>
                  </a:moveTo>
                  <a:lnTo>
                    <a:pt x="2" y="66"/>
                  </a:lnTo>
                  <a:lnTo>
                    <a:pt x="2" y="63"/>
                  </a:lnTo>
                  <a:lnTo>
                    <a:pt x="1" y="59"/>
                  </a:lnTo>
                  <a:lnTo>
                    <a:pt x="0" y="55"/>
                  </a:lnTo>
                  <a:lnTo>
                    <a:pt x="0" y="49"/>
                  </a:lnTo>
                  <a:lnTo>
                    <a:pt x="0" y="43"/>
                  </a:lnTo>
                  <a:lnTo>
                    <a:pt x="1" y="36"/>
                  </a:lnTo>
                  <a:lnTo>
                    <a:pt x="2" y="30"/>
                  </a:lnTo>
                  <a:lnTo>
                    <a:pt x="2" y="23"/>
                  </a:lnTo>
                  <a:lnTo>
                    <a:pt x="4" y="17"/>
                  </a:lnTo>
                  <a:lnTo>
                    <a:pt x="5" y="11"/>
                  </a:lnTo>
                  <a:lnTo>
                    <a:pt x="7" y="7"/>
                  </a:lnTo>
                  <a:lnTo>
                    <a:pt x="8" y="3"/>
                  </a:lnTo>
                  <a:lnTo>
                    <a:pt x="10" y="1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5" y="0"/>
                  </a:lnTo>
                  <a:lnTo>
                    <a:pt x="16" y="3"/>
                  </a:lnTo>
                  <a:lnTo>
                    <a:pt x="17" y="6"/>
                  </a:lnTo>
                  <a:lnTo>
                    <a:pt x="18" y="11"/>
                  </a:lnTo>
                  <a:lnTo>
                    <a:pt x="18" y="16"/>
                  </a:lnTo>
                  <a:lnTo>
                    <a:pt x="18" y="23"/>
                  </a:lnTo>
                  <a:lnTo>
                    <a:pt x="18" y="29"/>
                  </a:lnTo>
                  <a:lnTo>
                    <a:pt x="17" y="36"/>
                  </a:lnTo>
                  <a:lnTo>
                    <a:pt x="16" y="43"/>
                  </a:lnTo>
                  <a:lnTo>
                    <a:pt x="15" y="49"/>
                  </a:lnTo>
                  <a:lnTo>
                    <a:pt x="13" y="55"/>
                  </a:lnTo>
                  <a:lnTo>
                    <a:pt x="12" y="60"/>
                  </a:lnTo>
                  <a:lnTo>
                    <a:pt x="10" y="63"/>
                  </a:lnTo>
                  <a:lnTo>
                    <a:pt x="8" y="66"/>
                  </a:lnTo>
                  <a:lnTo>
                    <a:pt x="6" y="67"/>
                  </a:lnTo>
                  <a:lnTo>
                    <a:pt x="4" y="68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" name="Freeform 104"/>
            <p:cNvSpPr>
              <a:spLocks/>
            </p:cNvSpPr>
            <p:nvPr/>
          </p:nvSpPr>
          <p:spPr bwMode="auto">
            <a:xfrm>
              <a:off x="4476" y="406"/>
              <a:ext cx="26" cy="60"/>
            </a:xfrm>
            <a:custGeom>
              <a:avLst/>
              <a:gdLst/>
              <a:ahLst/>
              <a:cxnLst>
                <a:cxn ang="0">
                  <a:pos x="25" y="59"/>
                </a:cxn>
                <a:cxn ang="0">
                  <a:pos x="26" y="56"/>
                </a:cxn>
                <a:cxn ang="0">
                  <a:pos x="26" y="53"/>
                </a:cxn>
                <a:cxn ang="0">
                  <a:pos x="26" y="49"/>
                </a:cxn>
                <a:cxn ang="0">
                  <a:pos x="26" y="45"/>
                </a:cxn>
                <a:cxn ang="0">
                  <a:pos x="24" y="39"/>
                </a:cxn>
                <a:cxn ang="0">
                  <a:pos x="23" y="34"/>
                </a:cxn>
                <a:cxn ang="0">
                  <a:pos x="22" y="28"/>
                </a:cxn>
                <a:cxn ang="0">
                  <a:pos x="20" y="23"/>
                </a:cxn>
                <a:cxn ang="0">
                  <a:pos x="17" y="17"/>
                </a:cxn>
                <a:cxn ang="0">
                  <a:pos x="15" y="12"/>
                </a:cxn>
                <a:cxn ang="0">
                  <a:pos x="12" y="7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5" y="0"/>
                </a:cxn>
                <a:cxn ang="0">
                  <a:pos x="4" y="0"/>
                </a:cxn>
                <a:cxn ang="0">
                  <a:pos x="2" y="1"/>
                </a:cxn>
                <a:cxn ang="0">
                  <a:pos x="1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5"/>
                </a:cxn>
                <a:cxn ang="0">
                  <a:pos x="1" y="19"/>
                </a:cxn>
                <a:cxn ang="0">
                  <a:pos x="2" y="26"/>
                </a:cxn>
                <a:cxn ang="0">
                  <a:pos x="4" y="32"/>
                </a:cxn>
                <a:cxn ang="0">
                  <a:pos x="6" y="38"/>
                </a:cxn>
                <a:cxn ang="0">
                  <a:pos x="8" y="43"/>
                </a:cxn>
                <a:cxn ang="0">
                  <a:pos x="11" y="48"/>
                </a:cxn>
                <a:cxn ang="0">
                  <a:pos x="14" y="52"/>
                </a:cxn>
                <a:cxn ang="0">
                  <a:pos x="16" y="56"/>
                </a:cxn>
                <a:cxn ang="0">
                  <a:pos x="18" y="58"/>
                </a:cxn>
                <a:cxn ang="0">
                  <a:pos x="21" y="60"/>
                </a:cxn>
                <a:cxn ang="0">
                  <a:pos x="22" y="59"/>
                </a:cxn>
                <a:cxn ang="0">
                  <a:pos x="25" y="59"/>
                </a:cxn>
              </a:cxnLst>
              <a:rect l="0" t="0" r="r" b="b"/>
              <a:pathLst>
                <a:path w="26" h="60">
                  <a:moveTo>
                    <a:pt x="25" y="59"/>
                  </a:moveTo>
                  <a:lnTo>
                    <a:pt x="26" y="56"/>
                  </a:lnTo>
                  <a:lnTo>
                    <a:pt x="26" y="53"/>
                  </a:lnTo>
                  <a:lnTo>
                    <a:pt x="26" y="49"/>
                  </a:lnTo>
                  <a:lnTo>
                    <a:pt x="26" y="45"/>
                  </a:lnTo>
                  <a:lnTo>
                    <a:pt x="24" y="39"/>
                  </a:lnTo>
                  <a:lnTo>
                    <a:pt x="23" y="34"/>
                  </a:lnTo>
                  <a:lnTo>
                    <a:pt x="22" y="28"/>
                  </a:lnTo>
                  <a:lnTo>
                    <a:pt x="20" y="23"/>
                  </a:lnTo>
                  <a:lnTo>
                    <a:pt x="17" y="17"/>
                  </a:lnTo>
                  <a:lnTo>
                    <a:pt x="15" y="12"/>
                  </a:lnTo>
                  <a:lnTo>
                    <a:pt x="12" y="7"/>
                  </a:lnTo>
                  <a:lnTo>
                    <a:pt x="10" y="4"/>
                  </a:lnTo>
                  <a:lnTo>
                    <a:pt x="8" y="2"/>
                  </a:lnTo>
                  <a:lnTo>
                    <a:pt x="5" y="0"/>
                  </a:lnTo>
                  <a:lnTo>
                    <a:pt x="4" y="0"/>
                  </a:lnTo>
                  <a:lnTo>
                    <a:pt x="2" y="1"/>
                  </a:lnTo>
                  <a:lnTo>
                    <a:pt x="1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5"/>
                  </a:lnTo>
                  <a:lnTo>
                    <a:pt x="1" y="19"/>
                  </a:lnTo>
                  <a:lnTo>
                    <a:pt x="2" y="26"/>
                  </a:lnTo>
                  <a:lnTo>
                    <a:pt x="4" y="32"/>
                  </a:lnTo>
                  <a:lnTo>
                    <a:pt x="6" y="38"/>
                  </a:lnTo>
                  <a:lnTo>
                    <a:pt x="8" y="43"/>
                  </a:lnTo>
                  <a:lnTo>
                    <a:pt x="11" y="48"/>
                  </a:lnTo>
                  <a:lnTo>
                    <a:pt x="14" y="52"/>
                  </a:lnTo>
                  <a:lnTo>
                    <a:pt x="16" y="56"/>
                  </a:lnTo>
                  <a:lnTo>
                    <a:pt x="18" y="58"/>
                  </a:lnTo>
                  <a:lnTo>
                    <a:pt x="21" y="60"/>
                  </a:lnTo>
                  <a:lnTo>
                    <a:pt x="22" y="59"/>
                  </a:lnTo>
                  <a:lnTo>
                    <a:pt x="25" y="59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" name="Freeform 105"/>
            <p:cNvSpPr>
              <a:spLocks/>
            </p:cNvSpPr>
            <p:nvPr/>
          </p:nvSpPr>
          <p:spPr bwMode="auto">
            <a:xfrm>
              <a:off x="4600" y="329"/>
              <a:ext cx="26" cy="60"/>
            </a:xfrm>
            <a:custGeom>
              <a:avLst/>
              <a:gdLst/>
              <a:ahLst/>
              <a:cxnLst>
                <a:cxn ang="0">
                  <a:pos x="2" y="60"/>
                </a:cxn>
                <a:cxn ang="0">
                  <a:pos x="0" y="57"/>
                </a:cxn>
                <a:cxn ang="0">
                  <a:pos x="0" y="53"/>
                </a:cxn>
                <a:cxn ang="0">
                  <a:pos x="0" y="49"/>
                </a:cxn>
                <a:cxn ang="0">
                  <a:pos x="0" y="45"/>
                </a:cxn>
                <a:cxn ang="0">
                  <a:pos x="1" y="40"/>
                </a:cxn>
                <a:cxn ang="0">
                  <a:pos x="2" y="34"/>
                </a:cxn>
                <a:cxn ang="0">
                  <a:pos x="4" y="29"/>
                </a:cxn>
                <a:cxn ang="0">
                  <a:pos x="6" y="23"/>
                </a:cxn>
                <a:cxn ang="0">
                  <a:pos x="9" y="17"/>
                </a:cxn>
                <a:cxn ang="0">
                  <a:pos x="11" y="12"/>
                </a:cxn>
                <a:cxn ang="0">
                  <a:pos x="14" y="7"/>
                </a:cxn>
                <a:cxn ang="0">
                  <a:pos x="16" y="4"/>
                </a:cxn>
                <a:cxn ang="0">
                  <a:pos x="19" y="2"/>
                </a:cxn>
                <a:cxn ang="0">
                  <a:pos x="21" y="0"/>
                </a:cxn>
                <a:cxn ang="0">
                  <a:pos x="23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26" y="6"/>
                </a:cxn>
                <a:cxn ang="0">
                  <a:pos x="26" y="10"/>
                </a:cxn>
                <a:cxn ang="0">
                  <a:pos x="26" y="15"/>
                </a:cxn>
                <a:cxn ang="0">
                  <a:pos x="25" y="20"/>
                </a:cxn>
                <a:cxn ang="0">
                  <a:pos x="23" y="25"/>
                </a:cxn>
                <a:cxn ang="0">
                  <a:pos x="22" y="32"/>
                </a:cxn>
                <a:cxn ang="0">
                  <a:pos x="20" y="38"/>
                </a:cxn>
                <a:cxn ang="0">
                  <a:pos x="17" y="43"/>
                </a:cxn>
                <a:cxn ang="0">
                  <a:pos x="15" y="48"/>
                </a:cxn>
                <a:cxn ang="0">
                  <a:pos x="12" y="52"/>
                </a:cxn>
                <a:cxn ang="0">
                  <a:pos x="10" y="56"/>
                </a:cxn>
                <a:cxn ang="0">
                  <a:pos x="8" y="58"/>
                </a:cxn>
                <a:cxn ang="0">
                  <a:pos x="5" y="60"/>
                </a:cxn>
                <a:cxn ang="0">
                  <a:pos x="3" y="60"/>
                </a:cxn>
                <a:cxn ang="0">
                  <a:pos x="2" y="60"/>
                </a:cxn>
              </a:cxnLst>
              <a:rect l="0" t="0" r="r" b="b"/>
              <a:pathLst>
                <a:path w="26" h="60">
                  <a:moveTo>
                    <a:pt x="2" y="60"/>
                  </a:moveTo>
                  <a:lnTo>
                    <a:pt x="0" y="57"/>
                  </a:lnTo>
                  <a:lnTo>
                    <a:pt x="0" y="53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2" y="34"/>
                  </a:lnTo>
                  <a:lnTo>
                    <a:pt x="4" y="29"/>
                  </a:lnTo>
                  <a:lnTo>
                    <a:pt x="6" y="23"/>
                  </a:lnTo>
                  <a:lnTo>
                    <a:pt x="9" y="17"/>
                  </a:lnTo>
                  <a:lnTo>
                    <a:pt x="11" y="12"/>
                  </a:lnTo>
                  <a:lnTo>
                    <a:pt x="14" y="7"/>
                  </a:lnTo>
                  <a:lnTo>
                    <a:pt x="16" y="4"/>
                  </a:lnTo>
                  <a:lnTo>
                    <a:pt x="19" y="2"/>
                  </a:lnTo>
                  <a:lnTo>
                    <a:pt x="21" y="0"/>
                  </a:lnTo>
                  <a:lnTo>
                    <a:pt x="23" y="0"/>
                  </a:lnTo>
                  <a:lnTo>
                    <a:pt x="25" y="2"/>
                  </a:lnTo>
                  <a:lnTo>
                    <a:pt x="25" y="3"/>
                  </a:lnTo>
                  <a:lnTo>
                    <a:pt x="26" y="6"/>
                  </a:lnTo>
                  <a:lnTo>
                    <a:pt x="26" y="10"/>
                  </a:lnTo>
                  <a:lnTo>
                    <a:pt x="26" y="15"/>
                  </a:lnTo>
                  <a:lnTo>
                    <a:pt x="25" y="20"/>
                  </a:lnTo>
                  <a:lnTo>
                    <a:pt x="23" y="25"/>
                  </a:lnTo>
                  <a:lnTo>
                    <a:pt x="22" y="32"/>
                  </a:lnTo>
                  <a:lnTo>
                    <a:pt x="20" y="38"/>
                  </a:lnTo>
                  <a:lnTo>
                    <a:pt x="17" y="43"/>
                  </a:lnTo>
                  <a:lnTo>
                    <a:pt x="15" y="48"/>
                  </a:lnTo>
                  <a:lnTo>
                    <a:pt x="12" y="52"/>
                  </a:lnTo>
                  <a:lnTo>
                    <a:pt x="10" y="56"/>
                  </a:lnTo>
                  <a:lnTo>
                    <a:pt x="8" y="58"/>
                  </a:lnTo>
                  <a:lnTo>
                    <a:pt x="5" y="60"/>
                  </a:lnTo>
                  <a:lnTo>
                    <a:pt x="3" y="60"/>
                  </a:lnTo>
                  <a:lnTo>
                    <a:pt x="2" y="60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" name="Freeform 106"/>
            <p:cNvSpPr>
              <a:spLocks/>
            </p:cNvSpPr>
            <p:nvPr/>
          </p:nvSpPr>
          <p:spPr bwMode="auto">
            <a:xfrm>
              <a:off x="4706" y="335"/>
              <a:ext cx="34" cy="47"/>
            </a:xfrm>
            <a:custGeom>
              <a:avLst/>
              <a:gdLst/>
              <a:ahLst/>
              <a:cxnLst>
                <a:cxn ang="0">
                  <a:pos x="33" y="44"/>
                </a:cxn>
                <a:cxn ang="0">
                  <a:pos x="34" y="41"/>
                </a:cxn>
                <a:cxn ang="0">
                  <a:pos x="34" y="38"/>
                </a:cxn>
                <a:cxn ang="0">
                  <a:pos x="33" y="34"/>
                </a:cxn>
                <a:cxn ang="0">
                  <a:pos x="32" y="30"/>
                </a:cxn>
                <a:cxn ang="0">
                  <a:pos x="30" y="25"/>
                </a:cxn>
                <a:cxn ang="0">
                  <a:pos x="28" y="21"/>
                </a:cxn>
                <a:cxn ang="0">
                  <a:pos x="25" y="17"/>
                </a:cxn>
                <a:cxn ang="0">
                  <a:pos x="22" y="13"/>
                </a:cxn>
                <a:cxn ang="0">
                  <a:pos x="19" y="9"/>
                </a:cxn>
                <a:cxn ang="0">
                  <a:pos x="15" y="5"/>
                </a:cxn>
                <a:cxn ang="0">
                  <a:pos x="12" y="3"/>
                </a:cxn>
                <a:cxn ang="0">
                  <a:pos x="9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1"/>
                </a:cxn>
                <a:cxn ang="0">
                  <a:pos x="1" y="4"/>
                </a:cxn>
                <a:cxn ang="0">
                  <a:pos x="0" y="6"/>
                </a:cxn>
                <a:cxn ang="0">
                  <a:pos x="0" y="9"/>
                </a:cxn>
                <a:cxn ang="0">
                  <a:pos x="1" y="13"/>
                </a:cxn>
                <a:cxn ang="0">
                  <a:pos x="2" y="17"/>
                </a:cxn>
                <a:cxn ang="0">
                  <a:pos x="4" y="22"/>
                </a:cxn>
                <a:cxn ang="0">
                  <a:pos x="6" y="26"/>
                </a:cxn>
                <a:cxn ang="0">
                  <a:pos x="9" y="30"/>
                </a:cxn>
                <a:cxn ang="0">
                  <a:pos x="12" y="35"/>
                </a:cxn>
                <a:cxn ang="0">
                  <a:pos x="16" y="39"/>
                </a:cxn>
                <a:cxn ang="0">
                  <a:pos x="19" y="41"/>
                </a:cxn>
                <a:cxn ang="0">
                  <a:pos x="22" y="43"/>
                </a:cxn>
                <a:cxn ang="0">
                  <a:pos x="26" y="46"/>
                </a:cxn>
                <a:cxn ang="0">
                  <a:pos x="28" y="46"/>
                </a:cxn>
                <a:cxn ang="0">
                  <a:pos x="30" y="47"/>
                </a:cxn>
                <a:cxn ang="0">
                  <a:pos x="32" y="45"/>
                </a:cxn>
                <a:cxn ang="0">
                  <a:pos x="33" y="44"/>
                </a:cxn>
              </a:cxnLst>
              <a:rect l="0" t="0" r="r" b="b"/>
              <a:pathLst>
                <a:path w="34" h="47">
                  <a:moveTo>
                    <a:pt x="33" y="44"/>
                  </a:moveTo>
                  <a:lnTo>
                    <a:pt x="34" y="41"/>
                  </a:lnTo>
                  <a:lnTo>
                    <a:pt x="34" y="38"/>
                  </a:lnTo>
                  <a:lnTo>
                    <a:pt x="33" y="34"/>
                  </a:lnTo>
                  <a:lnTo>
                    <a:pt x="32" y="30"/>
                  </a:lnTo>
                  <a:lnTo>
                    <a:pt x="30" y="25"/>
                  </a:lnTo>
                  <a:lnTo>
                    <a:pt x="28" y="21"/>
                  </a:lnTo>
                  <a:lnTo>
                    <a:pt x="25" y="17"/>
                  </a:lnTo>
                  <a:lnTo>
                    <a:pt x="22" y="13"/>
                  </a:lnTo>
                  <a:lnTo>
                    <a:pt x="19" y="9"/>
                  </a:lnTo>
                  <a:lnTo>
                    <a:pt x="15" y="5"/>
                  </a:lnTo>
                  <a:lnTo>
                    <a:pt x="12" y="3"/>
                  </a:lnTo>
                  <a:lnTo>
                    <a:pt x="9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1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7"/>
                  </a:lnTo>
                  <a:lnTo>
                    <a:pt x="4" y="22"/>
                  </a:lnTo>
                  <a:lnTo>
                    <a:pt x="6" y="26"/>
                  </a:lnTo>
                  <a:lnTo>
                    <a:pt x="9" y="30"/>
                  </a:lnTo>
                  <a:lnTo>
                    <a:pt x="12" y="35"/>
                  </a:lnTo>
                  <a:lnTo>
                    <a:pt x="16" y="39"/>
                  </a:lnTo>
                  <a:lnTo>
                    <a:pt x="19" y="41"/>
                  </a:lnTo>
                  <a:lnTo>
                    <a:pt x="22" y="43"/>
                  </a:lnTo>
                  <a:lnTo>
                    <a:pt x="26" y="46"/>
                  </a:lnTo>
                  <a:lnTo>
                    <a:pt x="28" y="46"/>
                  </a:lnTo>
                  <a:lnTo>
                    <a:pt x="30" y="47"/>
                  </a:lnTo>
                  <a:lnTo>
                    <a:pt x="32" y="45"/>
                  </a:lnTo>
                  <a:lnTo>
                    <a:pt x="33" y="44"/>
                  </a:lnTo>
                  <a:close/>
                </a:path>
              </a:pathLst>
            </a:custGeom>
            <a:solidFill>
              <a:srgbClr val="EDEDED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" name="Freeform 107"/>
            <p:cNvSpPr>
              <a:spLocks/>
            </p:cNvSpPr>
            <p:nvPr/>
          </p:nvSpPr>
          <p:spPr bwMode="auto">
            <a:xfrm>
              <a:off x="4514" y="368"/>
              <a:ext cx="26" cy="60"/>
            </a:xfrm>
            <a:custGeom>
              <a:avLst/>
              <a:gdLst/>
              <a:ahLst/>
              <a:cxnLst>
                <a:cxn ang="0">
                  <a:pos x="2" y="59"/>
                </a:cxn>
                <a:cxn ang="0">
                  <a:pos x="1" y="57"/>
                </a:cxn>
                <a:cxn ang="0">
                  <a:pos x="0" y="54"/>
                </a:cxn>
                <a:cxn ang="0">
                  <a:pos x="0" y="50"/>
                </a:cxn>
                <a:cxn ang="0">
                  <a:pos x="0" y="46"/>
                </a:cxn>
                <a:cxn ang="0">
                  <a:pos x="1" y="40"/>
                </a:cxn>
                <a:cxn ang="0">
                  <a:pos x="2" y="34"/>
                </a:cxn>
                <a:cxn ang="0">
                  <a:pos x="4" y="29"/>
                </a:cxn>
                <a:cxn ang="0">
                  <a:pos x="6" y="23"/>
                </a:cxn>
                <a:cxn ang="0">
                  <a:pos x="8" y="17"/>
                </a:cxn>
                <a:cxn ang="0">
                  <a:pos x="11" y="12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9" y="1"/>
                </a:cxn>
                <a:cxn ang="0">
                  <a:pos x="21" y="1"/>
                </a:cxn>
                <a:cxn ang="0">
                  <a:pos x="22" y="0"/>
                </a:cxn>
                <a:cxn ang="0">
                  <a:pos x="24" y="2"/>
                </a:cxn>
                <a:cxn ang="0">
                  <a:pos x="25" y="4"/>
                </a:cxn>
                <a:cxn ang="0">
                  <a:pos x="26" y="7"/>
                </a:cxn>
                <a:cxn ang="0">
                  <a:pos x="26" y="10"/>
                </a:cxn>
                <a:cxn ang="0">
                  <a:pos x="26" y="16"/>
                </a:cxn>
                <a:cxn ang="0">
                  <a:pos x="25" y="21"/>
                </a:cxn>
                <a:cxn ang="0">
                  <a:pos x="23" y="27"/>
                </a:cxn>
                <a:cxn ang="0">
                  <a:pos x="22" y="33"/>
                </a:cxn>
                <a:cxn ang="0">
                  <a:pos x="20" y="39"/>
                </a:cxn>
                <a:cxn ang="0">
                  <a:pos x="17" y="44"/>
                </a:cxn>
                <a:cxn ang="0">
                  <a:pos x="15" y="49"/>
                </a:cxn>
                <a:cxn ang="0">
                  <a:pos x="12" y="53"/>
                </a:cxn>
                <a:cxn ang="0">
                  <a:pos x="10" y="57"/>
                </a:cxn>
                <a:cxn ang="0">
                  <a:pos x="7" y="58"/>
                </a:cxn>
                <a:cxn ang="0">
                  <a:pos x="5" y="60"/>
                </a:cxn>
                <a:cxn ang="0">
                  <a:pos x="3" y="59"/>
                </a:cxn>
                <a:cxn ang="0">
                  <a:pos x="2" y="59"/>
                </a:cxn>
              </a:cxnLst>
              <a:rect l="0" t="0" r="r" b="b"/>
              <a:pathLst>
                <a:path w="26" h="60">
                  <a:moveTo>
                    <a:pt x="2" y="59"/>
                  </a:moveTo>
                  <a:lnTo>
                    <a:pt x="1" y="57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0" y="46"/>
                  </a:lnTo>
                  <a:lnTo>
                    <a:pt x="1" y="40"/>
                  </a:lnTo>
                  <a:lnTo>
                    <a:pt x="2" y="34"/>
                  </a:lnTo>
                  <a:lnTo>
                    <a:pt x="4" y="29"/>
                  </a:lnTo>
                  <a:lnTo>
                    <a:pt x="6" y="23"/>
                  </a:lnTo>
                  <a:lnTo>
                    <a:pt x="8" y="17"/>
                  </a:lnTo>
                  <a:lnTo>
                    <a:pt x="11" y="12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9" y="1"/>
                  </a:lnTo>
                  <a:lnTo>
                    <a:pt x="21" y="1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5" y="4"/>
                  </a:lnTo>
                  <a:lnTo>
                    <a:pt x="26" y="7"/>
                  </a:lnTo>
                  <a:lnTo>
                    <a:pt x="26" y="10"/>
                  </a:lnTo>
                  <a:lnTo>
                    <a:pt x="26" y="16"/>
                  </a:lnTo>
                  <a:lnTo>
                    <a:pt x="25" y="21"/>
                  </a:lnTo>
                  <a:lnTo>
                    <a:pt x="23" y="27"/>
                  </a:lnTo>
                  <a:lnTo>
                    <a:pt x="22" y="33"/>
                  </a:lnTo>
                  <a:lnTo>
                    <a:pt x="20" y="39"/>
                  </a:lnTo>
                  <a:lnTo>
                    <a:pt x="17" y="44"/>
                  </a:lnTo>
                  <a:lnTo>
                    <a:pt x="15" y="49"/>
                  </a:lnTo>
                  <a:lnTo>
                    <a:pt x="12" y="53"/>
                  </a:lnTo>
                  <a:lnTo>
                    <a:pt x="10" y="57"/>
                  </a:lnTo>
                  <a:lnTo>
                    <a:pt x="7" y="58"/>
                  </a:lnTo>
                  <a:lnTo>
                    <a:pt x="5" y="60"/>
                  </a:lnTo>
                  <a:lnTo>
                    <a:pt x="3" y="59"/>
                  </a:lnTo>
                  <a:lnTo>
                    <a:pt x="2" y="59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" name="Freeform 108"/>
            <p:cNvSpPr>
              <a:spLocks/>
            </p:cNvSpPr>
            <p:nvPr/>
          </p:nvSpPr>
          <p:spPr bwMode="auto">
            <a:xfrm>
              <a:off x="4400" y="387"/>
              <a:ext cx="25" cy="60"/>
            </a:xfrm>
            <a:custGeom>
              <a:avLst/>
              <a:gdLst/>
              <a:ahLst/>
              <a:cxnLst>
                <a:cxn ang="0">
                  <a:pos x="2" y="60"/>
                </a:cxn>
                <a:cxn ang="0">
                  <a:pos x="0" y="57"/>
                </a:cxn>
                <a:cxn ang="0">
                  <a:pos x="0" y="53"/>
                </a:cxn>
                <a:cxn ang="0">
                  <a:pos x="0" y="49"/>
                </a:cxn>
                <a:cxn ang="0">
                  <a:pos x="0" y="45"/>
                </a:cxn>
                <a:cxn ang="0">
                  <a:pos x="1" y="40"/>
                </a:cxn>
                <a:cxn ang="0">
                  <a:pos x="2" y="34"/>
                </a:cxn>
                <a:cxn ang="0">
                  <a:pos x="4" y="29"/>
                </a:cxn>
                <a:cxn ang="0">
                  <a:pos x="6" y="23"/>
                </a:cxn>
                <a:cxn ang="0">
                  <a:pos x="8" y="17"/>
                </a:cxn>
                <a:cxn ang="0">
                  <a:pos x="11" y="12"/>
                </a:cxn>
                <a:cxn ang="0">
                  <a:pos x="13" y="8"/>
                </a:cxn>
                <a:cxn ang="0">
                  <a:pos x="16" y="5"/>
                </a:cxn>
                <a:cxn ang="0">
                  <a:pos x="18" y="2"/>
                </a:cxn>
                <a:cxn ang="0">
                  <a:pos x="20" y="1"/>
                </a:cxn>
                <a:cxn ang="0">
                  <a:pos x="22" y="0"/>
                </a:cxn>
                <a:cxn ang="0">
                  <a:pos x="24" y="2"/>
                </a:cxn>
                <a:cxn ang="0">
                  <a:pos x="25" y="3"/>
                </a:cxn>
                <a:cxn ang="0">
                  <a:pos x="25" y="6"/>
                </a:cxn>
                <a:cxn ang="0">
                  <a:pos x="25" y="10"/>
                </a:cxn>
                <a:cxn ang="0">
                  <a:pos x="25" y="15"/>
                </a:cxn>
                <a:cxn ang="0">
                  <a:pos x="24" y="20"/>
                </a:cxn>
                <a:cxn ang="0">
                  <a:pos x="23" y="25"/>
                </a:cxn>
                <a:cxn ang="0">
                  <a:pos x="22" y="32"/>
                </a:cxn>
                <a:cxn ang="0">
                  <a:pos x="20" y="38"/>
                </a:cxn>
                <a:cxn ang="0">
                  <a:pos x="17" y="42"/>
                </a:cxn>
                <a:cxn ang="0">
                  <a:pos x="14" y="48"/>
                </a:cxn>
                <a:cxn ang="0">
                  <a:pos x="12" y="51"/>
                </a:cxn>
                <a:cxn ang="0">
                  <a:pos x="9" y="55"/>
                </a:cxn>
                <a:cxn ang="0">
                  <a:pos x="7" y="57"/>
                </a:cxn>
                <a:cxn ang="0">
                  <a:pos x="5" y="60"/>
                </a:cxn>
                <a:cxn ang="0">
                  <a:pos x="3" y="60"/>
                </a:cxn>
                <a:cxn ang="0">
                  <a:pos x="2" y="60"/>
                </a:cxn>
              </a:cxnLst>
              <a:rect l="0" t="0" r="r" b="b"/>
              <a:pathLst>
                <a:path w="25" h="60">
                  <a:moveTo>
                    <a:pt x="2" y="60"/>
                  </a:moveTo>
                  <a:lnTo>
                    <a:pt x="0" y="57"/>
                  </a:lnTo>
                  <a:lnTo>
                    <a:pt x="0" y="53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2" y="34"/>
                  </a:lnTo>
                  <a:lnTo>
                    <a:pt x="4" y="29"/>
                  </a:lnTo>
                  <a:lnTo>
                    <a:pt x="6" y="23"/>
                  </a:lnTo>
                  <a:lnTo>
                    <a:pt x="8" y="17"/>
                  </a:lnTo>
                  <a:lnTo>
                    <a:pt x="11" y="12"/>
                  </a:lnTo>
                  <a:lnTo>
                    <a:pt x="13" y="8"/>
                  </a:lnTo>
                  <a:lnTo>
                    <a:pt x="16" y="5"/>
                  </a:lnTo>
                  <a:lnTo>
                    <a:pt x="18" y="2"/>
                  </a:lnTo>
                  <a:lnTo>
                    <a:pt x="20" y="1"/>
                  </a:lnTo>
                  <a:lnTo>
                    <a:pt x="22" y="0"/>
                  </a:lnTo>
                  <a:lnTo>
                    <a:pt x="24" y="2"/>
                  </a:lnTo>
                  <a:lnTo>
                    <a:pt x="25" y="3"/>
                  </a:lnTo>
                  <a:lnTo>
                    <a:pt x="25" y="6"/>
                  </a:lnTo>
                  <a:lnTo>
                    <a:pt x="25" y="10"/>
                  </a:lnTo>
                  <a:lnTo>
                    <a:pt x="25" y="15"/>
                  </a:lnTo>
                  <a:lnTo>
                    <a:pt x="24" y="20"/>
                  </a:lnTo>
                  <a:lnTo>
                    <a:pt x="23" y="25"/>
                  </a:lnTo>
                  <a:lnTo>
                    <a:pt x="22" y="32"/>
                  </a:lnTo>
                  <a:lnTo>
                    <a:pt x="20" y="38"/>
                  </a:lnTo>
                  <a:lnTo>
                    <a:pt x="17" y="42"/>
                  </a:lnTo>
                  <a:lnTo>
                    <a:pt x="14" y="48"/>
                  </a:lnTo>
                  <a:lnTo>
                    <a:pt x="12" y="51"/>
                  </a:lnTo>
                  <a:lnTo>
                    <a:pt x="9" y="55"/>
                  </a:lnTo>
                  <a:lnTo>
                    <a:pt x="7" y="57"/>
                  </a:lnTo>
                  <a:lnTo>
                    <a:pt x="5" y="60"/>
                  </a:lnTo>
                  <a:lnTo>
                    <a:pt x="3" y="60"/>
                  </a:lnTo>
                  <a:lnTo>
                    <a:pt x="2" y="60"/>
                  </a:lnTo>
                  <a:close/>
                </a:path>
              </a:pathLst>
            </a:custGeom>
            <a:solidFill>
              <a:srgbClr val="D9D9D9"/>
            </a:solidFill>
            <a:ln w="11113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" name="Freeform 109"/>
            <p:cNvSpPr>
              <a:spLocks/>
            </p:cNvSpPr>
            <p:nvPr/>
          </p:nvSpPr>
          <p:spPr bwMode="auto">
            <a:xfrm>
              <a:off x="4439" y="217"/>
              <a:ext cx="39" cy="30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1" y="24"/>
                </a:cxn>
                <a:cxn ang="0">
                  <a:pos x="2" y="26"/>
                </a:cxn>
                <a:cxn ang="0">
                  <a:pos x="4" y="28"/>
                </a:cxn>
                <a:cxn ang="0">
                  <a:pos x="7" y="29"/>
                </a:cxn>
                <a:cxn ang="0">
                  <a:pos x="9" y="29"/>
                </a:cxn>
                <a:cxn ang="0">
                  <a:pos x="13" y="30"/>
                </a:cxn>
                <a:cxn ang="0">
                  <a:pos x="17" y="29"/>
                </a:cxn>
                <a:cxn ang="0">
                  <a:pos x="21" y="28"/>
                </a:cxn>
                <a:cxn ang="0">
                  <a:pos x="25" y="26"/>
                </a:cxn>
                <a:cxn ang="0">
                  <a:pos x="28" y="24"/>
                </a:cxn>
                <a:cxn ang="0">
                  <a:pos x="31" y="22"/>
                </a:cxn>
                <a:cxn ang="0">
                  <a:pos x="34" y="20"/>
                </a:cxn>
                <a:cxn ang="0">
                  <a:pos x="36" y="17"/>
                </a:cxn>
                <a:cxn ang="0">
                  <a:pos x="38" y="15"/>
                </a:cxn>
                <a:cxn ang="0">
                  <a:pos x="39" y="11"/>
                </a:cxn>
                <a:cxn ang="0">
                  <a:pos x="39" y="9"/>
                </a:cxn>
                <a:cxn ang="0">
                  <a:pos x="38" y="6"/>
                </a:cxn>
                <a:cxn ang="0">
                  <a:pos x="37" y="4"/>
                </a:cxn>
                <a:cxn ang="0">
                  <a:pos x="34" y="2"/>
                </a:cxn>
                <a:cxn ang="0">
                  <a:pos x="32" y="1"/>
                </a:cxn>
                <a:cxn ang="0">
                  <a:pos x="28" y="0"/>
                </a:cxn>
                <a:cxn ang="0">
                  <a:pos x="25" y="0"/>
                </a:cxn>
                <a:cxn ang="0">
                  <a:pos x="22" y="0"/>
                </a:cxn>
                <a:cxn ang="0">
                  <a:pos x="19" y="2"/>
                </a:cxn>
                <a:cxn ang="0">
                  <a:pos x="14" y="3"/>
                </a:cxn>
                <a:cxn ang="0">
                  <a:pos x="11" y="5"/>
                </a:cxn>
                <a:cxn ang="0">
                  <a:pos x="7" y="8"/>
                </a:cxn>
                <a:cxn ang="0">
                  <a:pos x="5" y="11"/>
                </a:cxn>
                <a:cxn ang="0">
                  <a:pos x="2" y="13"/>
                </a:cxn>
                <a:cxn ang="0">
                  <a:pos x="1" y="16"/>
                </a:cxn>
                <a:cxn ang="0">
                  <a:pos x="0" y="19"/>
                </a:cxn>
                <a:cxn ang="0">
                  <a:pos x="0" y="22"/>
                </a:cxn>
              </a:cxnLst>
              <a:rect l="0" t="0" r="r" b="b"/>
              <a:pathLst>
                <a:path w="39" h="30">
                  <a:moveTo>
                    <a:pt x="0" y="22"/>
                  </a:moveTo>
                  <a:lnTo>
                    <a:pt x="1" y="24"/>
                  </a:lnTo>
                  <a:lnTo>
                    <a:pt x="2" y="26"/>
                  </a:lnTo>
                  <a:lnTo>
                    <a:pt x="4" y="28"/>
                  </a:lnTo>
                  <a:lnTo>
                    <a:pt x="7" y="29"/>
                  </a:lnTo>
                  <a:lnTo>
                    <a:pt x="9" y="29"/>
                  </a:lnTo>
                  <a:lnTo>
                    <a:pt x="13" y="30"/>
                  </a:lnTo>
                  <a:lnTo>
                    <a:pt x="17" y="29"/>
                  </a:lnTo>
                  <a:lnTo>
                    <a:pt x="21" y="28"/>
                  </a:lnTo>
                  <a:lnTo>
                    <a:pt x="25" y="26"/>
                  </a:lnTo>
                  <a:lnTo>
                    <a:pt x="28" y="24"/>
                  </a:lnTo>
                  <a:lnTo>
                    <a:pt x="31" y="22"/>
                  </a:lnTo>
                  <a:lnTo>
                    <a:pt x="34" y="20"/>
                  </a:lnTo>
                  <a:lnTo>
                    <a:pt x="36" y="17"/>
                  </a:lnTo>
                  <a:lnTo>
                    <a:pt x="38" y="15"/>
                  </a:lnTo>
                  <a:lnTo>
                    <a:pt x="39" y="11"/>
                  </a:lnTo>
                  <a:lnTo>
                    <a:pt x="39" y="9"/>
                  </a:lnTo>
                  <a:lnTo>
                    <a:pt x="38" y="6"/>
                  </a:lnTo>
                  <a:lnTo>
                    <a:pt x="37" y="4"/>
                  </a:lnTo>
                  <a:lnTo>
                    <a:pt x="34" y="2"/>
                  </a:lnTo>
                  <a:lnTo>
                    <a:pt x="32" y="1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2" y="0"/>
                  </a:lnTo>
                  <a:lnTo>
                    <a:pt x="19" y="2"/>
                  </a:lnTo>
                  <a:lnTo>
                    <a:pt x="14" y="3"/>
                  </a:lnTo>
                  <a:lnTo>
                    <a:pt x="11" y="5"/>
                  </a:lnTo>
                  <a:lnTo>
                    <a:pt x="7" y="8"/>
                  </a:lnTo>
                  <a:lnTo>
                    <a:pt x="5" y="11"/>
                  </a:lnTo>
                  <a:lnTo>
                    <a:pt x="2" y="13"/>
                  </a:lnTo>
                  <a:lnTo>
                    <a:pt x="1" y="16"/>
                  </a:lnTo>
                  <a:lnTo>
                    <a:pt x="0" y="19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FFFFFF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" name="Freeform 110"/>
            <p:cNvSpPr>
              <a:spLocks/>
            </p:cNvSpPr>
            <p:nvPr/>
          </p:nvSpPr>
          <p:spPr bwMode="auto">
            <a:xfrm>
              <a:off x="4433" y="303"/>
              <a:ext cx="40" cy="30"/>
            </a:xfrm>
            <a:custGeom>
              <a:avLst/>
              <a:gdLst/>
              <a:ahLst/>
              <a:cxnLst>
                <a:cxn ang="0">
                  <a:pos x="1" y="23"/>
                </a:cxn>
                <a:cxn ang="0">
                  <a:pos x="1" y="25"/>
                </a:cxn>
                <a:cxn ang="0">
                  <a:pos x="3" y="27"/>
                </a:cxn>
                <a:cxn ang="0">
                  <a:pos x="5" y="28"/>
                </a:cxn>
                <a:cxn ang="0">
                  <a:pos x="8" y="30"/>
                </a:cxn>
                <a:cxn ang="0">
                  <a:pos x="11" y="30"/>
                </a:cxn>
                <a:cxn ang="0">
                  <a:pos x="14" y="30"/>
                </a:cxn>
                <a:cxn ang="0">
                  <a:pos x="17" y="29"/>
                </a:cxn>
                <a:cxn ang="0">
                  <a:pos x="22" y="28"/>
                </a:cxn>
                <a:cxn ang="0">
                  <a:pos x="25" y="26"/>
                </a:cxn>
                <a:cxn ang="0">
                  <a:pos x="29" y="24"/>
                </a:cxn>
                <a:cxn ang="0">
                  <a:pos x="32" y="22"/>
                </a:cxn>
                <a:cxn ang="0">
                  <a:pos x="35" y="20"/>
                </a:cxn>
                <a:cxn ang="0">
                  <a:pos x="37" y="17"/>
                </a:cxn>
                <a:cxn ang="0">
                  <a:pos x="39" y="15"/>
                </a:cxn>
                <a:cxn ang="0">
                  <a:pos x="39" y="11"/>
                </a:cxn>
                <a:cxn ang="0">
                  <a:pos x="40" y="9"/>
                </a:cxn>
                <a:cxn ang="0">
                  <a:pos x="39" y="6"/>
                </a:cxn>
                <a:cxn ang="0">
                  <a:pos x="37" y="4"/>
                </a:cxn>
                <a:cxn ang="0">
                  <a:pos x="35" y="2"/>
                </a:cxn>
                <a:cxn ang="0">
                  <a:pos x="33" y="1"/>
                </a:cxn>
                <a:cxn ang="0">
                  <a:pos x="29" y="0"/>
                </a:cxn>
                <a:cxn ang="0">
                  <a:pos x="26" y="0"/>
                </a:cxn>
                <a:cxn ang="0">
                  <a:pos x="22" y="0"/>
                </a:cxn>
                <a:cxn ang="0">
                  <a:pos x="19" y="2"/>
                </a:cxn>
                <a:cxn ang="0">
                  <a:pos x="15" y="3"/>
                </a:cxn>
                <a:cxn ang="0">
                  <a:pos x="11" y="5"/>
                </a:cxn>
                <a:cxn ang="0">
                  <a:pos x="8" y="8"/>
                </a:cxn>
                <a:cxn ang="0">
                  <a:pos x="5" y="11"/>
                </a:cxn>
                <a:cxn ang="0">
                  <a:pos x="3" y="13"/>
                </a:cxn>
                <a:cxn ang="0">
                  <a:pos x="1" y="17"/>
                </a:cxn>
                <a:cxn ang="0">
                  <a:pos x="0" y="19"/>
                </a:cxn>
                <a:cxn ang="0">
                  <a:pos x="1" y="23"/>
                </a:cxn>
              </a:cxnLst>
              <a:rect l="0" t="0" r="r" b="b"/>
              <a:pathLst>
                <a:path w="40" h="30">
                  <a:moveTo>
                    <a:pt x="1" y="23"/>
                  </a:moveTo>
                  <a:lnTo>
                    <a:pt x="1" y="25"/>
                  </a:lnTo>
                  <a:lnTo>
                    <a:pt x="3" y="27"/>
                  </a:lnTo>
                  <a:lnTo>
                    <a:pt x="5" y="28"/>
                  </a:lnTo>
                  <a:lnTo>
                    <a:pt x="8" y="30"/>
                  </a:lnTo>
                  <a:lnTo>
                    <a:pt x="11" y="30"/>
                  </a:lnTo>
                  <a:lnTo>
                    <a:pt x="14" y="30"/>
                  </a:lnTo>
                  <a:lnTo>
                    <a:pt x="17" y="29"/>
                  </a:lnTo>
                  <a:lnTo>
                    <a:pt x="22" y="28"/>
                  </a:lnTo>
                  <a:lnTo>
                    <a:pt x="25" y="26"/>
                  </a:lnTo>
                  <a:lnTo>
                    <a:pt x="29" y="24"/>
                  </a:lnTo>
                  <a:lnTo>
                    <a:pt x="32" y="22"/>
                  </a:lnTo>
                  <a:lnTo>
                    <a:pt x="35" y="20"/>
                  </a:lnTo>
                  <a:lnTo>
                    <a:pt x="37" y="17"/>
                  </a:lnTo>
                  <a:lnTo>
                    <a:pt x="39" y="15"/>
                  </a:lnTo>
                  <a:lnTo>
                    <a:pt x="39" y="11"/>
                  </a:lnTo>
                  <a:lnTo>
                    <a:pt x="40" y="9"/>
                  </a:lnTo>
                  <a:lnTo>
                    <a:pt x="39" y="6"/>
                  </a:lnTo>
                  <a:lnTo>
                    <a:pt x="37" y="4"/>
                  </a:lnTo>
                  <a:lnTo>
                    <a:pt x="35" y="2"/>
                  </a:lnTo>
                  <a:lnTo>
                    <a:pt x="33" y="1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9" y="2"/>
                  </a:lnTo>
                  <a:lnTo>
                    <a:pt x="15" y="3"/>
                  </a:lnTo>
                  <a:lnTo>
                    <a:pt x="11" y="5"/>
                  </a:lnTo>
                  <a:lnTo>
                    <a:pt x="8" y="8"/>
                  </a:lnTo>
                  <a:lnTo>
                    <a:pt x="5" y="11"/>
                  </a:lnTo>
                  <a:lnTo>
                    <a:pt x="3" y="13"/>
                  </a:lnTo>
                  <a:lnTo>
                    <a:pt x="1" y="17"/>
                  </a:lnTo>
                  <a:lnTo>
                    <a:pt x="0" y="19"/>
                  </a:lnTo>
                  <a:lnTo>
                    <a:pt x="1" y="23"/>
                  </a:lnTo>
                  <a:close/>
                </a:path>
              </a:pathLst>
            </a:custGeom>
            <a:solidFill>
              <a:srgbClr val="F7F7F7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" name="Freeform 111"/>
            <p:cNvSpPr>
              <a:spLocks/>
            </p:cNvSpPr>
            <p:nvPr/>
          </p:nvSpPr>
          <p:spPr bwMode="auto">
            <a:xfrm>
              <a:off x="4365" y="323"/>
              <a:ext cx="39" cy="29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1" y="24"/>
                </a:cxn>
                <a:cxn ang="0">
                  <a:pos x="2" y="26"/>
                </a:cxn>
                <a:cxn ang="0">
                  <a:pos x="4" y="27"/>
                </a:cxn>
                <a:cxn ang="0">
                  <a:pos x="7" y="29"/>
                </a:cxn>
                <a:cxn ang="0">
                  <a:pos x="10" y="29"/>
                </a:cxn>
                <a:cxn ang="0">
                  <a:pos x="14" y="29"/>
                </a:cxn>
                <a:cxn ang="0">
                  <a:pos x="17" y="29"/>
                </a:cxn>
                <a:cxn ang="0">
                  <a:pos x="22" y="28"/>
                </a:cxn>
                <a:cxn ang="0">
                  <a:pos x="25" y="26"/>
                </a:cxn>
                <a:cxn ang="0">
                  <a:pos x="29" y="24"/>
                </a:cxn>
                <a:cxn ang="0">
                  <a:pos x="32" y="21"/>
                </a:cxn>
                <a:cxn ang="0">
                  <a:pos x="35" y="19"/>
                </a:cxn>
                <a:cxn ang="0">
                  <a:pos x="37" y="16"/>
                </a:cxn>
                <a:cxn ang="0">
                  <a:pos x="38" y="14"/>
                </a:cxn>
                <a:cxn ang="0">
                  <a:pos x="39" y="10"/>
                </a:cxn>
                <a:cxn ang="0">
                  <a:pos x="39" y="8"/>
                </a:cxn>
                <a:cxn ang="0">
                  <a:pos x="38" y="6"/>
                </a:cxn>
                <a:cxn ang="0">
                  <a:pos x="37" y="4"/>
                </a:cxn>
                <a:cxn ang="0">
                  <a:pos x="35" y="1"/>
                </a:cxn>
                <a:cxn ang="0">
                  <a:pos x="32" y="1"/>
                </a:cxn>
                <a:cxn ang="0">
                  <a:pos x="29" y="0"/>
                </a:cxn>
                <a:cxn ang="0">
                  <a:pos x="26" y="1"/>
                </a:cxn>
                <a:cxn ang="0">
                  <a:pos x="22" y="1"/>
                </a:cxn>
                <a:cxn ang="0">
                  <a:pos x="18" y="3"/>
                </a:cxn>
                <a:cxn ang="0">
                  <a:pos x="14" y="4"/>
                </a:cxn>
                <a:cxn ang="0">
                  <a:pos x="10" y="6"/>
                </a:cxn>
                <a:cxn ang="0">
                  <a:pos x="7" y="8"/>
                </a:cxn>
                <a:cxn ang="0">
                  <a:pos x="5" y="10"/>
                </a:cxn>
                <a:cxn ang="0">
                  <a:pos x="3" y="12"/>
                </a:cxn>
                <a:cxn ang="0">
                  <a:pos x="1" y="16"/>
                </a:cxn>
                <a:cxn ang="0">
                  <a:pos x="0" y="19"/>
                </a:cxn>
                <a:cxn ang="0">
                  <a:pos x="1" y="22"/>
                </a:cxn>
              </a:cxnLst>
              <a:rect l="0" t="0" r="r" b="b"/>
              <a:pathLst>
                <a:path w="39" h="29">
                  <a:moveTo>
                    <a:pt x="1" y="22"/>
                  </a:moveTo>
                  <a:lnTo>
                    <a:pt x="1" y="24"/>
                  </a:lnTo>
                  <a:lnTo>
                    <a:pt x="2" y="26"/>
                  </a:lnTo>
                  <a:lnTo>
                    <a:pt x="4" y="27"/>
                  </a:lnTo>
                  <a:lnTo>
                    <a:pt x="7" y="29"/>
                  </a:lnTo>
                  <a:lnTo>
                    <a:pt x="10" y="29"/>
                  </a:lnTo>
                  <a:lnTo>
                    <a:pt x="14" y="29"/>
                  </a:lnTo>
                  <a:lnTo>
                    <a:pt x="17" y="29"/>
                  </a:lnTo>
                  <a:lnTo>
                    <a:pt x="22" y="28"/>
                  </a:lnTo>
                  <a:lnTo>
                    <a:pt x="25" y="26"/>
                  </a:lnTo>
                  <a:lnTo>
                    <a:pt x="29" y="24"/>
                  </a:lnTo>
                  <a:lnTo>
                    <a:pt x="32" y="21"/>
                  </a:lnTo>
                  <a:lnTo>
                    <a:pt x="35" y="19"/>
                  </a:lnTo>
                  <a:lnTo>
                    <a:pt x="37" y="16"/>
                  </a:lnTo>
                  <a:lnTo>
                    <a:pt x="38" y="14"/>
                  </a:lnTo>
                  <a:lnTo>
                    <a:pt x="39" y="10"/>
                  </a:lnTo>
                  <a:lnTo>
                    <a:pt x="39" y="8"/>
                  </a:lnTo>
                  <a:lnTo>
                    <a:pt x="38" y="6"/>
                  </a:lnTo>
                  <a:lnTo>
                    <a:pt x="37" y="4"/>
                  </a:lnTo>
                  <a:lnTo>
                    <a:pt x="35" y="1"/>
                  </a:lnTo>
                  <a:lnTo>
                    <a:pt x="32" y="1"/>
                  </a:lnTo>
                  <a:lnTo>
                    <a:pt x="29" y="0"/>
                  </a:lnTo>
                  <a:lnTo>
                    <a:pt x="26" y="1"/>
                  </a:lnTo>
                  <a:lnTo>
                    <a:pt x="22" y="1"/>
                  </a:lnTo>
                  <a:lnTo>
                    <a:pt x="18" y="3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7" y="8"/>
                  </a:lnTo>
                  <a:lnTo>
                    <a:pt x="5" y="10"/>
                  </a:lnTo>
                  <a:lnTo>
                    <a:pt x="3" y="12"/>
                  </a:lnTo>
                  <a:lnTo>
                    <a:pt x="1" y="16"/>
                  </a:lnTo>
                  <a:lnTo>
                    <a:pt x="0" y="19"/>
                  </a:lnTo>
                  <a:lnTo>
                    <a:pt x="1" y="22"/>
                  </a:lnTo>
                  <a:close/>
                </a:path>
              </a:pathLst>
            </a:custGeom>
            <a:solidFill>
              <a:srgbClr val="F7F7F7"/>
            </a:solidFill>
            <a:ln w="11113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" name="Freeform 112"/>
            <p:cNvSpPr>
              <a:spLocks/>
            </p:cNvSpPr>
            <p:nvPr/>
          </p:nvSpPr>
          <p:spPr bwMode="auto">
            <a:xfrm>
              <a:off x="4385" y="151"/>
              <a:ext cx="23" cy="62"/>
            </a:xfrm>
            <a:custGeom>
              <a:avLst/>
              <a:gdLst/>
              <a:ahLst/>
              <a:cxnLst>
                <a:cxn ang="0">
                  <a:pos x="3" y="62"/>
                </a:cxn>
                <a:cxn ang="0">
                  <a:pos x="1" y="60"/>
                </a:cxn>
                <a:cxn ang="0">
                  <a:pos x="1" y="57"/>
                </a:cxn>
                <a:cxn ang="0">
                  <a:pos x="0" y="53"/>
                </a:cxn>
                <a:cxn ang="0">
                  <a:pos x="1" y="49"/>
                </a:cxn>
                <a:cxn ang="0">
                  <a:pos x="1" y="43"/>
                </a:cxn>
                <a:cxn ang="0">
                  <a:pos x="2" y="38"/>
                </a:cxn>
                <a:cxn ang="0">
                  <a:pos x="3" y="32"/>
                </a:cxn>
                <a:cxn ang="0">
                  <a:pos x="5" y="26"/>
                </a:cxn>
                <a:cxn ang="0">
                  <a:pos x="6" y="19"/>
                </a:cxn>
                <a:cxn ang="0">
                  <a:pos x="9" y="13"/>
                </a:cxn>
                <a:cxn ang="0">
                  <a:pos x="10" y="8"/>
                </a:cxn>
                <a:cxn ang="0">
                  <a:pos x="13" y="5"/>
                </a:cxn>
                <a:cxn ang="0">
                  <a:pos x="15" y="2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20" y="1"/>
                </a:cxn>
                <a:cxn ang="0">
                  <a:pos x="21" y="2"/>
                </a:cxn>
                <a:cxn ang="0">
                  <a:pos x="22" y="6"/>
                </a:cxn>
                <a:cxn ang="0">
                  <a:pos x="23" y="9"/>
                </a:cxn>
                <a:cxn ang="0">
                  <a:pos x="23" y="14"/>
                </a:cxn>
                <a:cxn ang="0">
                  <a:pos x="22" y="19"/>
                </a:cxn>
                <a:cxn ang="0">
                  <a:pos x="21" y="25"/>
                </a:cxn>
                <a:cxn ang="0">
                  <a:pos x="20" y="31"/>
                </a:cxn>
                <a:cxn ang="0">
                  <a:pos x="19" y="38"/>
                </a:cxn>
                <a:cxn ang="0">
                  <a:pos x="17" y="43"/>
                </a:cxn>
                <a:cxn ang="0">
                  <a:pos x="15" y="49"/>
                </a:cxn>
                <a:cxn ang="0">
                  <a:pos x="12" y="53"/>
                </a:cxn>
                <a:cxn ang="0">
                  <a:pos x="10" y="58"/>
                </a:cxn>
                <a:cxn ang="0">
                  <a:pos x="8" y="60"/>
                </a:cxn>
                <a:cxn ang="0">
                  <a:pos x="6" y="62"/>
                </a:cxn>
                <a:cxn ang="0">
                  <a:pos x="4" y="62"/>
                </a:cxn>
                <a:cxn ang="0">
                  <a:pos x="3" y="62"/>
                </a:cxn>
              </a:cxnLst>
              <a:rect l="0" t="0" r="r" b="b"/>
              <a:pathLst>
                <a:path w="23" h="62">
                  <a:moveTo>
                    <a:pt x="3" y="62"/>
                  </a:moveTo>
                  <a:lnTo>
                    <a:pt x="1" y="60"/>
                  </a:lnTo>
                  <a:lnTo>
                    <a:pt x="1" y="57"/>
                  </a:lnTo>
                  <a:lnTo>
                    <a:pt x="0" y="53"/>
                  </a:lnTo>
                  <a:lnTo>
                    <a:pt x="1" y="49"/>
                  </a:lnTo>
                  <a:lnTo>
                    <a:pt x="1" y="43"/>
                  </a:lnTo>
                  <a:lnTo>
                    <a:pt x="2" y="38"/>
                  </a:lnTo>
                  <a:lnTo>
                    <a:pt x="3" y="32"/>
                  </a:lnTo>
                  <a:lnTo>
                    <a:pt x="5" y="26"/>
                  </a:lnTo>
                  <a:lnTo>
                    <a:pt x="6" y="19"/>
                  </a:lnTo>
                  <a:lnTo>
                    <a:pt x="9" y="13"/>
                  </a:lnTo>
                  <a:lnTo>
                    <a:pt x="10" y="8"/>
                  </a:lnTo>
                  <a:lnTo>
                    <a:pt x="13" y="5"/>
                  </a:lnTo>
                  <a:lnTo>
                    <a:pt x="15" y="2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20" y="1"/>
                  </a:lnTo>
                  <a:lnTo>
                    <a:pt x="21" y="2"/>
                  </a:lnTo>
                  <a:lnTo>
                    <a:pt x="22" y="6"/>
                  </a:lnTo>
                  <a:lnTo>
                    <a:pt x="23" y="9"/>
                  </a:lnTo>
                  <a:lnTo>
                    <a:pt x="23" y="14"/>
                  </a:lnTo>
                  <a:lnTo>
                    <a:pt x="22" y="19"/>
                  </a:lnTo>
                  <a:lnTo>
                    <a:pt x="21" y="25"/>
                  </a:lnTo>
                  <a:lnTo>
                    <a:pt x="20" y="31"/>
                  </a:lnTo>
                  <a:lnTo>
                    <a:pt x="19" y="38"/>
                  </a:lnTo>
                  <a:lnTo>
                    <a:pt x="17" y="43"/>
                  </a:lnTo>
                  <a:lnTo>
                    <a:pt x="15" y="49"/>
                  </a:lnTo>
                  <a:lnTo>
                    <a:pt x="12" y="53"/>
                  </a:lnTo>
                  <a:lnTo>
                    <a:pt x="10" y="58"/>
                  </a:lnTo>
                  <a:lnTo>
                    <a:pt x="8" y="60"/>
                  </a:lnTo>
                  <a:lnTo>
                    <a:pt x="6" y="62"/>
                  </a:lnTo>
                  <a:lnTo>
                    <a:pt x="4" y="62"/>
                  </a:lnTo>
                  <a:lnTo>
                    <a:pt x="3" y="62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" name="Freeform 113"/>
            <p:cNvSpPr>
              <a:spLocks/>
            </p:cNvSpPr>
            <p:nvPr/>
          </p:nvSpPr>
          <p:spPr bwMode="auto">
            <a:xfrm>
              <a:off x="4537" y="141"/>
              <a:ext cx="23" cy="63"/>
            </a:xfrm>
            <a:custGeom>
              <a:avLst/>
              <a:gdLst/>
              <a:ahLst/>
              <a:cxnLst>
                <a:cxn ang="0">
                  <a:pos x="20" y="63"/>
                </a:cxn>
                <a:cxn ang="0">
                  <a:pos x="21" y="61"/>
                </a:cxn>
                <a:cxn ang="0">
                  <a:pos x="22" y="58"/>
                </a:cxn>
                <a:cxn ang="0">
                  <a:pos x="22" y="54"/>
                </a:cxn>
                <a:cxn ang="0">
                  <a:pos x="23" y="50"/>
                </a:cxn>
                <a:cxn ang="0">
                  <a:pos x="22" y="44"/>
                </a:cxn>
                <a:cxn ang="0">
                  <a:pos x="21" y="38"/>
                </a:cxn>
                <a:cxn ang="0">
                  <a:pos x="20" y="32"/>
                </a:cxn>
                <a:cxn ang="0">
                  <a:pos x="19" y="26"/>
                </a:cxn>
                <a:cxn ang="0">
                  <a:pos x="17" y="20"/>
                </a:cxn>
                <a:cxn ang="0">
                  <a:pos x="14" y="14"/>
                </a:cxn>
                <a:cxn ang="0">
                  <a:pos x="12" y="10"/>
                </a:cxn>
                <a:cxn ang="0">
                  <a:pos x="10" y="6"/>
                </a:cxn>
                <a:cxn ang="0">
                  <a:pos x="8" y="3"/>
                </a:cxn>
                <a:cxn ang="0">
                  <a:pos x="6" y="1"/>
                </a:cxn>
                <a:cxn ang="0">
                  <a:pos x="4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9"/>
                </a:cxn>
                <a:cxn ang="0">
                  <a:pos x="2" y="25"/>
                </a:cxn>
                <a:cxn ang="0">
                  <a:pos x="3" y="31"/>
                </a:cxn>
                <a:cxn ang="0">
                  <a:pos x="5" y="38"/>
                </a:cxn>
                <a:cxn ang="0">
                  <a:pos x="6" y="44"/>
                </a:cxn>
                <a:cxn ang="0">
                  <a:pos x="8" y="49"/>
                </a:cxn>
                <a:cxn ang="0">
                  <a:pos x="10" y="53"/>
                </a:cxn>
                <a:cxn ang="0">
                  <a:pos x="13" y="57"/>
                </a:cxn>
                <a:cxn ang="0">
                  <a:pos x="16" y="62"/>
                </a:cxn>
                <a:cxn ang="0">
                  <a:pos x="20" y="63"/>
                </a:cxn>
              </a:cxnLst>
              <a:rect l="0" t="0" r="r" b="b"/>
              <a:pathLst>
                <a:path w="23" h="63">
                  <a:moveTo>
                    <a:pt x="20" y="63"/>
                  </a:moveTo>
                  <a:lnTo>
                    <a:pt x="21" y="61"/>
                  </a:lnTo>
                  <a:lnTo>
                    <a:pt x="22" y="58"/>
                  </a:lnTo>
                  <a:lnTo>
                    <a:pt x="22" y="54"/>
                  </a:lnTo>
                  <a:lnTo>
                    <a:pt x="23" y="50"/>
                  </a:lnTo>
                  <a:lnTo>
                    <a:pt x="22" y="44"/>
                  </a:lnTo>
                  <a:lnTo>
                    <a:pt x="21" y="38"/>
                  </a:lnTo>
                  <a:lnTo>
                    <a:pt x="20" y="32"/>
                  </a:lnTo>
                  <a:lnTo>
                    <a:pt x="19" y="26"/>
                  </a:lnTo>
                  <a:lnTo>
                    <a:pt x="17" y="20"/>
                  </a:lnTo>
                  <a:lnTo>
                    <a:pt x="14" y="14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8" y="3"/>
                  </a:lnTo>
                  <a:lnTo>
                    <a:pt x="6" y="1"/>
                  </a:lnTo>
                  <a:lnTo>
                    <a:pt x="4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3" y="31"/>
                  </a:lnTo>
                  <a:lnTo>
                    <a:pt x="5" y="38"/>
                  </a:lnTo>
                  <a:lnTo>
                    <a:pt x="6" y="44"/>
                  </a:lnTo>
                  <a:lnTo>
                    <a:pt x="8" y="49"/>
                  </a:lnTo>
                  <a:lnTo>
                    <a:pt x="10" y="53"/>
                  </a:lnTo>
                  <a:lnTo>
                    <a:pt x="13" y="57"/>
                  </a:lnTo>
                  <a:lnTo>
                    <a:pt x="16" y="62"/>
                  </a:lnTo>
                  <a:lnTo>
                    <a:pt x="20" y="63"/>
                  </a:lnTo>
                  <a:close/>
                </a:path>
              </a:pathLst>
            </a:custGeom>
            <a:solidFill>
              <a:srgbClr val="F5F5F5"/>
            </a:solidFill>
            <a:ln w="11113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" name="Freeform 114"/>
            <p:cNvSpPr>
              <a:spLocks/>
            </p:cNvSpPr>
            <p:nvPr/>
          </p:nvSpPr>
          <p:spPr bwMode="auto">
            <a:xfrm>
              <a:off x="4375" y="195"/>
              <a:ext cx="29" cy="6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1" y="3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1" y="16"/>
                </a:cxn>
                <a:cxn ang="0">
                  <a:pos x="2" y="20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8" y="39"/>
                </a:cxn>
                <a:cxn ang="0">
                  <a:pos x="11" y="44"/>
                </a:cxn>
                <a:cxn ang="0">
                  <a:pos x="14" y="49"/>
                </a:cxn>
                <a:cxn ang="0">
                  <a:pos x="16" y="53"/>
                </a:cxn>
                <a:cxn ang="0">
                  <a:pos x="19" y="57"/>
                </a:cxn>
                <a:cxn ang="0">
                  <a:pos x="21" y="59"/>
                </a:cxn>
                <a:cxn ang="0">
                  <a:pos x="24" y="60"/>
                </a:cxn>
                <a:cxn ang="0">
                  <a:pos x="26" y="60"/>
                </a:cxn>
                <a:cxn ang="0">
                  <a:pos x="28" y="59"/>
                </a:cxn>
                <a:cxn ang="0">
                  <a:pos x="28" y="57"/>
                </a:cxn>
                <a:cxn ang="0">
                  <a:pos x="29" y="53"/>
                </a:cxn>
                <a:cxn ang="0">
                  <a:pos x="29" y="48"/>
                </a:cxn>
                <a:cxn ang="0">
                  <a:pos x="28" y="44"/>
                </a:cxn>
                <a:cxn ang="0">
                  <a:pos x="27" y="38"/>
                </a:cxn>
                <a:cxn ang="0">
                  <a:pos x="26" y="33"/>
                </a:cxn>
                <a:cxn ang="0">
                  <a:pos x="24" y="27"/>
                </a:cxn>
                <a:cxn ang="0">
                  <a:pos x="22" y="22"/>
                </a:cxn>
                <a:cxn ang="0">
                  <a:pos x="19" y="16"/>
                </a:cxn>
                <a:cxn ang="0">
                  <a:pos x="16" y="11"/>
                </a:cxn>
                <a:cxn ang="0">
                  <a:pos x="13" y="7"/>
                </a:cxn>
                <a:cxn ang="0">
                  <a:pos x="10" y="4"/>
                </a:cxn>
                <a:cxn ang="0">
                  <a:pos x="8" y="1"/>
                </a:cxn>
                <a:cxn ang="0">
                  <a:pos x="5" y="1"/>
                </a:cxn>
                <a:cxn ang="0">
                  <a:pos x="3" y="0"/>
                </a:cxn>
                <a:cxn ang="0">
                  <a:pos x="2" y="2"/>
                </a:cxn>
              </a:cxnLst>
              <a:rect l="0" t="0" r="r" b="b"/>
              <a:pathLst>
                <a:path w="29" h="60">
                  <a:moveTo>
                    <a:pt x="2" y="2"/>
                  </a:moveTo>
                  <a:lnTo>
                    <a:pt x="1" y="3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6"/>
                  </a:lnTo>
                  <a:lnTo>
                    <a:pt x="2" y="20"/>
                  </a:lnTo>
                  <a:lnTo>
                    <a:pt x="4" y="27"/>
                  </a:lnTo>
                  <a:lnTo>
                    <a:pt x="6" y="33"/>
                  </a:lnTo>
                  <a:lnTo>
                    <a:pt x="8" y="39"/>
                  </a:lnTo>
                  <a:lnTo>
                    <a:pt x="11" y="44"/>
                  </a:lnTo>
                  <a:lnTo>
                    <a:pt x="14" y="49"/>
                  </a:lnTo>
                  <a:lnTo>
                    <a:pt x="16" y="53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4" y="60"/>
                  </a:lnTo>
                  <a:lnTo>
                    <a:pt x="26" y="60"/>
                  </a:lnTo>
                  <a:lnTo>
                    <a:pt x="28" y="59"/>
                  </a:lnTo>
                  <a:lnTo>
                    <a:pt x="28" y="57"/>
                  </a:lnTo>
                  <a:lnTo>
                    <a:pt x="29" y="53"/>
                  </a:lnTo>
                  <a:lnTo>
                    <a:pt x="29" y="48"/>
                  </a:lnTo>
                  <a:lnTo>
                    <a:pt x="28" y="44"/>
                  </a:lnTo>
                  <a:lnTo>
                    <a:pt x="27" y="38"/>
                  </a:lnTo>
                  <a:lnTo>
                    <a:pt x="26" y="33"/>
                  </a:lnTo>
                  <a:lnTo>
                    <a:pt x="24" y="27"/>
                  </a:lnTo>
                  <a:lnTo>
                    <a:pt x="22" y="22"/>
                  </a:lnTo>
                  <a:lnTo>
                    <a:pt x="19" y="16"/>
                  </a:lnTo>
                  <a:lnTo>
                    <a:pt x="16" y="11"/>
                  </a:lnTo>
                  <a:lnTo>
                    <a:pt x="13" y="7"/>
                  </a:lnTo>
                  <a:lnTo>
                    <a:pt x="10" y="4"/>
                  </a:lnTo>
                  <a:lnTo>
                    <a:pt x="8" y="1"/>
                  </a:lnTo>
                  <a:lnTo>
                    <a:pt x="5" y="1"/>
                  </a:lnTo>
                  <a:lnTo>
                    <a:pt x="3" y="0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" name="Freeform 115"/>
            <p:cNvSpPr>
              <a:spLocks/>
            </p:cNvSpPr>
            <p:nvPr/>
          </p:nvSpPr>
          <p:spPr bwMode="auto">
            <a:xfrm>
              <a:off x="4302" y="301"/>
              <a:ext cx="28" cy="59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3"/>
                </a:cxn>
                <a:cxn ang="0">
                  <a:pos x="0" y="6"/>
                </a:cxn>
                <a:cxn ang="0">
                  <a:pos x="0" y="11"/>
                </a:cxn>
                <a:cxn ang="0">
                  <a:pos x="0" y="16"/>
                </a:cxn>
                <a:cxn ang="0">
                  <a:pos x="1" y="21"/>
                </a:cxn>
                <a:cxn ang="0">
                  <a:pos x="3" y="27"/>
                </a:cxn>
                <a:cxn ang="0">
                  <a:pos x="4" y="33"/>
                </a:cxn>
                <a:cxn ang="0">
                  <a:pos x="7" y="39"/>
                </a:cxn>
                <a:cxn ang="0">
                  <a:pos x="9" y="44"/>
                </a:cxn>
                <a:cxn ang="0">
                  <a:pos x="12" y="49"/>
                </a:cxn>
                <a:cxn ang="0">
                  <a:pos x="15" y="53"/>
                </a:cxn>
                <a:cxn ang="0">
                  <a:pos x="18" y="56"/>
                </a:cxn>
                <a:cxn ang="0">
                  <a:pos x="20" y="58"/>
                </a:cxn>
                <a:cxn ang="0">
                  <a:pos x="23" y="59"/>
                </a:cxn>
                <a:cxn ang="0">
                  <a:pos x="25" y="59"/>
                </a:cxn>
                <a:cxn ang="0">
                  <a:pos x="26" y="58"/>
                </a:cxn>
                <a:cxn ang="0">
                  <a:pos x="27" y="56"/>
                </a:cxn>
                <a:cxn ang="0">
                  <a:pos x="28" y="52"/>
                </a:cxn>
                <a:cxn ang="0">
                  <a:pos x="28" y="47"/>
                </a:cxn>
                <a:cxn ang="0">
                  <a:pos x="28" y="43"/>
                </a:cxn>
                <a:cxn ang="0">
                  <a:pos x="26" y="38"/>
                </a:cxn>
                <a:cxn ang="0">
                  <a:pos x="25" y="32"/>
                </a:cxn>
                <a:cxn ang="0">
                  <a:pos x="23" y="27"/>
                </a:cxn>
                <a:cxn ang="0">
                  <a:pos x="20" y="22"/>
                </a:cxn>
                <a:cxn ang="0">
                  <a:pos x="17" y="16"/>
                </a:cxn>
                <a:cxn ang="0">
                  <a:pos x="15" y="11"/>
                </a:cxn>
                <a:cxn ang="0">
                  <a:pos x="12" y="6"/>
                </a:cxn>
                <a:cxn ang="0">
                  <a:pos x="9" y="4"/>
                </a:cxn>
                <a:cxn ang="0">
                  <a:pos x="7" y="1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28" h="59">
                  <a:moveTo>
                    <a:pt x="1" y="2"/>
                  </a:moveTo>
                  <a:lnTo>
                    <a:pt x="0" y="3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6"/>
                  </a:lnTo>
                  <a:lnTo>
                    <a:pt x="1" y="21"/>
                  </a:lnTo>
                  <a:lnTo>
                    <a:pt x="3" y="27"/>
                  </a:lnTo>
                  <a:lnTo>
                    <a:pt x="4" y="33"/>
                  </a:lnTo>
                  <a:lnTo>
                    <a:pt x="7" y="39"/>
                  </a:lnTo>
                  <a:lnTo>
                    <a:pt x="9" y="44"/>
                  </a:lnTo>
                  <a:lnTo>
                    <a:pt x="12" y="49"/>
                  </a:lnTo>
                  <a:lnTo>
                    <a:pt x="15" y="53"/>
                  </a:lnTo>
                  <a:lnTo>
                    <a:pt x="18" y="56"/>
                  </a:lnTo>
                  <a:lnTo>
                    <a:pt x="20" y="58"/>
                  </a:lnTo>
                  <a:lnTo>
                    <a:pt x="23" y="59"/>
                  </a:lnTo>
                  <a:lnTo>
                    <a:pt x="25" y="59"/>
                  </a:lnTo>
                  <a:lnTo>
                    <a:pt x="26" y="58"/>
                  </a:lnTo>
                  <a:lnTo>
                    <a:pt x="27" y="56"/>
                  </a:lnTo>
                  <a:lnTo>
                    <a:pt x="28" y="52"/>
                  </a:lnTo>
                  <a:lnTo>
                    <a:pt x="28" y="47"/>
                  </a:lnTo>
                  <a:lnTo>
                    <a:pt x="28" y="43"/>
                  </a:lnTo>
                  <a:lnTo>
                    <a:pt x="26" y="38"/>
                  </a:lnTo>
                  <a:lnTo>
                    <a:pt x="25" y="32"/>
                  </a:lnTo>
                  <a:lnTo>
                    <a:pt x="23" y="27"/>
                  </a:lnTo>
                  <a:lnTo>
                    <a:pt x="20" y="22"/>
                  </a:lnTo>
                  <a:lnTo>
                    <a:pt x="17" y="16"/>
                  </a:lnTo>
                  <a:lnTo>
                    <a:pt x="15" y="11"/>
                  </a:lnTo>
                  <a:lnTo>
                    <a:pt x="12" y="6"/>
                  </a:lnTo>
                  <a:lnTo>
                    <a:pt x="9" y="4"/>
                  </a:lnTo>
                  <a:lnTo>
                    <a:pt x="7" y="1"/>
                  </a:lnTo>
                  <a:lnTo>
                    <a:pt x="4" y="0"/>
                  </a:lnTo>
                  <a:lnTo>
                    <a:pt x="3" y="0"/>
                  </a:lnTo>
                  <a:lnTo>
                    <a:pt x="1" y="2"/>
                  </a:lnTo>
                  <a:close/>
                </a:path>
              </a:pathLst>
            </a:custGeom>
            <a:solidFill>
              <a:srgbClr val="F7F7F7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" name="Freeform 116"/>
            <p:cNvSpPr>
              <a:spLocks/>
            </p:cNvSpPr>
            <p:nvPr/>
          </p:nvSpPr>
          <p:spPr bwMode="auto">
            <a:xfrm>
              <a:off x="4345" y="178"/>
              <a:ext cx="29" cy="60"/>
            </a:xfrm>
            <a:custGeom>
              <a:avLst/>
              <a:gdLst/>
              <a:ahLst/>
              <a:cxnLst>
                <a:cxn ang="0">
                  <a:pos x="2" y="59"/>
                </a:cxn>
                <a:cxn ang="0">
                  <a:pos x="1" y="56"/>
                </a:cxn>
                <a:cxn ang="0">
                  <a:pos x="0" y="53"/>
                </a:cxn>
                <a:cxn ang="0">
                  <a:pos x="0" y="48"/>
                </a:cxn>
                <a:cxn ang="0">
                  <a:pos x="1" y="44"/>
                </a:cxn>
                <a:cxn ang="0">
                  <a:pos x="2" y="38"/>
                </a:cxn>
                <a:cxn ang="0">
                  <a:pos x="4" y="33"/>
                </a:cxn>
                <a:cxn ang="0">
                  <a:pos x="6" y="27"/>
                </a:cxn>
                <a:cxn ang="0">
                  <a:pos x="8" y="22"/>
                </a:cxn>
                <a:cxn ang="0">
                  <a:pos x="11" y="16"/>
                </a:cxn>
                <a:cxn ang="0">
                  <a:pos x="14" y="11"/>
                </a:cxn>
                <a:cxn ang="0">
                  <a:pos x="16" y="7"/>
                </a:cxn>
                <a:cxn ang="0">
                  <a:pos x="19" y="4"/>
                </a:cxn>
                <a:cxn ang="0">
                  <a:pos x="22" y="1"/>
                </a:cxn>
                <a:cxn ang="0">
                  <a:pos x="24" y="1"/>
                </a:cxn>
                <a:cxn ang="0">
                  <a:pos x="26" y="0"/>
                </a:cxn>
                <a:cxn ang="0">
                  <a:pos x="28" y="2"/>
                </a:cxn>
                <a:cxn ang="0">
                  <a:pos x="29" y="3"/>
                </a:cxn>
                <a:cxn ang="0">
                  <a:pos x="29" y="7"/>
                </a:cxn>
                <a:cxn ang="0">
                  <a:pos x="29" y="11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7"/>
                </a:cxn>
                <a:cxn ang="0">
                  <a:pos x="24" y="33"/>
                </a:cxn>
                <a:cxn ang="0">
                  <a:pos x="22" y="39"/>
                </a:cxn>
                <a:cxn ang="0">
                  <a:pos x="19" y="45"/>
                </a:cxn>
                <a:cxn ang="0">
                  <a:pos x="16" y="50"/>
                </a:cxn>
                <a:cxn ang="0">
                  <a:pos x="13" y="54"/>
                </a:cxn>
                <a:cxn ang="0">
                  <a:pos x="11" y="57"/>
                </a:cxn>
                <a:cxn ang="0">
                  <a:pos x="8" y="59"/>
                </a:cxn>
                <a:cxn ang="0">
                  <a:pos x="6" y="60"/>
                </a:cxn>
                <a:cxn ang="0">
                  <a:pos x="4" y="60"/>
                </a:cxn>
                <a:cxn ang="0">
                  <a:pos x="2" y="59"/>
                </a:cxn>
              </a:cxnLst>
              <a:rect l="0" t="0" r="r" b="b"/>
              <a:pathLst>
                <a:path w="29" h="60">
                  <a:moveTo>
                    <a:pt x="2" y="59"/>
                  </a:moveTo>
                  <a:lnTo>
                    <a:pt x="1" y="56"/>
                  </a:lnTo>
                  <a:lnTo>
                    <a:pt x="0" y="53"/>
                  </a:lnTo>
                  <a:lnTo>
                    <a:pt x="0" y="48"/>
                  </a:lnTo>
                  <a:lnTo>
                    <a:pt x="1" y="44"/>
                  </a:lnTo>
                  <a:lnTo>
                    <a:pt x="2" y="38"/>
                  </a:lnTo>
                  <a:lnTo>
                    <a:pt x="4" y="33"/>
                  </a:lnTo>
                  <a:lnTo>
                    <a:pt x="6" y="27"/>
                  </a:lnTo>
                  <a:lnTo>
                    <a:pt x="8" y="22"/>
                  </a:lnTo>
                  <a:lnTo>
                    <a:pt x="11" y="16"/>
                  </a:lnTo>
                  <a:lnTo>
                    <a:pt x="14" y="11"/>
                  </a:lnTo>
                  <a:lnTo>
                    <a:pt x="16" y="7"/>
                  </a:lnTo>
                  <a:lnTo>
                    <a:pt x="19" y="4"/>
                  </a:lnTo>
                  <a:lnTo>
                    <a:pt x="22" y="1"/>
                  </a:lnTo>
                  <a:lnTo>
                    <a:pt x="24" y="1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29" y="3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29" y="16"/>
                  </a:lnTo>
                  <a:lnTo>
                    <a:pt x="27" y="21"/>
                  </a:lnTo>
                  <a:lnTo>
                    <a:pt x="26" y="27"/>
                  </a:lnTo>
                  <a:lnTo>
                    <a:pt x="24" y="33"/>
                  </a:lnTo>
                  <a:lnTo>
                    <a:pt x="22" y="39"/>
                  </a:lnTo>
                  <a:lnTo>
                    <a:pt x="19" y="45"/>
                  </a:lnTo>
                  <a:lnTo>
                    <a:pt x="16" y="50"/>
                  </a:lnTo>
                  <a:lnTo>
                    <a:pt x="13" y="54"/>
                  </a:lnTo>
                  <a:lnTo>
                    <a:pt x="11" y="57"/>
                  </a:lnTo>
                  <a:lnTo>
                    <a:pt x="8" y="59"/>
                  </a:lnTo>
                  <a:lnTo>
                    <a:pt x="6" y="60"/>
                  </a:lnTo>
                  <a:lnTo>
                    <a:pt x="4" y="60"/>
                  </a:lnTo>
                  <a:lnTo>
                    <a:pt x="2" y="59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" name="Freeform 117"/>
            <p:cNvSpPr>
              <a:spLocks/>
            </p:cNvSpPr>
            <p:nvPr/>
          </p:nvSpPr>
          <p:spPr bwMode="auto">
            <a:xfrm>
              <a:off x="4272" y="285"/>
              <a:ext cx="28" cy="58"/>
            </a:xfrm>
            <a:custGeom>
              <a:avLst/>
              <a:gdLst/>
              <a:ahLst/>
              <a:cxnLst>
                <a:cxn ang="0">
                  <a:pos x="2" y="57"/>
                </a:cxn>
                <a:cxn ang="0">
                  <a:pos x="0" y="54"/>
                </a:cxn>
                <a:cxn ang="0">
                  <a:pos x="0" y="51"/>
                </a:cxn>
                <a:cxn ang="0">
                  <a:pos x="0" y="47"/>
                </a:cxn>
                <a:cxn ang="0">
                  <a:pos x="0" y="43"/>
                </a:cxn>
                <a:cxn ang="0">
                  <a:pos x="1" y="37"/>
                </a:cxn>
                <a:cxn ang="0">
                  <a:pos x="3" y="32"/>
                </a:cxn>
                <a:cxn ang="0">
                  <a:pos x="5" y="27"/>
                </a:cxn>
                <a:cxn ang="0">
                  <a:pos x="8" y="21"/>
                </a:cxn>
                <a:cxn ang="0">
                  <a:pos x="10" y="15"/>
                </a:cxn>
                <a:cxn ang="0">
                  <a:pos x="13" y="10"/>
                </a:cxn>
                <a:cxn ang="0">
                  <a:pos x="16" y="6"/>
                </a:cxn>
                <a:cxn ang="0">
                  <a:pos x="19" y="3"/>
                </a:cxn>
                <a:cxn ang="0">
                  <a:pos x="21" y="1"/>
                </a:cxn>
                <a:cxn ang="0">
                  <a:pos x="23" y="0"/>
                </a:cxn>
                <a:cxn ang="0">
                  <a:pos x="25" y="0"/>
                </a:cxn>
                <a:cxn ang="0">
                  <a:pos x="27" y="2"/>
                </a:cxn>
                <a:cxn ang="0">
                  <a:pos x="28" y="3"/>
                </a:cxn>
                <a:cxn ang="0">
                  <a:pos x="28" y="7"/>
                </a:cxn>
                <a:cxn ang="0">
                  <a:pos x="28" y="11"/>
                </a:cxn>
                <a:cxn ang="0">
                  <a:pos x="28" y="16"/>
                </a:cxn>
                <a:cxn ang="0">
                  <a:pos x="27" y="20"/>
                </a:cxn>
                <a:cxn ang="0">
                  <a:pos x="25" y="26"/>
                </a:cxn>
                <a:cxn ang="0">
                  <a:pos x="23" y="32"/>
                </a:cxn>
                <a:cxn ang="0">
                  <a:pos x="21" y="38"/>
                </a:cxn>
                <a:cxn ang="0">
                  <a:pos x="18" y="43"/>
                </a:cxn>
                <a:cxn ang="0">
                  <a:pos x="15" y="48"/>
                </a:cxn>
                <a:cxn ang="0">
                  <a:pos x="12" y="52"/>
                </a:cxn>
                <a:cxn ang="0">
                  <a:pos x="10" y="55"/>
                </a:cxn>
                <a:cxn ang="0">
                  <a:pos x="7" y="57"/>
                </a:cxn>
                <a:cxn ang="0">
                  <a:pos x="5" y="58"/>
                </a:cxn>
                <a:cxn ang="0">
                  <a:pos x="3" y="58"/>
                </a:cxn>
                <a:cxn ang="0">
                  <a:pos x="2" y="57"/>
                </a:cxn>
              </a:cxnLst>
              <a:rect l="0" t="0" r="r" b="b"/>
              <a:pathLst>
                <a:path w="28" h="58">
                  <a:moveTo>
                    <a:pt x="2" y="57"/>
                  </a:moveTo>
                  <a:lnTo>
                    <a:pt x="0" y="54"/>
                  </a:lnTo>
                  <a:lnTo>
                    <a:pt x="0" y="51"/>
                  </a:lnTo>
                  <a:lnTo>
                    <a:pt x="0" y="47"/>
                  </a:lnTo>
                  <a:lnTo>
                    <a:pt x="0" y="43"/>
                  </a:lnTo>
                  <a:lnTo>
                    <a:pt x="1" y="37"/>
                  </a:lnTo>
                  <a:lnTo>
                    <a:pt x="3" y="32"/>
                  </a:lnTo>
                  <a:lnTo>
                    <a:pt x="5" y="27"/>
                  </a:lnTo>
                  <a:lnTo>
                    <a:pt x="8" y="21"/>
                  </a:lnTo>
                  <a:lnTo>
                    <a:pt x="10" y="15"/>
                  </a:lnTo>
                  <a:lnTo>
                    <a:pt x="13" y="10"/>
                  </a:lnTo>
                  <a:lnTo>
                    <a:pt x="16" y="6"/>
                  </a:lnTo>
                  <a:lnTo>
                    <a:pt x="19" y="3"/>
                  </a:lnTo>
                  <a:lnTo>
                    <a:pt x="21" y="1"/>
                  </a:lnTo>
                  <a:lnTo>
                    <a:pt x="23" y="0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28" y="3"/>
                  </a:lnTo>
                  <a:lnTo>
                    <a:pt x="28" y="7"/>
                  </a:lnTo>
                  <a:lnTo>
                    <a:pt x="28" y="11"/>
                  </a:lnTo>
                  <a:lnTo>
                    <a:pt x="28" y="16"/>
                  </a:lnTo>
                  <a:lnTo>
                    <a:pt x="27" y="20"/>
                  </a:lnTo>
                  <a:lnTo>
                    <a:pt x="25" y="26"/>
                  </a:lnTo>
                  <a:lnTo>
                    <a:pt x="23" y="32"/>
                  </a:lnTo>
                  <a:lnTo>
                    <a:pt x="21" y="38"/>
                  </a:lnTo>
                  <a:lnTo>
                    <a:pt x="18" y="43"/>
                  </a:lnTo>
                  <a:lnTo>
                    <a:pt x="15" y="48"/>
                  </a:lnTo>
                  <a:lnTo>
                    <a:pt x="12" y="52"/>
                  </a:lnTo>
                  <a:lnTo>
                    <a:pt x="10" y="55"/>
                  </a:lnTo>
                  <a:lnTo>
                    <a:pt x="7" y="57"/>
                  </a:lnTo>
                  <a:lnTo>
                    <a:pt x="5" y="58"/>
                  </a:lnTo>
                  <a:lnTo>
                    <a:pt x="3" y="58"/>
                  </a:lnTo>
                  <a:lnTo>
                    <a:pt x="2" y="57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118"/>
            <p:cNvSpPr>
              <a:spLocks/>
            </p:cNvSpPr>
            <p:nvPr/>
          </p:nvSpPr>
          <p:spPr bwMode="auto">
            <a:xfrm>
              <a:off x="4570" y="168"/>
              <a:ext cx="29" cy="60"/>
            </a:xfrm>
            <a:custGeom>
              <a:avLst/>
              <a:gdLst/>
              <a:ahLst/>
              <a:cxnLst>
                <a:cxn ang="0">
                  <a:pos x="28" y="60"/>
                </a:cxn>
                <a:cxn ang="0">
                  <a:pos x="28" y="57"/>
                </a:cxn>
                <a:cxn ang="0">
                  <a:pos x="29" y="54"/>
                </a:cxn>
                <a:cxn ang="0">
                  <a:pos x="29" y="49"/>
                </a:cxn>
                <a:cxn ang="0">
                  <a:pos x="29" y="45"/>
                </a:cxn>
                <a:cxn ang="0">
                  <a:pos x="27" y="39"/>
                </a:cxn>
                <a:cxn ang="0">
                  <a:pos x="26" y="34"/>
                </a:cxn>
                <a:cxn ang="0">
                  <a:pos x="24" y="28"/>
                </a:cxn>
                <a:cxn ang="0">
                  <a:pos x="22" y="22"/>
                </a:cxn>
                <a:cxn ang="0">
                  <a:pos x="19" y="16"/>
                </a:cxn>
                <a:cxn ang="0">
                  <a:pos x="16" y="11"/>
                </a:cxn>
                <a:cxn ang="0">
                  <a:pos x="13" y="6"/>
                </a:cxn>
                <a:cxn ang="0">
                  <a:pos x="11" y="4"/>
                </a:cxn>
                <a:cxn ang="0">
                  <a:pos x="8" y="1"/>
                </a:cxn>
                <a:cxn ang="0">
                  <a:pos x="6" y="0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1" y="17"/>
                </a:cxn>
                <a:cxn ang="0">
                  <a:pos x="2" y="21"/>
                </a:cxn>
                <a:cxn ang="0">
                  <a:pos x="4" y="28"/>
                </a:cxn>
                <a:cxn ang="0">
                  <a:pos x="6" y="34"/>
                </a:cxn>
                <a:cxn ang="0">
                  <a:pos x="9" y="40"/>
                </a:cxn>
                <a:cxn ang="0">
                  <a:pos x="11" y="45"/>
                </a:cxn>
                <a:cxn ang="0">
                  <a:pos x="14" y="49"/>
                </a:cxn>
                <a:cxn ang="0">
                  <a:pos x="16" y="54"/>
                </a:cxn>
                <a:cxn ang="0">
                  <a:pos x="19" y="57"/>
                </a:cxn>
                <a:cxn ang="0">
                  <a:pos x="22" y="59"/>
                </a:cxn>
                <a:cxn ang="0">
                  <a:pos x="24" y="60"/>
                </a:cxn>
                <a:cxn ang="0">
                  <a:pos x="26" y="60"/>
                </a:cxn>
                <a:cxn ang="0">
                  <a:pos x="28" y="60"/>
                </a:cxn>
              </a:cxnLst>
              <a:rect l="0" t="0" r="r" b="b"/>
              <a:pathLst>
                <a:path w="29" h="60">
                  <a:moveTo>
                    <a:pt x="28" y="60"/>
                  </a:moveTo>
                  <a:lnTo>
                    <a:pt x="28" y="57"/>
                  </a:lnTo>
                  <a:lnTo>
                    <a:pt x="29" y="54"/>
                  </a:lnTo>
                  <a:lnTo>
                    <a:pt x="29" y="49"/>
                  </a:lnTo>
                  <a:lnTo>
                    <a:pt x="29" y="45"/>
                  </a:lnTo>
                  <a:lnTo>
                    <a:pt x="27" y="39"/>
                  </a:lnTo>
                  <a:lnTo>
                    <a:pt x="26" y="34"/>
                  </a:lnTo>
                  <a:lnTo>
                    <a:pt x="24" y="28"/>
                  </a:lnTo>
                  <a:lnTo>
                    <a:pt x="22" y="22"/>
                  </a:lnTo>
                  <a:lnTo>
                    <a:pt x="19" y="16"/>
                  </a:lnTo>
                  <a:lnTo>
                    <a:pt x="16" y="11"/>
                  </a:lnTo>
                  <a:lnTo>
                    <a:pt x="13" y="6"/>
                  </a:lnTo>
                  <a:lnTo>
                    <a:pt x="11" y="4"/>
                  </a:lnTo>
                  <a:lnTo>
                    <a:pt x="8" y="1"/>
                  </a:lnTo>
                  <a:lnTo>
                    <a:pt x="6" y="0"/>
                  </a:lnTo>
                  <a:lnTo>
                    <a:pt x="3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" y="17"/>
                  </a:lnTo>
                  <a:lnTo>
                    <a:pt x="2" y="21"/>
                  </a:lnTo>
                  <a:lnTo>
                    <a:pt x="4" y="28"/>
                  </a:lnTo>
                  <a:lnTo>
                    <a:pt x="6" y="34"/>
                  </a:lnTo>
                  <a:lnTo>
                    <a:pt x="9" y="40"/>
                  </a:lnTo>
                  <a:lnTo>
                    <a:pt x="11" y="45"/>
                  </a:lnTo>
                  <a:lnTo>
                    <a:pt x="14" y="49"/>
                  </a:lnTo>
                  <a:lnTo>
                    <a:pt x="16" y="54"/>
                  </a:lnTo>
                  <a:lnTo>
                    <a:pt x="19" y="57"/>
                  </a:lnTo>
                  <a:lnTo>
                    <a:pt x="22" y="59"/>
                  </a:lnTo>
                  <a:lnTo>
                    <a:pt x="24" y="60"/>
                  </a:lnTo>
                  <a:lnTo>
                    <a:pt x="26" y="60"/>
                  </a:lnTo>
                  <a:lnTo>
                    <a:pt x="28" y="60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119"/>
            <p:cNvSpPr>
              <a:spLocks/>
            </p:cNvSpPr>
            <p:nvPr/>
          </p:nvSpPr>
          <p:spPr bwMode="auto">
            <a:xfrm>
              <a:off x="4591" y="176"/>
              <a:ext cx="36" cy="46"/>
            </a:xfrm>
            <a:custGeom>
              <a:avLst/>
              <a:gdLst/>
              <a:ahLst/>
              <a:cxnLst>
                <a:cxn ang="0">
                  <a:pos x="36" y="44"/>
                </a:cxn>
                <a:cxn ang="0">
                  <a:pos x="36" y="41"/>
                </a:cxn>
                <a:cxn ang="0">
                  <a:pos x="36" y="37"/>
                </a:cxn>
                <a:cxn ang="0">
                  <a:pos x="35" y="33"/>
                </a:cxn>
                <a:cxn ang="0">
                  <a:pos x="34" y="29"/>
                </a:cxn>
                <a:cxn ang="0">
                  <a:pos x="31" y="24"/>
                </a:cxn>
                <a:cxn ang="0">
                  <a:pos x="29" y="20"/>
                </a:cxn>
                <a:cxn ang="0">
                  <a:pos x="26" y="16"/>
                </a:cxn>
                <a:cxn ang="0">
                  <a:pos x="23" y="11"/>
                </a:cxn>
                <a:cxn ang="0">
                  <a:pos x="19" y="7"/>
                </a:cxn>
                <a:cxn ang="0">
                  <a:pos x="15" y="5"/>
                </a:cxn>
                <a:cxn ang="0">
                  <a:pos x="12" y="2"/>
                </a:cxn>
                <a:cxn ang="0">
                  <a:pos x="9" y="1"/>
                </a:cxn>
                <a:cxn ang="0">
                  <a:pos x="6" y="0"/>
                </a:cxn>
                <a:cxn ang="0">
                  <a:pos x="4" y="1"/>
                </a:cxn>
                <a:cxn ang="0">
                  <a:pos x="1" y="1"/>
                </a:cxn>
                <a:cxn ang="0">
                  <a:pos x="1" y="4"/>
                </a:cxn>
                <a:cxn ang="0">
                  <a:pos x="0" y="6"/>
                </a:cxn>
                <a:cxn ang="0">
                  <a:pos x="0" y="9"/>
                </a:cxn>
                <a:cxn ang="0">
                  <a:pos x="1" y="13"/>
                </a:cxn>
                <a:cxn ang="0">
                  <a:pos x="3" y="18"/>
                </a:cxn>
                <a:cxn ang="0">
                  <a:pos x="5" y="22"/>
                </a:cxn>
                <a:cxn ang="0">
                  <a:pos x="7" y="27"/>
                </a:cxn>
                <a:cxn ang="0">
                  <a:pos x="10" y="31"/>
                </a:cxn>
                <a:cxn ang="0">
                  <a:pos x="14" y="36"/>
                </a:cxn>
                <a:cxn ang="0">
                  <a:pos x="18" y="39"/>
                </a:cxn>
                <a:cxn ang="0">
                  <a:pos x="21" y="42"/>
                </a:cxn>
                <a:cxn ang="0">
                  <a:pos x="24" y="44"/>
                </a:cxn>
                <a:cxn ang="0">
                  <a:pos x="28" y="46"/>
                </a:cxn>
                <a:cxn ang="0">
                  <a:pos x="30" y="46"/>
                </a:cxn>
                <a:cxn ang="0">
                  <a:pos x="33" y="46"/>
                </a:cxn>
                <a:cxn ang="0">
                  <a:pos x="34" y="46"/>
                </a:cxn>
                <a:cxn ang="0">
                  <a:pos x="36" y="44"/>
                </a:cxn>
              </a:cxnLst>
              <a:rect l="0" t="0" r="r" b="b"/>
              <a:pathLst>
                <a:path w="36" h="46">
                  <a:moveTo>
                    <a:pt x="36" y="44"/>
                  </a:moveTo>
                  <a:lnTo>
                    <a:pt x="36" y="41"/>
                  </a:lnTo>
                  <a:lnTo>
                    <a:pt x="36" y="37"/>
                  </a:lnTo>
                  <a:lnTo>
                    <a:pt x="35" y="33"/>
                  </a:lnTo>
                  <a:lnTo>
                    <a:pt x="34" y="29"/>
                  </a:lnTo>
                  <a:lnTo>
                    <a:pt x="31" y="24"/>
                  </a:lnTo>
                  <a:lnTo>
                    <a:pt x="29" y="20"/>
                  </a:lnTo>
                  <a:lnTo>
                    <a:pt x="26" y="16"/>
                  </a:lnTo>
                  <a:lnTo>
                    <a:pt x="23" y="11"/>
                  </a:lnTo>
                  <a:lnTo>
                    <a:pt x="19" y="7"/>
                  </a:lnTo>
                  <a:lnTo>
                    <a:pt x="15" y="5"/>
                  </a:lnTo>
                  <a:lnTo>
                    <a:pt x="12" y="2"/>
                  </a:lnTo>
                  <a:lnTo>
                    <a:pt x="9" y="1"/>
                  </a:lnTo>
                  <a:lnTo>
                    <a:pt x="6" y="0"/>
                  </a:lnTo>
                  <a:lnTo>
                    <a:pt x="4" y="1"/>
                  </a:lnTo>
                  <a:lnTo>
                    <a:pt x="1" y="1"/>
                  </a:lnTo>
                  <a:lnTo>
                    <a:pt x="1" y="4"/>
                  </a:lnTo>
                  <a:lnTo>
                    <a:pt x="0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3" y="18"/>
                  </a:lnTo>
                  <a:lnTo>
                    <a:pt x="5" y="22"/>
                  </a:lnTo>
                  <a:lnTo>
                    <a:pt x="7" y="27"/>
                  </a:lnTo>
                  <a:lnTo>
                    <a:pt x="10" y="31"/>
                  </a:lnTo>
                  <a:lnTo>
                    <a:pt x="14" y="36"/>
                  </a:lnTo>
                  <a:lnTo>
                    <a:pt x="18" y="39"/>
                  </a:lnTo>
                  <a:lnTo>
                    <a:pt x="21" y="42"/>
                  </a:lnTo>
                  <a:lnTo>
                    <a:pt x="24" y="44"/>
                  </a:lnTo>
                  <a:lnTo>
                    <a:pt x="28" y="46"/>
                  </a:lnTo>
                  <a:lnTo>
                    <a:pt x="30" y="46"/>
                  </a:lnTo>
                  <a:lnTo>
                    <a:pt x="33" y="46"/>
                  </a:lnTo>
                  <a:lnTo>
                    <a:pt x="34" y="46"/>
                  </a:lnTo>
                  <a:lnTo>
                    <a:pt x="36" y="44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6" name="Freeform 120"/>
            <p:cNvSpPr>
              <a:spLocks/>
            </p:cNvSpPr>
            <p:nvPr/>
          </p:nvSpPr>
          <p:spPr bwMode="auto">
            <a:xfrm>
              <a:off x="4494" y="224"/>
              <a:ext cx="32" cy="51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1" y="17"/>
                </a:cxn>
                <a:cxn ang="0">
                  <a:pos x="3" y="21"/>
                </a:cxn>
                <a:cxn ang="0">
                  <a:pos x="5" y="27"/>
                </a:cxn>
                <a:cxn ang="0">
                  <a:pos x="8" y="32"/>
                </a:cxn>
                <a:cxn ang="0">
                  <a:pos x="11" y="37"/>
                </a:cxn>
                <a:cxn ang="0">
                  <a:pos x="14" y="40"/>
                </a:cxn>
                <a:cxn ang="0">
                  <a:pos x="17" y="45"/>
                </a:cxn>
                <a:cxn ang="0">
                  <a:pos x="20" y="47"/>
                </a:cxn>
                <a:cxn ang="0">
                  <a:pos x="23" y="50"/>
                </a:cxn>
                <a:cxn ang="0">
                  <a:pos x="26" y="51"/>
                </a:cxn>
                <a:cxn ang="0">
                  <a:pos x="29" y="51"/>
                </a:cxn>
                <a:cxn ang="0">
                  <a:pos x="31" y="51"/>
                </a:cxn>
                <a:cxn ang="0">
                  <a:pos x="32" y="49"/>
                </a:cxn>
                <a:cxn ang="0">
                  <a:pos x="32" y="46"/>
                </a:cxn>
                <a:cxn ang="0">
                  <a:pos x="32" y="43"/>
                </a:cxn>
                <a:cxn ang="0">
                  <a:pos x="32" y="38"/>
                </a:cxn>
                <a:cxn ang="0">
                  <a:pos x="31" y="34"/>
                </a:cxn>
                <a:cxn ang="0">
                  <a:pos x="29" y="29"/>
                </a:cxn>
                <a:cxn ang="0">
                  <a:pos x="28" y="25"/>
                </a:cxn>
                <a:cxn ang="0">
                  <a:pos x="25" y="19"/>
                </a:cxn>
                <a:cxn ang="0">
                  <a:pos x="22" y="15"/>
                </a:cxn>
                <a:cxn ang="0">
                  <a:pos x="18" y="10"/>
                </a:cxn>
                <a:cxn ang="0">
                  <a:pos x="15" y="6"/>
                </a:cxn>
                <a:cxn ang="0">
                  <a:pos x="12" y="3"/>
                </a:cxn>
                <a:cxn ang="0">
                  <a:pos x="9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1" y="2"/>
                </a:cxn>
              </a:cxnLst>
              <a:rect l="0" t="0" r="r" b="b"/>
              <a:pathLst>
                <a:path w="32" h="51">
                  <a:moveTo>
                    <a:pt x="1" y="2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3" y="21"/>
                  </a:lnTo>
                  <a:lnTo>
                    <a:pt x="5" y="27"/>
                  </a:lnTo>
                  <a:lnTo>
                    <a:pt x="8" y="32"/>
                  </a:lnTo>
                  <a:lnTo>
                    <a:pt x="11" y="37"/>
                  </a:lnTo>
                  <a:lnTo>
                    <a:pt x="14" y="40"/>
                  </a:lnTo>
                  <a:lnTo>
                    <a:pt x="17" y="45"/>
                  </a:lnTo>
                  <a:lnTo>
                    <a:pt x="20" y="47"/>
                  </a:lnTo>
                  <a:lnTo>
                    <a:pt x="23" y="50"/>
                  </a:lnTo>
                  <a:lnTo>
                    <a:pt x="26" y="51"/>
                  </a:lnTo>
                  <a:lnTo>
                    <a:pt x="29" y="51"/>
                  </a:lnTo>
                  <a:lnTo>
                    <a:pt x="31" y="51"/>
                  </a:lnTo>
                  <a:lnTo>
                    <a:pt x="32" y="49"/>
                  </a:lnTo>
                  <a:lnTo>
                    <a:pt x="32" y="46"/>
                  </a:lnTo>
                  <a:lnTo>
                    <a:pt x="32" y="43"/>
                  </a:lnTo>
                  <a:lnTo>
                    <a:pt x="32" y="38"/>
                  </a:lnTo>
                  <a:lnTo>
                    <a:pt x="31" y="34"/>
                  </a:lnTo>
                  <a:lnTo>
                    <a:pt x="29" y="29"/>
                  </a:lnTo>
                  <a:lnTo>
                    <a:pt x="28" y="25"/>
                  </a:lnTo>
                  <a:lnTo>
                    <a:pt x="25" y="19"/>
                  </a:lnTo>
                  <a:lnTo>
                    <a:pt x="22" y="15"/>
                  </a:lnTo>
                  <a:lnTo>
                    <a:pt x="18" y="10"/>
                  </a:lnTo>
                  <a:lnTo>
                    <a:pt x="15" y="6"/>
                  </a:lnTo>
                  <a:lnTo>
                    <a:pt x="12" y="3"/>
                  </a:lnTo>
                  <a:lnTo>
                    <a:pt x="9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1" y="2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7" name="Freeform 121"/>
            <p:cNvSpPr>
              <a:spLocks/>
            </p:cNvSpPr>
            <p:nvPr/>
          </p:nvSpPr>
          <p:spPr bwMode="auto">
            <a:xfrm>
              <a:off x="4488" y="309"/>
              <a:ext cx="33" cy="52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1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6" y="28"/>
                </a:cxn>
                <a:cxn ang="0">
                  <a:pos x="9" y="33"/>
                </a:cxn>
                <a:cxn ang="0">
                  <a:pos x="12" y="39"/>
                </a:cxn>
                <a:cxn ang="0">
                  <a:pos x="15" y="42"/>
                </a:cxn>
                <a:cxn ang="0">
                  <a:pos x="18" y="45"/>
                </a:cxn>
                <a:cxn ang="0">
                  <a:pos x="21" y="48"/>
                </a:cxn>
                <a:cxn ang="0">
                  <a:pos x="24" y="51"/>
                </a:cxn>
                <a:cxn ang="0">
                  <a:pos x="26" y="52"/>
                </a:cxn>
                <a:cxn ang="0">
                  <a:pos x="29" y="52"/>
                </a:cxn>
                <a:cxn ang="0">
                  <a:pos x="31" y="52"/>
                </a:cxn>
                <a:cxn ang="0">
                  <a:pos x="33" y="50"/>
                </a:cxn>
                <a:cxn ang="0">
                  <a:pos x="33" y="47"/>
                </a:cxn>
                <a:cxn ang="0">
                  <a:pos x="33" y="43"/>
                </a:cxn>
                <a:cxn ang="0">
                  <a:pos x="32" y="39"/>
                </a:cxn>
                <a:cxn ang="0">
                  <a:pos x="32" y="35"/>
                </a:cxn>
                <a:cxn ang="0">
                  <a:pos x="30" y="30"/>
                </a:cxn>
                <a:cxn ang="0">
                  <a:pos x="28" y="26"/>
                </a:cxn>
                <a:cxn ang="0">
                  <a:pos x="25" y="21"/>
                </a:cxn>
                <a:cxn ang="0">
                  <a:pos x="23" y="17"/>
                </a:cxn>
                <a:cxn ang="0">
                  <a:pos x="19" y="11"/>
                </a:cxn>
                <a:cxn ang="0">
                  <a:pos x="16" y="7"/>
                </a:cxn>
                <a:cxn ang="0">
                  <a:pos x="12" y="4"/>
                </a:cxn>
                <a:cxn ang="0">
                  <a:pos x="10" y="3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2" y="3"/>
                </a:cxn>
              </a:cxnLst>
              <a:rect l="0" t="0" r="r" b="b"/>
              <a:pathLst>
                <a:path w="33" h="52">
                  <a:moveTo>
                    <a:pt x="2" y="3"/>
                  </a:moveTo>
                  <a:lnTo>
                    <a:pt x="0" y="5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6" y="28"/>
                  </a:lnTo>
                  <a:lnTo>
                    <a:pt x="9" y="33"/>
                  </a:lnTo>
                  <a:lnTo>
                    <a:pt x="12" y="39"/>
                  </a:lnTo>
                  <a:lnTo>
                    <a:pt x="15" y="42"/>
                  </a:lnTo>
                  <a:lnTo>
                    <a:pt x="18" y="45"/>
                  </a:lnTo>
                  <a:lnTo>
                    <a:pt x="21" y="48"/>
                  </a:lnTo>
                  <a:lnTo>
                    <a:pt x="24" y="51"/>
                  </a:lnTo>
                  <a:lnTo>
                    <a:pt x="26" y="52"/>
                  </a:lnTo>
                  <a:lnTo>
                    <a:pt x="29" y="52"/>
                  </a:lnTo>
                  <a:lnTo>
                    <a:pt x="31" y="52"/>
                  </a:lnTo>
                  <a:lnTo>
                    <a:pt x="33" y="50"/>
                  </a:lnTo>
                  <a:lnTo>
                    <a:pt x="33" y="47"/>
                  </a:lnTo>
                  <a:lnTo>
                    <a:pt x="33" y="43"/>
                  </a:lnTo>
                  <a:lnTo>
                    <a:pt x="32" y="39"/>
                  </a:lnTo>
                  <a:lnTo>
                    <a:pt x="32" y="35"/>
                  </a:lnTo>
                  <a:lnTo>
                    <a:pt x="30" y="30"/>
                  </a:lnTo>
                  <a:lnTo>
                    <a:pt x="28" y="26"/>
                  </a:lnTo>
                  <a:lnTo>
                    <a:pt x="25" y="21"/>
                  </a:lnTo>
                  <a:lnTo>
                    <a:pt x="23" y="17"/>
                  </a:lnTo>
                  <a:lnTo>
                    <a:pt x="19" y="11"/>
                  </a:lnTo>
                  <a:lnTo>
                    <a:pt x="16" y="7"/>
                  </a:lnTo>
                  <a:lnTo>
                    <a:pt x="12" y="4"/>
                  </a:lnTo>
                  <a:lnTo>
                    <a:pt x="10" y="3"/>
                  </a:lnTo>
                  <a:lnTo>
                    <a:pt x="7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7F7F7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8" name="Freeform 122"/>
            <p:cNvSpPr>
              <a:spLocks/>
            </p:cNvSpPr>
            <p:nvPr/>
          </p:nvSpPr>
          <p:spPr bwMode="auto">
            <a:xfrm>
              <a:off x="4431" y="187"/>
              <a:ext cx="33" cy="52"/>
            </a:xfrm>
            <a:custGeom>
              <a:avLst/>
              <a:gdLst/>
              <a:ahLst/>
              <a:cxnLst>
                <a:cxn ang="0">
                  <a:pos x="1" y="50"/>
                </a:cxn>
                <a:cxn ang="0">
                  <a:pos x="0" y="47"/>
                </a:cxn>
                <a:cxn ang="0">
                  <a:pos x="0" y="44"/>
                </a:cxn>
                <a:cxn ang="0">
                  <a:pos x="0" y="40"/>
                </a:cxn>
                <a:cxn ang="0">
                  <a:pos x="1" y="36"/>
                </a:cxn>
                <a:cxn ang="0">
                  <a:pos x="3" y="30"/>
                </a:cxn>
                <a:cxn ang="0">
                  <a:pos x="5" y="26"/>
                </a:cxn>
                <a:cxn ang="0">
                  <a:pos x="8" y="21"/>
                </a:cxn>
                <a:cxn ang="0">
                  <a:pos x="11" y="16"/>
                </a:cxn>
                <a:cxn ang="0">
                  <a:pos x="14" y="11"/>
                </a:cxn>
                <a:cxn ang="0">
                  <a:pos x="17" y="7"/>
                </a:cxn>
                <a:cxn ang="0">
                  <a:pos x="20" y="4"/>
                </a:cxn>
                <a:cxn ang="0">
                  <a:pos x="24" y="2"/>
                </a:cxn>
                <a:cxn ang="0">
                  <a:pos x="26" y="0"/>
                </a:cxn>
                <a:cxn ang="0">
                  <a:pos x="28" y="1"/>
                </a:cxn>
                <a:cxn ang="0">
                  <a:pos x="30" y="1"/>
                </a:cxn>
                <a:cxn ang="0">
                  <a:pos x="32" y="4"/>
                </a:cxn>
                <a:cxn ang="0">
                  <a:pos x="32" y="6"/>
                </a:cxn>
                <a:cxn ang="0">
                  <a:pos x="33" y="9"/>
                </a:cxn>
                <a:cxn ang="0">
                  <a:pos x="32" y="13"/>
                </a:cxn>
                <a:cxn ang="0">
                  <a:pos x="31" y="18"/>
                </a:cxn>
                <a:cxn ang="0">
                  <a:pos x="29" y="22"/>
                </a:cxn>
                <a:cxn ang="0">
                  <a:pos x="27" y="28"/>
                </a:cxn>
                <a:cxn ang="0">
                  <a:pos x="24" y="32"/>
                </a:cxn>
                <a:cxn ang="0">
                  <a:pos x="22" y="38"/>
                </a:cxn>
                <a:cxn ang="0">
                  <a:pos x="18" y="42"/>
                </a:cxn>
                <a:cxn ang="0">
                  <a:pos x="15" y="46"/>
                </a:cxn>
                <a:cxn ang="0">
                  <a:pos x="11" y="48"/>
                </a:cxn>
                <a:cxn ang="0">
                  <a:pos x="9" y="51"/>
                </a:cxn>
                <a:cxn ang="0">
                  <a:pos x="6" y="52"/>
                </a:cxn>
                <a:cxn ang="0">
                  <a:pos x="3" y="52"/>
                </a:cxn>
                <a:cxn ang="0">
                  <a:pos x="2" y="52"/>
                </a:cxn>
                <a:cxn ang="0">
                  <a:pos x="1" y="50"/>
                </a:cxn>
              </a:cxnLst>
              <a:rect l="0" t="0" r="r" b="b"/>
              <a:pathLst>
                <a:path w="33" h="52">
                  <a:moveTo>
                    <a:pt x="1" y="50"/>
                  </a:moveTo>
                  <a:lnTo>
                    <a:pt x="0" y="47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1" y="36"/>
                  </a:lnTo>
                  <a:lnTo>
                    <a:pt x="3" y="30"/>
                  </a:lnTo>
                  <a:lnTo>
                    <a:pt x="5" y="26"/>
                  </a:lnTo>
                  <a:lnTo>
                    <a:pt x="8" y="21"/>
                  </a:lnTo>
                  <a:lnTo>
                    <a:pt x="11" y="16"/>
                  </a:lnTo>
                  <a:lnTo>
                    <a:pt x="14" y="11"/>
                  </a:lnTo>
                  <a:lnTo>
                    <a:pt x="17" y="7"/>
                  </a:lnTo>
                  <a:lnTo>
                    <a:pt x="20" y="4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28" y="1"/>
                  </a:lnTo>
                  <a:lnTo>
                    <a:pt x="30" y="1"/>
                  </a:lnTo>
                  <a:lnTo>
                    <a:pt x="32" y="4"/>
                  </a:lnTo>
                  <a:lnTo>
                    <a:pt x="32" y="6"/>
                  </a:lnTo>
                  <a:lnTo>
                    <a:pt x="33" y="9"/>
                  </a:lnTo>
                  <a:lnTo>
                    <a:pt x="32" y="13"/>
                  </a:lnTo>
                  <a:lnTo>
                    <a:pt x="31" y="18"/>
                  </a:lnTo>
                  <a:lnTo>
                    <a:pt x="29" y="22"/>
                  </a:lnTo>
                  <a:lnTo>
                    <a:pt x="27" y="28"/>
                  </a:lnTo>
                  <a:lnTo>
                    <a:pt x="24" y="32"/>
                  </a:lnTo>
                  <a:lnTo>
                    <a:pt x="22" y="38"/>
                  </a:lnTo>
                  <a:lnTo>
                    <a:pt x="18" y="42"/>
                  </a:lnTo>
                  <a:lnTo>
                    <a:pt x="15" y="46"/>
                  </a:lnTo>
                  <a:lnTo>
                    <a:pt x="11" y="48"/>
                  </a:lnTo>
                  <a:lnTo>
                    <a:pt x="9" y="51"/>
                  </a:lnTo>
                  <a:lnTo>
                    <a:pt x="6" y="52"/>
                  </a:lnTo>
                  <a:lnTo>
                    <a:pt x="3" y="52"/>
                  </a:lnTo>
                  <a:lnTo>
                    <a:pt x="2" y="52"/>
                  </a:lnTo>
                  <a:lnTo>
                    <a:pt x="1" y="50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9" name="Freeform 123"/>
            <p:cNvSpPr>
              <a:spLocks/>
            </p:cNvSpPr>
            <p:nvPr/>
          </p:nvSpPr>
          <p:spPr bwMode="auto">
            <a:xfrm>
              <a:off x="4356" y="294"/>
              <a:ext cx="34" cy="50"/>
            </a:xfrm>
            <a:custGeom>
              <a:avLst/>
              <a:gdLst/>
              <a:ahLst/>
              <a:cxnLst>
                <a:cxn ang="0">
                  <a:pos x="2" y="48"/>
                </a:cxn>
                <a:cxn ang="0">
                  <a:pos x="0" y="45"/>
                </a:cxn>
                <a:cxn ang="0">
                  <a:pos x="0" y="42"/>
                </a:cxn>
                <a:cxn ang="0">
                  <a:pos x="1" y="38"/>
                </a:cxn>
                <a:cxn ang="0">
                  <a:pos x="2" y="35"/>
                </a:cxn>
                <a:cxn ang="0">
                  <a:pos x="4" y="29"/>
                </a:cxn>
                <a:cxn ang="0">
                  <a:pos x="6" y="25"/>
                </a:cxn>
                <a:cxn ang="0">
                  <a:pos x="9" y="20"/>
                </a:cxn>
                <a:cxn ang="0">
                  <a:pos x="12" y="16"/>
                </a:cxn>
                <a:cxn ang="0">
                  <a:pos x="15" y="11"/>
                </a:cxn>
                <a:cxn ang="0">
                  <a:pos x="18" y="7"/>
                </a:cxn>
                <a:cxn ang="0">
                  <a:pos x="21" y="4"/>
                </a:cxn>
                <a:cxn ang="0">
                  <a:pos x="24" y="2"/>
                </a:cxn>
                <a:cxn ang="0">
                  <a:pos x="27" y="0"/>
                </a:cxn>
                <a:cxn ang="0">
                  <a:pos x="30" y="0"/>
                </a:cxn>
                <a:cxn ang="0">
                  <a:pos x="32" y="0"/>
                </a:cxn>
                <a:cxn ang="0">
                  <a:pos x="33" y="3"/>
                </a:cxn>
                <a:cxn ang="0">
                  <a:pos x="34" y="5"/>
                </a:cxn>
                <a:cxn ang="0">
                  <a:pos x="34" y="8"/>
                </a:cxn>
                <a:cxn ang="0">
                  <a:pos x="33" y="12"/>
                </a:cxn>
                <a:cxn ang="0">
                  <a:pos x="32" y="17"/>
                </a:cxn>
                <a:cxn ang="0">
                  <a:pos x="30" y="21"/>
                </a:cxn>
                <a:cxn ang="0">
                  <a:pos x="28" y="26"/>
                </a:cxn>
                <a:cxn ang="0">
                  <a:pos x="26" y="31"/>
                </a:cxn>
                <a:cxn ang="0">
                  <a:pos x="23" y="37"/>
                </a:cxn>
                <a:cxn ang="0">
                  <a:pos x="20" y="40"/>
                </a:cxn>
                <a:cxn ang="0">
                  <a:pos x="16" y="44"/>
                </a:cxn>
                <a:cxn ang="0">
                  <a:pos x="13" y="47"/>
                </a:cxn>
                <a:cxn ang="0">
                  <a:pos x="10" y="50"/>
                </a:cxn>
                <a:cxn ang="0">
                  <a:pos x="7" y="50"/>
                </a:cxn>
                <a:cxn ang="0">
                  <a:pos x="5" y="50"/>
                </a:cxn>
                <a:cxn ang="0">
                  <a:pos x="3" y="50"/>
                </a:cxn>
                <a:cxn ang="0">
                  <a:pos x="2" y="48"/>
                </a:cxn>
              </a:cxnLst>
              <a:rect l="0" t="0" r="r" b="b"/>
              <a:pathLst>
                <a:path w="34" h="50">
                  <a:moveTo>
                    <a:pt x="2" y="48"/>
                  </a:moveTo>
                  <a:lnTo>
                    <a:pt x="0" y="45"/>
                  </a:lnTo>
                  <a:lnTo>
                    <a:pt x="0" y="42"/>
                  </a:lnTo>
                  <a:lnTo>
                    <a:pt x="1" y="38"/>
                  </a:lnTo>
                  <a:lnTo>
                    <a:pt x="2" y="35"/>
                  </a:lnTo>
                  <a:lnTo>
                    <a:pt x="4" y="29"/>
                  </a:lnTo>
                  <a:lnTo>
                    <a:pt x="6" y="25"/>
                  </a:lnTo>
                  <a:lnTo>
                    <a:pt x="9" y="20"/>
                  </a:lnTo>
                  <a:lnTo>
                    <a:pt x="12" y="16"/>
                  </a:lnTo>
                  <a:lnTo>
                    <a:pt x="15" y="11"/>
                  </a:lnTo>
                  <a:lnTo>
                    <a:pt x="18" y="7"/>
                  </a:lnTo>
                  <a:lnTo>
                    <a:pt x="21" y="4"/>
                  </a:lnTo>
                  <a:lnTo>
                    <a:pt x="24" y="2"/>
                  </a:lnTo>
                  <a:lnTo>
                    <a:pt x="27" y="0"/>
                  </a:lnTo>
                  <a:lnTo>
                    <a:pt x="30" y="0"/>
                  </a:lnTo>
                  <a:lnTo>
                    <a:pt x="32" y="0"/>
                  </a:lnTo>
                  <a:lnTo>
                    <a:pt x="33" y="3"/>
                  </a:lnTo>
                  <a:lnTo>
                    <a:pt x="34" y="5"/>
                  </a:lnTo>
                  <a:lnTo>
                    <a:pt x="34" y="8"/>
                  </a:lnTo>
                  <a:lnTo>
                    <a:pt x="33" y="12"/>
                  </a:lnTo>
                  <a:lnTo>
                    <a:pt x="32" y="17"/>
                  </a:lnTo>
                  <a:lnTo>
                    <a:pt x="30" y="21"/>
                  </a:lnTo>
                  <a:lnTo>
                    <a:pt x="28" y="26"/>
                  </a:lnTo>
                  <a:lnTo>
                    <a:pt x="26" y="31"/>
                  </a:lnTo>
                  <a:lnTo>
                    <a:pt x="23" y="37"/>
                  </a:lnTo>
                  <a:lnTo>
                    <a:pt x="20" y="40"/>
                  </a:lnTo>
                  <a:lnTo>
                    <a:pt x="16" y="44"/>
                  </a:lnTo>
                  <a:lnTo>
                    <a:pt x="13" y="47"/>
                  </a:lnTo>
                  <a:lnTo>
                    <a:pt x="10" y="50"/>
                  </a:lnTo>
                  <a:lnTo>
                    <a:pt x="7" y="50"/>
                  </a:lnTo>
                  <a:lnTo>
                    <a:pt x="5" y="50"/>
                  </a:lnTo>
                  <a:lnTo>
                    <a:pt x="3" y="50"/>
                  </a:lnTo>
                  <a:lnTo>
                    <a:pt x="2" y="48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0" name="Freeform 124"/>
            <p:cNvSpPr>
              <a:spLocks/>
            </p:cNvSpPr>
            <p:nvPr/>
          </p:nvSpPr>
          <p:spPr bwMode="auto">
            <a:xfrm>
              <a:off x="4481" y="179"/>
              <a:ext cx="33" cy="51"/>
            </a:xfrm>
            <a:custGeom>
              <a:avLst/>
              <a:gdLst/>
              <a:ahLst/>
              <a:cxnLst>
                <a:cxn ang="0">
                  <a:pos x="32" y="49"/>
                </a:cxn>
                <a:cxn ang="0">
                  <a:pos x="33" y="47"/>
                </a:cxn>
                <a:cxn ang="0">
                  <a:pos x="33" y="43"/>
                </a:cxn>
                <a:cxn ang="0">
                  <a:pos x="33" y="38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28" y="25"/>
                </a:cxn>
                <a:cxn ang="0">
                  <a:pos x="25" y="20"/>
                </a:cxn>
                <a:cxn ang="0">
                  <a:pos x="22" y="16"/>
                </a:cxn>
                <a:cxn ang="0">
                  <a:pos x="19" y="10"/>
                </a:cxn>
                <a:cxn ang="0">
                  <a:pos x="16" y="6"/>
                </a:cxn>
                <a:cxn ang="0">
                  <a:pos x="12" y="3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1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1" y="12"/>
                </a:cxn>
                <a:cxn ang="0">
                  <a:pos x="2" y="17"/>
                </a:cxn>
                <a:cxn ang="0">
                  <a:pos x="3" y="21"/>
                </a:cxn>
                <a:cxn ang="0">
                  <a:pos x="6" y="26"/>
                </a:cxn>
                <a:cxn ang="0">
                  <a:pos x="8" y="31"/>
                </a:cxn>
                <a:cxn ang="0">
                  <a:pos x="11" y="36"/>
                </a:cxn>
                <a:cxn ang="0">
                  <a:pos x="14" y="40"/>
                </a:cxn>
                <a:cxn ang="0">
                  <a:pos x="17" y="44"/>
                </a:cxn>
                <a:cxn ang="0">
                  <a:pos x="21" y="47"/>
                </a:cxn>
                <a:cxn ang="0">
                  <a:pos x="24" y="50"/>
                </a:cxn>
                <a:cxn ang="0">
                  <a:pos x="26" y="51"/>
                </a:cxn>
                <a:cxn ang="0">
                  <a:pos x="29" y="51"/>
                </a:cxn>
                <a:cxn ang="0">
                  <a:pos x="31" y="51"/>
                </a:cxn>
                <a:cxn ang="0">
                  <a:pos x="32" y="49"/>
                </a:cxn>
              </a:cxnLst>
              <a:rect l="0" t="0" r="r" b="b"/>
              <a:pathLst>
                <a:path w="33" h="51">
                  <a:moveTo>
                    <a:pt x="32" y="49"/>
                  </a:moveTo>
                  <a:lnTo>
                    <a:pt x="33" y="47"/>
                  </a:lnTo>
                  <a:lnTo>
                    <a:pt x="33" y="43"/>
                  </a:lnTo>
                  <a:lnTo>
                    <a:pt x="33" y="38"/>
                  </a:lnTo>
                  <a:lnTo>
                    <a:pt x="32" y="34"/>
                  </a:lnTo>
                  <a:lnTo>
                    <a:pt x="30" y="29"/>
                  </a:lnTo>
                  <a:lnTo>
                    <a:pt x="28" y="25"/>
                  </a:lnTo>
                  <a:lnTo>
                    <a:pt x="25" y="20"/>
                  </a:lnTo>
                  <a:lnTo>
                    <a:pt x="22" y="16"/>
                  </a:lnTo>
                  <a:lnTo>
                    <a:pt x="19" y="10"/>
                  </a:lnTo>
                  <a:lnTo>
                    <a:pt x="16" y="6"/>
                  </a:lnTo>
                  <a:lnTo>
                    <a:pt x="12" y="3"/>
                  </a:lnTo>
                  <a:lnTo>
                    <a:pt x="10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1" y="12"/>
                  </a:lnTo>
                  <a:lnTo>
                    <a:pt x="2" y="17"/>
                  </a:lnTo>
                  <a:lnTo>
                    <a:pt x="3" y="21"/>
                  </a:lnTo>
                  <a:lnTo>
                    <a:pt x="6" y="26"/>
                  </a:lnTo>
                  <a:lnTo>
                    <a:pt x="8" y="31"/>
                  </a:lnTo>
                  <a:lnTo>
                    <a:pt x="11" y="36"/>
                  </a:lnTo>
                  <a:lnTo>
                    <a:pt x="14" y="40"/>
                  </a:lnTo>
                  <a:lnTo>
                    <a:pt x="17" y="44"/>
                  </a:lnTo>
                  <a:lnTo>
                    <a:pt x="21" y="47"/>
                  </a:lnTo>
                  <a:lnTo>
                    <a:pt x="24" y="50"/>
                  </a:lnTo>
                  <a:lnTo>
                    <a:pt x="26" y="51"/>
                  </a:lnTo>
                  <a:lnTo>
                    <a:pt x="29" y="51"/>
                  </a:lnTo>
                  <a:lnTo>
                    <a:pt x="31" y="51"/>
                  </a:lnTo>
                  <a:lnTo>
                    <a:pt x="32" y="49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1" name="Freeform 125"/>
            <p:cNvSpPr>
              <a:spLocks/>
            </p:cNvSpPr>
            <p:nvPr/>
          </p:nvSpPr>
          <p:spPr bwMode="auto">
            <a:xfrm>
              <a:off x="4461" y="172"/>
              <a:ext cx="36" cy="42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7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3" y="17"/>
                </a:cxn>
                <a:cxn ang="0">
                  <a:pos x="5" y="22"/>
                </a:cxn>
                <a:cxn ang="0">
                  <a:pos x="8" y="26"/>
                </a:cxn>
                <a:cxn ang="0">
                  <a:pos x="11" y="30"/>
                </a:cxn>
                <a:cxn ang="0">
                  <a:pos x="15" y="34"/>
                </a:cxn>
                <a:cxn ang="0">
                  <a:pos x="18" y="37"/>
                </a:cxn>
                <a:cxn ang="0">
                  <a:pos x="22" y="39"/>
                </a:cxn>
                <a:cxn ang="0">
                  <a:pos x="25" y="41"/>
                </a:cxn>
                <a:cxn ang="0">
                  <a:pos x="28" y="42"/>
                </a:cxn>
                <a:cxn ang="0">
                  <a:pos x="31" y="41"/>
                </a:cxn>
                <a:cxn ang="0">
                  <a:pos x="33" y="41"/>
                </a:cxn>
                <a:cxn ang="0">
                  <a:pos x="35" y="40"/>
                </a:cxn>
                <a:cxn ang="0">
                  <a:pos x="36" y="39"/>
                </a:cxn>
                <a:cxn ang="0">
                  <a:pos x="36" y="35"/>
                </a:cxn>
                <a:cxn ang="0">
                  <a:pos x="36" y="32"/>
                </a:cxn>
                <a:cxn ang="0">
                  <a:pos x="35" y="28"/>
                </a:cxn>
                <a:cxn ang="0">
                  <a:pos x="34" y="25"/>
                </a:cxn>
                <a:cxn ang="0">
                  <a:pos x="31" y="20"/>
                </a:cxn>
                <a:cxn ang="0">
                  <a:pos x="28" y="16"/>
                </a:cxn>
                <a:cxn ang="0">
                  <a:pos x="25" y="12"/>
                </a:cxn>
                <a:cxn ang="0">
                  <a:pos x="22" y="9"/>
                </a:cxn>
                <a:cxn ang="0">
                  <a:pos x="18" y="5"/>
                </a:cxn>
                <a:cxn ang="0">
                  <a:pos x="14" y="3"/>
                </a:cxn>
                <a:cxn ang="0">
                  <a:pos x="11" y="1"/>
                </a:cxn>
                <a:cxn ang="0">
                  <a:pos x="8" y="0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0" y="5"/>
                </a:cxn>
              </a:cxnLst>
              <a:rect l="0" t="0" r="r" b="b"/>
              <a:pathLst>
                <a:path w="36" h="42">
                  <a:moveTo>
                    <a:pt x="0" y="5"/>
                  </a:moveTo>
                  <a:lnTo>
                    <a:pt x="0" y="7"/>
                  </a:lnTo>
                  <a:lnTo>
                    <a:pt x="0" y="10"/>
                  </a:lnTo>
                  <a:lnTo>
                    <a:pt x="1" y="13"/>
                  </a:lnTo>
                  <a:lnTo>
                    <a:pt x="3" y="17"/>
                  </a:lnTo>
                  <a:lnTo>
                    <a:pt x="5" y="22"/>
                  </a:lnTo>
                  <a:lnTo>
                    <a:pt x="8" y="26"/>
                  </a:lnTo>
                  <a:lnTo>
                    <a:pt x="11" y="30"/>
                  </a:lnTo>
                  <a:lnTo>
                    <a:pt x="15" y="34"/>
                  </a:lnTo>
                  <a:lnTo>
                    <a:pt x="18" y="37"/>
                  </a:lnTo>
                  <a:lnTo>
                    <a:pt x="22" y="39"/>
                  </a:lnTo>
                  <a:lnTo>
                    <a:pt x="25" y="41"/>
                  </a:lnTo>
                  <a:lnTo>
                    <a:pt x="28" y="42"/>
                  </a:lnTo>
                  <a:lnTo>
                    <a:pt x="31" y="41"/>
                  </a:lnTo>
                  <a:lnTo>
                    <a:pt x="33" y="41"/>
                  </a:lnTo>
                  <a:lnTo>
                    <a:pt x="35" y="40"/>
                  </a:lnTo>
                  <a:lnTo>
                    <a:pt x="36" y="39"/>
                  </a:lnTo>
                  <a:lnTo>
                    <a:pt x="36" y="35"/>
                  </a:lnTo>
                  <a:lnTo>
                    <a:pt x="36" y="32"/>
                  </a:lnTo>
                  <a:lnTo>
                    <a:pt x="35" y="28"/>
                  </a:lnTo>
                  <a:lnTo>
                    <a:pt x="34" y="25"/>
                  </a:lnTo>
                  <a:lnTo>
                    <a:pt x="31" y="20"/>
                  </a:lnTo>
                  <a:lnTo>
                    <a:pt x="28" y="16"/>
                  </a:lnTo>
                  <a:lnTo>
                    <a:pt x="25" y="12"/>
                  </a:lnTo>
                  <a:lnTo>
                    <a:pt x="22" y="9"/>
                  </a:lnTo>
                  <a:lnTo>
                    <a:pt x="18" y="5"/>
                  </a:lnTo>
                  <a:lnTo>
                    <a:pt x="14" y="3"/>
                  </a:lnTo>
                  <a:lnTo>
                    <a:pt x="11" y="1"/>
                  </a:lnTo>
                  <a:lnTo>
                    <a:pt x="8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1" y="2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2" name="Freeform 126"/>
            <p:cNvSpPr>
              <a:spLocks/>
            </p:cNvSpPr>
            <p:nvPr/>
          </p:nvSpPr>
          <p:spPr bwMode="auto">
            <a:xfrm>
              <a:off x="4398" y="249"/>
              <a:ext cx="36" cy="43"/>
            </a:xfrm>
            <a:custGeom>
              <a:avLst/>
              <a:gdLst/>
              <a:ahLst/>
              <a:cxnLst>
                <a:cxn ang="0">
                  <a:pos x="1" y="39"/>
                </a:cxn>
                <a:cxn ang="0">
                  <a:pos x="0" y="36"/>
                </a:cxn>
                <a:cxn ang="0">
                  <a:pos x="0" y="33"/>
                </a:cxn>
                <a:cxn ang="0">
                  <a:pos x="1" y="29"/>
                </a:cxn>
                <a:cxn ang="0">
                  <a:pos x="2" y="26"/>
                </a:cxn>
                <a:cxn ang="0">
                  <a:pos x="4" y="22"/>
                </a:cxn>
                <a:cxn ang="0">
                  <a:pos x="7" y="18"/>
                </a:cxn>
                <a:cxn ang="0">
                  <a:pos x="10" y="13"/>
                </a:cxn>
                <a:cxn ang="0">
                  <a:pos x="14" y="10"/>
                </a:cxn>
                <a:cxn ang="0">
                  <a:pos x="18" y="6"/>
                </a:cxn>
                <a:cxn ang="0">
                  <a:pos x="21" y="4"/>
                </a:cxn>
                <a:cxn ang="0">
                  <a:pos x="25" y="1"/>
                </a:cxn>
                <a:cxn ang="0">
                  <a:pos x="28" y="0"/>
                </a:cxn>
                <a:cxn ang="0">
                  <a:pos x="30" y="0"/>
                </a:cxn>
                <a:cxn ang="0">
                  <a:pos x="33" y="0"/>
                </a:cxn>
                <a:cxn ang="0">
                  <a:pos x="35" y="1"/>
                </a:cxn>
                <a:cxn ang="0">
                  <a:pos x="36" y="4"/>
                </a:cxn>
                <a:cxn ang="0">
                  <a:pos x="36" y="6"/>
                </a:cxn>
                <a:cxn ang="0">
                  <a:pos x="36" y="10"/>
                </a:cxn>
                <a:cxn ang="0">
                  <a:pos x="35" y="13"/>
                </a:cxn>
                <a:cxn ang="0">
                  <a:pos x="34" y="18"/>
                </a:cxn>
                <a:cxn ang="0">
                  <a:pos x="31" y="22"/>
                </a:cxn>
                <a:cxn ang="0">
                  <a:pos x="29" y="26"/>
                </a:cxn>
                <a:cxn ang="0">
                  <a:pos x="25" y="30"/>
                </a:cxn>
                <a:cxn ang="0">
                  <a:pos x="22" y="34"/>
                </a:cxn>
                <a:cxn ang="0">
                  <a:pos x="18" y="37"/>
                </a:cxn>
                <a:cxn ang="0">
                  <a:pos x="15" y="39"/>
                </a:cxn>
                <a:cxn ang="0">
                  <a:pos x="11" y="41"/>
                </a:cxn>
                <a:cxn ang="0">
                  <a:pos x="8" y="43"/>
                </a:cxn>
                <a:cxn ang="0">
                  <a:pos x="5" y="42"/>
                </a:cxn>
                <a:cxn ang="0">
                  <a:pos x="4" y="42"/>
                </a:cxn>
                <a:cxn ang="0">
                  <a:pos x="2" y="41"/>
                </a:cxn>
                <a:cxn ang="0">
                  <a:pos x="1" y="39"/>
                </a:cxn>
              </a:cxnLst>
              <a:rect l="0" t="0" r="r" b="b"/>
              <a:pathLst>
                <a:path w="36" h="43">
                  <a:moveTo>
                    <a:pt x="1" y="39"/>
                  </a:moveTo>
                  <a:lnTo>
                    <a:pt x="0" y="36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2" y="26"/>
                  </a:lnTo>
                  <a:lnTo>
                    <a:pt x="4" y="22"/>
                  </a:lnTo>
                  <a:lnTo>
                    <a:pt x="7" y="18"/>
                  </a:lnTo>
                  <a:lnTo>
                    <a:pt x="10" y="13"/>
                  </a:lnTo>
                  <a:lnTo>
                    <a:pt x="14" y="10"/>
                  </a:lnTo>
                  <a:lnTo>
                    <a:pt x="18" y="6"/>
                  </a:lnTo>
                  <a:lnTo>
                    <a:pt x="21" y="4"/>
                  </a:lnTo>
                  <a:lnTo>
                    <a:pt x="25" y="1"/>
                  </a:lnTo>
                  <a:lnTo>
                    <a:pt x="28" y="0"/>
                  </a:lnTo>
                  <a:lnTo>
                    <a:pt x="30" y="0"/>
                  </a:lnTo>
                  <a:lnTo>
                    <a:pt x="33" y="0"/>
                  </a:lnTo>
                  <a:lnTo>
                    <a:pt x="35" y="1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10"/>
                  </a:lnTo>
                  <a:lnTo>
                    <a:pt x="35" y="13"/>
                  </a:lnTo>
                  <a:lnTo>
                    <a:pt x="34" y="18"/>
                  </a:lnTo>
                  <a:lnTo>
                    <a:pt x="31" y="22"/>
                  </a:lnTo>
                  <a:lnTo>
                    <a:pt x="29" y="26"/>
                  </a:lnTo>
                  <a:lnTo>
                    <a:pt x="25" y="30"/>
                  </a:lnTo>
                  <a:lnTo>
                    <a:pt x="22" y="34"/>
                  </a:lnTo>
                  <a:lnTo>
                    <a:pt x="18" y="37"/>
                  </a:lnTo>
                  <a:lnTo>
                    <a:pt x="15" y="39"/>
                  </a:lnTo>
                  <a:lnTo>
                    <a:pt x="11" y="41"/>
                  </a:lnTo>
                  <a:lnTo>
                    <a:pt x="8" y="43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2" y="41"/>
                  </a:lnTo>
                  <a:lnTo>
                    <a:pt x="1" y="39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127"/>
            <p:cNvSpPr>
              <a:spLocks/>
            </p:cNvSpPr>
            <p:nvPr/>
          </p:nvSpPr>
          <p:spPr bwMode="auto">
            <a:xfrm>
              <a:off x="4392" y="335"/>
              <a:ext cx="37" cy="43"/>
            </a:xfrm>
            <a:custGeom>
              <a:avLst/>
              <a:gdLst/>
              <a:ahLst/>
              <a:cxnLst>
                <a:cxn ang="0">
                  <a:pos x="1" y="39"/>
                </a:cxn>
                <a:cxn ang="0">
                  <a:pos x="0" y="35"/>
                </a:cxn>
                <a:cxn ang="0">
                  <a:pos x="0" y="32"/>
                </a:cxn>
                <a:cxn ang="0">
                  <a:pos x="2" y="28"/>
                </a:cxn>
                <a:cxn ang="0">
                  <a:pos x="3" y="24"/>
                </a:cxn>
                <a:cxn ang="0">
                  <a:pos x="5" y="20"/>
                </a:cxn>
                <a:cxn ang="0">
                  <a:pos x="8" y="17"/>
                </a:cxn>
                <a:cxn ang="0">
                  <a:pos x="11" y="13"/>
                </a:cxn>
                <a:cxn ang="0">
                  <a:pos x="15" y="10"/>
                </a:cxn>
                <a:cxn ang="0">
                  <a:pos x="18" y="6"/>
                </a:cxn>
                <a:cxn ang="0">
                  <a:pos x="22" y="4"/>
                </a:cxn>
                <a:cxn ang="0">
                  <a:pos x="25" y="2"/>
                </a:cxn>
                <a:cxn ang="0">
                  <a:pos x="29" y="1"/>
                </a:cxn>
                <a:cxn ang="0">
                  <a:pos x="31" y="0"/>
                </a:cxn>
                <a:cxn ang="0">
                  <a:pos x="34" y="1"/>
                </a:cxn>
                <a:cxn ang="0">
                  <a:pos x="36" y="2"/>
                </a:cxn>
                <a:cxn ang="0">
                  <a:pos x="37" y="5"/>
                </a:cxn>
                <a:cxn ang="0">
                  <a:pos x="37" y="7"/>
                </a:cxn>
                <a:cxn ang="0">
                  <a:pos x="37" y="11"/>
                </a:cxn>
                <a:cxn ang="0">
                  <a:pos x="36" y="14"/>
                </a:cxn>
                <a:cxn ang="0">
                  <a:pos x="35" y="18"/>
                </a:cxn>
                <a:cxn ang="0">
                  <a:pos x="32" y="22"/>
                </a:cxn>
                <a:cxn ang="0">
                  <a:pos x="29" y="26"/>
                </a:cxn>
                <a:cxn ang="0">
                  <a:pos x="26" y="30"/>
                </a:cxn>
                <a:cxn ang="0">
                  <a:pos x="23" y="34"/>
                </a:cxn>
                <a:cxn ang="0">
                  <a:pos x="19" y="37"/>
                </a:cxn>
                <a:cxn ang="0">
                  <a:pos x="15" y="40"/>
                </a:cxn>
                <a:cxn ang="0">
                  <a:pos x="12" y="41"/>
                </a:cxn>
                <a:cxn ang="0">
                  <a:pos x="9" y="43"/>
                </a:cxn>
                <a:cxn ang="0">
                  <a:pos x="6" y="42"/>
                </a:cxn>
                <a:cxn ang="0">
                  <a:pos x="4" y="42"/>
                </a:cxn>
                <a:cxn ang="0">
                  <a:pos x="2" y="41"/>
                </a:cxn>
                <a:cxn ang="0">
                  <a:pos x="1" y="39"/>
                </a:cxn>
              </a:cxnLst>
              <a:rect l="0" t="0" r="r" b="b"/>
              <a:pathLst>
                <a:path w="37" h="43">
                  <a:moveTo>
                    <a:pt x="1" y="39"/>
                  </a:moveTo>
                  <a:lnTo>
                    <a:pt x="0" y="35"/>
                  </a:lnTo>
                  <a:lnTo>
                    <a:pt x="0" y="32"/>
                  </a:lnTo>
                  <a:lnTo>
                    <a:pt x="2" y="28"/>
                  </a:lnTo>
                  <a:lnTo>
                    <a:pt x="3" y="24"/>
                  </a:lnTo>
                  <a:lnTo>
                    <a:pt x="5" y="20"/>
                  </a:lnTo>
                  <a:lnTo>
                    <a:pt x="8" y="17"/>
                  </a:lnTo>
                  <a:lnTo>
                    <a:pt x="11" y="13"/>
                  </a:lnTo>
                  <a:lnTo>
                    <a:pt x="15" y="10"/>
                  </a:lnTo>
                  <a:lnTo>
                    <a:pt x="18" y="6"/>
                  </a:lnTo>
                  <a:lnTo>
                    <a:pt x="22" y="4"/>
                  </a:lnTo>
                  <a:lnTo>
                    <a:pt x="25" y="2"/>
                  </a:lnTo>
                  <a:lnTo>
                    <a:pt x="29" y="1"/>
                  </a:lnTo>
                  <a:lnTo>
                    <a:pt x="31" y="0"/>
                  </a:lnTo>
                  <a:lnTo>
                    <a:pt x="34" y="1"/>
                  </a:lnTo>
                  <a:lnTo>
                    <a:pt x="36" y="2"/>
                  </a:lnTo>
                  <a:lnTo>
                    <a:pt x="37" y="5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36" y="14"/>
                  </a:lnTo>
                  <a:lnTo>
                    <a:pt x="35" y="18"/>
                  </a:lnTo>
                  <a:lnTo>
                    <a:pt x="32" y="22"/>
                  </a:lnTo>
                  <a:lnTo>
                    <a:pt x="29" y="26"/>
                  </a:lnTo>
                  <a:lnTo>
                    <a:pt x="26" y="30"/>
                  </a:lnTo>
                  <a:lnTo>
                    <a:pt x="23" y="34"/>
                  </a:lnTo>
                  <a:lnTo>
                    <a:pt x="19" y="37"/>
                  </a:lnTo>
                  <a:lnTo>
                    <a:pt x="15" y="40"/>
                  </a:lnTo>
                  <a:lnTo>
                    <a:pt x="12" y="41"/>
                  </a:lnTo>
                  <a:lnTo>
                    <a:pt x="9" y="43"/>
                  </a:lnTo>
                  <a:lnTo>
                    <a:pt x="6" y="42"/>
                  </a:lnTo>
                  <a:lnTo>
                    <a:pt x="4" y="42"/>
                  </a:lnTo>
                  <a:lnTo>
                    <a:pt x="2" y="41"/>
                  </a:lnTo>
                  <a:lnTo>
                    <a:pt x="1" y="39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128"/>
            <p:cNvSpPr>
              <a:spLocks/>
            </p:cNvSpPr>
            <p:nvPr/>
          </p:nvSpPr>
          <p:spPr bwMode="auto">
            <a:xfrm>
              <a:off x="4324" y="354"/>
              <a:ext cx="36" cy="41"/>
            </a:xfrm>
            <a:custGeom>
              <a:avLst/>
              <a:gdLst/>
              <a:ahLst/>
              <a:cxnLst>
                <a:cxn ang="0">
                  <a:pos x="1" y="38"/>
                </a:cxn>
                <a:cxn ang="0">
                  <a:pos x="0" y="35"/>
                </a:cxn>
                <a:cxn ang="0">
                  <a:pos x="0" y="32"/>
                </a:cxn>
                <a:cxn ang="0">
                  <a:pos x="1" y="28"/>
                </a:cxn>
                <a:cxn ang="0">
                  <a:pos x="3" y="24"/>
                </a:cxn>
                <a:cxn ang="0">
                  <a:pos x="5" y="20"/>
                </a:cxn>
                <a:cxn ang="0">
                  <a:pos x="7" y="17"/>
                </a:cxn>
                <a:cxn ang="0">
                  <a:pos x="11" y="13"/>
                </a:cxn>
                <a:cxn ang="0">
                  <a:pos x="15" y="9"/>
                </a:cxn>
                <a:cxn ang="0">
                  <a:pos x="18" y="5"/>
                </a:cxn>
                <a:cxn ang="0">
                  <a:pos x="21" y="3"/>
                </a:cxn>
                <a:cxn ang="0">
                  <a:pos x="25" y="1"/>
                </a:cxn>
                <a:cxn ang="0">
                  <a:pos x="28" y="1"/>
                </a:cxn>
                <a:cxn ang="0">
                  <a:pos x="31" y="0"/>
                </a:cxn>
                <a:cxn ang="0">
                  <a:pos x="33" y="1"/>
                </a:cxn>
                <a:cxn ang="0">
                  <a:pos x="35" y="2"/>
                </a:cxn>
                <a:cxn ang="0">
                  <a:pos x="36" y="5"/>
                </a:cxn>
                <a:cxn ang="0">
                  <a:pos x="36" y="7"/>
                </a:cxn>
                <a:cxn ang="0">
                  <a:pos x="36" y="10"/>
                </a:cxn>
                <a:cxn ang="0">
                  <a:pos x="35" y="14"/>
                </a:cxn>
                <a:cxn ang="0">
                  <a:pos x="34" y="18"/>
                </a:cxn>
                <a:cxn ang="0">
                  <a:pos x="31" y="22"/>
                </a:cxn>
                <a:cxn ang="0">
                  <a:pos x="29" y="26"/>
                </a:cxn>
                <a:cxn ang="0">
                  <a:pos x="25" y="29"/>
                </a:cxn>
                <a:cxn ang="0">
                  <a:pos x="22" y="33"/>
                </a:cxn>
                <a:cxn ang="0">
                  <a:pos x="18" y="36"/>
                </a:cxn>
                <a:cxn ang="0">
                  <a:pos x="15" y="39"/>
                </a:cxn>
                <a:cxn ang="0">
                  <a:pos x="11" y="40"/>
                </a:cxn>
                <a:cxn ang="0">
                  <a:pos x="9" y="41"/>
                </a:cxn>
                <a:cxn ang="0">
                  <a:pos x="5" y="41"/>
                </a:cxn>
                <a:cxn ang="0">
                  <a:pos x="3" y="41"/>
                </a:cxn>
                <a:cxn ang="0">
                  <a:pos x="1" y="39"/>
                </a:cxn>
                <a:cxn ang="0">
                  <a:pos x="1" y="38"/>
                </a:cxn>
              </a:cxnLst>
              <a:rect l="0" t="0" r="r" b="b"/>
              <a:pathLst>
                <a:path w="36" h="41">
                  <a:moveTo>
                    <a:pt x="1" y="38"/>
                  </a:moveTo>
                  <a:lnTo>
                    <a:pt x="0" y="35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5" y="20"/>
                  </a:lnTo>
                  <a:lnTo>
                    <a:pt x="7" y="17"/>
                  </a:lnTo>
                  <a:lnTo>
                    <a:pt x="11" y="13"/>
                  </a:lnTo>
                  <a:lnTo>
                    <a:pt x="15" y="9"/>
                  </a:lnTo>
                  <a:lnTo>
                    <a:pt x="18" y="5"/>
                  </a:lnTo>
                  <a:lnTo>
                    <a:pt x="21" y="3"/>
                  </a:lnTo>
                  <a:lnTo>
                    <a:pt x="25" y="1"/>
                  </a:lnTo>
                  <a:lnTo>
                    <a:pt x="28" y="1"/>
                  </a:lnTo>
                  <a:lnTo>
                    <a:pt x="31" y="0"/>
                  </a:lnTo>
                  <a:lnTo>
                    <a:pt x="33" y="1"/>
                  </a:lnTo>
                  <a:lnTo>
                    <a:pt x="35" y="2"/>
                  </a:lnTo>
                  <a:lnTo>
                    <a:pt x="36" y="5"/>
                  </a:lnTo>
                  <a:lnTo>
                    <a:pt x="36" y="7"/>
                  </a:lnTo>
                  <a:lnTo>
                    <a:pt x="36" y="10"/>
                  </a:lnTo>
                  <a:lnTo>
                    <a:pt x="35" y="14"/>
                  </a:lnTo>
                  <a:lnTo>
                    <a:pt x="34" y="18"/>
                  </a:lnTo>
                  <a:lnTo>
                    <a:pt x="31" y="22"/>
                  </a:lnTo>
                  <a:lnTo>
                    <a:pt x="29" y="26"/>
                  </a:lnTo>
                  <a:lnTo>
                    <a:pt x="25" y="29"/>
                  </a:lnTo>
                  <a:lnTo>
                    <a:pt x="22" y="33"/>
                  </a:lnTo>
                  <a:lnTo>
                    <a:pt x="18" y="36"/>
                  </a:lnTo>
                  <a:lnTo>
                    <a:pt x="15" y="39"/>
                  </a:lnTo>
                  <a:lnTo>
                    <a:pt x="11" y="40"/>
                  </a:lnTo>
                  <a:lnTo>
                    <a:pt x="9" y="41"/>
                  </a:lnTo>
                  <a:lnTo>
                    <a:pt x="5" y="41"/>
                  </a:lnTo>
                  <a:lnTo>
                    <a:pt x="3" y="41"/>
                  </a:lnTo>
                  <a:lnTo>
                    <a:pt x="1" y="39"/>
                  </a:lnTo>
                  <a:lnTo>
                    <a:pt x="1" y="38"/>
                  </a:lnTo>
                  <a:close/>
                </a:path>
              </a:pathLst>
            </a:custGeom>
            <a:solidFill>
              <a:srgbClr val="E3E3E3"/>
            </a:solidFill>
            <a:ln w="12700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5" name="Freeform 129"/>
            <p:cNvSpPr>
              <a:spLocks/>
            </p:cNvSpPr>
            <p:nvPr/>
          </p:nvSpPr>
          <p:spPr bwMode="auto">
            <a:xfrm>
              <a:off x="4511" y="239"/>
              <a:ext cx="36" cy="43"/>
            </a:xfrm>
            <a:custGeom>
              <a:avLst/>
              <a:gdLst/>
              <a:ahLst/>
              <a:cxnLst>
                <a:cxn ang="0">
                  <a:pos x="36" y="40"/>
                </a:cxn>
                <a:cxn ang="0">
                  <a:pos x="36" y="37"/>
                </a:cxn>
                <a:cxn ang="0">
                  <a:pos x="36" y="34"/>
                </a:cxn>
                <a:cxn ang="0">
                  <a:pos x="35" y="30"/>
                </a:cxn>
                <a:cxn ang="0">
                  <a:pos x="34" y="26"/>
                </a:cxn>
                <a:cxn ang="0">
                  <a:pos x="31" y="22"/>
                </a:cxn>
                <a:cxn ang="0">
                  <a:pos x="29" y="18"/>
                </a:cxn>
                <a:cxn ang="0">
                  <a:pos x="26" y="14"/>
                </a:cxn>
                <a:cxn ang="0">
                  <a:pos x="23" y="10"/>
                </a:cxn>
                <a:cxn ang="0">
                  <a:pos x="19" y="6"/>
                </a:cxn>
                <a:cxn ang="0">
                  <a:pos x="15" y="4"/>
                </a:cxn>
                <a:cxn ang="0">
                  <a:pos x="11" y="2"/>
                </a:cxn>
                <a:cxn ang="0">
                  <a:pos x="8" y="1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3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3" y="18"/>
                </a:cxn>
                <a:cxn ang="0">
                  <a:pos x="5" y="22"/>
                </a:cxn>
                <a:cxn ang="0">
                  <a:pos x="7" y="26"/>
                </a:cxn>
                <a:cxn ang="0">
                  <a:pos x="10" y="30"/>
                </a:cxn>
                <a:cxn ang="0">
                  <a:pos x="14" y="34"/>
                </a:cxn>
                <a:cxn ang="0">
                  <a:pos x="17" y="37"/>
                </a:cxn>
                <a:cxn ang="0">
                  <a:pos x="21" y="40"/>
                </a:cxn>
                <a:cxn ang="0">
                  <a:pos x="24" y="41"/>
                </a:cxn>
                <a:cxn ang="0">
                  <a:pos x="28" y="43"/>
                </a:cxn>
                <a:cxn ang="0">
                  <a:pos x="30" y="43"/>
                </a:cxn>
                <a:cxn ang="0">
                  <a:pos x="33" y="43"/>
                </a:cxn>
                <a:cxn ang="0">
                  <a:pos x="34" y="42"/>
                </a:cxn>
                <a:cxn ang="0">
                  <a:pos x="36" y="40"/>
                </a:cxn>
              </a:cxnLst>
              <a:rect l="0" t="0" r="r" b="b"/>
              <a:pathLst>
                <a:path w="36" h="43">
                  <a:moveTo>
                    <a:pt x="36" y="40"/>
                  </a:moveTo>
                  <a:lnTo>
                    <a:pt x="36" y="37"/>
                  </a:lnTo>
                  <a:lnTo>
                    <a:pt x="36" y="34"/>
                  </a:lnTo>
                  <a:lnTo>
                    <a:pt x="35" y="30"/>
                  </a:lnTo>
                  <a:lnTo>
                    <a:pt x="34" y="26"/>
                  </a:lnTo>
                  <a:lnTo>
                    <a:pt x="31" y="22"/>
                  </a:lnTo>
                  <a:lnTo>
                    <a:pt x="29" y="18"/>
                  </a:lnTo>
                  <a:lnTo>
                    <a:pt x="26" y="14"/>
                  </a:lnTo>
                  <a:lnTo>
                    <a:pt x="23" y="10"/>
                  </a:lnTo>
                  <a:lnTo>
                    <a:pt x="19" y="6"/>
                  </a:lnTo>
                  <a:lnTo>
                    <a:pt x="15" y="4"/>
                  </a:lnTo>
                  <a:lnTo>
                    <a:pt x="11" y="2"/>
                  </a:lnTo>
                  <a:lnTo>
                    <a:pt x="8" y="1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3" y="18"/>
                  </a:lnTo>
                  <a:lnTo>
                    <a:pt x="5" y="22"/>
                  </a:lnTo>
                  <a:lnTo>
                    <a:pt x="7" y="26"/>
                  </a:lnTo>
                  <a:lnTo>
                    <a:pt x="10" y="30"/>
                  </a:lnTo>
                  <a:lnTo>
                    <a:pt x="14" y="34"/>
                  </a:lnTo>
                  <a:lnTo>
                    <a:pt x="17" y="37"/>
                  </a:lnTo>
                  <a:lnTo>
                    <a:pt x="21" y="40"/>
                  </a:lnTo>
                  <a:lnTo>
                    <a:pt x="24" y="41"/>
                  </a:lnTo>
                  <a:lnTo>
                    <a:pt x="28" y="43"/>
                  </a:lnTo>
                  <a:lnTo>
                    <a:pt x="30" y="43"/>
                  </a:lnTo>
                  <a:lnTo>
                    <a:pt x="33" y="43"/>
                  </a:lnTo>
                  <a:lnTo>
                    <a:pt x="34" y="42"/>
                  </a:lnTo>
                  <a:lnTo>
                    <a:pt x="36" y="40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6" name="Freeform 130"/>
            <p:cNvSpPr>
              <a:spLocks/>
            </p:cNvSpPr>
            <p:nvPr/>
          </p:nvSpPr>
          <p:spPr bwMode="auto">
            <a:xfrm>
              <a:off x="4505" y="326"/>
              <a:ext cx="37" cy="42"/>
            </a:xfrm>
            <a:custGeom>
              <a:avLst/>
              <a:gdLst/>
              <a:ahLst/>
              <a:cxnLst>
                <a:cxn ang="0">
                  <a:pos x="37" y="38"/>
                </a:cxn>
                <a:cxn ang="0">
                  <a:pos x="37" y="35"/>
                </a:cxn>
                <a:cxn ang="0">
                  <a:pos x="37" y="33"/>
                </a:cxn>
                <a:cxn ang="0">
                  <a:pos x="36" y="28"/>
                </a:cxn>
                <a:cxn ang="0">
                  <a:pos x="34" y="25"/>
                </a:cxn>
                <a:cxn ang="0">
                  <a:pos x="32" y="21"/>
                </a:cxn>
                <a:cxn ang="0">
                  <a:pos x="29" y="17"/>
                </a:cxn>
                <a:cxn ang="0">
                  <a:pos x="26" y="13"/>
                </a:cxn>
                <a:cxn ang="0">
                  <a:pos x="23" y="9"/>
                </a:cxn>
                <a:cxn ang="0">
                  <a:pos x="19" y="5"/>
                </a:cxn>
                <a:cxn ang="0">
                  <a:pos x="15" y="3"/>
                </a:cxn>
                <a:cxn ang="0">
                  <a:pos x="12" y="1"/>
                </a:cxn>
                <a:cxn ang="0">
                  <a:pos x="9" y="1"/>
                </a:cxn>
                <a:cxn ang="0">
                  <a:pos x="6" y="0"/>
                </a:cxn>
                <a:cxn ang="0">
                  <a:pos x="4" y="1"/>
                </a:cxn>
                <a:cxn ang="0">
                  <a:pos x="2" y="2"/>
                </a:cxn>
                <a:cxn ang="0">
                  <a:pos x="1" y="5"/>
                </a:cxn>
                <a:cxn ang="0">
                  <a:pos x="0" y="7"/>
                </a:cxn>
                <a:cxn ang="0">
                  <a:pos x="1" y="10"/>
                </a:cxn>
                <a:cxn ang="0">
                  <a:pos x="1" y="13"/>
                </a:cxn>
                <a:cxn ang="0">
                  <a:pos x="3" y="18"/>
                </a:cxn>
                <a:cxn ang="0">
                  <a:pos x="5" y="22"/>
                </a:cxn>
                <a:cxn ang="0">
                  <a:pos x="8" y="26"/>
                </a:cxn>
                <a:cxn ang="0">
                  <a:pos x="11" y="29"/>
                </a:cxn>
                <a:cxn ang="0">
                  <a:pos x="15" y="33"/>
                </a:cxn>
                <a:cxn ang="0">
                  <a:pos x="18" y="36"/>
                </a:cxn>
                <a:cxn ang="0">
                  <a:pos x="22" y="39"/>
                </a:cxn>
                <a:cxn ang="0">
                  <a:pos x="25" y="41"/>
                </a:cxn>
                <a:cxn ang="0">
                  <a:pos x="29" y="42"/>
                </a:cxn>
                <a:cxn ang="0">
                  <a:pos x="31" y="41"/>
                </a:cxn>
                <a:cxn ang="0">
                  <a:pos x="34" y="41"/>
                </a:cxn>
                <a:cxn ang="0">
                  <a:pos x="35" y="39"/>
                </a:cxn>
                <a:cxn ang="0">
                  <a:pos x="37" y="38"/>
                </a:cxn>
              </a:cxnLst>
              <a:rect l="0" t="0" r="r" b="b"/>
              <a:pathLst>
                <a:path w="37" h="42">
                  <a:moveTo>
                    <a:pt x="37" y="38"/>
                  </a:moveTo>
                  <a:lnTo>
                    <a:pt x="37" y="35"/>
                  </a:lnTo>
                  <a:lnTo>
                    <a:pt x="37" y="33"/>
                  </a:lnTo>
                  <a:lnTo>
                    <a:pt x="36" y="28"/>
                  </a:lnTo>
                  <a:lnTo>
                    <a:pt x="34" y="25"/>
                  </a:lnTo>
                  <a:lnTo>
                    <a:pt x="32" y="21"/>
                  </a:lnTo>
                  <a:lnTo>
                    <a:pt x="29" y="17"/>
                  </a:lnTo>
                  <a:lnTo>
                    <a:pt x="26" y="13"/>
                  </a:lnTo>
                  <a:lnTo>
                    <a:pt x="23" y="9"/>
                  </a:lnTo>
                  <a:lnTo>
                    <a:pt x="19" y="5"/>
                  </a:lnTo>
                  <a:lnTo>
                    <a:pt x="15" y="3"/>
                  </a:lnTo>
                  <a:lnTo>
                    <a:pt x="12" y="1"/>
                  </a:lnTo>
                  <a:lnTo>
                    <a:pt x="9" y="1"/>
                  </a:lnTo>
                  <a:lnTo>
                    <a:pt x="6" y="0"/>
                  </a:lnTo>
                  <a:lnTo>
                    <a:pt x="4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7"/>
                  </a:lnTo>
                  <a:lnTo>
                    <a:pt x="1" y="10"/>
                  </a:lnTo>
                  <a:lnTo>
                    <a:pt x="1" y="13"/>
                  </a:lnTo>
                  <a:lnTo>
                    <a:pt x="3" y="18"/>
                  </a:lnTo>
                  <a:lnTo>
                    <a:pt x="5" y="22"/>
                  </a:lnTo>
                  <a:lnTo>
                    <a:pt x="8" y="26"/>
                  </a:lnTo>
                  <a:lnTo>
                    <a:pt x="11" y="29"/>
                  </a:lnTo>
                  <a:lnTo>
                    <a:pt x="15" y="33"/>
                  </a:lnTo>
                  <a:lnTo>
                    <a:pt x="18" y="36"/>
                  </a:lnTo>
                  <a:lnTo>
                    <a:pt x="22" y="39"/>
                  </a:lnTo>
                  <a:lnTo>
                    <a:pt x="25" y="41"/>
                  </a:lnTo>
                  <a:lnTo>
                    <a:pt x="29" y="42"/>
                  </a:lnTo>
                  <a:lnTo>
                    <a:pt x="31" y="41"/>
                  </a:lnTo>
                  <a:lnTo>
                    <a:pt x="34" y="41"/>
                  </a:lnTo>
                  <a:lnTo>
                    <a:pt x="35" y="39"/>
                  </a:lnTo>
                  <a:lnTo>
                    <a:pt x="37" y="38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7" name="Freeform 131"/>
            <p:cNvSpPr>
              <a:spLocks/>
            </p:cNvSpPr>
            <p:nvPr/>
          </p:nvSpPr>
          <p:spPr bwMode="auto">
            <a:xfrm>
              <a:off x="4512" y="192"/>
              <a:ext cx="43" cy="38"/>
            </a:xfrm>
            <a:custGeom>
              <a:avLst/>
              <a:gdLst/>
              <a:ahLst/>
              <a:cxnLst>
                <a:cxn ang="0">
                  <a:pos x="1" y="8"/>
                </a:cxn>
                <a:cxn ang="0">
                  <a:pos x="0" y="10"/>
                </a:cxn>
                <a:cxn ang="0">
                  <a:pos x="1" y="13"/>
                </a:cxn>
                <a:cxn ang="0">
                  <a:pos x="2" y="17"/>
                </a:cxn>
                <a:cxn ang="0">
                  <a:pos x="5" y="20"/>
                </a:cxn>
                <a:cxn ang="0">
                  <a:pos x="7" y="23"/>
                </a:cxn>
                <a:cxn ang="0">
                  <a:pos x="11" y="27"/>
                </a:cxn>
                <a:cxn ang="0">
                  <a:pos x="15" y="30"/>
                </a:cxn>
                <a:cxn ang="0">
                  <a:pos x="19" y="33"/>
                </a:cxn>
                <a:cxn ang="0">
                  <a:pos x="24" y="34"/>
                </a:cxn>
                <a:cxn ang="0">
                  <a:pos x="28" y="36"/>
                </a:cxn>
                <a:cxn ang="0">
                  <a:pos x="31" y="37"/>
                </a:cxn>
                <a:cxn ang="0">
                  <a:pos x="35" y="38"/>
                </a:cxn>
                <a:cxn ang="0">
                  <a:pos x="38" y="36"/>
                </a:cxn>
                <a:cxn ang="0">
                  <a:pos x="40" y="35"/>
                </a:cxn>
                <a:cxn ang="0">
                  <a:pos x="42" y="33"/>
                </a:cxn>
                <a:cxn ang="0">
                  <a:pos x="43" y="31"/>
                </a:cxn>
                <a:cxn ang="0">
                  <a:pos x="43" y="27"/>
                </a:cxn>
                <a:cxn ang="0">
                  <a:pos x="43" y="23"/>
                </a:cxn>
                <a:cxn ang="0">
                  <a:pos x="41" y="19"/>
                </a:cxn>
                <a:cxn ang="0">
                  <a:pos x="39" y="16"/>
                </a:cxn>
                <a:cxn ang="0">
                  <a:pos x="36" y="12"/>
                </a:cxn>
                <a:cxn ang="0">
                  <a:pos x="33" y="8"/>
                </a:cxn>
                <a:cxn ang="0">
                  <a:pos x="29" y="6"/>
                </a:cxn>
                <a:cxn ang="0">
                  <a:pos x="25" y="4"/>
                </a:cxn>
                <a:cxn ang="0">
                  <a:pos x="21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9" y="0"/>
                </a:cxn>
                <a:cxn ang="0">
                  <a:pos x="5" y="0"/>
                </a:cxn>
                <a:cxn ang="0">
                  <a:pos x="3" y="2"/>
                </a:cxn>
                <a:cxn ang="0">
                  <a:pos x="1" y="4"/>
                </a:cxn>
                <a:cxn ang="0">
                  <a:pos x="1" y="8"/>
                </a:cxn>
              </a:cxnLst>
              <a:rect l="0" t="0" r="r" b="b"/>
              <a:pathLst>
                <a:path w="43" h="38">
                  <a:moveTo>
                    <a:pt x="1" y="8"/>
                  </a:moveTo>
                  <a:lnTo>
                    <a:pt x="0" y="10"/>
                  </a:lnTo>
                  <a:lnTo>
                    <a:pt x="1" y="13"/>
                  </a:lnTo>
                  <a:lnTo>
                    <a:pt x="2" y="17"/>
                  </a:lnTo>
                  <a:lnTo>
                    <a:pt x="5" y="20"/>
                  </a:lnTo>
                  <a:lnTo>
                    <a:pt x="7" y="23"/>
                  </a:lnTo>
                  <a:lnTo>
                    <a:pt x="11" y="27"/>
                  </a:lnTo>
                  <a:lnTo>
                    <a:pt x="15" y="30"/>
                  </a:lnTo>
                  <a:lnTo>
                    <a:pt x="19" y="33"/>
                  </a:lnTo>
                  <a:lnTo>
                    <a:pt x="24" y="34"/>
                  </a:lnTo>
                  <a:lnTo>
                    <a:pt x="28" y="36"/>
                  </a:lnTo>
                  <a:lnTo>
                    <a:pt x="31" y="37"/>
                  </a:lnTo>
                  <a:lnTo>
                    <a:pt x="35" y="38"/>
                  </a:lnTo>
                  <a:lnTo>
                    <a:pt x="38" y="36"/>
                  </a:lnTo>
                  <a:lnTo>
                    <a:pt x="40" y="35"/>
                  </a:lnTo>
                  <a:lnTo>
                    <a:pt x="42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3" y="23"/>
                  </a:lnTo>
                  <a:lnTo>
                    <a:pt x="41" y="19"/>
                  </a:lnTo>
                  <a:lnTo>
                    <a:pt x="39" y="16"/>
                  </a:lnTo>
                  <a:lnTo>
                    <a:pt x="36" y="12"/>
                  </a:lnTo>
                  <a:lnTo>
                    <a:pt x="33" y="8"/>
                  </a:lnTo>
                  <a:lnTo>
                    <a:pt x="29" y="6"/>
                  </a:lnTo>
                  <a:lnTo>
                    <a:pt x="25" y="4"/>
                  </a:lnTo>
                  <a:lnTo>
                    <a:pt x="21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9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1" y="8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8" name="Freeform 132"/>
            <p:cNvSpPr>
              <a:spLocks/>
            </p:cNvSpPr>
            <p:nvPr/>
          </p:nvSpPr>
          <p:spPr bwMode="auto">
            <a:xfrm>
              <a:off x="4449" y="234"/>
              <a:ext cx="43" cy="3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27"/>
                </a:cxn>
                <a:cxn ang="0">
                  <a:pos x="1" y="24"/>
                </a:cxn>
                <a:cxn ang="0">
                  <a:pos x="2" y="20"/>
                </a:cxn>
                <a:cxn ang="0">
                  <a:pos x="5" y="17"/>
                </a:cxn>
                <a:cxn ang="0">
                  <a:pos x="7" y="13"/>
                </a:cxn>
                <a:cxn ang="0">
                  <a:pos x="11" y="10"/>
                </a:cxn>
                <a:cxn ang="0">
                  <a:pos x="15" y="7"/>
                </a:cxn>
                <a:cxn ang="0">
                  <a:pos x="19" y="5"/>
                </a:cxn>
                <a:cxn ang="0">
                  <a:pos x="23" y="2"/>
                </a:cxn>
                <a:cxn ang="0">
                  <a:pos x="28" y="0"/>
                </a:cxn>
                <a:cxn ang="0">
                  <a:pos x="31" y="0"/>
                </a:cxn>
                <a:cxn ang="0">
                  <a:pos x="35" y="0"/>
                </a:cxn>
                <a:cxn ang="0">
                  <a:pos x="38" y="0"/>
                </a:cxn>
                <a:cxn ang="0">
                  <a:pos x="40" y="3"/>
                </a:cxn>
                <a:cxn ang="0">
                  <a:pos x="42" y="5"/>
                </a:cxn>
                <a:cxn ang="0">
                  <a:pos x="43" y="8"/>
                </a:cxn>
                <a:cxn ang="0">
                  <a:pos x="43" y="10"/>
                </a:cxn>
                <a:cxn ang="0">
                  <a:pos x="43" y="13"/>
                </a:cxn>
                <a:cxn ang="0">
                  <a:pos x="41" y="17"/>
                </a:cxn>
                <a:cxn ang="0">
                  <a:pos x="39" y="21"/>
                </a:cxn>
                <a:cxn ang="0">
                  <a:pos x="35" y="24"/>
                </a:cxn>
                <a:cxn ang="0">
                  <a:pos x="32" y="28"/>
                </a:cxn>
                <a:cxn ang="0">
                  <a:pos x="28" y="31"/>
                </a:cxn>
                <a:cxn ang="0">
                  <a:pos x="24" y="35"/>
                </a:cxn>
                <a:cxn ang="0">
                  <a:pos x="20" y="36"/>
                </a:cxn>
                <a:cxn ang="0">
                  <a:pos x="16" y="37"/>
                </a:cxn>
                <a:cxn ang="0">
                  <a:pos x="12" y="37"/>
                </a:cxn>
                <a:cxn ang="0">
                  <a:pos x="9" y="38"/>
                </a:cxn>
                <a:cxn ang="0">
                  <a:pos x="6" y="37"/>
                </a:cxn>
                <a:cxn ang="0">
                  <a:pos x="3" y="35"/>
                </a:cxn>
                <a:cxn ang="0">
                  <a:pos x="1" y="33"/>
                </a:cxn>
                <a:cxn ang="0">
                  <a:pos x="0" y="31"/>
                </a:cxn>
              </a:cxnLst>
              <a:rect l="0" t="0" r="r" b="b"/>
              <a:pathLst>
                <a:path w="43" h="38">
                  <a:moveTo>
                    <a:pt x="0" y="31"/>
                  </a:moveTo>
                  <a:lnTo>
                    <a:pt x="0" y="27"/>
                  </a:lnTo>
                  <a:lnTo>
                    <a:pt x="1" y="24"/>
                  </a:lnTo>
                  <a:lnTo>
                    <a:pt x="2" y="20"/>
                  </a:lnTo>
                  <a:lnTo>
                    <a:pt x="5" y="17"/>
                  </a:lnTo>
                  <a:lnTo>
                    <a:pt x="7" y="13"/>
                  </a:lnTo>
                  <a:lnTo>
                    <a:pt x="11" y="10"/>
                  </a:lnTo>
                  <a:lnTo>
                    <a:pt x="15" y="7"/>
                  </a:lnTo>
                  <a:lnTo>
                    <a:pt x="19" y="5"/>
                  </a:lnTo>
                  <a:lnTo>
                    <a:pt x="23" y="2"/>
                  </a:lnTo>
                  <a:lnTo>
                    <a:pt x="28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38" y="0"/>
                  </a:lnTo>
                  <a:lnTo>
                    <a:pt x="40" y="3"/>
                  </a:lnTo>
                  <a:lnTo>
                    <a:pt x="42" y="5"/>
                  </a:lnTo>
                  <a:lnTo>
                    <a:pt x="43" y="8"/>
                  </a:lnTo>
                  <a:lnTo>
                    <a:pt x="43" y="10"/>
                  </a:lnTo>
                  <a:lnTo>
                    <a:pt x="43" y="13"/>
                  </a:lnTo>
                  <a:lnTo>
                    <a:pt x="41" y="17"/>
                  </a:lnTo>
                  <a:lnTo>
                    <a:pt x="39" y="21"/>
                  </a:lnTo>
                  <a:lnTo>
                    <a:pt x="35" y="24"/>
                  </a:lnTo>
                  <a:lnTo>
                    <a:pt x="32" y="28"/>
                  </a:lnTo>
                  <a:lnTo>
                    <a:pt x="28" y="31"/>
                  </a:lnTo>
                  <a:lnTo>
                    <a:pt x="24" y="35"/>
                  </a:lnTo>
                  <a:lnTo>
                    <a:pt x="20" y="36"/>
                  </a:lnTo>
                  <a:lnTo>
                    <a:pt x="16" y="37"/>
                  </a:lnTo>
                  <a:lnTo>
                    <a:pt x="12" y="37"/>
                  </a:lnTo>
                  <a:lnTo>
                    <a:pt x="9" y="38"/>
                  </a:lnTo>
                  <a:lnTo>
                    <a:pt x="6" y="37"/>
                  </a:lnTo>
                  <a:lnTo>
                    <a:pt x="3" y="35"/>
                  </a:lnTo>
                  <a:lnTo>
                    <a:pt x="1" y="33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9" name="Freeform 133"/>
            <p:cNvSpPr>
              <a:spLocks/>
            </p:cNvSpPr>
            <p:nvPr/>
          </p:nvSpPr>
          <p:spPr bwMode="auto">
            <a:xfrm>
              <a:off x="4444" y="320"/>
              <a:ext cx="43" cy="3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0" y="27"/>
                </a:cxn>
                <a:cxn ang="0">
                  <a:pos x="0" y="24"/>
                </a:cxn>
                <a:cxn ang="0">
                  <a:pos x="2" y="20"/>
                </a:cxn>
                <a:cxn ang="0">
                  <a:pos x="4" y="17"/>
                </a:cxn>
                <a:cxn ang="0">
                  <a:pos x="7" y="13"/>
                </a:cxn>
                <a:cxn ang="0">
                  <a:pos x="11" y="9"/>
                </a:cxn>
                <a:cxn ang="0">
                  <a:pos x="14" y="7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7" y="0"/>
                </a:cxn>
                <a:cxn ang="0">
                  <a:pos x="31" y="0"/>
                </a:cxn>
                <a:cxn ang="0">
                  <a:pos x="35" y="0"/>
                </a:cxn>
                <a:cxn ang="0">
                  <a:pos x="38" y="0"/>
                </a:cxn>
                <a:cxn ang="0">
                  <a:pos x="40" y="2"/>
                </a:cxn>
                <a:cxn ang="0">
                  <a:pos x="42" y="4"/>
                </a:cxn>
                <a:cxn ang="0">
                  <a:pos x="43" y="8"/>
                </a:cxn>
                <a:cxn ang="0">
                  <a:pos x="43" y="10"/>
                </a:cxn>
                <a:cxn ang="0">
                  <a:pos x="42" y="13"/>
                </a:cxn>
                <a:cxn ang="0">
                  <a:pos x="40" y="17"/>
                </a:cxn>
                <a:cxn ang="0">
                  <a:pos x="39" y="21"/>
                </a:cxn>
                <a:cxn ang="0">
                  <a:pos x="36" y="24"/>
                </a:cxn>
                <a:cxn ang="0">
                  <a:pos x="32" y="28"/>
                </a:cxn>
                <a:cxn ang="0">
                  <a:pos x="28" y="30"/>
                </a:cxn>
                <a:cxn ang="0">
                  <a:pos x="24" y="33"/>
                </a:cxn>
                <a:cxn ang="0">
                  <a:pos x="20" y="34"/>
                </a:cxn>
                <a:cxn ang="0">
                  <a:pos x="15" y="37"/>
                </a:cxn>
                <a:cxn ang="0">
                  <a:pos x="12" y="37"/>
                </a:cxn>
                <a:cxn ang="0">
                  <a:pos x="8" y="38"/>
                </a:cxn>
                <a:cxn ang="0">
                  <a:pos x="5" y="37"/>
                </a:cxn>
                <a:cxn ang="0">
                  <a:pos x="3" y="35"/>
                </a:cxn>
                <a:cxn ang="0">
                  <a:pos x="1" y="33"/>
                </a:cxn>
                <a:cxn ang="0">
                  <a:pos x="0" y="31"/>
                </a:cxn>
              </a:cxnLst>
              <a:rect l="0" t="0" r="r" b="b"/>
              <a:pathLst>
                <a:path w="43" h="38">
                  <a:moveTo>
                    <a:pt x="0" y="31"/>
                  </a:moveTo>
                  <a:lnTo>
                    <a:pt x="0" y="27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4" y="17"/>
                  </a:lnTo>
                  <a:lnTo>
                    <a:pt x="7" y="13"/>
                  </a:lnTo>
                  <a:lnTo>
                    <a:pt x="11" y="9"/>
                  </a:lnTo>
                  <a:lnTo>
                    <a:pt x="14" y="7"/>
                  </a:lnTo>
                  <a:lnTo>
                    <a:pt x="19" y="4"/>
                  </a:lnTo>
                  <a:lnTo>
                    <a:pt x="23" y="2"/>
                  </a:lnTo>
                  <a:lnTo>
                    <a:pt x="27" y="0"/>
                  </a:lnTo>
                  <a:lnTo>
                    <a:pt x="31" y="0"/>
                  </a:lnTo>
                  <a:lnTo>
                    <a:pt x="35" y="0"/>
                  </a:lnTo>
                  <a:lnTo>
                    <a:pt x="38" y="0"/>
                  </a:lnTo>
                  <a:lnTo>
                    <a:pt x="40" y="2"/>
                  </a:lnTo>
                  <a:lnTo>
                    <a:pt x="42" y="4"/>
                  </a:lnTo>
                  <a:lnTo>
                    <a:pt x="43" y="8"/>
                  </a:lnTo>
                  <a:lnTo>
                    <a:pt x="43" y="10"/>
                  </a:lnTo>
                  <a:lnTo>
                    <a:pt x="42" y="13"/>
                  </a:lnTo>
                  <a:lnTo>
                    <a:pt x="40" y="17"/>
                  </a:lnTo>
                  <a:lnTo>
                    <a:pt x="39" y="21"/>
                  </a:lnTo>
                  <a:lnTo>
                    <a:pt x="36" y="24"/>
                  </a:lnTo>
                  <a:lnTo>
                    <a:pt x="32" y="28"/>
                  </a:lnTo>
                  <a:lnTo>
                    <a:pt x="28" y="30"/>
                  </a:lnTo>
                  <a:lnTo>
                    <a:pt x="24" y="33"/>
                  </a:lnTo>
                  <a:lnTo>
                    <a:pt x="20" y="34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8"/>
                  </a:lnTo>
                  <a:lnTo>
                    <a:pt x="5" y="37"/>
                  </a:lnTo>
                  <a:lnTo>
                    <a:pt x="3" y="35"/>
                  </a:lnTo>
                  <a:lnTo>
                    <a:pt x="1" y="33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0" name="Freeform 134"/>
            <p:cNvSpPr>
              <a:spLocks/>
            </p:cNvSpPr>
            <p:nvPr/>
          </p:nvSpPr>
          <p:spPr bwMode="auto">
            <a:xfrm>
              <a:off x="4453" y="224"/>
              <a:ext cx="43" cy="38"/>
            </a:xfrm>
            <a:custGeom>
              <a:avLst/>
              <a:gdLst/>
              <a:ahLst/>
              <a:cxnLst>
                <a:cxn ang="0">
                  <a:pos x="43" y="32"/>
                </a:cxn>
                <a:cxn ang="0">
                  <a:pos x="43" y="28"/>
                </a:cxn>
                <a:cxn ang="0">
                  <a:pos x="42" y="25"/>
                </a:cxn>
                <a:cxn ang="0">
                  <a:pos x="40" y="21"/>
                </a:cxn>
                <a:cxn ang="0">
                  <a:pos x="38" y="18"/>
                </a:cxn>
                <a:cxn ang="0">
                  <a:pos x="35" y="14"/>
                </a:cxn>
                <a:cxn ang="0">
                  <a:pos x="32" y="10"/>
                </a:cxn>
                <a:cxn ang="0">
                  <a:pos x="28" y="6"/>
                </a:cxn>
                <a:cxn ang="0">
                  <a:pos x="25" y="4"/>
                </a:cxn>
                <a:cxn ang="0">
                  <a:pos x="20" y="2"/>
                </a:cxn>
                <a:cxn ang="0">
                  <a:pos x="16" y="1"/>
                </a:cxn>
                <a:cxn ang="0">
                  <a:pos x="11" y="0"/>
                </a:cxn>
                <a:cxn ang="0">
                  <a:pos x="8" y="1"/>
                </a:cxn>
                <a:cxn ang="0">
                  <a:pos x="5" y="1"/>
                </a:cxn>
                <a:cxn ang="0">
                  <a:pos x="3" y="3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0" y="11"/>
                </a:cxn>
                <a:cxn ang="0">
                  <a:pos x="1" y="15"/>
                </a:cxn>
                <a:cxn ang="0">
                  <a:pos x="2" y="18"/>
                </a:cxn>
                <a:cxn ang="0">
                  <a:pos x="5" y="22"/>
                </a:cxn>
                <a:cxn ang="0">
                  <a:pos x="7" y="25"/>
                </a:cxn>
                <a:cxn ang="0">
                  <a:pos x="11" y="29"/>
                </a:cxn>
                <a:cxn ang="0">
                  <a:pos x="14" y="32"/>
                </a:cxn>
                <a:cxn ang="0">
                  <a:pos x="19" y="35"/>
                </a:cxn>
                <a:cxn ang="0">
                  <a:pos x="23" y="36"/>
                </a:cxn>
                <a:cxn ang="0">
                  <a:pos x="27" y="38"/>
                </a:cxn>
                <a:cxn ang="0">
                  <a:pos x="31" y="38"/>
                </a:cxn>
                <a:cxn ang="0">
                  <a:pos x="34" y="38"/>
                </a:cxn>
                <a:cxn ang="0">
                  <a:pos x="38" y="37"/>
                </a:cxn>
                <a:cxn ang="0">
                  <a:pos x="40" y="36"/>
                </a:cxn>
                <a:cxn ang="0">
                  <a:pos x="42" y="34"/>
                </a:cxn>
                <a:cxn ang="0">
                  <a:pos x="43" y="32"/>
                </a:cxn>
              </a:cxnLst>
              <a:rect l="0" t="0" r="r" b="b"/>
              <a:pathLst>
                <a:path w="43" h="38">
                  <a:moveTo>
                    <a:pt x="43" y="32"/>
                  </a:moveTo>
                  <a:lnTo>
                    <a:pt x="43" y="28"/>
                  </a:lnTo>
                  <a:lnTo>
                    <a:pt x="42" y="25"/>
                  </a:lnTo>
                  <a:lnTo>
                    <a:pt x="40" y="21"/>
                  </a:lnTo>
                  <a:lnTo>
                    <a:pt x="38" y="18"/>
                  </a:lnTo>
                  <a:lnTo>
                    <a:pt x="35" y="14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5" y="4"/>
                  </a:lnTo>
                  <a:lnTo>
                    <a:pt x="20" y="2"/>
                  </a:lnTo>
                  <a:lnTo>
                    <a:pt x="16" y="1"/>
                  </a:lnTo>
                  <a:lnTo>
                    <a:pt x="11" y="0"/>
                  </a:lnTo>
                  <a:lnTo>
                    <a:pt x="8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1" y="5"/>
                  </a:lnTo>
                  <a:lnTo>
                    <a:pt x="0" y="8"/>
                  </a:lnTo>
                  <a:lnTo>
                    <a:pt x="0" y="11"/>
                  </a:lnTo>
                  <a:lnTo>
                    <a:pt x="1" y="15"/>
                  </a:lnTo>
                  <a:lnTo>
                    <a:pt x="2" y="18"/>
                  </a:lnTo>
                  <a:lnTo>
                    <a:pt x="5" y="22"/>
                  </a:lnTo>
                  <a:lnTo>
                    <a:pt x="7" y="25"/>
                  </a:lnTo>
                  <a:lnTo>
                    <a:pt x="11" y="29"/>
                  </a:lnTo>
                  <a:lnTo>
                    <a:pt x="14" y="32"/>
                  </a:lnTo>
                  <a:lnTo>
                    <a:pt x="19" y="35"/>
                  </a:lnTo>
                  <a:lnTo>
                    <a:pt x="23" y="36"/>
                  </a:lnTo>
                  <a:lnTo>
                    <a:pt x="27" y="38"/>
                  </a:lnTo>
                  <a:lnTo>
                    <a:pt x="31" y="38"/>
                  </a:lnTo>
                  <a:lnTo>
                    <a:pt x="34" y="38"/>
                  </a:lnTo>
                  <a:lnTo>
                    <a:pt x="38" y="37"/>
                  </a:lnTo>
                  <a:lnTo>
                    <a:pt x="40" y="36"/>
                  </a:lnTo>
                  <a:lnTo>
                    <a:pt x="42" y="34"/>
                  </a:lnTo>
                  <a:lnTo>
                    <a:pt x="43" y="32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1" name="Freeform 135"/>
            <p:cNvSpPr>
              <a:spLocks/>
            </p:cNvSpPr>
            <p:nvPr/>
          </p:nvSpPr>
          <p:spPr bwMode="auto">
            <a:xfrm>
              <a:off x="4447" y="310"/>
              <a:ext cx="44" cy="38"/>
            </a:xfrm>
            <a:custGeom>
              <a:avLst/>
              <a:gdLst/>
              <a:ahLst/>
              <a:cxnLst>
                <a:cxn ang="0">
                  <a:pos x="44" y="32"/>
                </a:cxn>
                <a:cxn ang="0">
                  <a:pos x="43" y="28"/>
                </a:cxn>
                <a:cxn ang="0">
                  <a:pos x="42" y="25"/>
                </a:cxn>
                <a:cxn ang="0">
                  <a:pos x="41" y="21"/>
                </a:cxn>
                <a:cxn ang="0">
                  <a:pos x="39" y="18"/>
                </a:cxn>
                <a:cxn ang="0">
                  <a:pos x="36" y="14"/>
                </a:cxn>
                <a:cxn ang="0">
                  <a:pos x="33" y="10"/>
                </a:cxn>
                <a:cxn ang="0">
                  <a:pos x="29" y="7"/>
                </a:cxn>
                <a:cxn ang="0">
                  <a:pos x="25" y="5"/>
                </a:cxn>
                <a:cxn ang="0">
                  <a:pos x="20" y="2"/>
                </a:cxn>
                <a:cxn ang="0">
                  <a:pos x="16" y="1"/>
                </a:cxn>
                <a:cxn ang="0">
                  <a:pos x="12" y="0"/>
                </a:cxn>
                <a:cxn ang="0">
                  <a:pos x="9" y="1"/>
                </a:cxn>
                <a:cxn ang="0">
                  <a:pos x="5" y="1"/>
                </a:cxn>
                <a:cxn ang="0">
                  <a:pos x="3" y="3"/>
                </a:cxn>
                <a:cxn ang="0">
                  <a:pos x="1" y="5"/>
                </a:cxn>
                <a:cxn ang="0">
                  <a:pos x="1" y="8"/>
                </a:cxn>
                <a:cxn ang="0">
                  <a:pos x="0" y="11"/>
                </a:cxn>
                <a:cxn ang="0">
                  <a:pos x="1" y="14"/>
                </a:cxn>
                <a:cxn ang="0">
                  <a:pos x="2" y="18"/>
                </a:cxn>
                <a:cxn ang="0">
                  <a:pos x="5" y="21"/>
                </a:cxn>
                <a:cxn ang="0">
                  <a:pos x="8" y="25"/>
                </a:cxn>
                <a:cxn ang="0">
                  <a:pos x="11" y="28"/>
                </a:cxn>
                <a:cxn ang="0">
                  <a:pos x="15" y="32"/>
                </a:cxn>
                <a:cxn ang="0">
                  <a:pos x="19" y="35"/>
                </a:cxn>
                <a:cxn ang="0">
                  <a:pos x="23" y="36"/>
                </a:cxn>
                <a:cxn ang="0">
                  <a:pos x="28" y="38"/>
                </a:cxn>
                <a:cxn ang="0">
                  <a:pos x="31" y="38"/>
                </a:cxn>
                <a:cxn ang="0">
                  <a:pos x="35" y="38"/>
                </a:cxn>
                <a:cxn ang="0">
                  <a:pos x="38" y="37"/>
                </a:cxn>
                <a:cxn ang="0">
                  <a:pos x="40" y="36"/>
                </a:cxn>
                <a:cxn ang="0">
                  <a:pos x="42" y="34"/>
                </a:cxn>
                <a:cxn ang="0">
                  <a:pos x="44" y="32"/>
                </a:cxn>
              </a:cxnLst>
              <a:rect l="0" t="0" r="r" b="b"/>
              <a:pathLst>
                <a:path w="44" h="38">
                  <a:moveTo>
                    <a:pt x="44" y="32"/>
                  </a:moveTo>
                  <a:lnTo>
                    <a:pt x="43" y="28"/>
                  </a:lnTo>
                  <a:lnTo>
                    <a:pt x="42" y="25"/>
                  </a:lnTo>
                  <a:lnTo>
                    <a:pt x="41" y="21"/>
                  </a:lnTo>
                  <a:lnTo>
                    <a:pt x="39" y="18"/>
                  </a:lnTo>
                  <a:lnTo>
                    <a:pt x="36" y="14"/>
                  </a:lnTo>
                  <a:lnTo>
                    <a:pt x="33" y="10"/>
                  </a:lnTo>
                  <a:lnTo>
                    <a:pt x="29" y="7"/>
                  </a:lnTo>
                  <a:lnTo>
                    <a:pt x="25" y="5"/>
                  </a:lnTo>
                  <a:lnTo>
                    <a:pt x="20" y="2"/>
                  </a:lnTo>
                  <a:lnTo>
                    <a:pt x="16" y="1"/>
                  </a:lnTo>
                  <a:lnTo>
                    <a:pt x="12" y="0"/>
                  </a:lnTo>
                  <a:lnTo>
                    <a:pt x="9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1" y="5"/>
                  </a:lnTo>
                  <a:lnTo>
                    <a:pt x="1" y="8"/>
                  </a:lnTo>
                  <a:lnTo>
                    <a:pt x="0" y="11"/>
                  </a:lnTo>
                  <a:lnTo>
                    <a:pt x="1" y="14"/>
                  </a:lnTo>
                  <a:lnTo>
                    <a:pt x="2" y="18"/>
                  </a:lnTo>
                  <a:lnTo>
                    <a:pt x="5" y="21"/>
                  </a:lnTo>
                  <a:lnTo>
                    <a:pt x="8" y="25"/>
                  </a:lnTo>
                  <a:lnTo>
                    <a:pt x="11" y="28"/>
                  </a:lnTo>
                  <a:lnTo>
                    <a:pt x="15" y="32"/>
                  </a:lnTo>
                  <a:lnTo>
                    <a:pt x="19" y="35"/>
                  </a:lnTo>
                  <a:lnTo>
                    <a:pt x="23" y="36"/>
                  </a:lnTo>
                  <a:lnTo>
                    <a:pt x="28" y="38"/>
                  </a:lnTo>
                  <a:lnTo>
                    <a:pt x="31" y="38"/>
                  </a:lnTo>
                  <a:lnTo>
                    <a:pt x="35" y="38"/>
                  </a:lnTo>
                  <a:lnTo>
                    <a:pt x="38" y="37"/>
                  </a:lnTo>
                  <a:lnTo>
                    <a:pt x="40" y="36"/>
                  </a:lnTo>
                  <a:lnTo>
                    <a:pt x="42" y="34"/>
                  </a:lnTo>
                  <a:lnTo>
                    <a:pt x="44" y="32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2" name="Freeform 136"/>
            <p:cNvSpPr>
              <a:spLocks/>
            </p:cNvSpPr>
            <p:nvPr/>
          </p:nvSpPr>
          <p:spPr bwMode="auto">
            <a:xfrm>
              <a:off x="4424" y="135"/>
              <a:ext cx="45" cy="3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6"/>
                </a:cxn>
                <a:cxn ang="0">
                  <a:pos x="2" y="19"/>
                </a:cxn>
                <a:cxn ang="0">
                  <a:pos x="4" y="21"/>
                </a:cxn>
                <a:cxn ang="0">
                  <a:pos x="6" y="24"/>
                </a:cxn>
                <a:cxn ang="0">
                  <a:pos x="9" y="27"/>
                </a:cxn>
                <a:cxn ang="0">
                  <a:pos x="13" y="29"/>
                </a:cxn>
                <a:cxn ang="0">
                  <a:pos x="17" y="31"/>
                </a:cxn>
                <a:cxn ang="0">
                  <a:pos x="22" y="32"/>
                </a:cxn>
                <a:cxn ang="0">
                  <a:pos x="26" y="32"/>
                </a:cxn>
                <a:cxn ang="0">
                  <a:pos x="30" y="32"/>
                </a:cxn>
                <a:cxn ang="0">
                  <a:pos x="34" y="31"/>
                </a:cxn>
                <a:cxn ang="0">
                  <a:pos x="37" y="30"/>
                </a:cxn>
                <a:cxn ang="0">
                  <a:pos x="40" y="28"/>
                </a:cxn>
                <a:cxn ang="0">
                  <a:pos x="42" y="26"/>
                </a:cxn>
                <a:cxn ang="0">
                  <a:pos x="44" y="23"/>
                </a:cxn>
                <a:cxn ang="0">
                  <a:pos x="45" y="21"/>
                </a:cxn>
                <a:cxn ang="0">
                  <a:pos x="45" y="17"/>
                </a:cxn>
                <a:cxn ang="0">
                  <a:pos x="43" y="14"/>
                </a:cxn>
                <a:cxn ang="0">
                  <a:pos x="42" y="11"/>
                </a:cxn>
                <a:cxn ang="0">
                  <a:pos x="39" y="9"/>
                </a:cxn>
                <a:cxn ang="0">
                  <a:pos x="35" y="6"/>
                </a:cxn>
                <a:cxn ang="0">
                  <a:pos x="32" y="4"/>
                </a:cxn>
                <a:cxn ang="0">
                  <a:pos x="28" y="2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5" y="1"/>
                </a:cxn>
                <a:cxn ang="0">
                  <a:pos x="10" y="1"/>
                </a:cxn>
                <a:cxn ang="0">
                  <a:pos x="7" y="3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1" y="9"/>
                </a:cxn>
                <a:cxn ang="0">
                  <a:pos x="0" y="14"/>
                </a:cxn>
              </a:cxnLst>
              <a:rect l="0" t="0" r="r" b="b"/>
              <a:pathLst>
                <a:path w="45" h="32">
                  <a:moveTo>
                    <a:pt x="0" y="14"/>
                  </a:moveTo>
                  <a:lnTo>
                    <a:pt x="0" y="16"/>
                  </a:lnTo>
                  <a:lnTo>
                    <a:pt x="2" y="19"/>
                  </a:lnTo>
                  <a:lnTo>
                    <a:pt x="4" y="21"/>
                  </a:lnTo>
                  <a:lnTo>
                    <a:pt x="6" y="24"/>
                  </a:lnTo>
                  <a:lnTo>
                    <a:pt x="9" y="27"/>
                  </a:lnTo>
                  <a:lnTo>
                    <a:pt x="13" y="29"/>
                  </a:lnTo>
                  <a:lnTo>
                    <a:pt x="17" y="31"/>
                  </a:lnTo>
                  <a:lnTo>
                    <a:pt x="22" y="32"/>
                  </a:lnTo>
                  <a:lnTo>
                    <a:pt x="26" y="32"/>
                  </a:lnTo>
                  <a:lnTo>
                    <a:pt x="30" y="32"/>
                  </a:lnTo>
                  <a:lnTo>
                    <a:pt x="34" y="31"/>
                  </a:lnTo>
                  <a:lnTo>
                    <a:pt x="37" y="30"/>
                  </a:lnTo>
                  <a:lnTo>
                    <a:pt x="40" y="28"/>
                  </a:lnTo>
                  <a:lnTo>
                    <a:pt x="42" y="26"/>
                  </a:lnTo>
                  <a:lnTo>
                    <a:pt x="44" y="23"/>
                  </a:lnTo>
                  <a:lnTo>
                    <a:pt x="45" y="21"/>
                  </a:lnTo>
                  <a:lnTo>
                    <a:pt x="45" y="17"/>
                  </a:lnTo>
                  <a:lnTo>
                    <a:pt x="43" y="14"/>
                  </a:lnTo>
                  <a:lnTo>
                    <a:pt x="42" y="11"/>
                  </a:lnTo>
                  <a:lnTo>
                    <a:pt x="39" y="9"/>
                  </a:lnTo>
                  <a:lnTo>
                    <a:pt x="35" y="6"/>
                  </a:lnTo>
                  <a:lnTo>
                    <a:pt x="32" y="4"/>
                  </a:lnTo>
                  <a:lnTo>
                    <a:pt x="28" y="2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0" y="1"/>
                  </a:lnTo>
                  <a:lnTo>
                    <a:pt x="7" y="3"/>
                  </a:lnTo>
                  <a:lnTo>
                    <a:pt x="4" y="4"/>
                  </a:lnTo>
                  <a:lnTo>
                    <a:pt x="2" y="7"/>
                  </a:lnTo>
                  <a:lnTo>
                    <a:pt x="1" y="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3" name="Freeform 137"/>
            <p:cNvSpPr>
              <a:spLocks/>
            </p:cNvSpPr>
            <p:nvPr/>
          </p:nvSpPr>
          <p:spPr bwMode="auto">
            <a:xfrm>
              <a:off x="4361" y="295"/>
              <a:ext cx="45" cy="33"/>
            </a:xfrm>
            <a:custGeom>
              <a:avLst/>
              <a:gdLst/>
              <a:ahLst/>
              <a:cxnLst>
                <a:cxn ang="0">
                  <a:pos x="1" y="21"/>
                </a:cxn>
                <a:cxn ang="0">
                  <a:pos x="0" y="17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9"/>
                </a:cxn>
                <a:cxn ang="0">
                  <a:pos x="9" y="6"/>
                </a:cxn>
                <a:cxn ang="0">
                  <a:pos x="13" y="4"/>
                </a:cxn>
                <a:cxn ang="0">
                  <a:pos x="17" y="2"/>
                </a:cxn>
                <a:cxn ang="0">
                  <a:pos x="22" y="2"/>
                </a:cxn>
                <a:cxn ang="0">
                  <a:pos x="26" y="0"/>
                </a:cxn>
                <a:cxn ang="0">
                  <a:pos x="30" y="1"/>
                </a:cxn>
                <a:cxn ang="0">
                  <a:pos x="34" y="1"/>
                </a:cxn>
                <a:cxn ang="0">
                  <a:pos x="38" y="3"/>
                </a:cxn>
                <a:cxn ang="0">
                  <a:pos x="40" y="4"/>
                </a:cxn>
                <a:cxn ang="0">
                  <a:pos x="42" y="7"/>
                </a:cxn>
                <a:cxn ang="0">
                  <a:pos x="44" y="10"/>
                </a:cxn>
                <a:cxn ang="0">
                  <a:pos x="45" y="14"/>
                </a:cxn>
                <a:cxn ang="0">
                  <a:pos x="44" y="17"/>
                </a:cxn>
                <a:cxn ang="0">
                  <a:pos x="43" y="19"/>
                </a:cxn>
                <a:cxn ang="0">
                  <a:pos x="41" y="22"/>
                </a:cxn>
                <a:cxn ang="0">
                  <a:pos x="39" y="25"/>
                </a:cxn>
                <a:cxn ang="0">
                  <a:pos x="35" y="27"/>
                </a:cxn>
                <a:cxn ang="0">
                  <a:pos x="32" y="29"/>
                </a:cxn>
                <a:cxn ang="0">
                  <a:pos x="28" y="31"/>
                </a:cxn>
                <a:cxn ang="0">
                  <a:pos x="23" y="33"/>
                </a:cxn>
                <a:cxn ang="0">
                  <a:pos x="19" y="33"/>
                </a:cxn>
                <a:cxn ang="0">
                  <a:pos x="15" y="33"/>
                </a:cxn>
                <a:cxn ang="0">
                  <a:pos x="11" y="32"/>
                </a:cxn>
                <a:cxn ang="0">
                  <a:pos x="8" y="31"/>
                </a:cxn>
                <a:cxn ang="0">
                  <a:pos x="5" y="28"/>
                </a:cxn>
                <a:cxn ang="0">
                  <a:pos x="2" y="26"/>
                </a:cxn>
                <a:cxn ang="0">
                  <a:pos x="1" y="23"/>
                </a:cxn>
                <a:cxn ang="0">
                  <a:pos x="1" y="21"/>
                </a:cxn>
              </a:cxnLst>
              <a:rect l="0" t="0" r="r" b="b"/>
              <a:pathLst>
                <a:path w="45" h="33">
                  <a:moveTo>
                    <a:pt x="1" y="21"/>
                  </a:moveTo>
                  <a:lnTo>
                    <a:pt x="0" y="17"/>
                  </a:lnTo>
                  <a:lnTo>
                    <a:pt x="2" y="14"/>
                  </a:lnTo>
                  <a:lnTo>
                    <a:pt x="3" y="11"/>
                  </a:lnTo>
                  <a:lnTo>
                    <a:pt x="6" y="9"/>
                  </a:lnTo>
                  <a:lnTo>
                    <a:pt x="9" y="6"/>
                  </a:lnTo>
                  <a:lnTo>
                    <a:pt x="13" y="4"/>
                  </a:lnTo>
                  <a:lnTo>
                    <a:pt x="17" y="2"/>
                  </a:lnTo>
                  <a:lnTo>
                    <a:pt x="22" y="2"/>
                  </a:lnTo>
                  <a:lnTo>
                    <a:pt x="26" y="0"/>
                  </a:lnTo>
                  <a:lnTo>
                    <a:pt x="30" y="1"/>
                  </a:lnTo>
                  <a:lnTo>
                    <a:pt x="34" y="1"/>
                  </a:lnTo>
                  <a:lnTo>
                    <a:pt x="38" y="3"/>
                  </a:lnTo>
                  <a:lnTo>
                    <a:pt x="40" y="4"/>
                  </a:lnTo>
                  <a:lnTo>
                    <a:pt x="42" y="7"/>
                  </a:lnTo>
                  <a:lnTo>
                    <a:pt x="44" y="10"/>
                  </a:lnTo>
                  <a:lnTo>
                    <a:pt x="45" y="14"/>
                  </a:lnTo>
                  <a:lnTo>
                    <a:pt x="44" y="17"/>
                  </a:lnTo>
                  <a:lnTo>
                    <a:pt x="43" y="19"/>
                  </a:lnTo>
                  <a:lnTo>
                    <a:pt x="41" y="22"/>
                  </a:lnTo>
                  <a:lnTo>
                    <a:pt x="39" y="25"/>
                  </a:lnTo>
                  <a:lnTo>
                    <a:pt x="35" y="27"/>
                  </a:lnTo>
                  <a:lnTo>
                    <a:pt x="32" y="29"/>
                  </a:lnTo>
                  <a:lnTo>
                    <a:pt x="28" y="31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1" y="32"/>
                  </a:lnTo>
                  <a:lnTo>
                    <a:pt x="8" y="31"/>
                  </a:lnTo>
                  <a:lnTo>
                    <a:pt x="5" y="28"/>
                  </a:lnTo>
                  <a:lnTo>
                    <a:pt x="2" y="26"/>
                  </a:lnTo>
                  <a:lnTo>
                    <a:pt x="1" y="23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4" name="Freeform 138"/>
            <p:cNvSpPr>
              <a:spLocks/>
            </p:cNvSpPr>
            <p:nvPr/>
          </p:nvSpPr>
          <p:spPr bwMode="auto">
            <a:xfrm>
              <a:off x="4288" y="401"/>
              <a:ext cx="44" cy="30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0" y="16"/>
                </a:cxn>
                <a:cxn ang="0">
                  <a:pos x="1" y="12"/>
                </a:cxn>
                <a:cxn ang="0">
                  <a:pos x="2" y="9"/>
                </a:cxn>
                <a:cxn ang="0">
                  <a:pos x="5" y="7"/>
                </a:cxn>
                <a:cxn ang="0">
                  <a:pos x="8" y="5"/>
                </a:cxn>
                <a:cxn ang="0">
                  <a:pos x="12" y="3"/>
                </a:cxn>
                <a:cxn ang="0">
                  <a:pos x="16" y="1"/>
                </a:cxn>
                <a:cxn ang="0">
                  <a:pos x="21" y="1"/>
                </a:cxn>
                <a:cxn ang="0">
                  <a:pos x="25" y="0"/>
                </a:cxn>
                <a:cxn ang="0">
                  <a:pos x="29" y="0"/>
                </a:cxn>
                <a:cxn ang="0">
                  <a:pos x="33" y="0"/>
                </a:cxn>
                <a:cxn ang="0">
                  <a:pos x="37" y="2"/>
                </a:cxn>
                <a:cxn ang="0">
                  <a:pos x="39" y="3"/>
                </a:cxn>
                <a:cxn ang="0">
                  <a:pos x="42" y="6"/>
                </a:cxn>
                <a:cxn ang="0">
                  <a:pos x="43" y="8"/>
                </a:cxn>
                <a:cxn ang="0">
                  <a:pos x="44" y="12"/>
                </a:cxn>
                <a:cxn ang="0">
                  <a:pos x="43" y="15"/>
                </a:cxn>
                <a:cxn ang="0">
                  <a:pos x="42" y="18"/>
                </a:cxn>
                <a:cxn ang="0">
                  <a:pos x="40" y="20"/>
                </a:cxn>
                <a:cxn ang="0">
                  <a:pos x="38" y="23"/>
                </a:cxn>
                <a:cxn ang="0">
                  <a:pos x="34" y="25"/>
                </a:cxn>
                <a:cxn ang="0">
                  <a:pos x="31" y="27"/>
                </a:cxn>
                <a:cxn ang="0">
                  <a:pos x="26" y="28"/>
                </a:cxn>
                <a:cxn ang="0">
                  <a:pos x="22" y="30"/>
                </a:cxn>
                <a:cxn ang="0">
                  <a:pos x="18" y="30"/>
                </a:cxn>
                <a:cxn ang="0">
                  <a:pos x="14" y="30"/>
                </a:cxn>
                <a:cxn ang="0">
                  <a:pos x="9" y="29"/>
                </a:cxn>
                <a:cxn ang="0">
                  <a:pos x="6" y="28"/>
                </a:cxn>
                <a:cxn ang="0">
                  <a:pos x="3" y="26"/>
                </a:cxn>
                <a:cxn ang="0">
                  <a:pos x="1" y="24"/>
                </a:cxn>
                <a:cxn ang="0">
                  <a:pos x="0" y="22"/>
                </a:cxn>
                <a:cxn ang="0">
                  <a:pos x="0" y="19"/>
                </a:cxn>
              </a:cxnLst>
              <a:rect l="0" t="0" r="r" b="b"/>
              <a:pathLst>
                <a:path w="44" h="30">
                  <a:moveTo>
                    <a:pt x="0" y="19"/>
                  </a:moveTo>
                  <a:lnTo>
                    <a:pt x="0" y="16"/>
                  </a:lnTo>
                  <a:lnTo>
                    <a:pt x="1" y="12"/>
                  </a:lnTo>
                  <a:lnTo>
                    <a:pt x="2" y="9"/>
                  </a:lnTo>
                  <a:lnTo>
                    <a:pt x="5" y="7"/>
                  </a:lnTo>
                  <a:lnTo>
                    <a:pt x="8" y="5"/>
                  </a:lnTo>
                  <a:lnTo>
                    <a:pt x="12" y="3"/>
                  </a:lnTo>
                  <a:lnTo>
                    <a:pt x="16" y="1"/>
                  </a:lnTo>
                  <a:lnTo>
                    <a:pt x="21" y="1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0"/>
                  </a:lnTo>
                  <a:lnTo>
                    <a:pt x="37" y="2"/>
                  </a:lnTo>
                  <a:lnTo>
                    <a:pt x="39" y="3"/>
                  </a:lnTo>
                  <a:lnTo>
                    <a:pt x="42" y="6"/>
                  </a:lnTo>
                  <a:lnTo>
                    <a:pt x="43" y="8"/>
                  </a:lnTo>
                  <a:lnTo>
                    <a:pt x="44" y="12"/>
                  </a:lnTo>
                  <a:lnTo>
                    <a:pt x="43" y="15"/>
                  </a:lnTo>
                  <a:lnTo>
                    <a:pt x="42" y="18"/>
                  </a:lnTo>
                  <a:lnTo>
                    <a:pt x="40" y="20"/>
                  </a:lnTo>
                  <a:lnTo>
                    <a:pt x="38" y="23"/>
                  </a:lnTo>
                  <a:lnTo>
                    <a:pt x="34" y="25"/>
                  </a:lnTo>
                  <a:lnTo>
                    <a:pt x="31" y="27"/>
                  </a:lnTo>
                  <a:lnTo>
                    <a:pt x="26" y="28"/>
                  </a:lnTo>
                  <a:lnTo>
                    <a:pt x="22" y="30"/>
                  </a:lnTo>
                  <a:lnTo>
                    <a:pt x="18" y="30"/>
                  </a:lnTo>
                  <a:lnTo>
                    <a:pt x="14" y="30"/>
                  </a:lnTo>
                  <a:lnTo>
                    <a:pt x="9" y="29"/>
                  </a:lnTo>
                  <a:lnTo>
                    <a:pt x="6" y="28"/>
                  </a:lnTo>
                  <a:lnTo>
                    <a:pt x="3" y="26"/>
                  </a:lnTo>
                  <a:lnTo>
                    <a:pt x="1" y="24"/>
                  </a:lnTo>
                  <a:lnTo>
                    <a:pt x="0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DEDEDE"/>
            </a:solidFill>
            <a:ln w="12700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5" name="Freeform 139"/>
            <p:cNvSpPr>
              <a:spLocks/>
            </p:cNvSpPr>
            <p:nvPr/>
          </p:nvSpPr>
          <p:spPr bwMode="auto">
            <a:xfrm>
              <a:off x="4539" y="286"/>
              <a:ext cx="45" cy="32"/>
            </a:xfrm>
            <a:custGeom>
              <a:avLst/>
              <a:gdLst/>
              <a:ahLst/>
              <a:cxnLst>
                <a:cxn ang="0">
                  <a:pos x="45" y="21"/>
                </a:cxn>
                <a:cxn ang="0">
                  <a:pos x="45" y="18"/>
                </a:cxn>
                <a:cxn ang="0">
                  <a:pos x="44" y="15"/>
                </a:cxn>
                <a:cxn ang="0">
                  <a:pos x="41" y="11"/>
                </a:cxn>
                <a:cxn ang="0">
                  <a:pos x="39" y="8"/>
                </a:cxn>
                <a:cxn ang="0">
                  <a:pos x="35" y="6"/>
                </a:cxn>
                <a:cxn ang="0">
                  <a:pos x="32" y="4"/>
                </a:cxn>
                <a:cxn ang="0">
                  <a:pos x="28" y="2"/>
                </a:cxn>
                <a:cxn ang="0">
                  <a:pos x="23" y="1"/>
                </a:cxn>
                <a:cxn ang="0">
                  <a:pos x="19" y="0"/>
                </a:cxn>
                <a:cxn ang="0">
                  <a:pos x="15" y="1"/>
                </a:cxn>
                <a:cxn ang="0">
                  <a:pos x="11" y="1"/>
                </a:cxn>
                <a:cxn ang="0">
                  <a:pos x="8" y="3"/>
                </a:cxn>
                <a:cxn ang="0">
                  <a:pos x="5" y="4"/>
                </a:cxn>
                <a:cxn ang="0">
                  <a:pos x="3" y="7"/>
                </a:cxn>
                <a:cxn ang="0">
                  <a:pos x="1" y="9"/>
                </a:cxn>
                <a:cxn ang="0">
                  <a:pos x="1" y="13"/>
                </a:cxn>
                <a:cxn ang="0">
                  <a:pos x="0" y="16"/>
                </a:cxn>
                <a:cxn ang="0">
                  <a:pos x="2" y="19"/>
                </a:cxn>
                <a:cxn ang="0">
                  <a:pos x="3" y="21"/>
                </a:cxn>
                <a:cxn ang="0">
                  <a:pos x="6" y="25"/>
                </a:cxn>
                <a:cxn ang="0">
                  <a:pos x="9" y="27"/>
                </a:cxn>
                <a:cxn ang="0">
                  <a:pos x="13" y="29"/>
                </a:cxn>
                <a:cxn ang="0">
                  <a:pos x="17" y="30"/>
                </a:cxn>
                <a:cxn ang="0">
                  <a:pos x="22" y="32"/>
                </a:cxn>
                <a:cxn ang="0">
                  <a:pos x="26" y="32"/>
                </a:cxn>
                <a:cxn ang="0">
                  <a:pos x="30" y="32"/>
                </a:cxn>
                <a:cxn ang="0">
                  <a:pos x="34" y="31"/>
                </a:cxn>
                <a:cxn ang="0">
                  <a:pos x="38" y="30"/>
                </a:cxn>
                <a:cxn ang="0">
                  <a:pos x="41" y="28"/>
                </a:cxn>
                <a:cxn ang="0">
                  <a:pos x="43" y="26"/>
                </a:cxn>
                <a:cxn ang="0">
                  <a:pos x="44" y="23"/>
                </a:cxn>
                <a:cxn ang="0">
                  <a:pos x="45" y="21"/>
                </a:cxn>
              </a:cxnLst>
              <a:rect l="0" t="0" r="r" b="b"/>
              <a:pathLst>
                <a:path w="45" h="32">
                  <a:moveTo>
                    <a:pt x="45" y="21"/>
                  </a:moveTo>
                  <a:lnTo>
                    <a:pt x="45" y="18"/>
                  </a:lnTo>
                  <a:lnTo>
                    <a:pt x="44" y="15"/>
                  </a:lnTo>
                  <a:lnTo>
                    <a:pt x="41" y="11"/>
                  </a:lnTo>
                  <a:lnTo>
                    <a:pt x="39" y="8"/>
                  </a:lnTo>
                  <a:lnTo>
                    <a:pt x="35" y="6"/>
                  </a:lnTo>
                  <a:lnTo>
                    <a:pt x="32" y="4"/>
                  </a:lnTo>
                  <a:lnTo>
                    <a:pt x="28" y="2"/>
                  </a:lnTo>
                  <a:lnTo>
                    <a:pt x="23" y="1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1"/>
                  </a:lnTo>
                  <a:lnTo>
                    <a:pt x="8" y="3"/>
                  </a:lnTo>
                  <a:lnTo>
                    <a:pt x="5" y="4"/>
                  </a:lnTo>
                  <a:lnTo>
                    <a:pt x="3" y="7"/>
                  </a:lnTo>
                  <a:lnTo>
                    <a:pt x="1" y="9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2" y="19"/>
                  </a:lnTo>
                  <a:lnTo>
                    <a:pt x="3" y="21"/>
                  </a:lnTo>
                  <a:lnTo>
                    <a:pt x="6" y="25"/>
                  </a:lnTo>
                  <a:lnTo>
                    <a:pt x="9" y="27"/>
                  </a:lnTo>
                  <a:lnTo>
                    <a:pt x="13" y="29"/>
                  </a:lnTo>
                  <a:lnTo>
                    <a:pt x="17" y="30"/>
                  </a:lnTo>
                  <a:lnTo>
                    <a:pt x="22" y="32"/>
                  </a:lnTo>
                  <a:lnTo>
                    <a:pt x="26" y="32"/>
                  </a:lnTo>
                  <a:lnTo>
                    <a:pt x="30" y="32"/>
                  </a:lnTo>
                  <a:lnTo>
                    <a:pt x="34" y="31"/>
                  </a:lnTo>
                  <a:lnTo>
                    <a:pt x="38" y="30"/>
                  </a:lnTo>
                  <a:lnTo>
                    <a:pt x="41" y="28"/>
                  </a:lnTo>
                  <a:lnTo>
                    <a:pt x="43" y="26"/>
                  </a:lnTo>
                  <a:lnTo>
                    <a:pt x="44" y="23"/>
                  </a:lnTo>
                  <a:lnTo>
                    <a:pt x="45" y="21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6" name="Freeform 140"/>
            <p:cNvSpPr>
              <a:spLocks/>
            </p:cNvSpPr>
            <p:nvPr/>
          </p:nvSpPr>
          <p:spPr bwMode="auto">
            <a:xfrm>
              <a:off x="4611" y="370"/>
              <a:ext cx="44" cy="32"/>
            </a:xfrm>
            <a:custGeom>
              <a:avLst/>
              <a:gdLst/>
              <a:ahLst/>
              <a:cxnLst>
                <a:cxn ang="0">
                  <a:pos x="44" y="21"/>
                </a:cxn>
                <a:cxn ang="0">
                  <a:pos x="43" y="17"/>
                </a:cxn>
                <a:cxn ang="0">
                  <a:pos x="42" y="14"/>
                </a:cxn>
                <a:cxn ang="0">
                  <a:pos x="40" y="11"/>
                </a:cxn>
                <a:cxn ang="0">
                  <a:pos x="38" y="9"/>
                </a:cxn>
                <a:cxn ang="0">
                  <a:pos x="35" y="6"/>
                </a:cxn>
                <a:cxn ang="0">
                  <a:pos x="31" y="4"/>
                </a:cxn>
                <a:cxn ang="0">
                  <a:pos x="27" y="2"/>
                </a:cxn>
                <a:cxn ang="0">
                  <a:pos x="23" y="2"/>
                </a:cxn>
                <a:cxn ang="0">
                  <a:pos x="18" y="0"/>
                </a:cxn>
                <a:cxn ang="0">
                  <a:pos x="14" y="1"/>
                </a:cxn>
                <a:cxn ang="0">
                  <a:pos x="10" y="1"/>
                </a:cxn>
                <a:cxn ang="0">
                  <a:pos x="7" y="3"/>
                </a:cxn>
                <a:cxn ang="0">
                  <a:pos x="4" y="4"/>
                </a:cxn>
                <a:cxn ang="0">
                  <a:pos x="1" y="6"/>
                </a:cxn>
                <a:cxn ang="0">
                  <a:pos x="0" y="9"/>
                </a:cxn>
                <a:cxn ang="0">
                  <a:pos x="0" y="12"/>
                </a:cxn>
                <a:cxn ang="0">
                  <a:pos x="0" y="15"/>
                </a:cxn>
                <a:cxn ang="0">
                  <a:pos x="1" y="18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9" y="26"/>
                </a:cxn>
                <a:cxn ang="0">
                  <a:pos x="12" y="29"/>
                </a:cxn>
                <a:cxn ang="0">
                  <a:pos x="17" y="30"/>
                </a:cxn>
                <a:cxn ang="0">
                  <a:pos x="21" y="32"/>
                </a:cxn>
                <a:cxn ang="0">
                  <a:pos x="25" y="32"/>
                </a:cxn>
                <a:cxn ang="0">
                  <a:pos x="29" y="32"/>
                </a:cxn>
                <a:cxn ang="0">
                  <a:pos x="33" y="31"/>
                </a:cxn>
                <a:cxn ang="0">
                  <a:pos x="37" y="30"/>
                </a:cxn>
                <a:cxn ang="0">
                  <a:pos x="40" y="28"/>
                </a:cxn>
                <a:cxn ang="0">
                  <a:pos x="42" y="26"/>
                </a:cxn>
                <a:cxn ang="0">
                  <a:pos x="43" y="23"/>
                </a:cxn>
                <a:cxn ang="0">
                  <a:pos x="44" y="21"/>
                </a:cxn>
              </a:cxnLst>
              <a:rect l="0" t="0" r="r" b="b"/>
              <a:pathLst>
                <a:path w="44" h="32">
                  <a:moveTo>
                    <a:pt x="44" y="21"/>
                  </a:moveTo>
                  <a:lnTo>
                    <a:pt x="43" y="17"/>
                  </a:lnTo>
                  <a:lnTo>
                    <a:pt x="42" y="14"/>
                  </a:lnTo>
                  <a:lnTo>
                    <a:pt x="40" y="11"/>
                  </a:lnTo>
                  <a:lnTo>
                    <a:pt x="38" y="9"/>
                  </a:lnTo>
                  <a:lnTo>
                    <a:pt x="35" y="6"/>
                  </a:lnTo>
                  <a:lnTo>
                    <a:pt x="31" y="4"/>
                  </a:lnTo>
                  <a:lnTo>
                    <a:pt x="27" y="2"/>
                  </a:lnTo>
                  <a:lnTo>
                    <a:pt x="23" y="2"/>
                  </a:lnTo>
                  <a:lnTo>
                    <a:pt x="18" y="0"/>
                  </a:lnTo>
                  <a:lnTo>
                    <a:pt x="14" y="1"/>
                  </a:lnTo>
                  <a:lnTo>
                    <a:pt x="10" y="1"/>
                  </a:lnTo>
                  <a:lnTo>
                    <a:pt x="7" y="3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1" y="18"/>
                  </a:lnTo>
                  <a:lnTo>
                    <a:pt x="3" y="21"/>
                  </a:lnTo>
                  <a:lnTo>
                    <a:pt x="6" y="24"/>
                  </a:lnTo>
                  <a:lnTo>
                    <a:pt x="9" y="26"/>
                  </a:lnTo>
                  <a:lnTo>
                    <a:pt x="12" y="29"/>
                  </a:lnTo>
                  <a:lnTo>
                    <a:pt x="17" y="30"/>
                  </a:lnTo>
                  <a:lnTo>
                    <a:pt x="21" y="32"/>
                  </a:lnTo>
                  <a:lnTo>
                    <a:pt x="25" y="32"/>
                  </a:lnTo>
                  <a:lnTo>
                    <a:pt x="29" y="32"/>
                  </a:lnTo>
                  <a:lnTo>
                    <a:pt x="33" y="31"/>
                  </a:lnTo>
                  <a:lnTo>
                    <a:pt x="37" y="30"/>
                  </a:lnTo>
                  <a:lnTo>
                    <a:pt x="40" y="28"/>
                  </a:lnTo>
                  <a:lnTo>
                    <a:pt x="42" y="26"/>
                  </a:lnTo>
                  <a:lnTo>
                    <a:pt x="43" y="23"/>
                  </a:lnTo>
                  <a:lnTo>
                    <a:pt x="44" y="21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7" name="Freeform 141"/>
            <p:cNvSpPr>
              <a:spLocks/>
            </p:cNvSpPr>
            <p:nvPr/>
          </p:nvSpPr>
          <p:spPr bwMode="auto">
            <a:xfrm>
              <a:off x="4689" y="374"/>
              <a:ext cx="41" cy="44"/>
            </a:xfrm>
            <a:custGeom>
              <a:avLst/>
              <a:gdLst/>
              <a:ahLst/>
              <a:cxnLst>
                <a:cxn ang="0">
                  <a:pos x="1" y="40"/>
                </a:cxn>
                <a:cxn ang="0">
                  <a:pos x="0" y="36"/>
                </a:cxn>
                <a:cxn ang="0">
                  <a:pos x="1" y="32"/>
                </a:cxn>
                <a:cxn ang="0">
                  <a:pos x="2" y="28"/>
                </a:cxn>
                <a:cxn ang="0">
                  <a:pos x="4" y="24"/>
                </a:cxn>
                <a:cxn ang="0">
                  <a:pos x="6" y="20"/>
                </a:cxn>
                <a:cxn ang="0">
                  <a:pos x="9" y="16"/>
                </a:cxn>
                <a:cxn ang="0">
                  <a:pos x="13" y="12"/>
                </a:cxn>
                <a:cxn ang="0">
                  <a:pos x="17" y="8"/>
                </a:cxn>
                <a:cxn ang="0">
                  <a:pos x="21" y="4"/>
                </a:cxn>
                <a:cxn ang="0">
                  <a:pos x="25" y="2"/>
                </a:cxn>
                <a:cxn ang="0">
                  <a:pos x="28" y="0"/>
                </a:cxn>
                <a:cxn ang="0">
                  <a:pos x="32" y="0"/>
                </a:cxn>
                <a:cxn ang="0">
                  <a:pos x="35" y="0"/>
                </a:cxn>
                <a:cxn ang="0">
                  <a:pos x="37" y="0"/>
                </a:cxn>
                <a:cxn ang="0">
                  <a:pos x="39" y="2"/>
                </a:cxn>
                <a:cxn ang="0">
                  <a:pos x="41" y="5"/>
                </a:cxn>
                <a:cxn ang="0">
                  <a:pos x="41" y="7"/>
                </a:cxn>
                <a:cxn ang="0">
                  <a:pos x="41" y="11"/>
                </a:cxn>
                <a:cxn ang="0">
                  <a:pos x="40" y="15"/>
                </a:cxn>
                <a:cxn ang="0">
                  <a:pos x="38" y="19"/>
                </a:cxn>
                <a:cxn ang="0">
                  <a:pos x="36" y="23"/>
                </a:cxn>
                <a:cxn ang="0">
                  <a:pos x="33" y="28"/>
                </a:cxn>
                <a:cxn ang="0">
                  <a:pos x="29" y="32"/>
                </a:cxn>
                <a:cxn ang="0">
                  <a:pos x="25" y="36"/>
                </a:cxn>
                <a:cxn ang="0">
                  <a:pos x="21" y="39"/>
                </a:cxn>
                <a:cxn ang="0">
                  <a:pos x="17" y="42"/>
                </a:cxn>
                <a:cxn ang="0">
                  <a:pos x="13" y="43"/>
                </a:cxn>
                <a:cxn ang="0">
                  <a:pos x="9" y="44"/>
                </a:cxn>
                <a:cxn ang="0">
                  <a:pos x="6" y="43"/>
                </a:cxn>
                <a:cxn ang="0">
                  <a:pos x="4" y="43"/>
                </a:cxn>
                <a:cxn ang="0">
                  <a:pos x="2" y="41"/>
                </a:cxn>
                <a:cxn ang="0">
                  <a:pos x="1" y="40"/>
                </a:cxn>
              </a:cxnLst>
              <a:rect l="0" t="0" r="r" b="b"/>
              <a:pathLst>
                <a:path w="41" h="44">
                  <a:moveTo>
                    <a:pt x="1" y="40"/>
                  </a:moveTo>
                  <a:lnTo>
                    <a:pt x="0" y="36"/>
                  </a:lnTo>
                  <a:lnTo>
                    <a:pt x="1" y="32"/>
                  </a:lnTo>
                  <a:lnTo>
                    <a:pt x="2" y="28"/>
                  </a:lnTo>
                  <a:lnTo>
                    <a:pt x="4" y="24"/>
                  </a:lnTo>
                  <a:lnTo>
                    <a:pt x="6" y="20"/>
                  </a:lnTo>
                  <a:lnTo>
                    <a:pt x="9" y="16"/>
                  </a:lnTo>
                  <a:lnTo>
                    <a:pt x="13" y="12"/>
                  </a:lnTo>
                  <a:lnTo>
                    <a:pt x="17" y="8"/>
                  </a:lnTo>
                  <a:lnTo>
                    <a:pt x="21" y="4"/>
                  </a:lnTo>
                  <a:lnTo>
                    <a:pt x="25" y="2"/>
                  </a:lnTo>
                  <a:lnTo>
                    <a:pt x="28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37" y="0"/>
                  </a:lnTo>
                  <a:lnTo>
                    <a:pt x="39" y="2"/>
                  </a:lnTo>
                  <a:lnTo>
                    <a:pt x="41" y="5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0" y="15"/>
                  </a:lnTo>
                  <a:lnTo>
                    <a:pt x="38" y="19"/>
                  </a:lnTo>
                  <a:lnTo>
                    <a:pt x="36" y="23"/>
                  </a:lnTo>
                  <a:lnTo>
                    <a:pt x="33" y="28"/>
                  </a:lnTo>
                  <a:lnTo>
                    <a:pt x="29" y="32"/>
                  </a:lnTo>
                  <a:lnTo>
                    <a:pt x="25" y="36"/>
                  </a:lnTo>
                  <a:lnTo>
                    <a:pt x="21" y="39"/>
                  </a:lnTo>
                  <a:lnTo>
                    <a:pt x="17" y="42"/>
                  </a:lnTo>
                  <a:lnTo>
                    <a:pt x="13" y="43"/>
                  </a:lnTo>
                  <a:lnTo>
                    <a:pt x="9" y="44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2" y="41"/>
                  </a:lnTo>
                  <a:lnTo>
                    <a:pt x="1" y="40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8" name="Freeform 142"/>
            <p:cNvSpPr>
              <a:spLocks/>
            </p:cNvSpPr>
            <p:nvPr/>
          </p:nvSpPr>
          <p:spPr bwMode="auto">
            <a:xfrm>
              <a:off x="4525" y="409"/>
              <a:ext cx="44" cy="33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4" y="17"/>
                </a:cxn>
                <a:cxn ang="0">
                  <a:pos x="43" y="14"/>
                </a:cxn>
                <a:cxn ang="0">
                  <a:pos x="41" y="11"/>
                </a:cxn>
                <a:cxn ang="0">
                  <a:pos x="39" y="9"/>
                </a:cxn>
                <a:cxn ang="0">
                  <a:pos x="35" y="6"/>
                </a:cxn>
                <a:cxn ang="0">
                  <a:pos x="31" y="4"/>
                </a:cxn>
                <a:cxn ang="0">
                  <a:pos x="27" y="2"/>
                </a:cxn>
                <a:cxn ang="0">
                  <a:pos x="23" y="1"/>
                </a:cxn>
                <a:cxn ang="0">
                  <a:pos x="18" y="0"/>
                </a:cxn>
                <a:cxn ang="0">
                  <a:pos x="14" y="1"/>
                </a:cxn>
                <a:cxn ang="0">
                  <a:pos x="10" y="1"/>
                </a:cxn>
                <a:cxn ang="0">
                  <a:pos x="7" y="3"/>
                </a:cxn>
                <a:cxn ang="0">
                  <a:pos x="4" y="5"/>
                </a:cxn>
                <a:cxn ang="0">
                  <a:pos x="1" y="7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21"/>
                </a:cxn>
                <a:cxn ang="0">
                  <a:pos x="6" y="25"/>
                </a:cxn>
                <a:cxn ang="0">
                  <a:pos x="9" y="27"/>
                </a:cxn>
                <a:cxn ang="0">
                  <a:pos x="12" y="29"/>
                </a:cxn>
                <a:cxn ang="0">
                  <a:pos x="17" y="31"/>
                </a:cxn>
                <a:cxn ang="0">
                  <a:pos x="22" y="33"/>
                </a:cxn>
                <a:cxn ang="0">
                  <a:pos x="26" y="32"/>
                </a:cxn>
                <a:cxn ang="0">
                  <a:pos x="30" y="32"/>
                </a:cxn>
                <a:cxn ang="0">
                  <a:pos x="33" y="31"/>
                </a:cxn>
                <a:cxn ang="0">
                  <a:pos x="37" y="30"/>
                </a:cxn>
                <a:cxn ang="0">
                  <a:pos x="40" y="28"/>
                </a:cxn>
                <a:cxn ang="0">
                  <a:pos x="42" y="26"/>
                </a:cxn>
                <a:cxn ang="0">
                  <a:pos x="43" y="23"/>
                </a:cxn>
                <a:cxn ang="0">
                  <a:pos x="44" y="20"/>
                </a:cxn>
              </a:cxnLst>
              <a:rect l="0" t="0" r="r" b="b"/>
              <a:pathLst>
                <a:path w="44" h="33">
                  <a:moveTo>
                    <a:pt x="44" y="20"/>
                  </a:moveTo>
                  <a:lnTo>
                    <a:pt x="44" y="17"/>
                  </a:lnTo>
                  <a:lnTo>
                    <a:pt x="43" y="14"/>
                  </a:lnTo>
                  <a:lnTo>
                    <a:pt x="41" y="11"/>
                  </a:lnTo>
                  <a:lnTo>
                    <a:pt x="39" y="9"/>
                  </a:lnTo>
                  <a:lnTo>
                    <a:pt x="35" y="6"/>
                  </a:lnTo>
                  <a:lnTo>
                    <a:pt x="31" y="4"/>
                  </a:lnTo>
                  <a:lnTo>
                    <a:pt x="27" y="2"/>
                  </a:lnTo>
                  <a:lnTo>
                    <a:pt x="23" y="1"/>
                  </a:lnTo>
                  <a:lnTo>
                    <a:pt x="18" y="0"/>
                  </a:lnTo>
                  <a:lnTo>
                    <a:pt x="14" y="1"/>
                  </a:lnTo>
                  <a:lnTo>
                    <a:pt x="10" y="1"/>
                  </a:lnTo>
                  <a:lnTo>
                    <a:pt x="7" y="3"/>
                  </a:lnTo>
                  <a:lnTo>
                    <a:pt x="4" y="5"/>
                  </a:lnTo>
                  <a:lnTo>
                    <a:pt x="1" y="7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1" y="19"/>
                  </a:lnTo>
                  <a:lnTo>
                    <a:pt x="3" y="21"/>
                  </a:lnTo>
                  <a:lnTo>
                    <a:pt x="6" y="25"/>
                  </a:lnTo>
                  <a:lnTo>
                    <a:pt x="9" y="27"/>
                  </a:lnTo>
                  <a:lnTo>
                    <a:pt x="12" y="29"/>
                  </a:lnTo>
                  <a:lnTo>
                    <a:pt x="17" y="31"/>
                  </a:lnTo>
                  <a:lnTo>
                    <a:pt x="22" y="33"/>
                  </a:lnTo>
                  <a:lnTo>
                    <a:pt x="26" y="32"/>
                  </a:lnTo>
                  <a:lnTo>
                    <a:pt x="30" y="32"/>
                  </a:lnTo>
                  <a:lnTo>
                    <a:pt x="33" y="31"/>
                  </a:lnTo>
                  <a:lnTo>
                    <a:pt x="37" y="30"/>
                  </a:lnTo>
                  <a:lnTo>
                    <a:pt x="40" y="28"/>
                  </a:lnTo>
                  <a:lnTo>
                    <a:pt x="42" y="26"/>
                  </a:lnTo>
                  <a:lnTo>
                    <a:pt x="43" y="23"/>
                  </a:lnTo>
                  <a:lnTo>
                    <a:pt x="44" y="20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9" name="Freeform 143"/>
            <p:cNvSpPr>
              <a:spLocks/>
            </p:cNvSpPr>
            <p:nvPr/>
          </p:nvSpPr>
          <p:spPr bwMode="auto">
            <a:xfrm>
              <a:off x="4411" y="428"/>
              <a:ext cx="44" cy="32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4" y="16"/>
                </a:cxn>
                <a:cxn ang="0">
                  <a:pos x="42" y="14"/>
                </a:cxn>
                <a:cxn ang="0">
                  <a:pos x="40" y="10"/>
                </a:cxn>
                <a:cxn ang="0">
                  <a:pos x="38" y="8"/>
                </a:cxn>
                <a:cxn ang="0">
                  <a:pos x="34" y="6"/>
                </a:cxn>
                <a:cxn ang="0">
                  <a:pos x="31" y="4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18" y="0"/>
                </a:cxn>
                <a:cxn ang="0">
                  <a:pos x="14" y="1"/>
                </a:cxn>
                <a:cxn ang="0">
                  <a:pos x="10" y="1"/>
                </a:cxn>
                <a:cxn ang="0">
                  <a:pos x="7" y="3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9"/>
                </a:cxn>
                <a:cxn ang="0">
                  <a:pos x="0" y="12"/>
                </a:cxn>
                <a:cxn ang="0">
                  <a:pos x="0" y="15"/>
                </a:cxn>
                <a:cxn ang="0">
                  <a:pos x="1" y="18"/>
                </a:cxn>
                <a:cxn ang="0">
                  <a:pos x="3" y="21"/>
                </a:cxn>
                <a:cxn ang="0">
                  <a:pos x="5" y="24"/>
                </a:cxn>
                <a:cxn ang="0">
                  <a:pos x="8" y="26"/>
                </a:cxn>
                <a:cxn ang="0">
                  <a:pos x="12" y="29"/>
                </a:cxn>
                <a:cxn ang="0">
                  <a:pos x="16" y="30"/>
                </a:cxn>
                <a:cxn ang="0">
                  <a:pos x="21" y="32"/>
                </a:cxn>
                <a:cxn ang="0">
                  <a:pos x="25" y="32"/>
                </a:cxn>
                <a:cxn ang="0">
                  <a:pos x="29" y="32"/>
                </a:cxn>
                <a:cxn ang="0">
                  <a:pos x="33" y="31"/>
                </a:cxn>
                <a:cxn ang="0">
                  <a:pos x="37" y="30"/>
                </a:cxn>
                <a:cxn ang="0">
                  <a:pos x="39" y="28"/>
                </a:cxn>
                <a:cxn ang="0">
                  <a:pos x="42" y="26"/>
                </a:cxn>
                <a:cxn ang="0">
                  <a:pos x="43" y="23"/>
                </a:cxn>
                <a:cxn ang="0">
                  <a:pos x="44" y="20"/>
                </a:cxn>
              </a:cxnLst>
              <a:rect l="0" t="0" r="r" b="b"/>
              <a:pathLst>
                <a:path w="44" h="32">
                  <a:moveTo>
                    <a:pt x="44" y="20"/>
                  </a:moveTo>
                  <a:lnTo>
                    <a:pt x="44" y="16"/>
                  </a:lnTo>
                  <a:lnTo>
                    <a:pt x="42" y="14"/>
                  </a:lnTo>
                  <a:lnTo>
                    <a:pt x="40" y="10"/>
                  </a:lnTo>
                  <a:lnTo>
                    <a:pt x="38" y="8"/>
                  </a:lnTo>
                  <a:lnTo>
                    <a:pt x="34" y="6"/>
                  </a:lnTo>
                  <a:lnTo>
                    <a:pt x="31" y="4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18" y="0"/>
                  </a:lnTo>
                  <a:lnTo>
                    <a:pt x="14" y="1"/>
                  </a:lnTo>
                  <a:lnTo>
                    <a:pt x="10" y="1"/>
                  </a:lnTo>
                  <a:lnTo>
                    <a:pt x="7" y="3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1" y="18"/>
                  </a:lnTo>
                  <a:lnTo>
                    <a:pt x="3" y="21"/>
                  </a:lnTo>
                  <a:lnTo>
                    <a:pt x="5" y="24"/>
                  </a:lnTo>
                  <a:lnTo>
                    <a:pt x="8" y="26"/>
                  </a:lnTo>
                  <a:lnTo>
                    <a:pt x="12" y="29"/>
                  </a:lnTo>
                  <a:lnTo>
                    <a:pt x="16" y="30"/>
                  </a:lnTo>
                  <a:lnTo>
                    <a:pt x="21" y="32"/>
                  </a:lnTo>
                  <a:lnTo>
                    <a:pt x="25" y="32"/>
                  </a:lnTo>
                  <a:lnTo>
                    <a:pt x="29" y="32"/>
                  </a:lnTo>
                  <a:lnTo>
                    <a:pt x="33" y="31"/>
                  </a:lnTo>
                  <a:lnTo>
                    <a:pt x="37" y="30"/>
                  </a:lnTo>
                  <a:lnTo>
                    <a:pt x="39" y="28"/>
                  </a:lnTo>
                  <a:lnTo>
                    <a:pt x="42" y="26"/>
                  </a:lnTo>
                  <a:lnTo>
                    <a:pt x="43" y="23"/>
                  </a:lnTo>
                  <a:lnTo>
                    <a:pt x="44" y="20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0" name="Freeform 144"/>
            <p:cNvSpPr>
              <a:spLocks/>
            </p:cNvSpPr>
            <p:nvPr/>
          </p:nvSpPr>
          <p:spPr bwMode="auto">
            <a:xfrm>
              <a:off x="4109" y="335"/>
              <a:ext cx="812" cy="267"/>
            </a:xfrm>
            <a:custGeom>
              <a:avLst/>
              <a:gdLst/>
              <a:ahLst/>
              <a:cxnLst>
                <a:cxn ang="0">
                  <a:pos x="812" y="0"/>
                </a:cxn>
                <a:cxn ang="0">
                  <a:pos x="787" y="58"/>
                </a:cxn>
                <a:cxn ang="0">
                  <a:pos x="753" y="109"/>
                </a:cxn>
                <a:cxn ang="0">
                  <a:pos x="710" y="154"/>
                </a:cxn>
                <a:cxn ang="0">
                  <a:pos x="661" y="194"/>
                </a:cxn>
                <a:cxn ang="0">
                  <a:pos x="604" y="225"/>
                </a:cxn>
                <a:cxn ang="0">
                  <a:pos x="542" y="248"/>
                </a:cxn>
                <a:cxn ang="0">
                  <a:pos x="476" y="261"/>
                </a:cxn>
                <a:cxn ang="0">
                  <a:pos x="407" y="267"/>
                </a:cxn>
                <a:cxn ang="0">
                  <a:pos x="336" y="261"/>
                </a:cxn>
                <a:cxn ang="0">
                  <a:pos x="270" y="248"/>
                </a:cxn>
                <a:cxn ang="0">
                  <a:pos x="208" y="225"/>
                </a:cxn>
                <a:cxn ang="0">
                  <a:pos x="152" y="194"/>
                </a:cxn>
                <a:cxn ang="0">
                  <a:pos x="102" y="154"/>
                </a:cxn>
                <a:cxn ang="0">
                  <a:pos x="59" y="109"/>
                </a:cxn>
                <a:cxn ang="0">
                  <a:pos x="25" y="58"/>
                </a:cxn>
                <a:cxn ang="0">
                  <a:pos x="0" y="0"/>
                </a:cxn>
                <a:cxn ang="0">
                  <a:pos x="19" y="24"/>
                </a:cxn>
                <a:cxn ang="0">
                  <a:pos x="49" y="47"/>
                </a:cxn>
                <a:cxn ang="0">
                  <a:pos x="89" y="67"/>
                </a:cxn>
                <a:cxn ang="0">
                  <a:pos x="139" y="85"/>
                </a:cxn>
                <a:cxn ang="0">
                  <a:pos x="197" y="99"/>
                </a:cxn>
                <a:cxn ang="0">
                  <a:pos x="261" y="109"/>
                </a:cxn>
                <a:cxn ang="0">
                  <a:pos x="332" y="116"/>
                </a:cxn>
                <a:cxn ang="0">
                  <a:pos x="407" y="119"/>
                </a:cxn>
                <a:cxn ang="0">
                  <a:pos x="481" y="116"/>
                </a:cxn>
                <a:cxn ang="0">
                  <a:pos x="551" y="109"/>
                </a:cxn>
                <a:cxn ang="0">
                  <a:pos x="615" y="99"/>
                </a:cxn>
                <a:cxn ang="0">
                  <a:pos x="673" y="85"/>
                </a:cxn>
                <a:cxn ang="0">
                  <a:pos x="723" y="67"/>
                </a:cxn>
                <a:cxn ang="0">
                  <a:pos x="763" y="47"/>
                </a:cxn>
                <a:cxn ang="0">
                  <a:pos x="794" y="24"/>
                </a:cxn>
                <a:cxn ang="0">
                  <a:pos x="812" y="0"/>
                </a:cxn>
              </a:cxnLst>
              <a:rect l="0" t="0" r="r" b="b"/>
              <a:pathLst>
                <a:path w="812" h="267">
                  <a:moveTo>
                    <a:pt x="812" y="0"/>
                  </a:moveTo>
                  <a:lnTo>
                    <a:pt x="787" y="58"/>
                  </a:lnTo>
                  <a:lnTo>
                    <a:pt x="753" y="109"/>
                  </a:lnTo>
                  <a:lnTo>
                    <a:pt x="710" y="154"/>
                  </a:lnTo>
                  <a:lnTo>
                    <a:pt x="661" y="194"/>
                  </a:lnTo>
                  <a:lnTo>
                    <a:pt x="604" y="225"/>
                  </a:lnTo>
                  <a:lnTo>
                    <a:pt x="542" y="248"/>
                  </a:lnTo>
                  <a:lnTo>
                    <a:pt x="476" y="261"/>
                  </a:lnTo>
                  <a:lnTo>
                    <a:pt x="407" y="267"/>
                  </a:lnTo>
                  <a:lnTo>
                    <a:pt x="336" y="261"/>
                  </a:lnTo>
                  <a:lnTo>
                    <a:pt x="270" y="248"/>
                  </a:lnTo>
                  <a:lnTo>
                    <a:pt x="208" y="225"/>
                  </a:lnTo>
                  <a:lnTo>
                    <a:pt x="152" y="194"/>
                  </a:lnTo>
                  <a:lnTo>
                    <a:pt x="102" y="154"/>
                  </a:lnTo>
                  <a:lnTo>
                    <a:pt x="59" y="109"/>
                  </a:lnTo>
                  <a:lnTo>
                    <a:pt x="25" y="58"/>
                  </a:lnTo>
                  <a:lnTo>
                    <a:pt x="0" y="0"/>
                  </a:lnTo>
                  <a:lnTo>
                    <a:pt x="19" y="24"/>
                  </a:lnTo>
                  <a:lnTo>
                    <a:pt x="49" y="47"/>
                  </a:lnTo>
                  <a:lnTo>
                    <a:pt x="89" y="67"/>
                  </a:lnTo>
                  <a:lnTo>
                    <a:pt x="139" y="85"/>
                  </a:lnTo>
                  <a:lnTo>
                    <a:pt x="197" y="99"/>
                  </a:lnTo>
                  <a:lnTo>
                    <a:pt x="261" y="109"/>
                  </a:lnTo>
                  <a:lnTo>
                    <a:pt x="332" y="116"/>
                  </a:lnTo>
                  <a:lnTo>
                    <a:pt x="407" y="119"/>
                  </a:lnTo>
                  <a:lnTo>
                    <a:pt x="481" y="116"/>
                  </a:lnTo>
                  <a:lnTo>
                    <a:pt x="551" y="109"/>
                  </a:lnTo>
                  <a:lnTo>
                    <a:pt x="615" y="99"/>
                  </a:lnTo>
                  <a:lnTo>
                    <a:pt x="673" y="85"/>
                  </a:lnTo>
                  <a:lnTo>
                    <a:pt x="723" y="67"/>
                  </a:lnTo>
                  <a:lnTo>
                    <a:pt x="763" y="47"/>
                  </a:lnTo>
                  <a:lnTo>
                    <a:pt x="794" y="24"/>
                  </a:lnTo>
                  <a:lnTo>
                    <a:pt x="812" y="0"/>
                  </a:lnTo>
                  <a:close/>
                </a:path>
              </a:pathLst>
            </a:custGeom>
            <a:solidFill>
              <a:srgbClr val="120A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1" name="Freeform 145"/>
            <p:cNvSpPr>
              <a:spLocks/>
            </p:cNvSpPr>
            <p:nvPr/>
          </p:nvSpPr>
          <p:spPr bwMode="auto">
            <a:xfrm>
              <a:off x="4109" y="335"/>
              <a:ext cx="812" cy="255"/>
            </a:xfrm>
            <a:custGeom>
              <a:avLst/>
              <a:gdLst/>
              <a:ahLst/>
              <a:cxnLst>
                <a:cxn ang="0">
                  <a:pos x="812" y="0"/>
                </a:cxn>
                <a:cxn ang="0">
                  <a:pos x="787" y="56"/>
                </a:cxn>
                <a:cxn ang="0">
                  <a:pos x="753" y="107"/>
                </a:cxn>
                <a:cxn ang="0">
                  <a:pos x="710" y="150"/>
                </a:cxn>
                <a:cxn ang="0">
                  <a:pos x="660" y="187"/>
                </a:cxn>
                <a:cxn ang="0">
                  <a:pos x="603" y="216"/>
                </a:cxn>
                <a:cxn ang="0">
                  <a:pos x="542" y="237"/>
                </a:cxn>
                <a:cxn ang="0">
                  <a:pos x="475" y="250"/>
                </a:cxn>
                <a:cxn ang="0">
                  <a:pos x="406" y="255"/>
                </a:cxn>
                <a:cxn ang="0">
                  <a:pos x="336" y="250"/>
                </a:cxn>
                <a:cxn ang="0">
                  <a:pos x="269" y="237"/>
                </a:cxn>
                <a:cxn ang="0">
                  <a:pos x="208" y="216"/>
                </a:cxn>
                <a:cxn ang="0">
                  <a:pos x="152" y="187"/>
                </a:cxn>
                <a:cxn ang="0">
                  <a:pos x="102" y="150"/>
                </a:cxn>
                <a:cxn ang="0">
                  <a:pos x="59" y="107"/>
                </a:cxn>
                <a:cxn ang="0">
                  <a:pos x="25" y="56"/>
                </a:cxn>
                <a:cxn ang="0">
                  <a:pos x="0" y="0"/>
                </a:cxn>
                <a:cxn ang="0">
                  <a:pos x="19" y="24"/>
                </a:cxn>
                <a:cxn ang="0">
                  <a:pos x="49" y="47"/>
                </a:cxn>
                <a:cxn ang="0">
                  <a:pos x="89" y="67"/>
                </a:cxn>
                <a:cxn ang="0">
                  <a:pos x="139" y="84"/>
                </a:cxn>
                <a:cxn ang="0">
                  <a:pos x="197" y="99"/>
                </a:cxn>
                <a:cxn ang="0">
                  <a:pos x="261" y="109"/>
                </a:cxn>
                <a:cxn ang="0">
                  <a:pos x="331" y="116"/>
                </a:cxn>
                <a:cxn ang="0">
                  <a:pos x="406" y="119"/>
                </a:cxn>
                <a:cxn ang="0">
                  <a:pos x="480" y="116"/>
                </a:cxn>
                <a:cxn ang="0">
                  <a:pos x="550" y="109"/>
                </a:cxn>
                <a:cxn ang="0">
                  <a:pos x="614" y="99"/>
                </a:cxn>
                <a:cxn ang="0">
                  <a:pos x="673" y="84"/>
                </a:cxn>
                <a:cxn ang="0">
                  <a:pos x="722" y="67"/>
                </a:cxn>
                <a:cxn ang="0">
                  <a:pos x="763" y="47"/>
                </a:cxn>
                <a:cxn ang="0">
                  <a:pos x="794" y="24"/>
                </a:cxn>
                <a:cxn ang="0">
                  <a:pos x="812" y="0"/>
                </a:cxn>
              </a:cxnLst>
              <a:rect l="0" t="0" r="r" b="b"/>
              <a:pathLst>
                <a:path w="812" h="255">
                  <a:moveTo>
                    <a:pt x="812" y="0"/>
                  </a:moveTo>
                  <a:lnTo>
                    <a:pt x="787" y="56"/>
                  </a:lnTo>
                  <a:lnTo>
                    <a:pt x="753" y="107"/>
                  </a:lnTo>
                  <a:lnTo>
                    <a:pt x="710" y="150"/>
                  </a:lnTo>
                  <a:lnTo>
                    <a:pt x="660" y="187"/>
                  </a:lnTo>
                  <a:lnTo>
                    <a:pt x="603" y="216"/>
                  </a:lnTo>
                  <a:lnTo>
                    <a:pt x="542" y="237"/>
                  </a:lnTo>
                  <a:lnTo>
                    <a:pt x="475" y="250"/>
                  </a:lnTo>
                  <a:lnTo>
                    <a:pt x="406" y="255"/>
                  </a:lnTo>
                  <a:lnTo>
                    <a:pt x="336" y="250"/>
                  </a:lnTo>
                  <a:lnTo>
                    <a:pt x="269" y="237"/>
                  </a:lnTo>
                  <a:lnTo>
                    <a:pt x="208" y="216"/>
                  </a:lnTo>
                  <a:lnTo>
                    <a:pt x="152" y="187"/>
                  </a:lnTo>
                  <a:lnTo>
                    <a:pt x="102" y="150"/>
                  </a:lnTo>
                  <a:lnTo>
                    <a:pt x="59" y="107"/>
                  </a:lnTo>
                  <a:lnTo>
                    <a:pt x="25" y="56"/>
                  </a:lnTo>
                  <a:lnTo>
                    <a:pt x="0" y="0"/>
                  </a:lnTo>
                  <a:lnTo>
                    <a:pt x="19" y="24"/>
                  </a:lnTo>
                  <a:lnTo>
                    <a:pt x="49" y="47"/>
                  </a:lnTo>
                  <a:lnTo>
                    <a:pt x="89" y="67"/>
                  </a:lnTo>
                  <a:lnTo>
                    <a:pt x="139" y="84"/>
                  </a:lnTo>
                  <a:lnTo>
                    <a:pt x="197" y="99"/>
                  </a:lnTo>
                  <a:lnTo>
                    <a:pt x="261" y="109"/>
                  </a:lnTo>
                  <a:lnTo>
                    <a:pt x="331" y="116"/>
                  </a:lnTo>
                  <a:lnTo>
                    <a:pt x="406" y="119"/>
                  </a:lnTo>
                  <a:lnTo>
                    <a:pt x="480" y="116"/>
                  </a:lnTo>
                  <a:lnTo>
                    <a:pt x="550" y="109"/>
                  </a:lnTo>
                  <a:lnTo>
                    <a:pt x="614" y="99"/>
                  </a:lnTo>
                  <a:lnTo>
                    <a:pt x="673" y="84"/>
                  </a:lnTo>
                  <a:lnTo>
                    <a:pt x="722" y="67"/>
                  </a:lnTo>
                  <a:lnTo>
                    <a:pt x="763" y="47"/>
                  </a:lnTo>
                  <a:lnTo>
                    <a:pt x="794" y="24"/>
                  </a:lnTo>
                  <a:lnTo>
                    <a:pt x="812" y="0"/>
                  </a:lnTo>
                  <a:close/>
                </a:path>
              </a:pathLst>
            </a:custGeom>
            <a:solidFill>
              <a:srgbClr val="210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2" name="Freeform 146"/>
            <p:cNvSpPr>
              <a:spLocks/>
            </p:cNvSpPr>
            <p:nvPr/>
          </p:nvSpPr>
          <p:spPr bwMode="auto">
            <a:xfrm>
              <a:off x="4109" y="335"/>
              <a:ext cx="812" cy="244"/>
            </a:xfrm>
            <a:custGeom>
              <a:avLst/>
              <a:gdLst/>
              <a:ahLst/>
              <a:cxnLst>
                <a:cxn ang="0">
                  <a:pos x="812" y="0"/>
                </a:cxn>
                <a:cxn ang="0">
                  <a:pos x="786" y="56"/>
                </a:cxn>
                <a:cxn ang="0">
                  <a:pos x="752" y="105"/>
                </a:cxn>
                <a:cxn ang="0">
                  <a:pos x="709" y="147"/>
                </a:cxn>
                <a:cxn ang="0">
                  <a:pos x="660" y="182"/>
                </a:cxn>
                <a:cxn ang="0">
                  <a:pos x="603" y="208"/>
                </a:cxn>
                <a:cxn ang="0">
                  <a:pos x="542" y="228"/>
                </a:cxn>
                <a:cxn ang="0">
                  <a:pos x="475" y="240"/>
                </a:cxn>
                <a:cxn ang="0">
                  <a:pos x="406" y="244"/>
                </a:cxn>
                <a:cxn ang="0">
                  <a:pos x="336" y="240"/>
                </a:cxn>
                <a:cxn ang="0">
                  <a:pos x="269" y="228"/>
                </a:cxn>
                <a:cxn ang="0">
                  <a:pos x="208" y="208"/>
                </a:cxn>
                <a:cxn ang="0">
                  <a:pos x="152" y="182"/>
                </a:cxn>
                <a:cxn ang="0">
                  <a:pos x="102" y="147"/>
                </a:cxn>
                <a:cxn ang="0">
                  <a:pos x="59" y="105"/>
                </a:cxn>
                <a:cxn ang="0">
                  <a:pos x="25" y="56"/>
                </a:cxn>
                <a:cxn ang="0">
                  <a:pos x="0" y="0"/>
                </a:cxn>
                <a:cxn ang="0">
                  <a:pos x="19" y="24"/>
                </a:cxn>
                <a:cxn ang="0">
                  <a:pos x="49" y="47"/>
                </a:cxn>
                <a:cxn ang="0">
                  <a:pos x="89" y="66"/>
                </a:cxn>
                <a:cxn ang="0">
                  <a:pos x="139" y="84"/>
                </a:cxn>
                <a:cxn ang="0">
                  <a:pos x="196" y="97"/>
                </a:cxn>
                <a:cxn ang="0">
                  <a:pos x="261" y="108"/>
                </a:cxn>
                <a:cxn ang="0">
                  <a:pos x="331" y="115"/>
                </a:cxn>
                <a:cxn ang="0">
                  <a:pos x="406" y="118"/>
                </a:cxn>
                <a:cxn ang="0">
                  <a:pos x="480" y="115"/>
                </a:cxn>
                <a:cxn ang="0">
                  <a:pos x="550" y="108"/>
                </a:cxn>
                <a:cxn ang="0">
                  <a:pos x="614" y="97"/>
                </a:cxn>
                <a:cxn ang="0">
                  <a:pos x="672" y="84"/>
                </a:cxn>
                <a:cxn ang="0">
                  <a:pos x="722" y="66"/>
                </a:cxn>
                <a:cxn ang="0">
                  <a:pos x="762" y="47"/>
                </a:cxn>
                <a:cxn ang="0">
                  <a:pos x="793" y="24"/>
                </a:cxn>
                <a:cxn ang="0">
                  <a:pos x="812" y="0"/>
                </a:cxn>
              </a:cxnLst>
              <a:rect l="0" t="0" r="r" b="b"/>
              <a:pathLst>
                <a:path w="812" h="244">
                  <a:moveTo>
                    <a:pt x="812" y="0"/>
                  </a:moveTo>
                  <a:lnTo>
                    <a:pt x="786" y="56"/>
                  </a:lnTo>
                  <a:lnTo>
                    <a:pt x="752" y="105"/>
                  </a:lnTo>
                  <a:lnTo>
                    <a:pt x="709" y="147"/>
                  </a:lnTo>
                  <a:lnTo>
                    <a:pt x="660" y="182"/>
                  </a:lnTo>
                  <a:lnTo>
                    <a:pt x="603" y="208"/>
                  </a:lnTo>
                  <a:lnTo>
                    <a:pt x="542" y="228"/>
                  </a:lnTo>
                  <a:lnTo>
                    <a:pt x="475" y="240"/>
                  </a:lnTo>
                  <a:lnTo>
                    <a:pt x="406" y="244"/>
                  </a:lnTo>
                  <a:lnTo>
                    <a:pt x="336" y="240"/>
                  </a:lnTo>
                  <a:lnTo>
                    <a:pt x="269" y="228"/>
                  </a:lnTo>
                  <a:lnTo>
                    <a:pt x="208" y="208"/>
                  </a:lnTo>
                  <a:lnTo>
                    <a:pt x="152" y="182"/>
                  </a:lnTo>
                  <a:lnTo>
                    <a:pt x="102" y="147"/>
                  </a:lnTo>
                  <a:lnTo>
                    <a:pt x="59" y="105"/>
                  </a:lnTo>
                  <a:lnTo>
                    <a:pt x="25" y="56"/>
                  </a:lnTo>
                  <a:lnTo>
                    <a:pt x="0" y="0"/>
                  </a:lnTo>
                  <a:lnTo>
                    <a:pt x="19" y="24"/>
                  </a:lnTo>
                  <a:lnTo>
                    <a:pt x="49" y="47"/>
                  </a:lnTo>
                  <a:lnTo>
                    <a:pt x="89" y="66"/>
                  </a:lnTo>
                  <a:lnTo>
                    <a:pt x="139" y="84"/>
                  </a:lnTo>
                  <a:lnTo>
                    <a:pt x="196" y="97"/>
                  </a:lnTo>
                  <a:lnTo>
                    <a:pt x="261" y="108"/>
                  </a:lnTo>
                  <a:lnTo>
                    <a:pt x="331" y="115"/>
                  </a:lnTo>
                  <a:lnTo>
                    <a:pt x="406" y="118"/>
                  </a:lnTo>
                  <a:lnTo>
                    <a:pt x="480" y="115"/>
                  </a:lnTo>
                  <a:lnTo>
                    <a:pt x="550" y="108"/>
                  </a:lnTo>
                  <a:lnTo>
                    <a:pt x="614" y="97"/>
                  </a:lnTo>
                  <a:lnTo>
                    <a:pt x="672" y="84"/>
                  </a:lnTo>
                  <a:lnTo>
                    <a:pt x="722" y="66"/>
                  </a:lnTo>
                  <a:lnTo>
                    <a:pt x="762" y="47"/>
                  </a:lnTo>
                  <a:lnTo>
                    <a:pt x="793" y="24"/>
                  </a:lnTo>
                  <a:lnTo>
                    <a:pt x="812" y="0"/>
                  </a:lnTo>
                  <a:close/>
                </a:path>
              </a:pathLst>
            </a:custGeom>
            <a:solidFill>
              <a:srgbClr val="3319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3" name="Freeform 147"/>
            <p:cNvSpPr>
              <a:spLocks/>
            </p:cNvSpPr>
            <p:nvPr/>
          </p:nvSpPr>
          <p:spPr bwMode="auto">
            <a:xfrm>
              <a:off x="4109" y="335"/>
              <a:ext cx="812" cy="232"/>
            </a:xfrm>
            <a:custGeom>
              <a:avLst/>
              <a:gdLst/>
              <a:ahLst/>
              <a:cxnLst>
                <a:cxn ang="0">
                  <a:pos x="812" y="2"/>
                </a:cxn>
                <a:cxn ang="0">
                  <a:pos x="786" y="56"/>
                </a:cxn>
                <a:cxn ang="0">
                  <a:pos x="752" y="103"/>
                </a:cxn>
                <a:cxn ang="0">
                  <a:pos x="709" y="143"/>
                </a:cxn>
                <a:cxn ang="0">
                  <a:pos x="659" y="176"/>
                </a:cxn>
                <a:cxn ang="0">
                  <a:pos x="603" y="199"/>
                </a:cxn>
                <a:cxn ang="0">
                  <a:pos x="541" y="217"/>
                </a:cxn>
                <a:cxn ang="0">
                  <a:pos x="475" y="227"/>
                </a:cxn>
                <a:cxn ang="0">
                  <a:pos x="405" y="232"/>
                </a:cxn>
                <a:cxn ang="0">
                  <a:pos x="335" y="227"/>
                </a:cxn>
                <a:cxn ang="0">
                  <a:pos x="269" y="217"/>
                </a:cxn>
                <a:cxn ang="0">
                  <a:pos x="207" y="199"/>
                </a:cxn>
                <a:cxn ang="0">
                  <a:pos x="151" y="175"/>
                </a:cxn>
                <a:cxn ang="0">
                  <a:pos x="102" y="142"/>
                </a:cxn>
                <a:cxn ang="0">
                  <a:pos x="59" y="103"/>
                </a:cxn>
                <a:cxn ang="0">
                  <a:pos x="25" y="56"/>
                </a:cxn>
                <a:cxn ang="0">
                  <a:pos x="0" y="0"/>
                </a:cxn>
                <a:cxn ang="0">
                  <a:pos x="19" y="24"/>
                </a:cxn>
                <a:cxn ang="0">
                  <a:pos x="49" y="47"/>
                </a:cxn>
                <a:cxn ang="0">
                  <a:pos x="89" y="66"/>
                </a:cxn>
                <a:cxn ang="0">
                  <a:pos x="139" y="84"/>
                </a:cxn>
                <a:cxn ang="0">
                  <a:pos x="196" y="97"/>
                </a:cxn>
                <a:cxn ang="0">
                  <a:pos x="260" y="108"/>
                </a:cxn>
                <a:cxn ang="0">
                  <a:pos x="330" y="115"/>
                </a:cxn>
                <a:cxn ang="0">
                  <a:pos x="405" y="118"/>
                </a:cxn>
                <a:cxn ang="0">
                  <a:pos x="479" y="115"/>
                </a:cxn>
                <a:cxn ang="0">
                  <a:pos x="549" y="108"/>
                </a:cxn>
                <a:cxn ang="0">
                  <a:pos x="614" y="98"/>
                </a:cxn>
                <a:cxn ang="0">
                  <a:pos x="672" y="84"/>
                </a:cxn>
                <a:cxn ang="0">
                  <a:pos x="722" y="67"/>
                </a:cxn>
                <a:cxn ang="0">
                  <a:pos x="762" y="47"/>
                </a:cxn>
                <a:cxn ang="0">
                  <a:pos x="793" y="25"/>
                </a:cxn>
                <a:cxn ang="0">
                  <a:pos x="812" y="2"/>
                </a:cxn>
              </a:cxnLst>
              <a:rect l="0" t="0" r="r" b="b"/>
              <a:pathLst>
                <a:path w="812" h="232">
                  <a:moveTo>
                    <a:pt x="812" y="2"/>
                  </a:moveTo>
                  <a:lnTo>
                    <a:pt x="786" y="56"/>
                  </a:lnTo>
                  <a:lnTo>
                    <a:pt x="752" y="103"/>
                  </a:lnTo>
                  <a:lnTo>
                    <a:pt x="709" y="143"/>
                  </a:lnTo>
                  <a:lnTo>
                    <a:pt x="659" y="176"/>
                  </a:lnTo>
                  <a:lnTo>
                    <a:pt x="603" y="199"/>
                  </a:lnTo>
                  <a:lnTo>
                    <a:pt x="541" y="217"/>
                  </a:lnTo>
                  <a:lnTo>
                    <a:pt x="475" y="227"/>
                  </a:lnTo>
                  <a:lnTo>
                    <a:pt x="405" y="232"/>
                  </a:lnTo>
                  <a:lnTo>
                    <a:pt x="335" y="227"/>
                  </a:lnTo>
                  <a:lnTo>
                    <a:pt x="269" y="217"/>
                  </a:lnTo>
                  <a:lnTo>
                    <a:pt x="207" y="199"/>
                  </a:lnTo>
                  <a:lnTo>
                    <a:pt x="151" y="175"/>
                  </a:lnTo>
                  <a:lnTo>
                    <a:pt x="102" y="142"/>
                  </a:lnTo>
                  <a:lnTo>
                    <a:pt x="59" y="103"/>
                  </a:lnTo>
                  <a:lnTo>
                    <a:pt x="25" y="56"/>
                  </a:lnTo>
                  <a:lnTo>
                    <a:pt x="0" y="0"/>
                  </a:lnTo>
                  <a:lnTo>
                    <a:pt x="19" y="24"/>
                  </a:lnTo>
                  <a:lnTo>
                    <a:pt x="49" y="47"/>
                  </a:lnTo>
                  <a:lnTo>
                    <a:pt x="89" y="66"/>
                  </a:lnTo>
                  <a:lnTo>
                    <a:pt x="139" y="84"/>
                  </a:lnTo>
                  <a:lnTo>
                    <a:pt x="196" y="97"/>
                  </a:lnTo>
                  <a:lnTo>
                    <a:pt x="260" y="108"/>
                  </a:lnTo>
                  <a:lnTo>
                    <a:pt x="330" y="115"/>
                  </a:lnTo>
                  <a:lnTo>
                    <a:pt x="405" y="118"/>
                  </a:lnTo>
                  <a:lnTo>
                    <a:pt x="479" y="115"/>
                  </a:lnTo>
                  <a:lnTo>
                    <a:pt x="549" y="108"/>
                  </a:lnTo>
                  <a:lnTo>
                    <a:pt x="614" y="98"/>
                  </a:lnTo>
                  <a:lnTo>
                    <a:pt x="672" y="84"/>
                  </a:lnTo>
                  <a:lnTo>
                    <a:pt x="722" y="67"/>
                  </a:lnTo>
                  <a:lnTo>
                    <a:pt x="762" y="47"/>
                  </a:lnTo>
                  <a:lnTo>
                    <a:pt x="793" y="25"/>
                  </a:lnTo>
                  <a:lnTo>
                    <a:pt x="812" y="2"/>
                  </a:lnTo>
                  <a:close/>
                </a:path>
              </a:pathLst>
            </a:custGeom>
            <a:solidFill>
              <a:srgbClr val="4524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4" name="Freeform 148"/>
            <p:cNvSpPr>
              <a:spLocks/>
            </p:cNvSpPr>
            <p:nvPr/>
          </p:nvSpPr>
          <p:spPr bwMode="auto">
            <a:xfrm>
              <a:off x="4109" y="337"/>
              <a:ext cx="812" cy="218"/>
            </a:xfrm>
            <a:custGeom>
              <a:avLst/>
              <a:gdLst/>
              <a:ahLst/>
              <a:cxnLst>
                <a:cxn ang="0">
                  <a:pos x="812" y="0"/>
                </a:cxn>
                <a:cxn ang="0">
                  <a:pos x="786" y="54"/>
                </a:cxn>
                <a:cxn ang="0">
                  <a:pos x="752" y="100"/>
                </a:cxn>
                <a:cxn ang="0">
                  <a:pos x="709" y="137"/>
                </a:cxn>
                <a:cxn ang="0">
                  <a:pos x="659" y="167"/>
                </a:cxn>
                <a:cxn ang="0">
                  <a:pos x="603" y="189"/>
                </a:cxn>
                <a:cxn ang="0">
                  <a:pos x="541" y="206"/>
                </a:cxn>
                <a:cxn ang="0">
                  <a:pos x="475" y="215"/>
                </a:cxn>
                <a:cxn ang="0">
                  <a:pos x="405" y="218"/>
                </a:cxn>
                <a:cxn ang="0">
                  <a:pos x="335" y="215"/>
                </a:cxn>
                <a:cxn ang="0">
                  <a:pos x="269" y="206"/>
                </a:cxn>
                <a:cxn ang="0">
                  <a:pos x="207" y="189"/>
                </a:cxn>
                <a:cxn ang="0">
                  <a:pos x="151" y="167"/>
                </a:cxn>
                <a:cxn ang="0">
                  <a:pos x="101" y="137"/>
                </a:cxn>
                <a:cxn ang="0">
                  <a:pos x="59" y="100"/>
                </a:cxn>
                <a:cxn ang="0">
                  <a:pos x="25" y="54"/>
                </a:cxn>
                <a:cxn ang="0">
                  <a:pos x="0" y="0"/>
                </a:cxn>
                <a:cxn ang="0">
                  <a:pos x="19" y="23"/>
                </a:cxn>
                <a:cxn ang="0">
                  <a:pos x="49" y="45"/>
                </a:cxn>
                <a:cxn ang="0">
                  <a:pos x="89" y="65"/>
                </a:cxn>
                <a:cxn ang="0">
                  <a:pos x="138" y="82"/>
                </a:cxn>
                <a:cxn ang="0">
                  <a:pos x="196" y="95"/>
                </a:cxn>
                <a:cxn ang="0">
                  <a:pos x="260" y="105"/>
                </a:cxn>
                <a:cxn ang="0">
                  <a:pos x="330" y="112"/>
                </a:cxn>
                <a:cxn ang="0">
                  <a:pos x="405" y="114"/>
                </a:cxn>
                <a:cxn ang="0">
                  <a:pos x="479" y="112"/>
                </a:cxn>
                <a:cxn ang="0">
                  <a:pos x="549" y="105"/>
                </a:cxn>
                <a:cxn ang="0">
                  <a:pos x="614" y="95"/>
                </a:cxn>
                <a:cxn ang="0">
                  <a:pos x="672" y="82"/>
                </a:cxn>
                <a:cxn ang="0">
                  <a:pos x="722" y="65"/>
                </a:cxn>
                <a:cxn ang="0">
                  <a:pos x="762" y="45"/>
                </a:cxn>
                <a:cxn ang="0">
                  <a:pos x="793" y="23"/>
                </a:cxn>
                <a:cxn ang="0">
                  <a:pos x="812" y="0"/>
                </a:cxn>
              </a:cxnLst>
              <a:rect l="0" t="0" r="r" b="b"/>
              <a:pathLst>
                <a:path w="812" h="218">
                  <a:moveTo>
                    <a:pt x="812" y="0"/>
                  </a:moveTo>
                  <a:lnTo>
                    <a:pt x="786" y="54"/>
                  </a:lnTo>
                  <a:lnTo>
                    <a:pt x="752" y="100"/>
                  </a:lnTo>
                  <a:lnTo>
                    <a:pt x="709" y="137"/>
                  </a:lnTo>
                  <a:lnTo>
                    <a:pt x="659" y="167"/>
                  </a:lnTo>
                  <a:lnTo>
                    <a:pt x="603" y="189"/>
                  </a:lnTo>
                  <a:lnTo>
                    <a:pt x="541" y="206"/>
                  </a:lnTo>
                  <a:lnTo>
                    <a:pt x="475" y="215"/>
                  </a:lnTo>
                  <a:lnTo>
                    <a:pt x="405" y="218"/>
                  </a:lnTo>
                  <a:lnTo>
                    <a:pt x="335" y="215"/>
                  </a:lnTo>
                  <a:lnTo>
                    <a:pt x="269" y="206"/>
                  </a:lnTo>
                  <a:lnTo>
                    <a:pt x="207" y="189"/>
                  </a:lnTo>
                  <a:lnTo>
                    <a:pt x="151" y="167"/>
                  </a:lnTo>
                  <a:lnTo>
                    <a:pt x="101" y="137"/>
                  </a:lnTo>
                  <a:lnTo>
                    <a:pt x="59" y="100"/>
                  </a:lnTo>
                  <a:lnTo>
                    <a:pt x="25" y="54"/>
                  </a:lnTo>
                  <a:lnTo>
                    <a:pt x="0" y="0"/>
                  </a:lnTo>
                  <a:lnTo>
                    <a:pt x="19" y="23"/>
                  </a:lnTo>
                  <a:lnTo>
                    <a:pt x="49" y="45"/>
                  </a:lnTo>
                  <a:lnTo>
                    <a:pt x="89" y="65"/>
                  </a:lnTo>
                  <a:lnTo>
                    <a:pt x="138" y="82"/>
                  </a:lnTo>
                  <a:lnTo>
                    <a:pt x="196" y="95"/>
                  </a:lnTo>
                  <a:lnTo>
                    <a:pt x="260" y="105"/>
                  </a:lnTo>
                  <a:lnTo>
                    <a:pt x="330" y="112"/>
                  </a:lnTo>
                  <a:lnTo>
                    <a:pt x="405" y="114"/>
                  </a:lnTo>
                  <a:lnTo>
                    <a:pt x="479" y="112"/>
                  </a:lnTo>
                  <a:lnTo>
                    <a:pt x="549" y="105"/>
                  </a:lnTo>
                  <a:lnTo>
                    <a:pt x="614" y="95"/>
                  </a:lnTo>
                  <a:lnTo>
                    <a:pt x="672" y="82"/>
                  </a:lnTo>
                  <a:lnTo>
                    <a:pt x="722" y="65"/>
                  </a:lnTo>
                  <a:lnTo>
                    <a:pt x="762" y="45"/>
                  </a:lnTo>
                  <a:lnTo>
                    <a:pt x="793" y="23"/>
                  </a:lnTo>
                  <a:lnTo>
                    <a:pt x="812" y="0"/>
                  </a:lnTo>
                  <a:close/>
                </a:path>
              </a:pathLst>
            </a:custGeom>
            <a:solidFill>
              <a:srgbClr val="542B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5" name="Freeform 149"/>
            <p:cNvSpPr>
              <a:spLocks/>
            </p:cNvSpPr>
            <p:nvPr/>
          </p:nvSpPr>
          <p:spPr bwMode="auto">
            <a:xfrm>
              <a:off x="4109" y="337"/>
              <a:ext cx="811" cy="206"/>
            </a:xfrm>
            <a:custGeom>
              <a:avLst/>
              <a:gdLst/>
              <a:ahLst/>
              <a:cxnLst>
                <a:cxn ang="0">
                  <a:pos x="811" y="0"/>
                </a:cxn>
                <a:cxn ang="0">
                  <a:pos x="786" y="53"/>
                </a:cxn>
                <a:cxn ang="0">
                  <a:pos x="751" y="97"/>
                </a:cxn>
                <a:cxn ang="0">
                  <a:pos x="709" y="133"/>
                </a:cxn>
                <a:cxn ang="0">
                  <a:pos x="659" y="161"/>
                </a:cxn>
                <a:cxn ang="0">
                  <a:pos x="602" y="180"/>
                </a:cxn>
                <a:cxn ang="0">
                  <a:pos x="541" y="195"/>
                </a:cxn>
                <a:cxn ang="0">
                  <a:pos x="474" y="203"/>
                </a:cxn>
                <a:cxn ang="0">
                  <a:pos x="404" y="206"/>
                </a:cxn>
                <a:cxn ang="0">
                  <a:pos x="334" y="203"/>
                </a:cxn>
                <a:cxn ang="0">
                  <a:pos x="268" y="195"/>
                </a:cxn>
                <a:cxn ang="0">
                  <a:pos x="207" y="180"/>
                </a:cxn>
                <a:cxn ang="0">
                  <a:pos x="151" y="161"/>
                </a:cxn>
                <a:cxn ang="0">
                  <a:pos x="101" y="133"/>
                </a:cxn>
                <a:cxn ang="0">
                  <a:pos x="59" y="97"/>
                </a:cxn>
                <a:cxn ang="0">
                  <a:pos x="25" y="53"/>
                </a:cxn>
                <a:cxn ang="0">
                  <a:pos x="0" y="0"/>
                </a:cxn>
                <a:cxn ang="0">
                  <a:pos x="19" y="23"/>
                </a:cxn>
                <a:cxn ang="0">
                  <a:pos x="49" y="45"/>
                </a:cxn>
                <a:cxn ang="0">
                  <a:pos x="89" y="65"/>
                </a:cxn>
                <a:cxn ang="0">
                  <a:pos x="138" y="82"/>
                </a:cxn>
                <a:cxn ang="0">
                  <a:pos x="196" y="95"/>
                </a:cxn>
                <a:cxn ang="0">
                  <a:pos x="260" y="105"/>
                </a:cxn>
                <a:cxn ang="0">
                  <a:pos x="330" y="112"/>
                </a:cxn>
                <a:cxn ang="0">
                  <a:pos x="404" y="114"/>
                </a:cxn>
                <a:cxn ang="0">
                  <a:pos x="478" y="112"/>
                </a:cxn>
                <a:cxn ang="0">
                  <a:pos x="549" y="105"/>
                </a:cxn>
                <a:cxn ang="0">
                  <a:pos x="613" y="95"/>
                </a:cxn>
                <a:cxn ang="0">
                  <a:pos x="672" y="82"/>
                </a:cxn>
                <a:cxn ang="0">
                  <a:pos x="721" y="65"/>
                </a:cxn>
                <a:cxn ang="0">
                  <a:pos x="762" y="45"/>
                </a:cxn>
                <a:cxn ang="0">
                  <a:pos x="792" y="23"/>
                </a:cxn>
                <a:cxn ang="0">
                  <a:pos x="811" y="0"/>
                </a:cxn>
              </a:cxnLst>
              <a:rect l="0" t="0" r="r" b="b"/>
              <a:pathLst>
                <a:path w="811" h="206">
                  <a:moveTo>
                    <a:pt x="811" y="0"/>
                  </a:moveTo>
                  <a:lnTo>
                    <a:pt x="786" y="53"/>
                  </a:lnTo>
                  <a:lnTo>
                    <a:pt x="751" y="97"/>
                  </a:lnTo>
                  <a:lnTo>
                    <a:pt x="709" y="133"/>
                  </a:lnTo>
                  <a:lnTo>
                    <a:pt x="659" y="161"/>
                  </a:lnTo>
                  <a:lnTo>
                    <a:pt x="602" y="180"/>
                  </a:lnTo>
                  <a:lnTo>
                    <a:pt x="541" y="195"/>
                  </a:lnTo>
                  <a:lnTo>
                    <a:pt x="474" y="203"/>
                  </a:lnTo>
                  <a:lnTo>
                    <a:pt x="404" y="206"/>
                  </a:lnTo>
                  <a:lnTo>
                    <a:pt x="334" y="203"/>
                  </a:lnTo>
                  <a:lnTo>
                    <a:pt x="268" y="195"/>
                  </a:lnTo>
                  <a:lnTo>
                    <a:pt x="207" y="180"/>
                  </a:lnTo>
                  <a:lnTo>
                    <a:pt x="151" y="161"/>
                  </a:lnTo>
                  <a:lnTo>
                    <a:pt x="101" y="133"/>
                  </a:lnTo>
                  <a:lnTo>
                    <a:pt x="59" y="97"/>
                  </a:lnTo>
                  <a:lnTo>
                    <a:pt x="25" y="53"/>
                  </a:lnTo>
                  <a:lnTo>
                    <a:pt x="0" y="0"/>
                  </a:lnTo>
                  <a:lnTo>
                    <a:pt x="19" y="23"/>
                  </a:lnTo>
                  <a:lnTo>
                    <a:pt x="49" y="45"/>
                  </a:lnTo>
                  <a:lnTo>
                    <a:pt x="89" y="65"/>
                  </a:lnTo>
                  <a:lnTo>
                    <a:pt x="138" y="82"/>
                  </a:lnTo>
                  <a:lnTo>
                    <a:pt x="196" y="95"/>
                  </a:lnTo>
                  <a:lnTo>
                    <a:pt x="260" y="105"/>
                  </a:lnTo>
                  <a:lnTo>
                    <a:pt x="330" y="112"/>
                  </a:lnTo>
                  <a:lnTo>
                    <a:pt x="404" y="114"/>
                  </a:lnTo>
                  <a:lnTo>
                    <a:pt x="478" y="112"/>
                  </a:lnTo>
                  <a:lnTo>
                    <a:pt x="549" y="105"/>
                  </a:lnTo>
                  <a:lnTo>
                    <a:pt x="613" y="95"/>
                  </a:lnTo>
                  <a:lnTo>
                    <a:pt x="672" y="82"/>
                  </a:lnTo>
                  <a:lnTo>
                    <a:pt x="721" y="65"/>
                  </a:lnTo>
                  <a:lnTo>
                    <a:pt x="762" y="45"/>
                  </a:lnTo>
                  <a:lnTo>
                    <a:pt x="792" y="23"/>
                  </a:lnTo>
                  <a:lnTo>
                    <a:pt x="811" y="0"/>
                  </a:lnTo>
                  <a:close/>
                </a:path>
              </a:pathLst>
            </a:custGeom>
            <a:solidFill>
              <a:srgbClr val="6633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6" name="Freeform 150"/>
            <p:cNvSpPr>
              <a:spLocks/>
            </p:cNvSpPr>
            <p:nvPr/>
          </p:nvSpPr>
          <p:spPr bwMode="auto">
            <a:xfrm>
              <a:off x="4408" y="193"/>
              <a:ext cx="45" cy="32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0" y="22"/>
                </a:cxn>
                <a:cxn ang="0">
                  <a:pos x="2" y="25"/>
                </a:cxn>
                <a:cxn ang="0">
                  <a:pos x="4" y="27"/>
                </a:cxn>
                <a:cxn ang="0">
                  <a:pos x="7" y="30"/>
                </a:cxn>
                <a:cxn ang="0">
                  <a:pos x="10" y="31"/>
                </a:cxn>
                <a:cxn ang="0">
                  <a:pos x="14" y="32"/>
                </a:cxn>
                <a:cxn ang="0">
                  <a:pos x="19" y="32"/>
                </a:cxn>
                <a:cxn ang="0">
                  <a:pos x="24" y="32"/>
                </a:cxn>
                <a:cxn ang="0">
                  <a:pos x="28" y="30"/>
                </a:cxn>
                <a:cxn ang="0">
                  <a:pos x="32" y="29"/>
                </a:cxn>
                <a:cxn ang="0">
                  <a:pos x="36" y="26"/>
                </a:cxn>
                <a:cxn ang="0">
                  <a:pos x="39" y="24"/>
                </a:cxn>
                <a:cxn ang="0">
                  <a:pos x="41" y="21"/>
                </a:cxn>
                <a:cxn ang="0">
                  <a:pos x="43" y="18"/>
                </a:cxn>
                <a:cxn ang="0">
                  <a:pos x="44" y="16"/>
                </a:cxn>
                <a:cxn ang="0">
                  <a:pos x="45" y="13"/>
                </a:cxn>
                <a:cxn ang="0">
                  <a:pos x="44" y="9"/>
                </a:cxn>
                <a:cxn ang="0">
                  <a:pos x="42" y="7"/>
                </a:cxn>
                <a:cxn ang="0">
                  <a:pos x="40" y="4"/>
                </a:cxn>
                <a:cxn ang="0">
                  <a:pos x="37" y="3"/>
                </a:cxn>
                <a:cxn ang="0">
                  <a:pos x="34" y="1"/>
                </a:cxn>
                <a:cxn ang="0">
                  <a:pos x="30" y="1"/>
                </a:cxn>
                <a:cxn ang="0">
                  <a:pos x="26" y="0"/>
                </a:cxn>
                <a:cxn ang="0">
                  <a:pos x="22" y="1"/>
                </a:cxn>
                <a:cxn ang="0">
                  <a:pos x="17" y="1"/>
                </a:cxn>
                <a:cxn ang="0">
                  <a:pos x="13" y="3"/>
                </a:cxn>
                <a:cxn ang="0">
                  <a:pos x="9" y="5"/>
                </a:cxn>
                <a:cxn ang="0">
                  <a:pos x="6" y="7"/>
                </a:cxn>
                <a:cxn ang="0">
                  <a:pos x="4" y="9"/>
                </a:cxn>
                <a:cxn ang="0">
                  <a:pos x="2" y="13"/>
                </a:cxn>
                <a:cxn ang="0">
                  <a:pos x="0" y="16"/>
                </a:cxn>
                <a:cxn ang="0">
                  <a:pos x="0" y="20"/>
                </a:cxn>
              </a:cxnLst>
              <a:rect l="0" t="0" r="r" b="b"/>
              <a:pathLst>
                <a:path w="45" h="32">
                  <a:moveTo>
                    <a:pt x="0" y="20"/>
                  </a:moveTo>
                  <a:lnTo>
                    <a:pt x="0" y="22"/>
                  </a:lnTo>
                  <a:lnTo>
                    <a:pt x="2" y="25"/>
                  </a:lnTo>
                  <a:lnTo>
                    <a:pt x="4" y="27"/>
                  </a:lnTo>
                  <a:lnTo>
                    <a:pt x="7" y="30"/>
                  </a:lnTo>
                  <a:lnTo>
                    <a:pt x="10" y="31"/>
                  </a:lnTo>
                  <a:lnTo>
                    <a:pt x="14" y="32"/>
                  </a:lnTo>
                  <a:lnTo>
                    <a:pt x="19" y="32"/>
                  </a:lnTo>
                  <a:lnTo>
                    <a:pt x="24" y="32"/>
                  </a:lnTo>
                  <a:lnTo>
                    <a:pt x="28" y="30"/>
                  </a:lnTo>
                  <a:lnTo>
                    <a:pt x="32" y="29"/>
                  </a:lnTo>
                  <a:lnTo>
                    <a:pt x="36" y="26"/>
                  </a:lnTo>
                  <a:lnTo>
                    <a:pt x="39" y="24"/>
                  </a:lnTo>
                  <a:lnTo>
                    <a:pt x="41" y="21"/>
                  </a:lnTo>
                  <a:lnTo>
                    <a:pt x="43" y="18"/>
                  </a:lnTo>
                  <a:lnTo>
                    <a:pt x="44" y="16"/>
                  </a:lnTo>
                  <a:lnTo>
                    <a:pt x="45" y="13"/>
                  </a:lnTo>
                  <a:lnTo>
                    <a:pt x="44" y="9"/>
                  </a:lnTo>
                  <a:lnTo>
                    <a:pt x="42" y="7"/>
                  </a:lnTo>
                  <a:lnTo>
                    <a:pt x="40" y="4"/>
                  </a:lnTo>
                  <a:lnTo>
                    <a:pt x="37" y="3"/>
                  </a:lnTo>
                  <a:lnTo>
                    <a:pt x="34" y="1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2" y="1"/>
                  </a:lnTo>
                  <a:lnTo>
                    <a:pt x="17" y="1"/>
                  </a:lnTo>
                  <a:lnTo>
                    <a:pt x="13" y="3"/>
                  </a:lnTo>
                  <a:lnTo>
                    <a:pt x="9" y="5"/>
                  </a:lnTo>
                  <a:lnTo>
                    <a:pt x="6" y="7"/>
                  </a:lnTo>
                  <a:lnTo>
                    <a:pt x="4" y="9"/>
                  </a:lnTo>
                  <a:lnTo>
                    <a:pt x="2" y="13"/>
                  </a:lnTo>
                  <a:lnTo>
                    <a:pt x="0" y="16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7" name="Freeform 151"/>
            <p:cNvSpPr>
              <a:spLocks/>
            </p:cNvSpPr>
            <p:nvPr/>
          </p:nvSpPr>
          <p:spPr bwMode="auto">
            <a:xfrm>
              <a:off x="4335" y="299"/>
              <a:ext cx="44" cy="3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0" y="23"/>
                </a:cxn>
                <a:cxn ang="0">
                  <a:pos x="1" y="25"/>
                </a:cxn>
                <a:cxn ang="0">
                  <a:pos x="3" y="28"/>
                </a:cxn>
                <a:cxn ang="0">
                  <a:pos x="6" y="30"/>
                </a:cxn>
                <a:cxn ang="0">
                  <a:pos x="9" y="30"/>
                </a:cxn>
                <a:cxn ang="0">
                  <a:pos x="14" y="32"/>
                </a:cxn>
                <a:cxn ang="0">
                  <a:pos x="18" y="32"/>
                </a:cxn>
                <a:cxn ang="0">
                  <a:pos x="23" y="32"/>
                </a:cxn>
                <a:cxn ang="0">
                  <a:pos x="27" y="30"/>
                </a:cxn>
                <a:cxn ang="0">
                  <a:pos x="31" y="28"/>
                </a:cxn>
                <a:cxn ang="0">
                  <a:pos x="34" y="25"/>
                </a:cxn>
                <a:cxn ang="0">
                  <a:pos x="38" y="23"/>
                </a:cxn>
                <a:cxn ang="0">
                  <a:pos x="40" y="20"/>
                </a:cxn>
                <a:cxn ang="0">
                  <a:pos x="42" y="17"/>
                </a:cxn>
                <a:cxn ang="0">
                  <a:pos x="43" y="15"/>
                </a:cxn>
                <a:cxn ang="0">
                  <a:pos x="44" y="12"/>
                </a:cxn>
                <a:cxn ang="0">
                  <a:pos x="43" y="9"/>
                </a:cxn>
                <a:cxn ang="0">
                  <a:pos x="42" y="6"/>
                </a:cxn>
                <a:cxn ang="0">
                  <a:pos x="39" y="4"/>
                </a:cxn>
                <a:cxn ang="0">
                  <a:pos x="37" y="3"/>
                </a:cxn>
                <a:cxn ang="0">
                  <a:pos x="33" y="1"/>
                </a:cxn>
                <a:cxn ang="0">
                  <a:pos x="29" y="0"/>
                </a:cxn>
                <a:cxn ang="0">
                  <a:pos x="25" y="0"/>
                </a:cxn>
                <a:cxn ang="0">
                  <a:pos x="21" y="1"/>
                </a:cxn>
                <a:cxn ang="0">
                  <a:pos x="16" y="2"/>
                </a:cxn>
                <a:cxn ang="0">
                  <a:pos x="12" y="4"/>
                </a:cxn>
                <a:cxn ang="0">
                  <a:pos x="8" y="6"/>
                </a:cxn>
                <a:cxn ang="0">
                  <a:pos x="5" y="8"/>
                </a:cxn>
                <a:cxn ang="0">
                  <a:pos x="3" y="10"/>
                </a:cxn>
                <a:cxn ang="0">
                  <a:pos x="1" y="14"/>
                </a:cxn>
                <a:cxn ang="0">
                  <a:pos x="0" y="17"/>
                </a:cxn>
                <a:cxn ang="0">
                  <a:pos x="0" y="21"/>
                </a:cxn>
              </a:cxnLst>
              <a:rect l="0" t="0" r="r" b="b"/>
              <a:pathLst>
                <a:path w="44" h="32">
                  <a:moveTo>
                    <a:pt x="0" y="21"/>
                  </a:moveTo>
                  <a:lnTo>
                    <a:pt x="0" y="23"/>
                  </a:lnTo>
                  <a:lnTo>
                    <a:pt x="1" y="25"/>
                  </a:lnTo>
                  <a:lnTo>
                    <a:pt x="3" y="28"/>
                  </a:lnTo>
                  <a:lnTo>
                    <a:pt x="6" y="30"/>
                  </a:lnTo>
                  <a:lnTo>
                    <a:pt x="9" y="30"/>
                  </a:lnTo>
                  <a:lnTo>
                    <a:pt x="14" y="32"/>
                  </a:lnTo>
                  <a:lnTo>
                    <a:pt x="18" y="32"/>
                  </a:lnTo>
                  <a:lnTo>
                    <a:pt x="23" y="32"/>
                  </a:lnTo>
                  <a:lnTo>
                    <a:pt x="27" y="30"/>
                  </a:lnTo>
                  <a:lnTo>
                    <a:pt x="31" y="28"/>
                  </a:lnTo>
                  <a:lnTo>
                    <a:pt x="34" y="25"/>
                  </a:lnTo>
                  <a:lnTo>
                    <a:pt x="38" y="23"/>
                  </a:lnTo>
                  <a:lnTo>
                    <a:pt x="40" y="20"/>
                  </a:lnTo>
                  <a:lnTo>
                    <a:pt x="42" y="17"/>
                  </a:lnTo>
                  <a:lnTo>
                    <a:pt x="43" y="15"/>
                  </a:lnTo>
                  <a:lnTo>
                    <a:pt x="44" y="12"/>
                  </a:lnTo>
                  <a:lnTo>
                    <a:pt x="43" y="9"/>
                  </a:lnTo>
                  <a:lnTo>
                    <a:pt x="42" y="6"/>
                  </a:lnTo>
                  <a:lnTo>
                    <a:pt x="39" y="4"/>
                  </a:lnTo>
                  <a:lnTo>
                    <a:pt x="37" y="3"/>
                  </a:lnTo>
                  <a:lnTo>
                    <a:pt x="33" y="1"/>
                  </a:lnTo>
                  <a:lnTo>
                    <a:pt x="29" y="0"/>
                  </a:lnTo>
                  <a:lnTo>
                    <a:pt x="25" y="0"/>
                  </a:lnTo>
                  <a:lnTo>
                    <a:pt x="21" y="1"/>
                  </a:lnTo>
                  <a:lnTo>
                    <a:pt x="16" y="2"/>
                  </a:lnTo>
                  <a:lnTo>
                    <a:pt x="12" y="4"/>
                  </a:lnTo>
                  <a:lnTo>
                    <a:pt x="8" y="6"/>
                  </a:lnTo>
                  <a:lnTo>
                    <a:pt x="5" y="8"/>
                  </a:lnTo>
                  <a:lnTo>
                    <a:pt x="3" y="10"/>
                  </a:lnTo>
                  <a:lnTo>
                    <a:pt x="1" y="14"/>
                  </a:lnTo>
                  <a:lnTo>
                    <a:pt x="0" y="17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7F7F7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8" name="Freeform 152"/>
            <p:cNvSpPr>
              <a:spLocks/>
            </p:cNvSpPr>
            <p:nvPr/>
          </p:nvSpPr>
          <p:spPr bwMode="auto">
            <a:xfrm>
              <a:off x="4345" y="238"/>
              <a:ext cx="45" cy="32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" y="9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7" y="3"/>
                </a:cxn>
                <a:cxn ang="0">
                  <a:pos x="10" y="1"/>
                </a:cxn>
                <a:cxn ang="0">
                  <a:pos x="15" y="1"/>
                </a:cxn>
                <a:cxn ang="0">
                  <a:pos x="19" y="0"/>
                </a:cxn>
                <a:cxn ang="0">
                  <a:pos x="23" y="1"/>
                </a:cxn>
                <a:cxn ang="0">
                  <a:pos x="27" y="2"/>
                </a:cxn>
                <a:cxn ang="0">
                  <a:pos x="32" y="4"/>
                </a:cxn>
                <a:cxn ang="0">
                  <a:pos x="35" y="6"/>
                </a:cxn>
                <a:cxn ang="0">
                  <a:pos x="38" y="9"/>
                </a:cxn>
                <a:cxn ang="0">
                  <a:pos x="41" y="11"/>
                </a:cxn>
                <a:cxn ang="0">
                  <a:pos x="43" y="14"/>
                </a:cxn>
                <a:cxn ang="0">
                  <a:pos x="44" y="17"/>
                </a:cxn>
                <a:cxn ang="0">
                  <a:pos x="45" y="21"/>
                </a:cxn>
                <a:cxn ang="0">
                  <a:pos x="44" y="23"/>
                </a:cxn>
                <a:cxn ang="0">
                  <a:pos x="43" y="26"/>
                </a:cxn>
                <a:cxn ang="0">
                  <a:pos x="40" y="28"/>
                </a:cxn>
                <a:cxn ang="0">
                  <a:pos x="38" y="30"/>
                </a:cxn>
                <a:cxn ang="0">
                  <a:pos x="34" y="31"/>
                </a:cxn>
                <a:cxn ang="0">
                  <a:pos x="30" y="32"/>
                </a:cxn>
                <a:cxn ang="0">
                  <a:pos x="25" y="32"/>
                </a:cxn>
                <a:cxn ang="0">
                  <a:pos x="21" y="32"/>
                </a:cxn>
                <a:cxn ang="0">
                  <a:pos x="17" y="31"/>
                </a:cxn>
                <a:cxn ang="0">
                  <a:pos x="13" y="29"/>
                </a:cxn>
                <a:cxn ang="0">
                  <a:pos x="9" y="26"/>
                </a:cxn>
                <a:cxn ang="0">
                  <a:pos x="6" y="24"/>
                </a:cxn>
                <a:cxn ang="0">
                  <a:pos x="3" y="21"/>
                </a:cxn>
                <a:cxn ang="0">
                  <a:pos x="1" y="18"/>
                </a:cxn>
                <a:cxn ang="0">
                  <a:pos x="0" y="15"/>
                </a:cxn>
                <a:cxn ang="0">
                  <a:pos x="0" y="12"/>
                </a:cxn>
              </a:cxnLst>
              <a:rect l="0" t="0" r="r" b="b"/>
              <a:pathLst>
                <a:path w="45" h="32">
                  <a:moveTo>
                    <a:pt x="0" y="12"/>
                  </a:moveTo>
                  <a:lnTo>
                    <a:pt x="1" y="9"/>
                  </a:lnTo>
                  <a:lnTo>
                    <a:pt x="2" y="6"/>
                  </a:lnTo>
                  <a:lnTo>
                    <a:pt x="4" y="4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23" y="1"/>
                  </a:lnTo>
                  <a:lnTo>
                    <a:pt x="27" y="2"/>
                  </a:lnTo>
                  <a:lnTo>
                    <a:pt x="32" y="4"/>
                  </a:lnTo>
                  <a:lnTo>
                    <a:pt x="35" y="6"/>
                  </a:lnTo>
                  <a:lnTo>
                    <a:pt x="38" y="9"/>
                  </a:lnTo>
                  <a:lnTo>
                    <a:pt x="41" y="11"/>
                  </a:lnTo>
                  <a:lnTo>
                    <a:pt x="43" y="14"/>
                  </a:lnTo>
                  <a:lnTo>
                    <a:pt x="44" y="17"/>
                  </a:lnTo>
                  <a:lnTo>
                    <a:pt x="45" y="21"/>
                  </a:lnTo>
                  <a:lnTo>
                    <a:pt x="44" y="23"/>
                  </a:lnTo>
                  <a:lnTo>
                    <a:pt x="43" y="26"/>
                  </a:lnTo>
                  <a:lnTo>
                    <a:pt x="40" y="28"/>
                  </a:lnTo>
                  <a:lnTo>
                    <a:pt x="38" y="30"/>
                  </a:lnTo>
                  <a:lnTo>
                    <a:pt x="34" y="31"/>
                  </a:lnTo>
                  <a:lnTo>
                    <a:pt x="30" y="32"/>
                  </a:lnTo>
                  <a:lnTo>
                    <a:pt x="25" y="32"/>
                  </a:lnTo>
                  <a:lnTo>
                    <a:pt x="21" y="32"/>
                  </a:lnTo>
                  <a:lnTo>
                    <a:pt x="17" y="31"/>
                  </a:lnTo>
                  <a:lnTo>
                    <a:pt x="13" y="29"/>
                  </a:lnTo>
                  <a:lnTo>
                    <a:pt x="9" y="26"/>
                  </a:lnTo>
                  <a:lnTo>
                    <a:pt x="6" y="24"/>
                  </a:lnTo>
                  <a:lnTo>
                    <a:pt x="3" y="21"/>
                  </a:lnTo>
                  <a:lnTo>
                    <a:pt x="1" y="18"/>
                  </a:lnTo>
                  <a:lnTo>
                    <a:pt x="0" y="15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9" name="Freeform 153"/>
            <p:cNvSpPr>
              <a:spLocks/>
            </p:cNvSpPr>
            <p:nvPr/>
          </p:nvSpPr>
          <p:spPr bwMode="auto">
            <a:xfrm>
              <a:off x="4271" y="344"/>
              <a:ext cx="45" cy="3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" y="8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7" y="2"/>
                </a:cxn>
                <a:cxn ang="0">
                  <a:pos x="10" y="0"/>
                </a:cxn>
                <a:cxn ang="0">
                  <a:pos x="15" y="0"/>
                </a:cxn>
                <a:cxn ang="0">
                  <a:pos x="19" y="0"/>
                </a:cxn>
                <a:cxn ang="0">
                  <a:pos x="24" y="1"/>
                </a:cxn>
                <a:cxn ang="0">
                  <a:pos x="28" y="2"/>
                </a:cxn>
                <a:cxn ang="0">
                  <a:pos x="32" y="4"/>
                </a:cxn>
                <a:cxn ang="0">
                  <a:pos x="35" y="6"/>
                </a:cxn>
                <a:cxn ang="0">
                  <a:pos x="39" y="8"/>
                </a:cxn>
                <a:cxn ang="0">
                  <a:pos x="41" y="10"/>
                </a:cxn>
                <a:cxn ang="0">
                  <a:pos x="43" y="13"/>
                </a:cxn>
                <a:cxn ang="0">
                  <a:pos x="44" y="16"/>
                </a:cxn>
                <a:cxn ang="0">
                  <a:pos x="45" y="19"/>
                </a:cxn>
                <a:cxn ang="0">
                  <a:pos x="43" y="22"/>
                </a:cxn>
                <a:cxn ang="0">
                  <a:pos x="42" y="25"/>
                </a:cxn>
                <a:cxn ang="0">
                  <a:pos x="40" y="27"/>
                </a:cxn>
                <a:cxn ang="0">
                  <a:pos x="37" y="29"/>
                </a:cxn>
                <a:cxn ang="0">
                  <a:pos x="34" y="30"/>
                </a:cxn>
                <a:cxn ang="0">
                  <a:pos x="30" y="31"/>
                </a:cxn>
                <a:cxn ang="0">
                  <a:pos x="26" y="31"/>
                </a:cxn>
                <a:cxn ang="0">
                  <a:pos x="22" y="31"/>
                </a:cxn>
                <a:cxn ang="0">
                  <a:pos x="17" y="29"/>
                </a:cxn>
                <a:cxn ang="0">
                  <a:pos x="13" y="28"/>
                </a:cxn>
                <a:cxn ang="0">
                  <a:pos x="9" y="25"/>
                </a:cxn>
                <a:cxn ang="0">
                  <a:pos x="6" y="23"/>
                </a:cxn>
                <a:cxn ang="0">
                  <a:pos x="3" y="20"/>
                </a:cxn>
                <a:cxn ang="0">
                  <a:pos x="1" y="17"/>
                </a:cxn>
                <a:cxn ang="0">
                  <a:pos x="0" y="15"/>
                </a:cxn>
                <a:cxn ang="0">
                  <a:pos x="0" y="12"/>
                </a:cxn>
              </a:cxnLst>
              <a:rect l="0" t="0" r="r" b="b"/>
              <a:pathLst>
                <a:path w="45" h="31">
                  <a:moveTo>
                    <a:pt x="0" y="12"/>
                  </a:moveTo>
                  <a:lnTo>
                    <a:pt x="1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10" y="0"/>
                  </a:lnTo>
                  <a:lnTo>
                    <a:pt x="15" y="0"/>
                  </a:lnTo>
                  <a:lnTo>
                    <a:pt x="19" y="0"/>
                  </a:lnTo>
                  <a:lnTo>
                    <a:pt x="24" y="1"/>
                  </a:lnTo>
                  <a:lnTo>
                    <a:pt x="28" y="2"/>
                  </a:lnTo>
                  <a:lnTo>
                    <a:pt x="32" y="4"/>
                  </a:lnTo>
                  <a:lnTo>
                    <a:pt x="35" y="6"/>
                  </a:lnTo>
                  <a:lnTo>
                    <a:pt x="39" y="8"/>
                  </a:lnTo>
                  <a:lnTo>
                    <a:pt x="41" y="10"/>
                  </a:lnTo>
                  <a:lnTo>
                    <a:pt x="43" y="13"/>
                  </a:lnTo>
                  <a:lnTo>
                    <a:pt x="44" y="16"/>
                  </a:lnTo>
                  <a:lnTo>
                    <a:pt x="45" y="19"/>
                  </a:lnTo>
                  <a:lnTo>
                    <a:pt x="43" y="22"/>
                  </a:lnTo>
                  <a:lnTo>
                    <a:pt x="42" y="25"/>
                  </a:lnTo>
                  <a:lnTo>
                    <a:pt x="40" y="27"/>
                  </a:lnTo>
                  <a:lnTo>
                    <a:pt x="37" y="29"/>
                  </a:lnTo>
                  <a:lnTo>
                    <a:pt x="34" y="30"/>
                  </a:lnTo>
                  <a:lnTo>
                    <a:pt x="30" y="31"/>
                  </a:lnTo>
                  <a:lnTo>
                    <a:pt x="26" y="31"/>
                  </a:lnTo>
                  <a:lnTo>
                    <a:pt x="22" y="31"/>
                  </a:lnTo>
                  <a:lnTo>
                    <a:pt x="17" y="29"/>
                  </a:lnTo>
                  <a:lnTo>
                    <a:pt x="13" y="28"/>
                  </a:lnTo>
                  <a:lnTo>
                    <a:pt x="9" y="25"/>
                  </a:lnTo>
                  <a:lnTo>
                    <a:pt x="6" y="23"/>
                  </a:lnTo>
                  <a:lnTo>
                    <a:pt x="3" y="20"/>
                  </a:lnTo>
                  <a:lnTo>
                    <a:pt x="1" y="17"/>
                  </a:lnTo>
                  <a:lnTo>
                    <a:pt x="0" y="15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E3E3E3"/>
            </a:solidFill>
            <a:ln w="12700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0" name="Freeform 154"/>
            <p:cNvSpPr>
              <a:spLocks/>
            </p:cNvSpPr>
            <p:nvPr/>
          </p:nvSpPr>
          <p:spPr bwMode="auto">
            <a:xfrm>
              <a:off x="4556" y="229"/>
              <a:ext cx="44" cy="32"/>
            </a:xfrm>
            <a:custGeom>
              <a:avLst/>
              <a:gdLst/>
              <a:ahLst/>
              <a:cxnLst>
                <a:cxn ang="0">
                  <a:pos x="44" y="13"/>
                </a:cxn>
                <a:cxn ang="0">
                  <a:pos x="43" y="10"/>
                </a:cxn>
                <a:cxn ang="0">
                  <a:pos x="42" y="7"/>
                </a:cxn>
                <a:cxn ang="0">
                  <a:pos x="39" y="4"/>
                </a:cxn>
                <a:cxn ang="0">
                  <a:pos x="37" y="3"/>
                </a:cxn>
                <a:cxn ang="0">
                  <a:pos x="33" y="1"/>
                </a:cxn>
                <a:cxn ang="0">
                  <a:pos x="29" y="0"/>
                </a:cxn>
                <a:cxn ang="0">
                  <a:pos x="25" y="0"/>
                </a:cxn>
                <a:cxn ang="0">
                  <a:pos x="21" y="1"/>
                </a:cxn>
                <a:cxn ang="0">
                  <a:pos x="16" y="1"/>
                </a:cxn>
                <a:cxn ang="0">
                  <a:pos x="12" y="3"/>
                </a:cxn>
                <a:cxn ang="0">
                  <a:pos x="8" y="5"/>
                </a:cxn>
                <a:cxn ang="0">
                  <a:pos x="5" y="8"/>
                </a:cxn>
                <a:cxn ang="0">
                  <a:pos x="3" y="10"/>
                </a:cxn>
                <a:cxn ang="0">
                  <a:pos x="1" y="14"/>
                </a:cxn>
                <a:cxn ang="0">
                  <a:pos x="0" y="16"/>
                </a:cxn>
                <a:cxn ang="0">
                  <a:pos x="0" y="20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4" y="27"/>
                </a:cxn>
                <a:cxn ang="0">
                  <a:pos x="7" y="29"/>
                </a:cxn>
                <a:cxn ang="0">
                  <a:pos x="10" y="30"/>
                </a:cxn>
                <a:cxn ang="0">
                  <a:pos x="14" y="31"/>
                </a:cxn>
                <a:cxn ang="0">
                  <a:pos x="18" y="31"/>
                </a:cxn>
                <a:cxn ang="0">
                  <a:pos x="23" y="32"/>
                </a:cxn>
                <a:cxn ang="0">
                  <a:pos x="27" y="30"/>
                </a:cxn>
                <a:cxn ang="0">
                  <a:pos x="31" y="29"/>
                </a:cxn>
                <a:cxn ang="0">
                  <a:pos x="34" y="27"/>
                </a:cxn>
                <a:cxn ang="0">
                  <a:pos x="38" y="25"/>
                </a:cxn>
                <a:cxn ang="0">
                  <a:pos x="40" y="21"/>
                </a:cxn>
                <a:cxn ang="0">
                  <a:pos x="42" y="18"/>
                </a:cxn>
                <a:cxn ang="0">
                  <a:pos x="44" y="16"/>
                </a:cxn>
                <a:cxn ang="0">
                  <a:pos x="44" y="13"/>
                </a:cxn>
              </a:cxnLst>
              <a:rect l="0" t="0" r="r" b="b"/>
              <a:pathLst>
                <a:path w="44" h="32">
                  <a:moveTo>
                    <a:pt x="44" y="13"/>
                  </a:moveTo>
                  <a:lnTo>
                    <a:pt x="43" y="10"/>
                  </a:lnTo>
                  <a:lnTo>
                    <a:pt x="42" y="7"/>
                  </a:lnTo>
                  <a:lnTo>
                    <a:pt x="39" y="4"/>
                  </a:lnTo>
                  <a:lnTo>
                    <a:pt x="37" y="3"/>
                  </a:lnTo>
                  <a:lnTo>
                    <a:pt x="33" y="1"/>
                  </a:lnTo>
                  <a:lnTo>
                    <a:pt x="29" y="0"/>
                  </a:lnTo>
                  <a:lnTo>
                    <a:pt x="25" y="0"/>
                  </a:lnTo>
                  <a:lnTo>
                    <a:pt x="21" y="1"/>
                  </a:lnTo>
                  <a:lnTo>
                    <a:pt x="16" y="1"/>
                  </a:lnTo>
                  <a:lnTo>
                    <a:pt x="12" y="3"/>
                  </a:lnTo>
                  <a:lnTo>
                    <a:pt x="8" y="5"/>
                  </a:lnTo>
                  <a:lnTo>
                    <a:pt x="5" y="8"/>
                  </a:lnTo>
                  <a:lnTo>
                    <a:pt x="3" y="10"/>
                  </a:lnTo>
                  <a:lnTo>
                    <a:pt x="1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2" y="25"/>
                  </a:lnTo>
                  <a:lnTo>
                    <a:pt x="4" y="27"/>
                  </a:lnTo>
                  <a:lnTo>
                    <a:pt x="7" y="29"/>
                  </a:lnTo>
                  <a:lnTo>
                    <a:pt x="10" y="30"/>
                  </a:lnTo>
                  <a:lnTo>
                    <a:pt x="14" y="31"/>
                  </a:lnTo>
                  <a:lnTo>
                    <a:pt x="18" y="31"/>
                  </a:lnTo>
                  <a:lnTo>
                    <a:pt x="23" y="32"/>
                  </a:lnTo>
                  <a:lnTo>
                    <a:pt x="27" y="30"/>
                  </a:lnTo>
                  <a:lnTo>
                    <a:pt x="31" y="29"/>
                  </a:lnTo>
                  <a:lnTo>
                    <a:pt x="34" y="27"/>
                  </a:lnTo>
                  <a:lnTo>
                    <a:pt x="38" y="25"/>
                  </a:lnTo>
                  <a:lnTo>
                    <a:pt x="40" y="21"/>
                  </a:lnTo>
                  <a:lnTo>
                    <a:pt x="42" y="18"/>
                  </a:lnTo>
                  <a:lnTo>
                    <a:pt x="44" y="16"/>
                  </a:lnTo>
                  <a:lnTo>
                    <a:pt x="44" y="13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1" name="Freeform 155"/>
            <p:cNvSpPr>
              <a:spLocks/>
            </p:cNvSpPr>
            <p:nvPr/>
          </p:nvSpPr>
          <p:spPr bwMode="auto">
            <a:xfrm>
              <a:off x="4550" y="315"/>
              <a:ext cx="45" cy="33"/>
            </a:xfrm>
            <a:custGeom>
              <a:avLst/>
              <a:gdLst/>
              <a:ahLst/>
              <a:cxnLst>
                <a:cxn ang="0">
                  <a:pos x="45" y="13"/>
                </a:cxn>
                <a:cxn ang="0">
                  <a:pos x="44" y="9"/>
                </a:cxn>
                <a:cxn ang="0">
                  <a:pos x="42" y="7"/>
                </a:cxn>
                <a:cxn ang="0">
                  <a:pos x="40" y="5"/>
                </a:cxn>
                <a:cxn ang="0">
                  <a:pos x="37" y="3"/>
                </a:cxn>
                <a:cxn ang="0">
                  <a:pos x="34" y="1"/>
                </a:cxn>
                <a:cxn ang="0">
                  <a:pos x="30" y="1"/>
                </a:cxn>
                <a:cxn ang="0">
                  <a:pos x="26" y="0"/>
                </a:cxn>
                <a:cxn ang="0">
                  <a:pos x="22" y="1"/>
                </a:cxn>
                <a:cxn ang="0">
                  <a:pos x="17" y="1"/>
                </a:cxn>
                <a:cxn ang="0">
                  <a:pos x="13" y="3"/>
                </a:cxn>
                <a:cxn ang="0">
                  <a:pos x="9" y="5"/>
                </a:cxn>
                <a:cxn ang="0">
                  <a:pos x="6" y="8"/>
                </a:cxn>
                <a:cxn ang="0">
                  <a:pos x="3" y="10"/>
                </a:cxn>
                <a:cxn ang="0">
                  <a:pos x="1" y="14"/>
                </a:cxn>
                <a:cxn ang="0">
                  <a:pos x="0" y="16"/>
                </a:cxn>
                <a:cxn ang="0">
                  <a:pos x="0" y="20"/>
                </a:cxn>
                <a:cxn ang="0">
                  <a:pos x="1" y="22"/>
                </a:cxn>
                <a:cxn ang="0">
                  <a:pos x="2" y="25"/>
                </a:cxn>
                <a:cxn ang="0">
                  <a:pos x="5" y="27"/>
                </a:cxn>
                <a:cxn ang="0">
                  <a:pos x="8" y="29"/>
                </a:cxn>
                <a:cxn ang="0">
                  <a:pos x="11" y="31"/>
                </a:cxn>
                <a:cxn ang="0">
                  <a:pos x="15" y="32"/>
                </a:cxn>
                <a:cxn ang="0">
                  <a:pos x="19" y="32"/>
                </a:cxn>
                <a:cxn ang="0">
                  <a:pos x="23" y="33"/>
                </a:cxn>
                <a:cxn ang="0">
                  <a:pos x="28" y="31"/>
                </a:cxn>
                <a:cxn ang="0">
                  <a:pos x="32" y="29"/>
                </a:cxn>
                <a:cxn ang="0">
                  <a:pos x="35" y="27"/>
                </a:cxn>
                <a:cxn ang="0">
                  <a:pos x="39" y="24"/>
                </a:cxn>
                <a:cxn ang="0">
                  <a:pos x="41" y="21"/>
                </a:cxn>
                <a:cxn ang="0">
                  <a:pos x="43" y="18"/>
                </a:cxn>
                <a:cxn ang="0">
                  <a:pos x="44" y="16"/>
                </a:cxn>
                <a:cxn ang="0">
                  <a:pos x="45" y="13"/>
                </a:cxn>
              </a:cxnLst>
              <a:rect l="0" t="0" r="r" b="b"/>
              <a:pathLst>
                <a:path w="45" h="33">
                  <a:moveTo>
                    <a:pt x="45" y="13"/>
                  </a:moveTo>
                  <a:lnTo>
                    <a:pt x="44" y="9"/>
                  </a:lnTo>
                  <a:lnTo>
                    <a:pt x="42" y="7"/>
                  </a:lnTo>
                  <a:lnTo>
                    <a:pt x="40" y="5"/>
                  </a:lnTo>
                  <a:lnTo>
                    <a:pt x="37" y="3"/>
                  </a:lnTo>
                  <a:lnTo>
                    <a:pt x="34" y="1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2" y="1"/>
                  </a:lnTo>
                  <a:lnTo>
                    <a:pt x="17" y="1"/>
                  </a:lnTo>
                  <a:lnTo>
                    <a:pt x="13" y="3"/>
                  </a:lnTo>
                  <a:lnTo>
                    <a:pt x="9" y="5"/>
                  </a:lnTo>
                  <a:lnTo>
                    <a:pt x="6" y="8"/>
                  </a:lnTo>
                  <a:lnTo>
                    <a:pt x="3" y="10"/>
                  </a:lnTo>
                  <a:lnTo>
                    <a:pt x="1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1" y="22"/>
                  </a:lnTo>
                  <a:lnTo>
                    <a:pt x="2" y="25"/>
                  </a:lnTo>
                  <a:lnTo>
                    <a:pt x="5" y="27"/>
                  </a:lnTo>
                  <a:lnTo>
                    <a:pt x="8" y="29"/>
                  </a:lnTo>
                  <a:lnTo>
                    <a:pt x="11" y="31"/>
                  </a:lnTo>
                  <a:lnTo>
                    <a:pt x="15" y="32"/>
                  </a:lnTo>
                  <a:lnTo>
                    <a:pt x="19" y="32"/>
                  </a:lnTo>
                  <a:lnTo>
                    <a:pt x="23" y="33"/>
                  </a:lnTo>
                  <a:lnTo>
                    <a:pt x="28" y="31"/>
                  </a:lnTo>
                  <a:lnTo>
                    <a:pt x="32" y="29"/>
                  </a:lnTo>
                  <a:lnTo>
                    <a:pt x="35" y="27"/>
                  </a:lnTo>
                  <a:lnTo>
                    <a:pt x="39" y="24"/>
                  </a:lnTo>
                  <a:lnTo>
                    <a:pt x="41" y="21"/>
                  </a:lnTo>
                  <a:lnTo>
                    <a:pt x="43" y="18"/>
                  </a:lnTo>
                  <a:lnTo>
                    <a:pt x="44" y="16"/>
                  </a:lnTo>
                  <a:lnTo>
                    <a:pt x="45" y="13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2" name="Freeform 156"/>
            <p:cNvSpPr>
              <a:spLocks/>
            </p:cNvSpPr>
            <p:nvPr/>
          </p:nvSpPr>
          <p:spPr bwMode="auto">
            <a:xfrm>
              <a:off x="4747" y="262"/>
              <a:ext cx="43" cy="32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0" y="9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7" y="2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3" y="0"/>
                </a:cxn>
                <a:cxn ang="0">
                  <a:pos x="27" y="1"/>
                </a:cxn>
                <a:cxn ang="0">
                  <a:pos x="31" y="3"/>
                </a:cxn>
                <a:cxn ang="0">
                  <a:pos x="34" y="5"/>
                </a:cxn>
                <a:cxn ang="0">
                  <a:pos x="38" y="8"/>
                </a:cxn>
                <a:cxn ang="0">
                  <a:pos x="40" y="10"/>
                </a:cxn>
                <a:cxn ang="0">
                  <a:pos x="42" y="13"/>
                </a:cxn>
                <a:cxn ang="0">
                  <a:pos x="43" y="16"/>
                </a:cxn>
                <a:cxn ang="0">
                  <a:pos x="43" y="20"/>
                </a:cxn>
                <a:cxn ang="0">
                  <a:pos x="43" y="22"/>
                </a:cxn>
                <a:cxn ang="0">
                  <a:pos x="42" y="25"/>
                </a:cxn>
                <a:cxn ang="0">
                  <a:pos x="39" y="27"/>
                </a:cxn>
                <a:cxn ang="0">
                  <a:pos x="37" y="29"/>
                </a:cxn>
                <a:cxn ang="0">
                  <a:pos x="33" y="30"/>
                </a:cxn>
                <a:cxn ang="0">
                  <a:pos x="29" y="31"/>
                </a:cxn>
                <a:cxn ang="0">
                  <a:pos x="25" y="31"/>
                </a:cxn>
                <a:cxn ang="0">
                  <a:pos x="21" y="32"/>
                </a:cxn>
                <a:cxn ang="0">
                  <a:pos x="16" y="30"/>
                </a:cxn>
                <a:cxn ang="0">
                  <a:pos x="12" y="28"/>
                </a:cxn>
                <a:cxn ang="0">
                  <a:pos x="8" y="26"/>
                </a:cxn>
                <a:cxn ang="0">
                  <a:pos x="5" y="24"/>
                </a:cxn>
                <a:cxn ang="0">
                  <a:pos x="3" y="21"/>
                </a:cxn>
                <a:cxn ang="0">
                  <a:pos x="1" y="17"/>
                </a:cxn>
                <a:cxn ang="0">
                  <a:pos x="0" y="14"/>
                </a:cxn>
                <a:cxn ang="0">
                  <a:pos x="0" y="11"/>
                </a:cxn>
              </a:cxnLst>
              <a:rect l="0" t="0" r="r" b="b"/>
              <a:pathLst>
                <a:path w="43" h="32">
                  <a:moveTo>
                    <a:pt x="0" y="11"/>
                  </a:moveTo>
                  <a:lnTo>
                    <a:pt x="0" y="9"/>
                  </a:lnTo>
                  <a:lnTo>
                    <a:pt x="1" y="6"/>
                  </a:lnTo>
                  <a:lnTo>
                    <a:pt x="4" y="4"/>
                  </a:lnTo>
                  <a:lnTo>
                    <a:pt x="7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27" y="1"/>
                  </a:lnTo>
                  <a:lnTo>
                    <a:pt x="31" y="3"/>
                  </a:lnTo>
                  <a:lnTo>
                    <a:pt x="34" y="5"/>
                  </a:lnTo>
                  <a:lnTo>
                    <a:pt x="38" y="8"/>
                  </a:lnTo>
                  <a:lnTo>
                    <a:pt x="40" y="10"/>
                  </a:lnTo>
                  <a:lnTo>
                    <a:pt x="42" y="13"/>
                  </a:lnTo>
                  <a:lnTo>
                    <a:pt x="43" y="16"/>
                  </a:lnTo>
                  <a:lnTo>
                    <a:pt x="43" y="20"/>
                  </a:lnTo>
                  <a:lnTo>
                    <a:pt x="43" y="22"/>
                  </a:lnTo>
                  <a:lnTo>
                    <a:pt x="42" y="25"/>
                  </a:lnTo>
                  <a:lnTo>
                    <a:pt x="39" y="27"/>
                  </a:lnTo>
                  <a:lnTo>
                    <a:pt x="37" y="29"/>
                  </a:lnTo>
                  <a:lnTo>
                    <a:pt x="33" y="30"/>
                  </a:lnTo>
                  <a:lnTo>
                    <a:pt x="29" y="31"/>
                  </a:lnTo>
                  <a:lnTo>
                    <a:pt x="25" y="31"/>
                  </a:lnTo>
                  <a:lnTo>
                    <a:pt x="21" y="32"/>
                  </a:lnTo>
                  <a:lnTo>
                    <a:pt x="16" y="30"/>
                  </a:lnTo>
                  <a:lnTo>
                    <a:pt x="12" y="28"/>
                  </a:lnTo>
                  <a:lnTo>
                    <a:pt x="8" y="26"/>
                  </a:lnTo>
                  <a:lnTo>
                    <a:pt x="5" y="24"/>
                  </a:lnTo>
                  <a:lnTo>
                    <a:pt x="3" y="21"/>
                  </a:lnTo>
                  <a:lnTo>
                    <a:pt x="1" y="17"/>
                  </a:lnTo>
                  <a:lnTo>
                    <a:pt x="0" y="14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F2F2F2"/>
            </a:solidFill>
            <a:ln w="12700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3" name="Freeform 157"/>
            <p:cNvSpPr>
              <a:spLocks/>
            </p:cNvSpPr>
            <p:nvPr/>
          </p:nvSpPr>
          <p:spPr bwMode="auto">
            <a:xfrm>
              <a:off x="4590" y="226"/>
              <a:ext cx="42" cy="43"/>
            </a:xfrm>
            <a:custGeom>
              <a:avLst/>
              <a:gdLst/>
              <a:ahLst/>
              <a:cxnLst>
                <a:cxn ang="0">
                  <a:pos x="42" y="5"/>
                </a:cxn>
                <a:cxn ang="0">
                  <a:pos x="41" y="2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3" y="0"/>
                </a:cxn>
                <a:cxn ang="0">
                  <a:pos x="29" y="0"/>
                </a:cxn>
                <a:cxn ang="0">
                  <a:pos x="26" y="2"/>
                </a:cxn>
                <a:cxn ang="0">
                  <a:pos x="22" y="4"/>
                </a:cxn>
                <a:cxn ang="0">
                  <a:pos x="18" y="8"/>
                </a:cxn>
                <a:cxn ang="0">
                  <a:pos x="13" y="11"/>
                </a:cxn>
                <a:cxn ang="0">
                  <a:pos x="10" y="15"/>
                </a:cxn>
                <a:cxn ang="0">
                  <a:pos x="7" y="19"/>
                </a:cxn>
                <a:cxn ang="0">
                  <a:pos x="4" y="23"/>
                </a:cxn>
                <a:cxn ang="0">
                  <a:pos x="2" y="27"/>
                </a:cxn>
                <a:cxn ang="0">
                  <a:pos x="1" y="31"/>
                </a:cxn>
                <a:cxn ang="0">
                  <a:pos x="0" y="34"/>
                </a:cxn>
                <a:cxn ang="0">
                  <a:pos x="1" y="38"/>
                </a:cxn>
                <a:cxn ang="0">
                  <a:pos x="2" y="40"/>
                </a:cxn>
                <a:cxn ang="0">
                  <a:pos x="4" y="42"/>
                </a:cxn>
                <a:cxn ang="0">
                  <a:pos x="6" y="43"/>
                </a:cxn>
                <a:cxn ang="0">
                  <a:pos x="10" y="43"/>
                </a:cxn>
                <a:cxn ang="0">
                  <a:pos x="13" y="42"/>
                </a:cxn>
                <a:cxn ang="0">
                  <a:pos x="17" y="41"/>
                </a:cxn>
                <a:cxn ang="0">
                  <a:pos x="21" y="38"/>
                </a:cxn>
                <a:cxn ang="0">
                  <a:pos x="25" y="35"/>
                </a:cxn>
                <a:cxn ang="0">
                  <a:pos x="29" y="31"/>
                </a:cxn>
                <a:cxn ang="0">
                  <a:pos x="32" y="28"/>
                </a:cxn>
                <a:cxn ang="0">
                  <a:pos x="35" y="23"/>
                </a:cxn>
                <a:cxn ang="0">
                  <a:pos x="38" y="20"/>
                </a:cxn>
                <a:cxn ang="0">
                  <a:pos x="40" y="16"/>
                </a:cxn>
                <a:cxn ang="0">
                  <a:pos x="41" y="12"/>
                </a:cxn>
                <a:cxn ang="0">
                  <a:pos x="42" y="8"/>
                </a:cxn>
                <a:cxn ang="0">
                  <a:pos x="42" y="5"/>
                </a:cxn>
              </a:cxnLst>
              <a:rect l="0" t="0" r="r" b="b"/>
              <a:pathLst>
                <a:path w="42" h="43">
                  <a:moveTo>
                    <a:pt x="42" y="5"/>
                  </a:moveTo>
                  <a:lnTo>
                    <a:pt x="41" y="2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2"/>
                  </a:lnTo>
                  <a:lnTo>
                    <a:pt x="22" y="4"/>
                  </a:lnTo>
                  <a:lnTo>
                    <a:pt x="18" y="8"/>
                  </a:lnTo>
                  <a:lnTo>
                    <a:pt x="13" y="11"/>
                  </a:lnTo>
                  <a:lnTo>
                    <a:pt x="10" y="15"/>
                  </a:lnTo>
                  <a:lnTo>
                    <a:pt x="7" y="19"/>
                  </a:lnTo>
                  <a:lnTo>
                    <a:pt x="4" y="23"/>
                  </a:lnTo>
                  <a:lnTo>
                    <a:pt x="2" y="27"/>
                  </a:lnTo>
                  <a:lnTo>
                    <a:pt x="1" y="31"/>
                  </a:lnTo>
                  <a:lnTo>
                    <a:pt x="0" y="34"/>
                  </a:lnTo>
                  <a:lnTo>
                    <a:pt x="1" y="38"/>
                  </a:lnTo>
                  <a:lnTo>
                    <a:pt x="2" y="40"/>
                  </a:lnTo>
                  <a:lnTo>
                    <a:pt x="4" y="42"/>
                  </a:lnTo>
                  <a:lnTo>
                    <a:pt x="6" y="43"/>
                  </a:lnTo>
                  <a:lnTo>
                    <a:pt x="10" y="43"/>
                  </a:lnTo>
                  <a:lnTo>
                    <a:pt x="13" y="42"/>
                  </a:lnTo>
                  <a:lnTo>
                    <a:pt x="17" y="41"/>
                  </a:lnTo>
                  <a:lnTo>
                    <a:pt x="21" y="38"/>
                  </a:lnTo>
                  <a:lnTo>
                    <a:pt x="25" y="35"/>
                  </a:lnTo>
                  <a:lnTo>
                    <a:pt x="29" y="31"/>
                  </a:lnTo>
                  <a:lnTo>
                    <a:pt x="32" y="28"/>
                  </a:lnTo>
                  <a:lnTo>
                    <a:pt x="35" y="23"/>
                  </a:lnTo>
                  <a:lnTo>
                    <a:pt x="38" y="20"/>
                  </a:lnTo>
                  <a:lnTo>
                    <a:pt x="40" y="16"/>
                  </a:lnTo>
                  <a:lnTo>
                    <a:pt x="41" y="12"/>
                  </a:lnTo>
                  <a:lnTo>
                    <a:pt x="42" y="8"/>
                  </a:lnTo>
                  <a:lnTo>
                    <a:pt x="42" y="5"/>
                  </a:lnTo>
                  <a:close/>
                </a:path>
              </a:pathLst>
            </a:custGeom>
            <a:solidFill>
              <a:srgbClr val="F5F5F5"/>
            </a:solidFill>
            <a:ln w="14288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4" name="Freeform 158"/>
            <p:cNvSpPr>
              <a:spLocks/>
            </p:cNvSpPr>
            <p:nvPr/>
          </p:nvSpPr>
          <p:spPr bwMode="auto">
            <a:xfrm>
              <a:off x="4586" y="312"/>
              <a:ext cx="40" cy="43"/>
            </a:xfrm>
            <a:custGeom>
              <a:avLst/>
              <a:gdLst/>
              <a:ahLst/>
              <a:cxnLst>
                <a:cxn ang="0">
                  <a:pos x="40" y="5"/>
                </a:cxn>
                <a:cxn ang="0">
                  <a:pos x="39" y="2"/>
                </a:cxn>
                <a:cxn ang="0">
                  <a:pos x="37" y="1"/>
                </a:cxn>
                <a:cxn ang="0">
                  <a:pos x="34" y="0"/>
                </a:cxn>
                <a:cxn ang="0">
                  <a:pos x="31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20" y="4"/>
                </a:cxn>
                <a:cxn ang="0">
                  <a:pos x="17" y="8"/>
                </a:cxn>
                <a:cxn ang="0">
                  <a:pos x="12" y="11"/>
                </a:cxn>
                <a:cxn ang="0">
                  <a:pos x="9" y="15"/>
                </a:cxn>
                <a:cxn ang="0">
                  <a:pos x="5" y="19"/>
                </a:cxn>
                <a:cxn ang="0">
                  <a:pos x="3" y="23"/>
                </a:cxn>
                <a:cxn ang="0">
                  <a:pos x="1" y="27"/>
                </a:cxn>
                <a:cxn ang="0">
                  <a:pos x="0" y="31"/>
                </a:cxn>
                <a:cxn ang="0">
                  <a:pos x="0" y="34"/>
                </a:cxn>
                <a:cxn ang="0">
                  <a:pos x="0" y="38"/>
                </a:cxn>
                <a:cxn ang="0">
                  <a:pos x="1" y="40"/>
                </a:cxn>
                <a:cxn ang="0">
                  <a:pos x="3" y="42"/>
                </a:cxn>
                <a:cxn ang="0">
                  <a:pos x="5" y="42"/>
                </a:cxn>
                <a:cxn ang="0">
                  <a:pos x="8" y="43"/>
                </a:cxn>
                <a:cxn ang="0">
                  <a:pos x="12" y="42"/>
                </a:cxn>
                <a:cxn ang="0">
                  <a:pos x="15" y="41"/>
                </a:cxn>
                <a:cxn ang="0">
                  <a:pos x="20" y="38"/>
                </a:cxn>
                <a:cxn ang="0">
                  <a:pos x="24" y="36"/>
                </a:cxn>
                <a:cxn ang="0">
                  <a:pos x="28" y="32"/>
                </a:cxn>
                <a:cxn ang="0">
                  <a:pos x="31" y="28"/>
                </a:cxn>
                <a:cxn ang="0">
                  <a:pos x="34" y="24"/>
                </a:cxn>
                <a:cxn ang="0">
                  <a:pos x="37" y="20"/>
                </a:cxn>
                <a:cxn ang="0">
                  <a:pos x="39" y="16"/>
                </a:cxn>
                <a:cxn ang="0">
                  <a:pos x="40" y="12"/>
                </a:cxn>
                <a:cxn ang="0">
                  <a:pos x="40" y="8"/>
                </a:cxn>
                <a:cxn ang="0">
                  <a:pos x="40" y="5"/>
                </a:cxn>
              </a:cxnLst>
              <a:rect l="0" t="0" r="r" b="b"/>
              <a:pathLst>
                <a:path w="40" h="43">
                  <a:moveTo>
                    <a:pt x="40" y="5"/>
                  </a:moveTo>
                  <a:lnTo>
                    <a:pt x="39" y="2"/>
                  </a:lnTo>
                  <a:lnTo>
                    <a:pt x="37" y="1"/>
                  </a:lnTo>
                  <a:lnTo>
                    <a:pt x="34" y="0"/>
                  </a:lnTo>
                  <a:lnTo>
                    <a:pt x="31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20" y="4"/>
                  </a:lnTo>
                  <a:lnTo>
                    <a:pt x="17" y="8"/>
                  </a:lnTo>
                  <a:lnTo>
                    <a:pt x="12" y="11"/>
                  </a:lnTo>
                  <a:lnTo>
                    <a:pt x="9" y="15"/>
                  </a:lnTo>
                  <a:lnTo>
                    <a:pt x="5" y="19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1"/>
                  </a:lnTo>
                  <a:lnTo>
                    <a:pt x="0" y="34"/>
                  </a:lnTo>
                  <a:lnTo>
                    <a:pt x="0" y="38"/>
                  </a:lnTo>
                  <a:lnTo>
                    <a:pt x="1" y="40"/>
                  </a:lnTo>
                  <a:lnTo>
                    <a:pt x="3" y="42"/>
                  </a:lnTo>
                  <a:lnTo>
                    <a:pt x="5" y="42"/>
                  </a:lnTo>
                  <a:lnTo>
                    <a:pt x="8" y="43"/>
                  </a:lnTo>
                  <a:lnTo>
                    <a:pt x="12" y="42"/>
                  </a:lnTo>
                  <a:lnTo>
                    <a:pt x="15" y="41"/>
                  </a:lnTo>
                  <a:lnTo>
                    <a:pt x="20" y="38"/>
                  </a:lnTo>
                  <a:lnTo>
                    <a:pt x="24" y="36"/>
                  </a:lnTo>
                  <a:lnTo>
                    <a:pt x="28" y="32"/>
                  </a:lnTo>
                  <a:lnTo>
                    <a:pt x="31" y="28"/>
                  </a:lnTo>
                  <a:lnTo>
                    <a:pt x="34" y="24"/>
                  </a:lnTo>
                  <a:lnTo>
                    <a:pt x="37" y="20"/>
                  </a:lnTo>
                  <a:lnTo>
                    <a:pt x="39" y="16"/>
                  </a:lnTo>
                  <a:lnTo>
                    <a:pt x="40" y="12"/>
                  </a:lnTo>
                  <a:lnTo>
                    <a:pt x="40" y="8"/>
                  </a:lnTo>
                  <a:lnTo>
                    <a:pt x="40" y="5"/>
                  </a:lnTo>
                  <a:close/>
                </a:path>
              </a:pathLst>
            </a:custGeom>
            <a:solidFill>
              <a:srgbClr val="EDEDED"/>
            </a:solidFill>
            <a:ln w="14288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5" name="Freeform 159"/>
            <p:cNvSpPr>
              <a:spLocks/>
            </p:cNvSpPr>
            <p:nvPr/>
          </p:nvSpPr>
          <p:spPr bwMode="auto">
            <a:xfrm>
              <a:off x="4714" y="258"/>
              <a:ext cx="42" cy="44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2" y="3"/>
                </a:cxn>
                <a:cxn ang="0">
                  <a:pos x="4" y="1"/>
                </a:cxn>
                <a:cxn ang="0">
                  <a:pos x="6" y="0"/>
                </a:cxn>
                <a:cxn ang="0">
                  <a:pos x="9" y="1"/>
                </a:cxn>
                <a:cxn ang="0">
                  <a:pos x="12" y="1"/>
                </a:cxn>
                <a:cxn ang="0">
                  <a:pos x="16" y="2"/>
                </a:cxn>
                <a:cxn ang="0">
                  <a:pos x="20" y="4"/>
                </a:cxn>
                <a:cxn ang="0">
                  <a:pos x="25" y="9"/>
                </a:cxn>
                <a:cxn ang="0">
                  <a:pos x="28" y="12"/>
                </a:cxn>
                <a:cxn ang="0">
                  <a:pos x="32" y="16"/>
                </a:cxn>
                <a:cxn ang="0">
                  <a:pos x="35" y="20"/>
                </a:cxn>
                <a:cxn ang="0">
                  <a:pos x="38" y="24"/>
                </a:cxn>
                <a:cxn ang="0">
                  <a:pos x="40" y="28"/>
                </a:cxn>
                <a:cxn ang="0">
                  <a:pos x="41" y="32"/>
                </a:cxn>
                <a:cxn ang="0">
                  <a:pos x="42" y="35"/>
                </a:cxn>
                <a:cxn ang="0">
                  <a:pos x="42" y="39"/>
                </a:cxn>
                <a:cxn ang="0">
                  <a:pos x="40" y="41"/>
                </a:cxn>
                <a:cxn ang="0">
                  <a:pos x="38" y="43"/>
                </a:cxn>
                <a:cxn ang="0">
                  <a:pos x="36" y="43"/>
                </a:cxn>
                <a:cxn ang="0">
                  <a:pos x="33" y="44"/>
                </a:cxn>
                <a:cxn ang="0">
                  <a:pos x="29" y="43"/>
                </a:cxn>
                <a:cxn ang="0">
                  <a:pos x="25" y="41"/>
                </a:cxn>
                <a:cxn ang="0">
                  <a:pos x="21" y="39"/>
                </a:cxn>
                <a:cxn ang="0">
                  <a:pos x="17" y="36"/>
                </a:cxn>
                <a:cxn ang="0">
                  <a:pos x="13" y="32"/>
                </a:cxn>
                <a:cxn ang="0">
                  <a:pos x="9" y="28"/>
                </a:cxn>
                <a:cxn ang="0">
                  <a:pos x="6" y="24"/>
                </a:cxn>
                <a:cxn ang="0">
                  <a:pos x="4" y="21"/>
                </a:cxn>
                <a:cxn ang="0">
                  <a:pos x="2" y="17"/>
                </a:cxn>
                <a:cxn ang="0">
                  <a:pos x="1" y="13"/>
                </a:cxn>
                <a:cxn ang="0">
                  <a:pos x="0" y="9"/>
                </a:cxn>
                <a:cxn ang="0">
                  <a:pos x="1" y="6"/>
                </a:cxn>
              </a:cxnLst>
              <a:rect l="0" t="0" r="r" b="b"/>
              <a:pathLst>
                <a:path w="42" h="44">
                  <a:moveTo>
                    <a:pt x="1" y="6"/>
                  </a:moveTo>
                  <a:lnTo>
                    <a:pt x="2" y="3"/>
                  </a:lnTo>
                  <a:lnTo>
                    <a:pt x="4" y="1"/>
                  </a:lnTo>
                  <a:lnTo>
                    <a:pt x="6" y="0"/>
                  </a:lnTo>
                  <a:lnTo>
                    <a:pt x="9" y="1"/>
                  </a:lnTo>
                  <a:lnTo>
                    <a:pt x="12" y="1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5" y="9"/>
                  </a:lnTo>
                  <a:lnTo>
                    <a:pt x="28" y="12"/>
                  </a:lnTo>
                  <a:lnTo>
                    <a:pt x="32" y="16"/>
                  </a:lnTo>
                  <a:lnTo>
                    <a:pt x="35" y="20"/>
                  </a:lnTo>
                  <a:lnTo>
                    <a:pt x="38" y="24"/>
                  </a:lnTo>
                  <a:lnTo>
                    <a:pt x="40" y="28"/>
                  </a:lnTo>
                  <a:lnTo>
                    <a:pt x="41" y="32"/>
                  </a:lnTo>
                  <a:lnTo>
                    <a:pt x="42" y="35"/>
                  </a:lnTo>
                  <a:lnTo>
                    <a:pt x="42" y="39"/>
                  </a:lnTo>
                  <a:lnTo>
                    <a:pt x="40" y="41"/>
                  </a:lnTo>
                  <a:lnTo>
                    <a:pt x="38" y="43"/>
                  </a:lnTo>
                  <a:lnTo>
                    <a:pt x="36" y="43"/>
                  </a:lnTo>
                  <a:lnTo>
                    <a:pt x="33" y="44"/>
                  </a:lnTo>
                  <a:lnTo>
                    <a:pt x="29" y="43"/>
                  </a:lnTo>
                  <a:lnTo>
                    <a:pt x="25" y="41"/>
                  </a:lnTo>
                  <a:lnTo>
                    <a:pt x="21" y="39"/>
                  </a:lnTo>
                  <a:lnTo>
                    <a:pt x="17" y="36"/>
                  </a:lnTo>
                  <a:lnTo>
                    <a:pt x="13" y="32"/>
                  </a:lnTo>
                  <a:lnTo>
                    <a:pt x="9" y="28"/>
                  </a:lnTo>
                  <a:lnTo>
                    <a:pt x="6" y="24"/>
                  </a:lnTo>
                  <a:lnTo>
                    <a:pt x="4" y="21"/>
                  </a:lnTo>
                  <a:lnTo>
                    <a:pt x="2" y="17"/>
                  </a:lnTo>
                  <a:lnTo>
                    <a:pt x="1" y="13"/>
                  </a:lnTo>
                  <a:lnTo>
                    <a:pt x="0" y="9"/>
                  </a:lnTo>
                  <a:lnTo>
                    <a:pt x="1" y="6"/>
                  </a:lnTo>
                  <a:close/>
                </a:path>
              </a:pathLst>
            </a:custGeom>
            <a:solidFill>
              <a:srgbClr val="F5F5F5"/>
            </a:solidFill>
            <a:ln w="14288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6" name="Freeform 160"/>
            <p:cNvSpPr>
              <a:spLocks/>
            </p:cNvSpPr>
            <p:nvPr/>
          </p:nvSpPr>
          <p:spPr bwMode="auto">
            <a:xfrm>
              <a:off x="4490" y="127"/>
              <a:ext cx="37" cy="32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1" y="28"/>
                </a:cxn>
                <a:cxn ang="0">
                  <a:pos x="2" y="30"/>
                </a:cxn>
                <a:cxn ang="0">
                  <a:pos x="4" y="31"/>
                </a:cxn>
                <a:cxn ang="0">
                  <a:pos x="7" y="32"/>
                </a:cxn>
                <a:cxn ang="0">
                  <a:pos x="10" y="32"/>
                </a:cxn>
                <a:cxn ang="0">
                  <a:pos x="13" y="32"/>
                </a:cxn>
                <a:cxn ang="0">
                  <a:pos x="17" y="31"/>
                </a:cxn>
                <a:cxn ang="0">
                  <a:pos x="21" y="30"/>
                </a:cxn>
                <a:cxn ang="0">
                  <a:pos x="24" y="27"/>
                </a:cxn>
                <a:cxn ang="0">
                  <a:pos x="27" y="24"/>
                </a:cxn>
                <a:cxn ang="0">
                  <a:pos x="30" y="22"/>
                </a:cxn>
                <a:cxn ang="0">
                  <a:pos x="33" y="19"/>
                </a:cxn>
                <a:cxn ang="0">
                  <a:pos x="35" y="15"/>
                </a:cxn>
                <a:cxn ang="0">
                  <a:pos x="36" y="12"/>
                </a:cxn>
                <a:cxn ang="0">
                  <a:pos x="37" y="9"/>
                </a:cxn>
                <a:cxn ang="0">
                  <a:pos x="37" y="7"/>
                </a:cxn>
                <a:cxn ang="0">
                  <a:pos x="36" y="4"/>
                </a:cxn>
                <a:cxn ang="0">
                  <a:pos x="34" y="2"/>
                </a:cxn>
                <a:cxn ang="0">
                  <a:pos x="32" y="0"/>
                </a:cxn>
                <a:cxn ang="0">
                  <a:pos x="30" y="0"/>
                </a:cxn>
                <a:cxn ang="0">
                  <a:pos x="26" y="0"/>
                </a:cxn>
                <a:cxn ang="0">
                  <a:pos x="23" y="0"/>
                </a:cxn>
                <a:cxn ang="0">
                  <a:pos x="19" y="1"/>
                </a:cxn>
                <a:cxn ang="0">
                  <a:pos x="16" y="3"/>
                </a:cxn>
                <a:cxn ang="0">
                  <a:pos x="12" y="5"/>
                </a:cxn>
                <a:cxn ang="0">
                  <a:pos x="8" y="8"/>
                </a:cxn>
                <a:cxn ang="0">
                  <a:pos x="5" y="11"/>
                </a:cxn>
                <a:cxn ang="0">
                  <a:pos x="3" y="15"/>
                </a:cxn>
                <a:cxn ang="0">
                  <a:pos x="0" y="20"/>
                </a:cxn>
                <a:cxn ang="0">
                  <a:pos x="0" y="26"/>
                </a:cxn>
              </a:cxnLst>
              <a:rect l="0" t="0" r="r" b="b"/>
              <a:pathLst>
                <a:path w="37" h="32">
                  <a:moveTo>
                    <a:pt x="0" y="26"/>
                  </a:moveTo>
                  <a:lnTo>
                    <a:pt x="1" y="28"/>
                  </a:lnTo>
                  <a:lnTo>
                    <a:pt x="2" y="30"/>
                  </a:lnTo>
                  <a:lnTo>
                    <a:pt x="4" y="31"/>
                  </a:lnTo>
                  <a:lnTo>
                    <a:pt x="7" y="32"/>
                  </a:lnTo>
                  <a:lnTo>
                    <a:pt x="10" y="32"/>
                  </a:lnTo>
                  <a:lnTo>
                    <a:pt x="13" y="32"/>
                  </a:lnTo>
                  <a:lnTo>
                    <a:pt x="17" y="31"/>
                  </a:lnTo>
                  <a:lnTo>
                    <a:pt x="21" y="30"/>
                  </a:lnTo>
                  <a:lnTo>
                    <a:pt x="24" y="27"/>
                  </a:lnTo>
                  <a:lnTo>
                    <a:pt x="27" y="24"/>
                  </a:lnTo>
                  <a:lnTo>
                    <a:pt x="30" y="22"/>
                  </a:lnTo>
                  <a:lnTo>
                    <a:pt x="33" y="19"/>
                  </a:lnTo>
                  <a:lnTo>
                    <a:pt x="35" y="15"/>
                  </a:lnTo>
                  <a:lnTo>
                    <a:pt x="36" y="12"/>
                  </a:lnTo>
                  <a:lnTo>
                    <a:pt x="37" y="9"/>
                  </a:lnTo>
                  <a:lnTo>
                    <a:pt x="37" y="7"/>
                  </a:lnTo>
                  <a:lnTo>
                    <a:pt x="36" y="4"/>
                  </a:lnTo>
                  <a:lnTo>
                    <a:pt x="34" y="2"/>
                  </a:lnTo>
                  <a:lnTo>
                    <a:pt x="32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19" y="1"/>
                  </a:lnTo>
                  <a:lnTo>
                    <a:pt x="16" y="3"/>
                  </a:lnTo>
                  <a:lnTo>
                    <a:pt x="12" y="5"/>
                  </a:lnTo>
                  <a:lnTo>
                    <a:pt x="8" y="8"/>
                  </a:lnTo>
                  <a:lnTo>
                    <a:pt x="5" y="11"/>
                  </a:lnTo>
                  <a:lnTo>
                    <a:pt x="3" y="15"/>
                  </a:lnTo>
                  <a:lnTo>
                    <a:pt x="0" y="2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7" name="Freeform 161"/>
            <p:cNvSpPr>
              <a:spLocks/>
            </p:cNvSpPr>
            <p:nvPr/>
          </p:nvSpPr>
          <p:spPr bwMode="auto">
            <a:xfrm>
              <a:off x="4427" y="303"/>
              <a:ext cx="37" cy="33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4"/>
                </a:cxn>
                <a:cxn ang="0">
                  <a:pos x="1" y="2"/>
                </a:cxn>
                <a:cxn ang="0">
                  <a:pos x="3" y="1"/>
                </a:cxn>
                <a:cxn ang="0">
                  <a:pos x="6" y="1"/>
                </a:cxn>
                <a:cxn ang="0">
                  <a:pos x="9" y="0"/>
                </a:cxn>
                <a:cxn ang="0">
                  <a:pos x="13" y="1"/>
                </a:cxn>
                <a:cxn ang="0">
                  <a:pos x="16" y="2"/>
                </a:cxn>
                <a:cxn ang="0">
                  <a:pos x="20" y="4"/>
                </a:cxn>
                <a:cxn ang="0">
                  <a:pos x="24" y="6"/>
                </a:cxn>
                <a:cxn ang="0">
                  <a:pos x="27" y="9"/>
                </a:cxn>
                <a:cxn ang="0">
                  <a:pos x="30" y="12"/>
                </a:cxn>
                <a:cxn ang="0">
                  <a:pos x="32" y="15"/>
                </a:cxn>
                <a:cxn ang="0">
                  <a:pos x="34" y="18"/>
                </a:cxn>
                <a:cxn ang="0">
                  <a:pos x="36" y="21"/>
                </a:cxn>
                <a:cxn ang="0">
                  <a:pos x="36" y="24"/>
                </a:cxn>
                <a:cxn ang="0">
                  <a:pos x="37" y="28"/>
                </a:cxn>
                <a:cxn ang="0">
                  <a:pos x="36" y="29"/>
                </a:cxn>
                <a:cxn ang="0">
                  <a:pos x="34" y="31"/>
                </a:cxn>
                <a:cxn ang="0">
                  <a:pos x="32" y="32"/>
                </a:cxn>
                <a:cxn ang="0">
                  <a:pos x="29" y="33"/>
                </a:cxn>
                <a:cxn ang="0">
                  <a:pos x="26" y="32"/>
                </a:cxn>
                <a:cxn ang="0">
                  <a:pos x="23" y="32"/>
                </a:cxn>
                <a:cxn ang="0">
                  <a:pos x="19" y="31"/>
                </a:cxn>
                <a:cxn ang="0">
                  <a:pos x="15" y="30"/>
                </a:cxn>
                <a:cxn ang="0">
                  <a:pos x="12" y="27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3" y="19"/>
                </a:cxn>
                <a:cxn ang="0">
                  <a:pos x="0" y="13"/>
                </a:cxn>
                <a:cxn ang="0">
                  <a:pos x="0" y="7"/>
                </a:cxn>
              </a:cxnLst>
              <a:rect l="0" t="0" r="r" b="b"/>
              <a:pathLst>
                <a:path w="37" h="33">
                  <a:moveTo>
                    <a:pt x="0" y="7"/>
                  </a:moveTo>
                  <a:lnTo>
                    <a:pt x="0" y="4"/>
                  </a:lnTo>
                  <a:lnTo>
                    <a:pt x="1" y="2"/>
                  </a:lnTo>
                  <a:lnTo>
                    <a:pt x="3" y="1"/>
                  </a:lnTo>
                  <a:lnTo>
                    <a:pt x="6" y="1"/>
                  </a:lnTo>
                  <a:lnTo>
                    <a:pt x="9" y="0"/>
                  </a:lnTo>
                  <a:lnTo>
                    <a:pt x="13" y="1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4" y="6"/>
                  </a:lnTo>
                  <a:lnTo>
                    <a:pt x="27" y="9"/>
                  </a:lnTo>
                  <a:lnTo>
                    <a:pt x="30" y="12"/>
                  </a:lnTo>
                  <a:lnTo>
                    <a:pt x="32" y="15"/>
                  </a:lnTo>
                  <a:lnTo>
                    <a:pt x="34" y="18"/>
                  </a:lnTo>
                  <a:lnTo>
                    <a:pt x="36" y="21"/>
                  </a:lnTo>
                  <a:lnTo>
                    <a:pt x="36" y="24"/>
                  </a:lnTo>
                  <a:lnTo>
                    <a:pt x="37" y="28"/>
                  </a:lnTo>
                  <a:lnTo>
                    <a:pt x="36" y="29"/>
                  </a:lnTo>
                  <a:lnTo>
                    <a:pt x="34" y="31"/>
                  </a:lnTo>
                  <a:lnTo>
                    <a:pt x="32" y="32"/>
                  </a:lnTo>
                  <a:lnTo>
                    <a:pt x="29" y="33"/>
                  </a:lnTo>
                  <a:lnTo>
                    <a:pt x="26" y="32"/>
                  </a:lnTo>
                  <a:lnTo>
                    <a:pt x="23" y="32"/>
                  </a:lnTo>
                  <a:lnTo>
                    <a:pt x="19" y="31"/>
                  </a:lnTo>
                  <a:lnTo>
                    <a:pt x="15" y="30"/>
                  </a:lnTo>
                  <a:lnTo>
                    <a:pt x="12" y="27"/>
                  </a:lnTo>
                  <a:lnTo>
                    <a:pt x="8" y="24"/>
                  </a:lnTo>
                  <a:lnTo>
                    <a:pt x="5" y="21"/>
                  </a:lnTo>
                  <a:lnTo>
                    <a:pt x="3" y="19"/>
                  </a:lnTo>
                  <a:lnTo>
                    <a:pt x="0" y="13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8" name="Freeform 162"/>
            <p:cNvSpPr>
              <a:spLocks/>
            </p:cNvSpPr>
            <p:nvPr/>
          </p:nvSpPr>
          <p:spPr bwMode="auto">
            <a:xfrm>
              <a:off x="4420" y="389"/>
              <a:ext cx="38" cy="3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2" y="4"/>
                </a:cxn>
                <a:cxn ang="0">
                  <a:pos x="3" y="3"/>
                </a:cxn>
                <a:cxn ang="0">
                  <a:pos x="5" y="1"/>
                </a:cxn>
                <a:cxn ang="0">
                  <a:pos x="8" y="1"/>
                </a:cxn>
                <a:cxn ang="0">
                  <a:pos x="11" y="0"/>
                </a:cxn>
                <a:cxn ang="0">
                  <a:pos x="14" y="1"/>
                </a:cxn>
                <a:cxn ang="0">
                  <a:pos x="18" y="2"/>
                </a:cxn>
                <a:cxn ang="0">
                  <a:pos x="22" y="4"/>
                </a:cxn>
                <a:cxn ang="0">
                  <a:pos x="25" y="6"/>
                </a:cxn>
                <a:cxn ang="0">
                  <a:pos x="28" y="9"/>
                </a:cxn>
                <a:cxn ang="0">
                  <a:pos x="32" y="12"/>
                </a:cxn>
                <a:cxn ang="0">
                  <a:pos x="34" y="15"/>
                </a:cxn>
                <a:cxn ang="0">
                  <a:pos x="36" y="18"/>
                </a:cxn>
                <a:cxn ang="0">
                  <a:pos x="37" y="21"/>
                </a:cxn>
                <a:cxn ang="0">
                  <a:pos x="38" y="24"/>
                </a:cxn>
                <a:cxn ang="0">
                  <a:pos x="38" y="28"/>
                </a:cxn>
                <a:cxn ang="0">
                  <a:pos x="37" y="30"/>
                </a:cxn>
                <a:cxn ang="0">
                  <a:pos x="35" y="32"/>
                </a:cxn>
                <a:cxn ang="0">
                  <a:pos x="33" y="32"/>
                </a:cxn>
                <a:cxn ang="0">
                  <a:pos x="31" y="34"/>
                </a:cxn>
                <a:cxn ang="0">
                  <a:pos x="27" y="33"/>
                </a:cxn>
                <a:cxn ang="0">
                  <a:pos x="24" y="32"/>
                </a:cxn>
                <a:cxn ang="0">
                  <a:pos x="21" y="31"/>
                </a:cxn>
                <a:cxn ang="0">
                  <a:pos x="17" y="30"/>
                </a:cxn>
                <a:cxn ang="0">
                  <a:pos x="13" y="27"/>
                </a:cxn>
                <a:cxn ang="0">
                  <a:pos x="10" y="24"/>
                </a:cxn>
                <a:cxn ang="0">
                  <a:pos x="7" y="21"/>
                </a:cxn>
                <a:cxn ang="0">
                  <a:pos x="5" y="19"/>
                </a:cxn>
                <a:cxn ang="0">
                  <a:pos x="2" y="15"/>
                </a:cxn>
                <a:cxn ang="0">
                  <a:pos x="1" y="13"/>
                </a:cxn>
                <a:cxn ang="0">
                  <a:pos x="0" y="9"/>
                </a:cxn>
                <a:cxn ang="0">
                  <a:pos x="1" y="7"/>
                </a:cxn>
              </a:cxnLst>
              <a:rect l="0" t="0" r="r" b="b"/>
              <a:pathLst>
                <a:path w="38" h="34">
                  <a:moveTo>
                    <a:pt x="1" y="7"/>
                  </a:moveTo>
                  <a:lnTo>
                    <a:pt x="2" y="4"/>
                  </a:lnTo>
                  <a:lnTo>
                    <a:pt x="3" y="3"/>
                  </a:lnTo>
                  <a:lnTo>
                    <a:pt x="5" y="1"/>
                  </a:lnTo>
                  <a:lnTo>
                    <a:pt x="8" y="1"/>
                  </a:lnTo>
                  <a:lnTo>
                    <a:pt x="11" y="0"/>
                  </a:lnTo>
                  <a:lnTo>
                    <a:pt x="14" y="1"/>
                  </a:lnTo>
                  <a:lnTo>
                    <a:pt x="18" y="2"/>
                  </a:lnTo>
                  <a:lnTo>
                    <a:pt x="22" y="4"/>
                  </a:lnTo>
                  <a:lnTo>
                    <a:pt x="25" y="6"/>
                  </a:lnTo>
                  <a:lnTo>
                    <a:pt x="28" y="9"/>
                  </a:lnTo>
                  <a:lnTo>
                    <a:pt x="32" y="12"/>
                  </a:lnTo>
                  <a:lnTo>
                    <a:pt x="34" y="15"/>
                  </a:lnTo>
                  <a:lnTo>
                    <a:pt x="36" y="18"/>
                  </a:lnTo>
                  <a:lnTo>
                    <a:pt x="37" y="21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7" y="30"/>
                  </a:lnTo>
                  <a:lnTo>
                    <a:pt x="35" y="32"/>
                  </a:lnTo>
                  <a:lnTo>
                    <a:pt x="33" y="32"/>
                  </a:lnTo>
                  <a:lnTo>
                    <a:pt x="31" y="34"/>
                  </a:lnTo>
                  <a:lnTo>
                    <a:pt x="27" y="33"/>
                  </a:lnTo>
                  <a:lnTo>
                    <a:pt x="24" y="32"/>
                  </a:lnTo>
                  <a:lnTo>
                    <a:pt x="21" y="31"/>
                  </a:lnTo>
                  <a:lnTo>
                    <a:pt x="17" y="30"/>
                  </a:lnTo>
                  <a:lnTo>
                    <a:pt x="13" y="27"/>
                  </a:lnTo>
                  <a:lnTo>
                    <a:pt x="10" y="24"/>
                  </a:lnTo>
                  <a:lnTo>
                    <a:pt x="7" y="21"/>
                  </a:lnTo>
                  <a:lnTo>
                    <a:pt x="5" y="19"/>
                  </a:lnTo>
                  <a:lnTo>
                    <a:pt x="2" y="15"/>
                  </a:lnTo>
                  <a:lnTo>
                    <a:pt x="1" y="13"/>
                  </a:lnTo>
                  <a:lnTo>
                    <a:pt x="0" y="9"/>
                  </a:lnTo>
                  <a:lnTo>
                    <a:pt x="1" y="7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9" name="Freeform 163"/>
            <p:cNvSpPr>
              <a:spLocks/>
            </p:cNvSpPr>
            <p:nvPr/>
          </p:nvSpPr>
          <p:spPr bwMode="auto">
            <a:xfrm>
              <a:off x="4352" y="408"/>
              <a:ext cx="38" cy="3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4"/>
                </a:cxn>
                <a:cxn ang="0">
                  <a:pos x="3" y="2"/>
                </a:cxn>
                <a:cxn ang="0">
                  <a:pos x="5" y="0"/>
                </a:cxn>
                <a:cxn ang="0">
                  <a:pos x="8" y="0"/>
                </a:cxn>
                <a:cxn ang="0">
                  <a:pos x="11" y="0"/>
                </a:cxn>
                <a:cxn ang="0">
                  <a:pos x="14" y="1"/>
                </a:cxn>
                <a:cxn ang="0">
                  <a:pos x="18" y="2"/>
                </a:cxn>
                <a:cxn ang="0">
                  <a:pos x="22" y="4"/>
                </a:cxn>
                <a:cxn ang="0">
                  <a:pos x="25" y="6"/>
                </a:cxn>
                <a:cxn ang="0">
                  <a:pos x="28" y="9"/>
                </a:cxn>
                <a:cxn ang="0">
                  <a:pos x="31" y="11"/>
                </a:cxn>
                <a:cxn ang="0">
                  <a:pos x="34" y="15"/>
                </a:cxn>
                <a:cxn ang="0">
                  <a:pos x="36" y="17"/>
                </a:cxn>
                <a:cxn ang="0">
                  <a:pos x="37" y="21"/>
                </a:cxn>
                <a:cxn ang="0">
                  <a:pos x="38" y="24"/>
                </a:cxn>
                <a:cxn ang="0">
                  <a:pos x="38" y="27"/>
                </a:cxn>
                <a:cxn ang="0">
                  <a:pos x="37" y="28"/>
                </a:cxn>
                <a:cxn ang="0">
                  <a:pos x="35" y="30"/>
                </a:cxn>
                <a:cxn ang="0">
                  <a:pos x="33" y="31"/>
                </a:cxn>
                <a:cxn ang="0">
                  <a:pos x="31" y="32"/>
                </a:cxn>
                <a:cxn ang="0">
                  <a:pos x="27" y="31"/>
                </a:cxn>
                <a:cxn ang="0">
                  <a:pos x="24" y="31"/>
                </a:cxn>
                <a:cxn ang="0">
                  <a:pos x="20" y="30"/>
                </a:cxn>
                <a:cxn ang="0">
                  <a:pos x="17" y="29"/>
                </a:cxn>
                <a:cxn ang="0">
                  <a:pos x="13" y="26"/>
                </a:cxn>
                <a:cxn ang="0">
                  <a:pos x="10" y="24"/>
                </a:cxn>
                <a:cxn ang="0">
                  <a:pos x="7" y="20"/>
                </a:cxn>
                <a:cxn ang="0">
                  <a:pos x="4" y="18"/>
                </a:cxn>
                <a:cxn ang="0">
                  <a:pos x="2" y="15"/>
                </a:cxn>
                <a:cxn ang="0">
                  <a:pos x="1" y="12"/>
                </a:cxn>
                <a:cxn ang="0">
                  <a:pos x="0" y="9"/>
                </a:cxn>
                <a:cxn ang="0">
                  <a:pos x="1" y="7"/>
                </a:cxn>
              </a:cxnLst>
              <a:rect l="0" t="0" r="r" b="b"/>
              <a:pathLst>
                <a:path w="38" h="32">
                  <a:moveTo>
                    <a:pt x="1" y="7"/>
                  </a:moveTo>
                  <a:lnTo>
                    <a:pt x="1" y="4"/>
                  </a:lnTo>
                  <a:lnTo>
                    <a:pt x="3" y="2"/>
                  </a:lnTo>
                  <a:lnTo>
                    <a:pt x="5" y="0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4" y="1"/>
                  </a:lnTo>
                  <a:lnTo>
                    <a:pt x="18" y="2"/>
                  </a:lnTo>
                  <a:lnTo>
                    <a:pt x="22" y="4"/>
                  </a:lnTo>
                  <a:lnTo>
                    <a:pt x="25" y="6"/>
                  </a:lnTo>
                  <a:lnTo>
                    <a:pt x="28" y="9"/>
                  </a:lnTo>
                  <a:lnTo>
                    <a:pt x="31" y="11"/>
                  </a:lnTo>
                  <a:lnTo>
                    <a:pt x="34" y="15"/>
                  </a:lnTo>
                  <a:lnTo>
                    <a:pt x="36" y="17"/>
                  </a:lnTo>
                  <a:lnTo>
                    <a:pt x="37" y="21"/>
                  </a:lnTo>
                  <a:lnTo>
                    <a:pt x="38" y="24"/>
                  </a:lnTo>
                  <a:lnTo>
                    <a:pt x="38" y="27"/>
                  </a:lnTo>
                  <a:lnTo>
                    <a:pt x="37" y="28"/>
                  </a:lnTo>
                  <a:lnTo>
                    <a:pt x="35" y="30"/>
                  </a:lnTo>
                  <a:lnTo>
                    <a:pt x="33" y="31"/>
                  </a:lnTo>
                  <a:lnTo>
                    <a:pt x="31" y="32"/>
                  </a:lnTo>
                  <a:lnTo>
                    <a:pt x="27" y="31"/>
                  </a:lnTo>
                  <a:lnTo>
                    <a:pt x="24" y="31"/>
                  </a:lnTo>
                  <a:lnTo>
                    <a:pt x="20" y="30"/>
                  </a:lnTo>
                  <a:lnTo>
                    <a:pt x="17" y="29"/>
                  </a:lnTo>
                  <a:lnTo>
                    <a:pt x="13" y="26"/>
                  </a:lnTo>
                  <a:lnTo>
                    <a:pt x="10" y="24"/>
                  </a:lnTo>
                  <a:lnTo>
                    <a:pt x="7" y="20"/>
                  </a:lnTo>
                  <a:lnTo>
                    <a:pt x="4" y="18"/>
                  </a:lnTo>
                  <a:lnTo>
                    <a:pt x="2" y="15"/>
                  </a:lnTo>
                  <a:lnTo>
                    <a:pt x="1" y="12"/>
                  </a:lnTo>
                  <a:lnTo>
                    <a:pt x="0" y="9"/>
                  </a:lnTo>
                  <a:lnTo>
                    <a:pt x="1" y="7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0" name="Freeform 164"/>
            <p:cNvSpPr>
              <a:spLocks/>
            </p:cNvSpPr>
            <p:nvPr/>
          </p:nvSpPr>
          <p:spPr bwMode="auto">
            <a:xfrm>
              <a:off x="4482" y="294"/>
              <a:ext cx="37" cy="33"/>
            </a:xfrm>
            <a:custGeom>
              <a:avLst/>
              <a:gdLst/>
              <a:ahLst/>
              <a:cxnLst>
                <a:cxn ang="0">
                  <a:pos x="37" y="7"/>
                </a:cxn>
                <a:cxn ang="0">
                  <a:pos x="36" y="4"/>
                </a:cxn>
                <a:cxn ang="0">
                  <a:pos x="34" y="3"/>
                </a:cxn>
                <a:cxn ang="0">
                  <a:pos x="32" y="0"/>
                </a:cxn>
                <a:cxn ang="0">
                  <a:pos x="29" y="0"/>
                </a:cxn>
                <a:cxn ang="0">
                  <a:pos x="26" y="0"/>
                </a:cxn>
                <a:cxn ang="0">
                  <a:pos x="23" y="1"/>
                </a:cxn>
                <a:cxn ang="0">
                  <a:pos x="19" y="2"/>
                </a:cxn>
                <a:cxn ang="0">
                  <a:pos x="16" y="4"/>
                </a:cxn>
                <a:cxn ang="0">
                  <a:pos x="12" y="6"/>
                </a:cxn>
                <a:cxn ang="0">
                  <a:pos x="9" y="9"/>
                </a:cxn>
                <a:cxn ang="0">
                  <a:pos x="5" y="11"/>
                </a:cxn>
                <a:cxn ang="0">
                  <a:pos x="3" y="15"/>
                </a:cxn>
                <a:cxn ang="0">
                  <a:pos x="0" y="21"/>
                </a:cxn>
                <a:cxn ang="0">
                  <a:pos x="0" y="27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7" y="33"/>
                </a:cxn>
                <a:cxn ang="0">
                  <a:pos x="9" y="33"/>
                </a:cxn>
                <a:cxn ang="0">
                  <a:pos x="13" y="33"/>
                </a:cxn>
                <a:cxn ang="0">
                  <a:pos x="16" y="31"/>
                </a:cxn>
                <a:cxn ang="0">
                  <a:pos x="21" y="30"/>
                </a:cxn>
                <a:cxn ang="0">
                  <a:pos x="24" y="27"/>
                </a:cxn>
                <a:cxn ang="0">
                  <a:pos x="27" y="24"/>
                </a:cxn>
                <a:cxn ang="0">
                  <a:pos x="30" y="22"/>
                </a:cxn>
                <a:cxn ang="0">
                  <a:pos x="33" y="19"/>
                </a:cxn>
                <a:cxn ang="0">
                  <a:pos x="35" y="15"/>
                </a:cxn>
                <a:cxn ang="0">
                  <a:pos x="36" y="12"/>
                </a:cxn>
                <a:cxn ang="0">
                  <a:pos x="37" y="9"/>
                </a:cxn>
                <a:cxn ang="0">
                  <a:pos x="37" y="7"/>
                </a:cxn>
              </a:cxnLst>
              <a:rect l="0" t="0" r="r" b="b"/>
              <a:pathLst>
                <a:path w="37" h="33">
                  <a:moveTo>
                    <a:pt x="37" y="7"/>
                  </a:moveTo>
                  <a:lnTo>
                    <a:pt x="36" y="4"/>
                  </a:lnTo>
                  <a:lnTo>
                    <a:pt x="34" y="3"/>
                  </a:lnTo>
                  <a:lnTo>
                    <a:pt x="32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3" y="1"/>
                  </a:lnTo>
                  <a:lnTo>
                    <a:pt x="19" y="2"/>
                  </a:lnTo>
                  <a:lnTo>
                    <a:pt x="16" y="4"/>
                  </a:lnTo>
                  <a:lnTo>
                    <a:pt x="12" y="6"/>
                  </a:lnTo>
                  <a:lnTo>
                    <a:pt x="9" y="9"/>
                  </a:lnTo>
                  <a:lnTo>
                    <a:pt x="5" y="11"/>
                  </a:lnTo>
                  <a:lnTo>
                    <a:pt x="3" y="15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7" y="33"/>
                  </a:lnTo>
                  <a:lnTo>
                    <a:pt x="9" y="33"/>
                  </a:lnTo>
                  <a:lnTo>
                    <a:pt x="13" y="33"/>
                  </a:lnTo>
                  <a:lnTo>
                    <a:pt x="16" y="31"/>
                  </a:lnTo>
                  <a:lnTo>
                    <a:pt x="21" y="30"/>
                  </a:lnTo>
                  <a:lnTo>
                    <a:pt x="24" y="27"/>
                  </a:lnTo>
                  <a:lnTo>
                    <a:pt x="27" y="24"/>
                  </a:lnTo>
                  <a:lnTo>
                    <a:pt x="30" y="22"/>
                  </a:lnTo>
                  <a:lnTo>
                    <a:pt x="33" y="19"/>
                  </a:lnTo>
                  <a:lnTo>
                    <a:pt x="35" y="15"/>
                  </a:lnTo>
                  <a:lnTo>
                    <a:pt x="36" y="12"/>
                  </a:lnTo>
                  <a:lnTo>
                    <a:pt x="37" y="9"/>
                  </a:lnTo>
                  <a:lnTo>
                    <a:pt x="37" y="7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" name="Freeform 165"/>
            <p:cNvSpPr>
              <a:spLocks/>
            </p:cNvSpPr>
            <p:nvPr/>
          </p:nvSpPr>
          <p:spPr bwMode="auto">
            <a:xfrm>
              <a:off x="4476" y="380"/>
              <a:ext cx="37" cy="32"/>
            </a:xfrm>
            <a:custGeom>
              <a:avLst/>
              <a:gdLst/>
              <a:ahLst/>
              <a:cxnLst>
                <a:cxn ang="0">
                  <a:pos x="37" y="6"/>
                </a:cxn>
                <a:cxn ang="0">
                  <a:pos x="36" y="4"/>
                </a:cxn>
                <a:cxn ang="0">
                  <a:pos x="35" y="2"/>
                </a:cxn>
                <a:cxn ang="0">
                  <a:pos x="33" y="0"/>
                </a:cxn>
                <a:cxn ang="0">
                  <a:pos x="30" y="0"/>
                </a:cxn>
                <a:cxn ang="0">
                  <a:pos x="27" y="0"/>
                </a:cxn>
                <a:cxn ang="0">
                  <a:pos x="24" y="1"/>
                </a:cxn>
                <a:cxn ang="0">
                  <a:pos x="20" y="2"/>
                </a:cxn>
                <a:cxn ang="0">
                  <a:pos x="16" y="4"/>
                </a:cxn>
                <a:cxn ang="0">
                  <a:pos x="12" y="6"/>
                </a:cxn>
                <a:cxn ang="0">
                  <a:pos x="9" y="9"/>
                </a:cxn>
                <a:cxn ang="0">
                  <a:pos x="6" y="11"/>
                </a:cxn>
                <a:cxn ang="0">
                  <a:pos x="4" y="15"/>
                </a:cxn>
                <a:cxn ang="0">
                  <a:pos x="2" y="17"/>
                </a:cxn>
                <a:cxn ang="0">
                  <a:pos x="1" y="21"/>
                </a:cxn>
                <a:cxn ang="0">
                  <a:pos x="0" y="24"/>
                </a:cxn>
                <a:cxn ang="0">
                  <a:pos x="0" y="27"/>
                </a:cxn>
                <a:cxn ang="0">
                  <a:pos x="1" y="28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7" y="32"/>
                </a:cxn>
                <a:cxn ang="0">
                  <a:pos x="10" y="32"/>
                </a:cxn>
                <a:cxn ang="0">
                  <a:pos x="14" y="32"/>
                </a:cxn>
                <a:cxn ang="0">
                  <a:pos x="17" y="31"/>
                </a:cxn>
                <a:cxn ang="0">
                  <a:pos x="21" y="30"/>
                </a:cxn>
                <a:cxn ang="0">
                  <a:pos x="24" y="27"/>
                </a:cxn>
                <a:cxn ang="0">
                  <a:pos x="28" y="24"/>
                </a:cxn>
                <a:cxn ang="0">
                  <a:pos x="31" y="22"/>
                </a:cxn>
                <a:cxn ang="0">
                  <a:pos x="33" y="19"/>
                </a:cxn>
                <a:cxn ang="0">
                  <a:pos x="35" y="15"/>
                </a:cxn>
                <a:cxn ang="0">
                  <a:pos x="36" y="12"/>
                </a:cxn>
                <a:cxn ang="0">
                  <a:pos x="37" y="9"/>
                </a:cxn>
                <a:cxn ang="0">
                  <a:pos x="37" y="6"/>
                </a:cxn>
              </a:cxnLst>
              <a:rect l="0" t="0" r="r" b="b"/>
              <a:pathLst>
                <a:path w="37" h="32">
                  <a:moveTo>
                    <a:pt x="37" y="6"/>
                  </a:moveTo>
                  <a:lnTo>
                    <a:pt x="36" y="4"/>
                  </a:lnTo>
                  <a:lnTo>
                    <a:pt x="35" y="2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7" y="0"/>
                  </a:lnTo>
                  <a:lnTo>
                    <a:pt x="24" y="1"/>
                  </a:lnTo>
                  <a:lnTo>
                    <a:pt x="20" y="2"/>
                  </a:lnTo>
                  <a:lnTo>
                    <a:pt x="16" y="4"/>
                  </a:lnTo>
                  <a:lnTo>
                    <a:pt x="12" y="6"/>
                  </a:lnTo>
                  <a:lnTo>
                    <a:pt x="9" y="9"/>
                  </a:lnTo>
                  <a:lnTo>
                    <a:pt x="6" y="11"/>
                  </a:lnTo>
                  <a:lnTo>
                    <a:pt x="4" y="15"/>
                  </a:lnTo>
                  <a:lnTo>
                    <a:pt x="2" y="17"/>
                  </a:lnTo>
                  <a:lnTo>
                    <a:pt x="1" y="21"/>
                  </a:lnTo>
                  <a:lnTo>
                    <a:pt x="0" y="24"/>
                  </a:lnTo>
                  <a:lnTo>
                    <a:pt x="0" y="27"/>
                  </a:lnTo>
                  <a:lnTo>
                    <a:pt x="1" y="28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7" y="32"/>
                  </a:lnTo>
                  <a:lnTo>
                    <a:pt x="10" y="32"/>
                  </a:lnTo>
                  <a:lnTo>
                    <a:pt x="14" y="32"/>
                  </a:lnTo>
                  <a:lnTo>
                    <a:pt x="17" y="31"/>
                  </a:lnTo>
                  <a:lnTo>
                    <a:pt x="21" y="30"/>
                  </a:lnTo>
                  <a:lnTo>
                    <a:pt x="24" y="27"/>
                  </a:lnTo>
                  <a:lnTo>
                    <a:pt x="28" y="24"/>
                  </a:lnTo>
                  <a:lnTo>
                    <a:pt x="31" y="22"/>
                  </a:lnTo>
                  <a:lnTo>
                    <a:pt x="33" y="19"/>
                  </a:lnTo>
                  <a:lnTo>
                    <a:pt x="35" y="15"/>
                  </a:lnTo>
                  <a:lnTo>
                    <a:pt x="36" y="12"/>
                  </a:lnTo>
                  <a:lnTo>
                    <a:pt x="37" y="9"/>
                  </a:lnTo>
                  <a:lnTo>
                    <a:pt x="37" y="6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2" name="Freeform 166"/>
            <p:cNvSpPr>
              <a:spLocks/>
            </p:cNvSpPr>
            <p:nvPr/>
          </p:nvSpPr>
          <p:spPr bwMode="auto">
            <a:xfrm>
              <a:off x="4395" y="145"/>
              <a:ext cx="35" cy="41"/>
            </a:xfrm>
            <a:custGeom>
              <a:avLst/>
              <a:gdLst/>
              <a:ahLst/>
              <a:cxnLst>
                <a:cxn ang="0">
                  <a:pos x="1" y="38"/>
                </a:cxn>
                <a:cxn ang="0">
                  <a:pos x="2" y="39"/>
                </a:cxn>
                <a:cxn ang="0">
                  <a:pos x="4" y="40"/>
                </a:cxn>
                <a:cxn ang="0">
                  <a:pos x="5" y="40"/>
                </a:cxn>
                <a:cxn ang="0">
                  <a:pos x="8" y="41"/>
                </a:cxn>
                <a:cxn ang="0">
                  <a:pos x="11" y="40"/>
                </a:cxn>
                <a:cxn ang="0">
                  <a:pos x="15" y="38"/>
                </a:cxn>
                <a:cxn ang="0">
                  <a:pos x="18" y="36"/>
                </a:cxn>
                <a:cxn ang="0">
                  <a:pos x="22" y="33"/>
                </a:cxn>
                <a:cxn ang="0">
                  <a:pos x="25" y="29"/>
                </a:cxn>
                <a:cxn ang="0">
                  <a:pos x="28" y="25"/>
                </a:cxn>
                <a:cxn ang="0">
                  <a:pos x="30" y="21"/>
                </a:cxn>
                <a:cxn ang="0">
                  <a:pos x="33" y="18"/>
                </a:cxn>
                <a:cxn ang="0">
                  <a:pos x="34" y="14"/>
                </a:cxn>
                <a:cxn ang="0">
                  <a:pos x="35" y="10"/>
                </a:cxn>
                <a:cxn ang="0">
                  <a:pos x="35" y="7"/>
                </a:cxn>
                <a:cxn ang="0">
                  <a:pos x="35" y="5"/>
                </a:cxn>
                <a:cxn ang="0">
                  <a:pos x="34" y="2"/>
                </a:cxn>
                <a:cxn ang="0">
                  <a:pos x="32" y="1"/>
                </a:cxn>
                <a:cxn ang="0">
                  <a:pos x="30" y="0"/>
                </a:cxn>
                <a:cxn ang="0">
                  <a:pos x="28" y="1"/>
                </a:cxn>
                <a:cxn ang="0">
                  <a:pos x="24" y="2"/>
                </a:cxn>
                <a:cxn ang="0">
                  <a:pos x="21" y="4"/>
                </a:cxn>
                <a:cxn ang="0">
                  <a:pos x="18" y="6"/>
                </a:cxn>
                <a:cxn ang="0">
                  <a:pos x="14" y="10"/>
                </a:cxn>
                <a:cxn ang="0">
                  <a:pos x="11" y="12"/>
                </a:cxn>
                <a:cxn ang="0">
                  <a:pos x="8" y="17"/>
                </a:cxn>
                <a:cxn ang="0">
                  <a:pos x="5" y="20"/>
                </a:cxn>
                <a:cxn ang="0">
                  <a:pos x="3" y="24"/>
                </a:cxn>
                <a:cxn ang="0">
                  <a:pos x="1" y="27"/>
                </a:cxn>
                <a:cxn ang="0">
                  <a:pos x="0" y="32"/>
                </a:cxn>
                <a:cxn ang="0">
                  <a:pos x="0" y="34"/>
                </a:cxn>
                <a:cxn ang="0">
                  <a:pos x="1" y="38"/>
                </a:cxn>
              </a:cxnLst>
              <a:rect l="0" t="0" r="r" b="b"/>
              <a:pathLst>
                <a:path w="35" h="41">
                  <a:moveTo>
                    <a:pt x="1" y="38"/>
                  </a:moveTo>
                  <a:lnTo>
                    <a:pt x="2" y="39"/>
                  </a:lnTo>
                  <a:lnTo>
                    <a:pt x="4" y="40"/>
                  </a:lnTo>
                  <a:lnTo>
                    <a:pt x="5" y="40"/>
                  </a:lnTo>
                  <a:lnTo>
                    <a:pt x="8" y="41"/>
                  </a:lnTo>
                  <a:lnTo>
                    <a:pt x="11" y="40"/>
                  </a:lnTo>
                  <a:lnTo>
                    <a:pt x="15" y="38"/>
                  </a:lnTo>
                  <a:lnTo>
                    <a:pt x="18" y="36"/>
                  </a:lnTo>
                  <a:lnTo>
                    <a:pt x="22" y="33"/>
                  </a:lnTo>
                  <a:lnTo>
                    <a:pt x="25" y="29"/>
                  </a:lnTo>
                  <a:lnTo>
                    <a:pt x="28" y="25"/>
                  </a:lnTo>
                  <a:lnTo>
                    <a:pt x="30" y="21"/>
                  </a:lnTo>
                  <a:lnTo>
                    <a:pt x="33" y="18"/>
                  </a:lnTo>
                  <a:lnTo>
                    <a:pt x="34" y="14"/>
                  </a:lnTo>
                  <a:lnTo>
                    <a:pt x="35" y="10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2"/>
                  </a:lnTo>
                  <a:lnTo>
                    <a:pt x="32" y="1"/>
                  </a:lnTo>
                  <a:lnTo>
                    <a:pt x="30" y="0"/>
                  </a:lnTo>
                  <a:lnTo>
                    <a:pt x="28" y="1"/>
                  </a:lnTo>
                  <a:lnTo>
                    <a:pt x="24" y="2"/>
                  </a:lnTo>
                  <a:lnTo>
                    <a:pt x="21" y="4"/>
                  </a:lnTo>
                  <a:lnTo>
                    <a:pt x="18" y="6"/>
                  </a:lnTo>
                  <a:lnTo>
                    <a:pt x="14" y="10"/>
                  </a:lnTo>
                  <a:lnTo>
                    <a:pt x="11" y="12"/>
                  </a:lnTo>
                  <a:lnTo>
                    <a:pt x="8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1" y="38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3" name="Freeform 167"/>
            <p:cNvSpPr>
              <a:spLocks/>
            </p:cNvSpPr>
            <p:nvPr/>
          </p:nvSpPr>
          <p:spPr bwMode="auto">
            <a:xfrm>
              <a:off x="4332" y="277"/>
              <a:ext cx="35" cy="41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2" y="2"/>
                </a:cxn>
                <a:cxn ang="0">
                  <a:pos x="4" y="1"/>
                </a:cxn>
                <a:cxn ang="0">
                  <a:pos x="6" y="0"/>
                </a:cxn>
                <a:cxn ang="0">
                  <a:pos x="9" y="1"/>
                </a:cxn>
                <a:cxn ang="0">
                  <a:pos x="11" y="2"/>
                </a:cxn>
                <a:cxn ang="0">
                  <a:pos x="15" y="4"/>
                </a:cxn>
                <a:cxn ang="0">
                  <a:pos x="18" y="6"/>
                </a:cxn>
                <a:cxn ang="0">
                  <a:pos x="21" y="10"/>
                </a:cxn>
                <a:cxn ang="0">
                  <a:pos x="24" y="13"/>
                </a:cxn>
                <a:cxn ang="0">
                  <a:pos x="28" y="16"/>
                </a:cxn>
                <a:cxn ang="0">
                  <a:pos x="30" y="20"/>
                </a:cxn>
                <a:cxn ang="0">
                  <a:pos x="33" y="24"/>
                </a:cxn>
                <a:cxn ang="0">
                  <a:pos x="34" y="27"/>
                </a:cxn>
                <a:cxn ang="0">
                  <a:pos x="35" y="31"/>
                </a:cxn>
                <a:cxn ang="0">
                  <a:pos x="35" y="35"/>
                </a:cxn>
                <a:cxn ang="0">
                  <a:pos x="35" y="38"/>
                </a:cxn>
                <a:cxn ang="0">
                  <a:pos x="34" y="39"/>
                </a:cxn>
                <a:cxn ang="0">
                  <a:pos x="32" y="40"/>
                </a:cxn>
                <a:cxn ang="0">
                  <a:pos x="30" y="40"/>
                </a:cxn>
                <a:cxn ang="0">
                  <a:pos x="28" y="41"/>
                </a:cxn>
                <a:cxn ang="0">
                  <a:pos x="24" y="39"/>
                </a:cxn>
                <a:cxn ang="0">
                  <a:pos x="21" y="38"/>
                </a:cxn>
                <a:cxn ang="0">
                  <a:pos x="18" y="35"/>
                </a:cxn>
                <a:cxn ang="0">
                  <a:pos x="14" y="33"/>
                </a:cxn>
                <a:cxn ang="0">
                  <a:pos x="10" y="29"/>
                </a:cxn>
                <a:cxn ang="0">
                  <a:pos x="7" y="26"/>
                </a:cxn>
                <a:cxn ang="0">
                  <a:pos x="5" y="22"/>
                </a:cxn>
                <a:cxn ang="0">
                  <a:pos x="3" y="18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1" y="5"/>
                </a:cxn>
              </a:cxnLst>
              <a:rect l="0" t="0" r="r" b="b"/>
              <a:pathLst>
                <a:path w="35" h="41">
                  <a:moveTo>
                    <a:pt x="1" y="5"/>
                  </a:moveTo>
                  <a:lnTo>
                    <a:pt x="2" y="2"/>
                  </a:lnTo>
                  <a:lnTo>
                    <a:pt x="4" y="1"/>
                  </a:lnTo>
                  <a:lnTo>
                    <a:pt x="6" y="0"/>
                  </a:lnTo>
                  <a:lnTo>
                    <a:pt x="9" y="1"/>
                  </a:lnTo>
                  <a:lnTo>
                    <a:pt x="11" y="2"/>
                  </a:lnTo>
                  <a:lnTo>
                    <a:pt x="15" y="4"/>
                  </a:lnTo>
                  <a:lnTo>
                    <a:pt x="18" y="6"/>
                  </a:lnTo>
                  <a:lnTo>
                    <a:pt x="21" y="10"/>
                  </a:lnTo>
                  <a:lnTo>
                    <a:pt x="24" y="13"/>
                  </a:lnTo>
                  <a:lnTo>
                    <a:pt x="28" y="16"/>
                  </a:lnTo>
                  <a:lnTo>
                    <a:pt x="30" y="20"/>
                  </a:lnTo>
                  <a:lnTo>
                    <a:pt x="33" y="24"/>
                  </a:lnTo>
                  <a:lnTo>
                    <a:pt x="34" y="27"/>
                  </a:lnTo>
                  <a:lnTo>
                    <a:pt x="35" y="31"/>
                  </a:lnTo>
                  <a:lnTo>
                    <a:pt x="35" y="35"/>
                  </a:lnTo>
                  <a:lnTo>
                    <a:pt x="35" y="38"/>
                  </a:lnTo>
                  <a:lnTo>
                    <a:pt x="34" y="39"/>
                  </a:lnTo>
                  <a:lnTo>
                    <a:pt x="32" y="40"/>
                  </a:lnTo>
                  <a:lnTo>
                    <a:pt x="30" y="40"/>
                  </a:lnTo>
                  <a:lnTo>
                    <a:pt x="28" y="41"/>
                  </a:lnTo>
                  <a:lnTo>
                    <a:pt x="24" y="39"/>
                  </a:lnTo>
                  <a:lnTo>
                    <a:pt x="21" y="38"/>
                  </a:lnTo>
                  <a:lnTo>
                    <a:pt x="18" y="35"/>
                  </a:lnTo>
                  <a:lnTo>
                    <a:pt x="14" y="33"/>
                  </a:lnTo>
                  <a:lnTo>
                    <a:pt x="10" y="29"/>
                  </a:lnTo>
                  <a:lnTo>
                    <a:pt x="7" y="26"/>
                  </a:lnTo>
                  <a:lnTo>
                    <a:pt x="5" y="22"/>
                  </a:lnTo>
                  <a:lnTo>
                    <a:pt x="3" y="18"/>
                  </a:lnTo>
                  <a:lnTo>
                    <a:pt x="1" y="14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F2F2F2"/>
            </a:solidFill>
            <a:ln w="12700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4" name="Freeform 168"/>
            <p:cNvSpPr>
              <a:spLocks/>
            </p:cNvSpPr>
            <p:nvPr/>
          </p:nvSpPr>
          <p:spPr bwMode="auto">
            <a:xfrm>
              <a:off x="4258" y="382"/>
              <a:ext cx="36" cy="39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11" y="0"/>
                </a:cxn>
                <a:cxn ang="0">
                  <a:pos x="15" y="2"/>
                </a:cxn>
                <a:cxn ang="0">
                  <a:pos x="18" y="5"/>
                </a:cxn>
                <a:cxn ang="0">
                  <a:pos x="22" y="9"/>
                </a:cxn>
                <a:cxn ang="0">
                  <a:pos x="25" y="12"/>
                </a:cxn>
                <a:cxn ang="0">
                  <a:pos x="28" y="16"/>
                </a:cxn>
                <a:cxn ang="0">
                  <a:pos x="30" y="20"/>
                </a:cxn>
                <a:cxn ang="0">
                  <a:pos x="33" y="24"/>
                </a:cxn>
                <a:cxn ang="0">
                  <a:pos x="34" y="27"/>
                </a:cxn>
                <a:cxn ang="0">
                  <a:pos x="35" y="31"/>
                </a:cxn>
                <a:cxn ang="0">
                  <a:pos x="36" y="34"/>
                </a:cxn>
                <a:cxn ang="0">
                  <a:pos x="36" y="37"/>
                </a:cxn>
                <a:cxn ang="0">
                  <a:pos x="34" y="38"/>
                </a:cxn>
                <a:cxn ang="0">
                  <a:pos x="33" y="39"/>
                </a:cxn>
                <a:cxn ang="0">
                  <a:pos x="30" y="39"/>
                </a:cxn>
                <a:cxn ang="0">
                  <a:pos x="28" y="39"/>
                </a:cxn>
                <a:cxn ang="0">
                  <a:pos x="24" y="38"/>
                </a:cxn>
                <a:cxn ang="0">
                  <a:pos x="21" y="37"/>
                </a:cxn>
                <a:cxn ang="0">
                  <a:pos x="18" y="34"/>
                </a:cxn>
                <a:cxn ang="0">
                  <a:pos x="14" y="32"/>
                </a:cxn>
                <a:cxn ang="0">
                  <a:pos x="11" y="28"/>
                </a:cxn>
                <a:cxn ang="0">
                  <a:pos x="8" y="24"/>
                </a:cxn>
                <a:cxn ang="0">
                  <a:pos x="5" y="20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1" y="9"/>
                </a:cxn>
                <a:cxn ang="0">
                  <a:pos x="0" y="6"/>
                </a:cxn>
                <a:cxn ang="0">
                  <a:pos x="1" y="4"/>
                </a:cxn>
              </a:cxnLst>
              <a:rect l="0" t="0" r="r" b="b"/>
              <a:pathLst>
                <a:path w="36" h="39">
                  <a:moveTo>
                    <a:pt x="1" y="4"/>
                  </a:moveTo>
                  <a:lnTo>
                    <a:pt x="2" y="2"/>
                  </a:lnTo>
                  <a:lnTo>
                    <a:pt x="4" y="0"/>
                  </a:lnTo>
                  <a:lnTo>
                    <a:pt x="6" y="0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18" y="5"/>
                  </a:lnTo>
                  <a:lnTo>
                    <a:pt x="22" y="9"/>
                  </a:lnTo>
                  <a:lnTo>
                    <a:pt x="25" y="12"/>
                  </a:lnTo>
                  <a:lnTo>
                    <a:pt x="28" y="16"/>
                  </a:lnTo>
                  <a:lnTo>
                    <a:pt x="30" y="20"/>
                  </a:lnTo>
                  <a:lnTo>
                    <a:pt x="33" y="24"/>
                  </a:lnTo>
                  <a:lnTo>
                    <a:pt x="34" y="27"/>
                  </a:lnTo>
                  <a:lnTo>
                    <a:pt x="35" y="31"/>
                  </a:lnTo>
                  <a:lnTo>
                    <a:pt x="36" y="34"/>
                  </a:lnTo>
                  <a:lnTo>
                    <a:pt x="36" y="37"/>
                  </a:lnTo>
                  <a:lnTo>
                    <a:pt x="34" y="38"/>
                  </a:lnTo>
                  <a:lnTo>
                    <a:pt x="33" y="39"/>
                  </a:lnTo>
                  <a:lnTo>
                    <a:pt x="30" y="39"/>
                  </a:lnTo>
                  <a:lnTo>
                    <a:pt x="28" y="39"/>
                  </a:lnTo>
                  <a:lnTo>
                    <a:pt x="24" y="38"/>
                  </a:lnTo>
                  <a:lnTo>
                    <a:pt x="21" y="37"/>
                  </a:lnTo>
                  <a:lnTo>
                    <a:pt x="18" y="34"/>
                  </a:lnTo>
                  <a:lnTo>
                    <a:pt x="14" y="32"/>
                  </a:lnTo>
                  <a:lnTo>
                    <a:pt x="11" y="28"/>
                  </a:lnTo>
                  <a:lnTo>
                    <a:pt x="8" y="24"/>
                  </a:lnTo>
                  <a:lnTo>
                    <a:pt x="5" y="20"/>
                  </a:lnTo>
                  <a:lnTo>
                    <a:pt x="3" y="17"/>
                  </a:lnTo>
                  <a:lnTo>
                    <a:pt x="2" y="13"/>
                  </a:lnTo>
                  <a:lnTo>
                    <a:pt x="1" y="9"/>
                  </a:lnTo>
                  <a:lnTo>
                    <a:pt x="0" y="6"/>
                  </a:lnTo>
                  <a:lnTo>
                    <a:pt x="1" y="4"/>
                  </a:lnTo>
                  <a:close/>
                </a:path>
              </a:pathLst>
            </a:custGeom>
            <a:solidFill>
              <a:srgbClr val="DEDEDE"/>
            </a:solidFill>
            <a:ln w="12700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5" name="Freeform 169"/>
            <p:cNvSpPr>
              <a:spLocks/>
            </p:cNvSpPr>
            <p:nvPr/>
          </p:nvSpPr>
          <p:spPr bwMode="auto">
            <a:xfrm>
              <a:off x="4577" y="268"/>
              <a:ext cx="35" cy="41"/>
            </a:xfrm>
            <a:custGeom>
              <a:avLst/>
              <a:gdLst/>
              <a:ahLst/>
              <a:cxnLst>
                <a:cxn ang="0">
                  <a:pos x="35" y="4"/>
                </a:cxn>
                <a:cxn ang="0">
                  <a:pos x="34" y="2"/>
                </a:cxn>
                <a:cxn ang="0">
                  <a:pos x="32" y="1"/>
                </a:cxn>
                <a:cxn ang="0">
                  <a:pos x="30" y="0"/>
                </a:cxn>
                <a:cxn ang="0">
                  <a:pos x="28" y="1"/>
                </a:cxn>
                <a:cxn ang="0">
                  <a:pos x="24" y="1"/>
                </a:cxn>
                <a:cxn ang="0">
                  <a:pos x="21" y="3"/>
                </a:cxn>
                <a:cxn ang="0">
                  <a:pos x="18" y="5"/>
                </a:cxn>
                <a:cxn ang="0">
                  <a:pos x="15" y="9"/>
                </a:cxn>
                <a:cxn ang="0">
                  <a:pos x="11" y="12"/>
                </a:cxn>
                <a:cxn ang="0">
                  <a:pos x="8" y="16"/>
                </a:cxn>
                <a:cxn ang="0">
                  <a:pos x="5" y="20"/>
                </a:cxn>
                <a:cxn ang="0">
                  <a:pos x="3" y="24"/>
                </a:cxn>
                <a:cxn ang="0">
                  <a:pos x="1" y="27"/>
                </a:cxn>
                <a:cxn ang="0">
                  <a:pos x="1" y="31"/>
                </a:cxn>
                <a:cxn ang="0">
                  <a:pos x="0" y="34"/>
                </a:cxn>
                <a:cxn ang="0">
                  <a:pos x="1" y="37"/>
                </a:cxn>
                <a:cxn ang="0">
                  <a:pos x="2" y="38"/>
                </a:cxn>
                <a:cxn ang="0">
                  <a:pos x="4" y="40"/>
                </a:cxn>
                <a:cxn ang="0">
                  <a:pos x="6" y="40"/>
                </a:cxn>
                <a:cxn ang="0">
                  <a:pos x="9" y="41"/>
                </a:cxn>
                <a:cxn ang="0">
                  <a:pos x="12" y="39"/>
                </a:cxn>
                <a:cxn ang="0">
                  <a:pos x="15" y="37"/>
                </a:cxn>
                <a:cxn ang="0">
                  <a:pos x="18" y="35"/>
                </a:cxn>
                <a:cxn ang="0">
                  <a:pos x="22" y="32"/>
                </a:cxn>
                <a:cxn ang="0">
                  <a:pos x="25" y="28"/>
                </a:cxn>
                <a:cxn ang="0">
                  <a:pos x="28" y="24"/>
                </a:cxn>
                <a:cxn ang="0">
                  <a:pos x="31" y="20"/>
                </a:cxn>
                <a:cxn ang="0">
                  <a:pos x="33" y="17"/>
                </a:cxn>
                <a:cxn ang="0">
                  <a:pos x="34" y="13"/>
                </a:cxn>
                <a:cxn ang="0">
                  <a:pos x="35" y="9"/>
                </a:cxn>
                <a:cxn ang="0">
                  <a:pos x="35" y="6"/>
                </a:cxn>
                <a:cxn ang="0">
                  <a:pos x="35" y="4"/>
                </a:cxn>
              </a:cxnLst>
              <a:rect l="0" t="0" r="r" b="b"/>
              <a:pathLst>
                <a:path w="35" h="41">
                  <a:moveTo>
                    <a:pt x="35" y="4"/>
                  </a:moveTo>
                  <a:lnTo>
                    <a:pt x="34" y="2"/>
                  </a:lnTo>
                  <a:lnTo>
                    <a:pt x="32" y="1"/>
                  </a:lnTo>
                  <a:lnTo>
                    <a:pt x="30" y="0"/>
                  </a:lnTo>
                  <a:lnTo>
                    <a:pt x="28" y="1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8" y="5"/>
                  </a:lnTo>
                  <a:lnTo>
                    <a:pt x="15" y="9"/>
                  </a:lnTo>
                  <a:lnTo>
                    <a:pt x="11" y="12"/>
                  </a:lnTo>
                  <a:lnTo>
                    <a:pt x="8" y="16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1" y="31"/>
                  </a:lnTo>
                  <a:lnTo>
                    <a:pt x="0" y="34"/>
                  </a:lnTo>
                  <a:lnTo>
                    <a:pt x="1" y="37"/>
                  </a:lnTo>
                  <a:lnTo>
                    <a:pt x="2" y="38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9" y="41"/>
                  </a:lnTo>
                  <a:lnTo>
                    <a:pt x="12" y="39"/>
                  </a:lnTo>
                  <a:lnTo>
                    <a:pt x="15" y="37"/>
                  </a:lnTo>
                  <a:lnTo>
                    <a:pt x="18" y="35"/>
                  </a:lnTo>
                  <a:lnTo>
                    <a:pt x="22" y="32"/>
                  </a:lnTo>
                  <a:lnTo>
                    <a:pt x="25" y="28"/>
                  </a:lnTo>
                  <a:lnTo>
                    <a:pt x="28" y="24"/>
                  </a:lnTo>
                  <a:lnTo>
                    <a:pt x="31" y="20"/>
                  </a:lnTo>
                  <a:lnTo>
                    <a:pt x="33" y="17"/>
                  </a:lnTo>
                  <a:lnTo>
                    <a:pt x="34" y="13"/>
                  </a:lnTo>
                  <a:lnTo>
                    <a:pt x="35" y="9"/>
                  </a:lnTo>
                  <a:lnTo>
                    <a:pt x="35" y="6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2F2F2"/>
            </a:solidFill>
            <a:ln w="12700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6" name="Freeform 170"/>
            <p:cNvSpPr>
              <a:spLocks/>
            </p:cNvSpPr>
            <p:nvPr/>
          </p:nvSpPr>
          <p:spPr bwMode="auto">
            <a:xfrm>
              <a:off x="4653" y="379"/>
              <a:ext cx="28" cy="54"/>
            </a:xfrm>
            <a:custGeom>
              <a:avLst/>
              <a:gdLst/>
              <a:ahLst/>
              <a:cxnLst>
                <a:cxn ang="0">
                  <a:pos x="26" y="2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0" y="1"/>
                </a:cxn>
                <a:cxn ang="0">
                  <a:pos x="18" y="3"/>
                </a:cxn>
                <a:cxn ang="0">
                  <a:pos x="15" y="5"/>
                </a:cxn>
                <a:cxn ang="0">
                  <a:pos x="13" y="9"/>
                </a:cxn>
                <a:cxn ang="0">
                  <a:pos x="10" y="13"/>
                </a:cxn>
                <a:cxn ang="0">
                  <a:pos x="8" y="19"/>
                </a:cxn>
                <a:cxn ang="0">
                  <a:pos x="5" y="24"/>
                </a:cxn>
                <a:cxn ang="0">
                  <a:pos x="3" y="29"/>
                </a:cxn>
                <a:cxn ang="0">
                  <a:pos x="1" y="34"/>
                </a:cxn>
                <a:cxn ang="0">
                  <a:pos x="1" y="40"/>
                </a:cxn>
                <a:cxn ang="0">
                  <a:pos x="0" y="43"/>
                </a:cxn>
                <a:cxn ang="0">
                  <a:pos x="0" y="47"/>
                </a:cxn>
                <a:cxn ang="0">
                  <a:pos x="0" y="50"/>
                </a:cxn>
                <a:cxn ang="0">
                  <a:pos x="1" y="53"/>
                </a:cxn>
                <a:cxn ang="0">
                  <a:pos x="3" y="54"/>
                </a:cxn>
                <a:cxn ang="0">
                  <a:pos x="5" y="54"/>
                </a:cxn>
                <a:cxn ang="0">
                  <a:pos x="7" y="53"/>
                </a:cxn>
                <a:cxn ang="0">
                  <a:pos x="9" y="52"/>
                </a:cxn>
                <a:cxn ang="0">
                  <a:pos x="11" y="48"/>
                </a:cxn>
                <a:cxn ang="0">
                  <a:pos x="14" y="45"/>
                </a:cxn>
                <a:cxn ang="0">
                  <a:pos x="17" y="40"/>
                </a:cxn>
                <a:cxn ang="0">
                  <a:pos x="20" y="36"/>
                </a:cxn>
                <a:cxn ang="0">
                  <a:pos x="22" y="31"/>
                </a:cxn>
                <a:cxn ang="0">
                  <a:pos x="24" y="25"/>
                </a:cxn>
                <a:cxn ang="0">
                  <a:pos x="25" y="20"/>
                </a:cxn>
                <a:cxn ang="0">
                  <a:pos x="27" y="16"/>
                </a:cxn>
                <a:cxn ang="0">
                  <a:pos x="27" y="11"/>
                </a:cxn>
                <a:cxn ang="0">
                  <a:pos x="28" y="7"/>
                </a:cxn>
                <a:cxn ang="0">
                  <a:pos x="27" y="3"/>
                </a:cxn>
                <a:cxn ang="0">
                  <a:pos x="26" y="2"/>
                </a:cxn>
              </a:cxnLst>
              <a:rect l="0" t="0" r="r" b="b"/>
              <a:pathLst>
                <a:path w="28" h="54">
                  <a:moveTo>
                    <a:pt x="26" y="2"/>
                  </a:moveTo>
                  <a:lnTo>
                    <a:pt x="25" y="0"/>
                  </a:lnTo>
                  <a:lnTo>
                    <a:pt x="23" y="0"/>
                  </a:lnTo>
                  <a:lnTo>
                    <a:pt x="20" y="1"/>
                  </a:lnTo>
                  <a:lnTo>
                    <a:pt x="18" y="3"/>
                  </a:lnTo>
                  <a:lnTo>
                    <a:pt x="15" y="5"/>
                  </a:lnTo>
                  <a:lnTo>
                    <a:pt x="13" y="9"/>
                  </a:lnTo>
                  <a:lnTo>
                    <a:pt x="10" y="13"/>
                  </a:lnTo>
                  <a:lnTo>
                    <a:pt x="8" y="19"/>
                  </a:lnTo>
                  <a:lnTo>
                    <a:pt x="5" y="24"/>
                  </a:lnTo>
                  <a:lnTo>
                    <a:pt x="3" y="29"/>
                  </a:lnTo>
                  <a:lnTo>
                    <a:pt x="1" y="34"/>
                  </a:lnTo>
                  <a:lnTo>
                    <a:pt x="1" y="40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0" y="50"/>
                  </a:lnTo>
                  <a:lnTo>
                    <a:pt x="1" y="53"/>
                  </a:lnTo>
                  <a:lnTo>
                    <a:pt x="3" y="54"/>
                  </a:lnTo>
                  <a:lnTo>
                    <a:pt x="5" y="54"/>
                  </a:lnTo>
                  <a:lnTo>
                    <a:pt x="7" y="53"/>
                  </a:lnTo>
                  <a:lnTo>
                    <a:pt x="9" y="52"/>
                  </a:lnTo>
                  <a:lnTo>
                    <a:pt x="11" y="48"/>
                  </a:lnTo>
                  <a:lnTo>
                    <a:pt x="14" y="45"/>
                  </a:lnTo>
                  <a:lnTo>
                    <a:pt x="17" y="40"/>
                  </a:lnTo>
                  <a:lnTo>
                    <a:pt x="20" y="36"/>
                  </a:lnTo>
                  <a:lnTo>
                    <a:pt x="22" y="31"/>
                  </a:lnTo>
                  <a:lnTo>
                    <a:pt x="24" y="25"/>
                  </a:lnTo>
                  <a:lnTo>
                    <a:pt x="25" y="20"/>
                  </a:lnTo>
                  <a:lnTo>
                    <a:pt x="27" y="16"/>
                  </a:lnTo>
                  <a:lnTo>
                    <a:pt x="27" y="11"/>
                  </a:lnTo>
                  <a:lnTo>
                    <a:pt x="28" y="7"/>
                  </a:lnTo>
                  <a:lnTo>
                    <a:pt x="27" y="3"/>
                  </a:lnTo>
                  <a:lnTo>
                    <a:pt x="26" y="2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7" name="Freeform 171"/>
            <p:cNvSpPr>
              <a:spLocks/>
            </p:cNvSpPr>
            <p:nvPr/>
          </p:nvSpPr>
          <p:spPr bwMode="auto">
            <a:xfrm>
              <a:off x="4656" y="389"/>
              <a:ext cx="39" cy="2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" y="6"/>
                </a:cxn>
                <a:cxn ang="0">
                  <a:pos x="3" y="4"/>
                </a:cxn>
                <a:cxn ang="0">
                  <a:pos x="5" y="2"/>
                </a:cxn>
                <a:cxn ang="0">
                  <a:pos x="7" y="1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7" y="0"/>
                </a:cxn>
                <a:cxn ang="0">
                  <a:pos x="21" y="1"/>
                </a:cxn>
                <a:cxn ang="0">
                  <a:pos x="25" y="1"/>
                </a:cxn>
                <a:cxn ang="0">
                  <a:pos x="28" y="3"/>
                </a:cxn>
                <a:cxn ang="0">
                  <a:pos x="31" y="5"/>
                </a:cxn>
                <a:cxn ang="0">
                  <a:pos x="34" y="8"/>
                </a:cxn>
                <a:cxn ang="0">
                  <a:pos x="36" y="10"/>
                </a:cxn>
                <a:cxn ang="0">
                  <a:pos x="38" y="13"/>
                </a:cxn>
                <a:cxn ang="0">
                  <a:pos x="39" y="15"/>
                </a:cxn>
                <a:cxn ang="0">
                  <a:pos x="39" y="19"/>
                </a:cxn>
                <a:cxn ang="0">
                  <a:pos x="38" y="21"/>
                </a:cxn>
                <a:cxn ang="0">
                  <a:pos x="37" y="23"/>
                </a:cxn>
                <a:cxn ang="0">
                  <a:pos x="35" y="25"/>
                </a:cxn>
                <a:cxn ang="0">
                  <a:pos x="33" y="27"/>
                </a:cxn>
                <a:cxn ang="0">
                  <a:pos x="30" y="28"/>
                </a:cxn>
                <a:cxn ang="0">
                  <a:pos x="26" y="28"/>
                </a:cxn>
                <a:cxn ang="0">
                  <a:pos x="22" y="28"/>
                </a:cxn>
                <a:cxn ang="0">
                  <a:pos x="19" y="28"/>
                </a:cxn>
                <a:cxn ang="0">
                  <a:pos x="14" y="25"/>
                </a:cxn>
                <a:cxn ang="0">
                  <a:pos x="11" y="24"/>
                </a:cxn>
                <a:cxn ang="0">
                  <a:pos x="8" y="22"/>
                </a:cxn>
                <a:cxn ang="0">
                  <a:pos x="5" y="20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0" y="11"/>
                </a:cxn>
                <a:cxn ang="0">
                  <a:pos x="0" y="9"/>
                </a:cxn>
              </a:cxnLst>
              <a:rect l="0" t="0" r="r" b="b"/>
              <a:pathLst>
                <a:path w="39" h="28">
                  <a:moveTo>
                    <a:pt x="0" y="9"/>
                  </a:moveTo>
                  <a:lnTo>
                    <a:pt x="1" y="6"/>
                  </a:lnTo>
                  <a:lnTo>
                    <a:pt x="3" y="4"/>
                  </a:lnTo>
                  <a:lnTo>
                    <a:pt x="5" y="2"/>
                  </a:lnTo>
                  <a:lnTo>
                    <a:pt x="7" y="1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7" y="0"/>
                  </a:lnTo>
                  <a:lnTo>
                    <a:pt x="21" y="1"/>
                  </a:lnTo>
                  <a:lnTo>
                    <a:pt x="25" y="1"/>
                  </a:lnTo>
                  <a:lnTo>
                    <a:pt x="28" y="3"/>
                  </a:lnTo>
                  <a:lnTo>
                    <a:pt x="31" y="5"/>
                  </a:lnTo>
                  <a:lnTo>
                    <a:pt x="34" y="8"/>
                  </a:lnTo>
                  <a:lnTo>
                    <a:pt x="36" y="10"/>
                  </a:lnTo>
                  <a:lnTo>
                    <a:pt x="38" y="13"/>
                  </a:lnTo>
                  <a:lnTo>
                    <a:pt x="39" y="15"/>
                  </a:lnTo>
                  <a:lnTo>
                    <a:pt x="39" y="19"/>
                  </a:lnTo>
                  <a:lnTo>
                    <a:pt x="38" y="21"/>
                  </a:lnTo>
                  <a:lnTo>
                    <a:pt x="37" y="23"/>
                  </a:lnTo>
                  <a:lnTo>
                    <a:pt x="35" y="25"/>
                  </a:lnTo>
                  <a:lnTo>
                    <a:pt x="33" y="27"/>
                  </a:lnTo>
                  <a:lnTo>
                    <a:pt x="30" y="28"/>
                  </a:lnTo>
                  <a:lnTo>
                    <a:pt x="26" y="28"/>
                  </a:lnTo>
                  <a:lnTo>
                    <a:pt x="22" y="28"/>
                  </a:lnTo>
                  <a:lnTo>
                    <a:pt x="19" y="28"/>
                  </a:lnTo>
                  <a:lnTo>
                    <a:pt x="14" y="25"/>
                  </a:lnTo>
                  <a:lnTo>
                    <a:pt x="11" y="24"/>
                  </a:lnTo>
                  <a:lnTo>
                    <a:pt x="8" y="22"/>
                  </a:lnTo>
                  <a:lnTo>
                    <a:pt x="5" y="20"/>
                  </a:lnTo>
                  <a:lnTo>
                    <a:pt x="3" y="17"/>
                  </a:lnTo>
                  <a:lnTo>
                    <a:pt x="2" y="15"/>
                  </a:lnTo>
                  <a:lnTo>
                    <a:pt x="0" y="11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8" name="Freeform 172"/>
            <p:cNvSpPr>
              <a:spLocks/>
            </p:cNvSpPr>
            <p:nvPr/>
          </p:nvSpPr>
          <p:spPr bwMode="auto">
            <a:xfrm>
              <a:off x="4562" y="391"/>
              <a:ext cx="36" cy="41"/>
            </a:xfrm>
            <a:custGeom>
              <a:avLst/>
              <a:gdLst/>
              <a:ahLst/>
              <a:cxnLst>
                <a:cxn ang="0">
                  <a:pos x="36" y="5"/>
                </a:cxn>
                <a:cxn ang="0">
                  <a:pos x="34" y="2"/>
                </a:cxn>
                <a:cxn ang="0">
                  <a:pos x="33" y="0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5" y="1"/>
                </a:cxn>
                <a:cxn ang="0">
                  <a:pos x="22" y="3"/>
                </a:cxn>
                <a:cxn ang="0">
                  <a:pos x="18" y="5"/>
                </a:cxn>
                <a:cxn ang="0">
                  <a:pos x="15" y="8"/>
                </a:cxn>
                <a:cxn ang="0">
                  <a:pos x="11" y="12"/>
                </a:cxn>
                <a:cxn ang="0">
                  <a:pos x="8" y="16"/>
                </a:cxn>
                <a:cxn ang="0">
                  <a:pos x="5" y="20"/>
                </a:cxn>
                <a:cxn ang="0">
                  <a:pos x="3" y="24"/>
                </a:cxn>
                <a:cxn ang="0">
                  <a:pos x="2" y="28"/>
                </a:cxn>
                <a:cxn ang="0">
                  <a:pos x="1" y="32"/>
                </a:cxn>
                <a:cxn ang="0">
                  <a:pos x="0" y="34"/>
                </a:cxn>
                <a:cxn ang="0">
                  <a:pos x="1" y="38"/>
                </a:cxn>
                <a:cxn ang="0">
                  <a:pos x="2" y="39"/>
                </a:cxn>
                <a:cxn ang="0">
                  <a:pos x="4" y="41"/>
                </a:cxn>
                <a:cxn ang="0">
                  <a:pos x="6" y="41"/>
                </a:cxn>
                <a:cxn ang="0">
                  <a:pos x="9" y="41"/>
                </a:cxn>
                <a:cxn ang="0">
                  <a:pos x="11" y="40"/>
                </a:cxn>
                <a:cxn ang="0">
                  <a:pos x="15" y="38"/>
                </a:cxn>
                <a:cxn ang="0">
                  <a:pos x="18" y="36"/>
                </a:cxn>
                <a:cxn ang="0">
                  <a:pos x="22" y="33"/>
                </a:cxn>
                <a:cxn ang="0">
                  <a:pos x="25" y="29"/>
                </a:cxn>
                <a:cxn ang="0">
                  <a:pos x="28" y="26"/>
                </a:cxn>
                <a:cxn ang="0">
                  <a:pos x="30" y="21"/>
                </a:cxn>
                <a:cxn ang="0">
                  <a:pos x="33" y="18"/>
                </a:cxn>
                <a:cxn ang="0">
                  <a:pos x="34" y="14"/>
                </a:cxn>
                <a:cxn ang="0">
                  <a:pos x="35" y="11"/>
                </a:cxn>
                <a:cxn ang="0">
                  <a:pos x="36" y="7"/>
                </a:cxn>
                <a:cxn ang="0">
                  <a:pos x="36" y="5"/>
                </a:cxn>
              </a:cxnLst>
              <a:rect l="0" t="0" r="r" b="b"/>
              <a:pathLst>
                <a:path w="36" h="41">
                  <a:moveTo>
                    <a:pt x="36" y="5"/>
                  </a:moveTo>
                  <a:lnTo>
                    <a:pt x="34" y="2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5" y="1"/>
                  </a:lnTo>
                  <a:lnTo>
                    <a:pt x="22" y="3"/>
                  </a:lnTo>
                  <a:lnTo>
                    <a:pt x="18" y="5"/>
                  </a:lnTo>
                  <a:lnTo>
                    <a:pt x="15" y="8"/>
                  </a:lnTo>
                  <a:lnTo>
                    <a:pt x="11" y="12"/>
                  </a:lnTo>
                  <a:lnTo>
                    <a:pt x="8" y="16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2" y="28"/>
                  </a:lnTo>
                  <a:lnTo>
                    <a:pt x="1" y="32"/>
                  </a:lnTo>
                  <a:lnTo>
                    <a:pt x="0" y="34"/>
                  </a:lnTo>
                  <a:lnTo>
                    <a:pt x="1" y="38"/>
                  </a:lnTo>
                  <a:lnTo>
                    <a:pt x="2" y="39"/>
                  </a:lnTo>
                  <a:lnTo>
                    <a:pt x="4" y="41"/>
                  </a:lnTo>
                  <a:lnTo>
                    <a:pt x="6" y="41"/>
                  </a:lnTo>
                  <a:lnTo>
                    <a:pt x="9" y="41"/>
                  </a:lnTo>
                  <a:lnTo>
                    <a:pt x="11" y="40"/>
                  </a:lnTo>
                  <a:lnTo>
                    <a:pt x="15" y="38"/>
                  </a:lnTo>
                  <a:lnTo>
                    <a:pt x="18" y="36"/>
                  </a:lnTo>
                  <a:lnTo>
                    <a:pt x="22" y="33"/>
                  </a:lnTo>
                  <a:lnTo>
                    <a:pt x="25" y="29"/>
                  </a:lnTo>
                  <a:lnTo>
                    <a:pt x="28" y="26"/>
                  </a:lnTo>
                  <a:lnTo>
                    <a:pt x="30" y="21"/>
                  </a:lnTo>
                  <a:lnTo>
                    <a:pt x="33" y="18"/>
                  </a:lnTo>
                  <a:lnTo>
                    <a:pt x="34" y="14"/>
                  </a:lnTo>
                  <a:lnTo>
                    <a:pt x="35" y="11"/>
                  </a:lnTo>
                  <a:lnTo>
                    <a:pt x="36" y="7"/>
                  </a:lnTo>
                  <a:lnTo>
                    <a:pt x="36" y="5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9" name="Freeform 173"/>
            <p:cNvSpPr>
              <a:spLocks/>
            </p:cNvSpPr>
            <p:nvPr/>
          </p:nvSpPr>
          <p:spPr bwMode="auto">
            <a:xfrm>
              <a:off x="4745" y="374"/>
              <a:ext cx="39" cy="2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6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6" y="2"/>
                </a:cxn>
                <a:cxn ang="0">
                  <a:pos x="9" y="0"/>
                </a:cxn>
                <a:cxn ang="0">
                  <a:pos x="13" y="0"/>
                </a:cxn>
                <a:cxn ang="0">
                  <a:pos x="16" y="0"/>
                </a:cxn>
                <a:cxn ang="0">
                  <a:pos x="21" y="1"/>
                </a:cxn>
                <a:cxn ang="0">
                  <a:pos x="24" y="2"/>
                </a:cxn>
                <a:cxn ang="0">
                  <a:pos x="28" y="4"/>
                </a:cxn>
                <a:cxn ang="0">
                  <a:pos x="31" y="6"/>
                </a:cxn>
                <a:cxn ang="0">
                  <a:pos x="34" y="8"/>
                </a:cxn>
                <a:cxn ang="0">
                  <a:pos x="36" y="10"/>
                </a:cxn>
                <a:cxn ang="0">
                  <a:pos x="37" y="13"/>
                </a:cxn>
                <a:cxn ang="0">
                  <a:pos x="38" y="16"/>
                </a:cxn>
                <a:cxn ang="0">
                  <a:pos x="39" y="19"/>
                </a:cxn>
                <a:cxn ang="0">
                  <a:pos x="38" y="21"/>
                </a:cxn>
                <a:cxn ang="0">
                  <a:pos x="37" y="23"/>
                </a:cxn>
                <a:cxn ang="0">
                  <a:pos x="34" y="25"/>
                </a:cxn>
                <a:cxn ang="0">
                  <a:pos x="32" y="27"/>
                </a:cxn>
                <a:cxn ang="0">
                  <a:pos x="29" y="28"/>
                </a:cxn>
                <a:cxn ang="0">
                  <a:pos x="25" y="28"/>
                </a:cxn>
                <a:cxn ang="0">
                  <a:pos x="22" y="28"/>
                </a:cxn>
                <a:cxn ang="0">
                  <a:pos x="18" y="28"/>
                </a:cxn>
                <a:cxn ang="0">
                  <a:pos x="14" y="26"/>
                </a:cxn>
                <a:cxn ang="0">
                  <a:pos x="11" y="25"/>
                </a:cxn>
                <a:cxn ang="0">
                  <a:pos x="7" y="23"/>
                </a:cxn>
                <a:cxn ang="0">
                  <a:pos x="5" y="21"/>
                </a:cxn>
                <a:cxn ang="0">
                  <a:pos x="2" y="17"/>
                </a:cxn>
                <a:cxn ang="0">
                  <a:pos x="1" y="15"/>
                </a:cxn>
                <a:cxn ang="0">
                  <a:pos x="0" y="12"/>
                </a:cxn>
                <a:cxn ang="0">
                  <a:pos x="0" y="10"/>
                </a:cxn>
              </a:cxnLst>
              <a:rect l="0" t="0" r="r" b="b"/>
              <a:pathLst>
                <a:path w="39" h="28">
                  <a:moveTo>
                    <a:pt x="0" y="10"/>
                  </a:moveTo>
                  <a:lnTo>
                    <a:pt x="0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2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6" y="0"/>
                  </a:lnTo>
                  <a:lnTo>
                    <a:pt x="21" y="1"/>
                  </a:lnTo>
                  <a:lnTo>
                    <a:pt x="24" y="2"/>
                  </a:lnTo>
                  <a:lnTo>
                    <a:pt x="28" y="4"/>
                  </a:lnTo>
                  <a:lnTo>
                    <a:pt x="31" y="6"/>
                  </a:lnTo>
                  <a:lnTo>
                    <a:pt x="34" y="8"/>
                  </a:lnTo>
                  <a:lnTo>
                    <a:pt x="36" y="10"/>
                  </a:lnTo>
                  <a:lnTo>
                    <a:pt x="37" y="13"/>
                  </a:lnTo>
                  <a:lnTo>
                    <a:pt x="38" y="16"/>
                  </a:lnTo>
                  <a:lnTo>
                    <a:pt x="39" y="19"/>
                  </a:lnTo>
                  <a:lnTo>
                    <a:pt x="38" y="21"/>
                  </a:lnTo>
                  <a:lnTo>
                    <a:pt x="37" y="23"/>
                  </a:lnTo>
                  <a:lnTo>
                    <a:pt x="34" y="25"/>
                  </a:lnTo>
                  <a:lnTo>
                    <a:pt x="32" y="27"/>
                  </a:lnTo>
                  <a:lnTo>
                    <a:pt x="29" y="28"/>
                  </a:lnTo>
                  <a:lnTo>
                    <a:pt x="25" y="28"/>
                  </a:lnTo>
                  <a:lnTo>
                    <a:pt x="22" y="28"/>
                  </a:lnTo>
                  <a:lnTo>
                    <a:pt x="18" y="28"/>
                  </a:lnTo>
                  <a:lnTo>
                    <a:pt x="14" y="26"/>
                  </a:lnTo>
                  <a:lnTo>
                    <a:pt x="11" y="25"/>
                  </a:lnTo>
                  <a:lnTo>
                    <a:pt x="7" y="23"/>
                  </a:lnTo>
                  <a:lnTo>
                    <a:pt x="5" y="21"/>
                  </a:lnTo>
                  <a:lnTo>
                    <a:pt x="2" y="17"/>
                  </a:lnTo>
                  <a:lnTo>
                    <a:pt x="1" y="15"/>
                  </a:lnTo>
                  <a:lnTo>
                    <a:pt x="0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0" name="Freeform 174"/>
            <p:cNvSpPr>
              <a:spLocks/>
            </p:cNvSpPr>
            <p:nvPr/>
          </p:nvSpPr>
          <p:spPr bwMode="auto">
            <a:xfrm>
              <a:off x="4449" y="409"/>
              <a:ext cx="35" cy="41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3" y="2"/>
                </a:cxn>
                <a:cxn ang="0">
                  <a:pos x="32" y="1"/>
                </a:cxn>
                <a:cxn ang="0">
                  <a:pos x="29" y="0"/>
                </a:cxn>
                <a:cxn ang="0">
                  <a:pos x="27" y="1"/>
                </a:cxn>
                <a:cxn ang="0">
                  <a:pos x="24" y="1"/>
                </a:cxn>
                <a:cxn ang="0">
                  <a:pos x="21" y="3"/>
                </a:cxn>
                <a:cxn ang="0">
                  <a:pos x="17" y="5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7" y="16"/>
                </a:cxn>
                <a:cxn ang="0">
                  <a:pos x="4" y="20"/>
                </a:cxn>
                <a:cxn ang="0">
                  <a:pos x="3" y="25"/>
                </a:cxn>
                <a:cxn ang="0">
                  <a:pos x="0" y="31"/>
                </a:cxn>
                <a:cxn ang="0">
                  <a:pos x="0" y="38"/>
                </a:cxn>
                <a:cxn ang="0">
                  <a:pos x="1" y="39"/>
                </a:cxn>
                <a:cxn ang="0">
                  <a:pos x="3" y="41"/>
                </a:cxn>
                <a:cxn ang="0">
                  <a:pos x="5" y="41"/>
                </a:cxn>
                <a:cxn ang="0">
                  <a:pos x="8" y="41"/>
                </a:cxn>
                <a:cxn ang="0">
                  <a:pos x="10" y="40"/>
                </a:cxn>
                <a:cxn ang="0">
                  <a:pos x="14" y="38"/>
                </a:cxn>
                <a:cxn ang="0">
                  <a:pos x="17" y="35"/>
                </a:cxn>
                <a:cxn ang="0">
                  <a:pos x="21" y="33"/>
                </a:cxn>
                <a:cxn ang="0">
                  <a:pos x="24" y="29"/>
                </a:cxn>
                <a:cxn ang="0">
                  <a:pos x="27" y="25"/>
                </a:cxn>
                <a:cxn ang="0">
                  <a:pos x="29" y="21"/>
                </a:cxn>
                <a:cxn ang="0">
                  <a:pos x="32" y="18"/>
                </a:cxn>
                <a:cxn ang="0">
                  <a:pos x="33" y="14"/>
                </a:cxn>
                <a:cxn ang="0">
                  <a:pos x="34" y="10"/>
                </a:cxn>
                <a:cxn ang="0">
                  <a:pos x="35" y="7"/>
                </a:cxn>
                <a:cxn ang="0">
                  <a:pos x="35" y="5"/>
                </a:cxn>
              </a:cxnLst>
              <a:rect l="0" t="0" r="r" b="b"/>
              <a:pathLst>
                <a:path w="35" h="41">
                  <a:moveTo>
                    <a:pt x="35" y="5"/>
                  </a:moveTo>
                  <a:lnTo>
                    <a:pt x="33" y="2"/>
                  </a:lnTo>
                  <a:lnTo>
                    <a:pt x="32" y="1"/>
                  </a:lnTo>
                  <a:lnTo>
                    <a:pt x="29" y="0"/>
                  </a:lnTo>
                  <a:lnTo>
                    <a:pt x="27" y="1"/>
                  </a:lnTo>
                  <a:lnTo>
                    <a:pt x="24" y="1"/>
                  </a:lnTo>
                  <a:lnTo>
                    <a:pt x="21" y="3"/>
                  </a:lnTo>
                  <a:lnTo>
                    <a:pt x="17" y="5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7" y="16"/>
                  </a:lnTo>
                  <a:lnTo>
                    <a:pt x="4" y="20"/>
                  </a:lnTo>
                  <a:lnTo>
                    <a:pt x="3" y="25"/>
                  </a:lnTo>
                  <a:lnTo>
                    <a:pt x="0" y="31"/>
                  </a:lnTo>
                  <a:lnTo>
                    <a:pt x="0" y="38"/>
                  </a:lnTo>
                  <a:lnTo>
                    <a:pt x="1" y="39"/>
                  </a:lnTo>
                  <a:lnTo>
                    <a:pt x="3" y="41"/>
                  </a:lnTo>
                  <a:lnTo>
                    <a:pt x="5" y="41"/>
                  </a:lnTo>
                  <a:lnTo>
                    <a:pt x="8" y="41"/>
                  </a:lnTo>
                  <a:lnTo>
                    <a:pt x="10" y="40"/>
                  </a:lnTo>
                  <a:lnTo>
                    <a:pt x="14" y="38"/>
                  </a:lnTo>
                  <a:lnTo>
                    <a:pt x="17" y="35"/>
                  </a:lnTo>
                  <a:lnTo>
                    <a:pt x="21" y="33"/>
                  </a:lnTo>
                  <a:lnTo>
                    <a:pt x="24" y="29"/>
                  </a:lnTo>
                  <a:lnTo>
                    <a:pt x="27" y="25"/>
                  </a:lnTo>
                  <a:lnTo>
                    <a:pt x="29" y="21"/>
                  </a:lnTo>
                  <a:lnTo>
                    <a:pt x="32" y="18"/>
                  </a:lnTo>
                  <a:lnTo>
                    <a:pt x="33" y="14"/>
                  </a:lnTo>
                  <a:lnTo>
                    <a:pt x="34" y="10"/>
                  </a:lnTo>
                  <a:lnTo>
                    <a:pt x="35" y="7"/>
                  </a:lnTo>
                  <a:lnTo>
                    <a:pt x="35" y="5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1" name="Freeform 175"/>
            <p:cNvSpPr>
              <a:spLocks/>
            </p:cNvSpPr>
            <p:nvPr/>
          </p:nvSpPr>
          <p:spPr bwMode="auto">
            <a:xfrm>
              <a:off x="4734" y="300"/>
              <a:ext cx="34" cy="41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2"/>
                </a:cxn>
                <a:cxn ang="0">
                  <a:pos x="3" y="1"/>
                </a:cxn>
                <a:cxn ang="0">
                  <a:pos x="5" y="0"/>
                </a:cxn>
                <a:cxn ang="0">
                  <a:pos x="8" y="1"/>
                </a:cxn>
                <a:cxn ang="0">
                  <a:pos x="11" y="1"/>
                </a:cxn>
                <a:cxn ang="0">
                  <a:pos x="14" y="3"/>
                </a:cxn>
                <a:cxn ang="0">
                  <a:pos x="17" y="6"/>
                </a:cxn>
                <a:cxn ang="0">
                  <a:pos x="21" y="10"/>
                </a:cxn>
                <a:cxn ang="0">
                  <a:pos x="24" y="13"/>
                </a:cxn>
                <a:cxn ang="0">
                  <a:pos x="27" y="16"/>
                </a:cxn>
                <a:cxn ang="0">
                  <a:pos x="30" y="20"/>
                </a:cxn>
                <a:cxn ang="0">
                  <a:pos x="32" y="24"/>
                </a:cxn>
                <a:cxn ang="0">
                  <a:pos x="34" y="31"/>
                </a:cxn>
                <a:cxn ang="0">
                  <a:pos x="34" y="37"/>
                </a:cxn>
                <a:cxn ang="0">
                  <a:pos x="33" y="39"/>
                </a:cxn>
                <a:cxn ang="0">
                  <a:pos x="31" y="40"/>
                </a:cxn>
                <a:cxn ang="0">
                  <a:pos x="29" y="40"/>
                </a:cxn>
                <a:cxn ang="0">
                  <a:pos x="27" y="41"/>
                </a:cxn>
                <a:cxn ang="0">
                  <a:pos x="23" y="39"/>
                </a:cxn>
                <a:cxn ang="0">
                  <a:pos x="20" y="38"/>
                </a:cxn>
                <a:cxn ang="0">
                  <a:pos x="17" y="35"/>
                </a:cxn>
                <a:cxn ang="0">
                  <a:pos x="13" y="33"/>
                </a:cxn>
                <a:cxn ang="0">
                  <a:pos x="10" y="29"/>
                </a:cxn>
                <a:cxn ang="0">
                  <a:pos x="7" y="25"/>
                </a:cxn>
                <a:cxn ang="0">
                  <a:pos x="4" y="21"/>
                </a:cxn>
                <a:cxn ang="0">
                  <a:pos x="2" y="18"/>
                </a:cxn>
                <a:cxn ang="0">
                  <a:pos x="1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1" y="5"/>
                </a:cxn>
              </a:cxnLst>
              <a:rect l="0" t="0" r="r" b="b"/>
              <a:pathLst>
                <a:path w="34" h="41">
                  <a:moveTo>
                    <a:pt x="1" y="5"/>
                  </a:moveTo>
                  <a:lnTo>
                    <a:pt x="1" y="2"/>
                  </a:lnTo>
                  <a:lnTo>
                    <a:pt x="3" y="1"/>
                  </a:lnTo>
                  <a:lnTo>
                    <a:pt x="5" y="0"/>
                  </a:lnTo>
                  <a:lnTo>
                    <a:pt x="8" y="1"/>
                  </a:lnTo>
                  <a:lnTo>
                    <a:pt x="11" y="1"/>
                  </a:lnTo>
                  <a:lnTo>
                    <a:pt x="14" y="3"/>
                  </a:lnTo>
                  <a:lnTo>
                    <a:pt x="17" y="6"/>
                  </a:lnTo>
                  <a:lnTo>
                    <a:pt x="21" y="10"/>
                  </a:lnTo>
                  <a:lnTo>
                    <a:pt x="24" y="13"/>
                  </a:lnTo>
                  <a:lnTo>
                    <a:pt x="27" y="16"/>
                  </a:lnTo>
                  <a:lnTo>
                    <a:pt x="30" y="20"/>
                  </a:lnTo>
                  <a:lnTo>
                    <a:pt x="32" y="24"/>
                  </a:lnTo>
                  <a:lnTo>
                    <a:pt x="34" y="31"/>
                  </a:lnTo>
                  <a:lnTo>
                    <a:pt x="34" y="37"/>
                  </a:lnTo>
                  <a:lnTo>
                    <a:pt x="33" y="39"/>
                  </a:lnTo>
                  <a:lnTo>
                    <a:pt x="31" y="40"/>
                  </a:lnTo>
                  <a:lnTo>
                    <a:pt x="29" y="40"/>
                  </a:lnTo>
                  <a:lnTo>
                    <a:pt x="27" y="41"/>
                  </a:lnTo>
                  <a:lnTo>
                    <a:pt x="23" y="39"/>
                  </a:lnTo>
                  <a:lnTo>
                    <a:pt x="20" y="38"/>
                  </a:lnTo>
                  <a:lnTo>
                    <a:pt x="17" y="35"/>
                  </a:lnTo>
                  <a:lnTo>
                    <a:pt x="13" y="33"/>
                  </a:lnTo>
                  <a:lnTo>
                    <a:pt x="10" y="29"/>
                  </a:lnTo>
                  <a:lnTo>
                    <a:pt x="7" y="25"/>
                  </a:lnTo>
                  <a:lnTo>
                    <a:pt x="4" y="21"/>
                  </a:lnTo>
                  <a:lnTo>
                    <a:pt x="2" y="18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0" y="7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2" name="Freeform 176"/>
            <p:cNvSpPr>
              <a:spLocks/>
            </p:cNvSpPr>
            <p:nvPr/>
          </p:nvSpPr>
          <p:spPr bwMode="auto">
            <a:xfrm>
              <a:off x="4644" y="382"/>
              <a:ext cx="39" cy="29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" y="6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7" y="1"/>
                </a:cxn>
                <a:cxn ang="0">
                  <a:pos x="9" y="0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20" y="2"/>
                </a:cxn>
                <a:cxn ang="0">
                  <a:pos x="24" y="2"/>
                </a:cxn>
                <a:cxn ang="0">
                  <a:pos x="28" y="4"/>
                </a:cxn>
                <a:cxn ang="0">
                  <a:pos x="31" y="6"/>
                </a:cxn>
                <a:cxn ang="0">
                  <a:pos x="34" y="9"/>
                </a:cxn>
                <a:cxn ang="0">
                  <a:pos x="35" y="11"/>
                </a:cxn>
                <a:cxn ang="0">
                  <a:pos x="37" y="14"/>
                </a:cxn>
                <a:cxn ang="0">
                  <a:pos x="38" y="17"/>
                </a:cxn>
                <a:cxn ang="0">
                  <a:pos x="39" y="20"/>
                </a:cxn>
                <a:cxn ang="0">
                  <a:pos x="37" y="22"/>
                </a:cxn>
                <a:cxn ang="0">
                  <a:pos x="37" y="24"/>
                </a:cxn>
                <a:cxn ang="0">
                  <a:pos x="34" y="26"/>
                </a:cxn>
                <a:cxn ang="0">
                  <a:pos x="32" y="28"/>
                </a:cxn>
                <a:cxn ang="0">
                  <a:pos x="29" y="28"/>
                </a:cxn>
                <a:cxn ang="0">
                  <a:pos x="26" y="29"/>
                </a:cxn>
                <a:cxn ang="0">
                  <a:pos x="22" y="28"/>
                </a:cxn>
                <a:cxn ang="0">
                  <a:pos x="18" y="28"/>
                </a:cxn>
                <a:cxn ang="0">
                  <a:pos x="14" y="26"/>
                </a:cxn>
                <a:cxn ang="0">
                  <a:pos x="11" y="24"/>
                </a:cxn>
                <a:cxn ang="0">
                  <a:pos x="7" y="22"/>
                </a:cxn>
                <a:cxn ang="0">
                  <a:pos x="5" y="20"/>
                </a:cxn>
                <a:cxn ang="0">
                  <a:pos x="3" y="17"/>
                </a:cxn>
                <a:cxn ang="0">
                  <a:pos x="1" y="14"/>
                </a:cxn>
                <a:cxn ang="0">
                  <a:pos x="0" y="11"/>
                </a:cxn>
                <a:cxn ang="0">
                  <a:pos x="0" y="9"/>
                </a:cxn>
              </a:cxnLst>
              <a:rect l="0" t="0" r="r" b="b"/>
              <a:pathLst>
                <a:path w="39" h="29">
                  <a:moveTo>
                    <a:pt x="0" y="9"/>
                  </a:moveTo>
                  <a:lnTo>
                    <a:pt x="1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7" y="1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20" y="2"/>
                  </a:lnTo>
                  <a:lnTo>
                    <a:pt x="24" y="2"/>
                  </a:lnTo>
                  <a:lnTo>
                    <a:pt x="28" y="4"/>
                  </a:lnTo>
                  <a:lnTo>
                    <a:pt x="31" y="6"/>
                  </a:lnTo>
                  <a:lnTo>
                    <a:pt x="34" y="9"/>
                  </a:lnTo>
                  <a:lnTo>
                    <a:pt x="35" y="11"/>
                  </a:lnTo>
                  <a:lnTo>
                    <a:pt x="37" y="14"/>
                  </a:lnTo>
                  <a:lnTo>
                    <a:pt x="38" y="17"/>
                  </a:lnTo>
                  <a:lnTo>
                    <a:pt x="39" y="20"/>
                  </a:lnTo>
                  <a:lnTo>
                    <a:pt x="37" y="22"/>
                  </a:lnTo>
                  <a:lnTo>
                    <a:pt x="37" y="24"/>
                  </a:lnTo>
                  <a:lnTo>
                    <a:pt x="34" y="26"/>
                  </a:lnTo>
                  <a:lnTo>
                    <a:pt x="32" y="28"/>
                  </a:lnTo>
                  <a:lnTo>
                    <a:pt x="29" y="28"/>
                  </a:lnTo>
                  <a:lnTo>
                    <a:pt x="26" y="29"/>
                  </a:lnTo>
                  <a:lnTo>
                    <a:pt x="22" y="28"/>
                  </a:lnTo>
                  <a:lnTo>
                    <a:pt x="18" y="28"/>
                  </a:lnTo>
                  <a:lnTo>
                    <a:pt x="14" y="26"/>
                  </a:lnTo>
                  <a:lnTo>
                    <a:pt x="11" y="24"/>
                  </a:lnTo>
                  <a:lnTo>
                    <a:pt x="7" y="22"/>
                  </a:lnTo>
                  <a:lnTo>
                    <a:pt x="5" y="20"/>
                  </a:lnTo>
                  <a:lnTo>
                    <a:pt x="3" y="17"/>
                  </a:lnTo>
                  <a:lnTo>
                    <a:pt x="1" y="14"/>
                  </a:lnTo>
                  <a:lnTo>
                    <a:pt x="0" y="11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3" name="Freeform 177"/>
            <p:cNvSpPr>
              <a:spLocks/>
            </p:cNvSpPr>
            <p:nvPr/>
          </p:nvSpPr>
          <p:spPr bwMode="auto">
            <a:xfrm>
              <a:off x="4660" y="364"/>
              <a:ext cx="28" cy="55"/>
            </a:xfrm>
            <a:custGeom>
              <a:avLst/>
              <a:gdLst/>
              <a:ahLst/>
              <a:cxnLst>
                <a:cxn ang="0">
                  <a:pos x="27" y="3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21" y="1"/>
                </a:cxn>
                <a:cxn ang="0">
                  <a:pos x="19" y="3"/>
                </a:cxn>
                <a:cxn ang="0">
                  <a:pos x="16" y="5"/>
                </a:cxn>
                <a:cxn ang="0">
                  <a:pos x="14" y="9"/>
                </a:cxn>
                <a:cxn ang="0">
                  <a:pos x="11" y="13"/>
                </a:cxn>
                <a:cxn ang="0">
                  <a:pos x="8" y="18"/>
                </a:cxn>
                <a:cxn ang="0">
                  <a:pos x="6" y="23"/>
                </a:cxn>
                <a:cxn ang="0">
                  <a:pos x="4" y="29"/>
                </a:cxn>
                <a:cxn ang="0">
                  <a:pos x="2" y="34"/>
                </a:cxn>
                <a:cxn ang="0">
                  <a:pos x="1" y="40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1" y="51"/>
                </a:cxn>
                <a:cxn ang="0">
                  <a:pos x="2" y="54"/>
                </a:cxn>
                <a:cxn ang="0">
                  <a:pos x="3" y="55"/>
                </a:cxn>
                <a:cxn ang="0">
                  <a:pos x="5" y="55"/>
                </a:cxn>
                <a:cxn ang="0">
                  <a:pos x="7" y="54"/>
                </a:cxn>
                <a:cxn ang="0">
                  <a:pos x="10" y="53"/>
                </a:cxn>
                <a:cxn ang="0">
                  <a:pos x="12" y="49"/>
                </a:cxn>
                <a:cxn ang="0">
                  <a:pos x="15" y="46"/>
                </a:cxn>
                <a:cxn ang="0">
                  <a:pos x="18" y="41"/>
                </a:cxn>
                <a:cxn ang="0">
                  <a:pos x="21" y="37"/>
                </a:cxn>
                <a:cxn ang="0">
                  <a:pos x="23" y="31"/>
                </a:cxn>
                <a:cxn ang="0">
                  <a:pos x="25" y="25"/>
                </a:cxn>
                <a:cxn ang="0">
                  <a:pos x="26" y="20"/>
                </a:cxn>
                <a:cxn ang="0">
                  <a:pos x="27" y="16"/>
                </a:cxn>
                <a:cxn ang="0">
                  <a:pos x="28" y="11"/>
                </a:cxn>
                <a:cxn ang="0">
                  <a:pos x="28" y="8"/>
                </a:cxn>
                <a:cxn ang="0">
                  <a:pos x="28" y="4"/>
                </a:cxn>
                <a:cxn ang="0">
                  <a:pos x="27" y="3"/>
                </a:cxn>
              </a:cxnLst>
              <a:rect l="0" t="0" r="r" b="b"/>
              <a:pathLst>
                <a:path w="28" h="55">
                  <a:moveTo>
                    <a:pt x="27" y="3"/>
                  </a:moveTo>
                  <a:lnTo>
                    <a:pt x="26" y="0"/>
                  </a:lnTo>
                  <a:lnTo>
                    <a:pt x="24" y="0"/>
                  </a:lnTo>
                  <a:lnTo>
                    <a:pt x="21" y="1"/>
                  </a:lnTo>
                  <a:lnTo>
                    <a:pt x="19" y="3"/>
                  </a:lnTo>
                  <a:lnTo>
                    <a:pt x="16" y="5"/>
                  </a:lnTo>
                  <a:lnTo>
                    <a:pt x="14" y="9"/>
                  </a:lnTo>
                  <a:lnTo>
                    <a:pt x="11" y="13"/>
                  </a:lnTo>
                  <a:lnTo>
                    <a:pt x="8" y="18"/>
                  </a:lnTo>
                  <a:lnTo>
                    <a:pt x="6" y="23"/>
                  </a:lnTo>
                  <a:lnTo>
                    <a:pt x="4" y="29"/>
                  </a:lnTo>
                  <a:lnTo>
                    <a:pt x="2" y="34"/>
                  </a:lnTo>
                  <a:lnTo>
                    <a:pt x="1" y="40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1" y="51"/>
                  </a:lnTo>
                  <a:lnTo>
                    <a:pt x="2" y="54"/>
                  </a:lnTo>
                  <a:lnTo>
                    <a:pt x="3" y="55"/>
                  </a:lnTo>
                  <a:lnTo>
                    <a:pt x="5" y="55"/>
                  </a:lnTo>
                  <a:lnTo>
                    <a:pt x="7" y="54"/>
                  </a:lnTo>
                  <a:lnTo>
                    <a:pt x="10" y="53"/>
                  </a:lnTo>
                  <a:lnTo>
                    <a:pt x="12" y="49"/>
                  </a:lnTo>
                  <a:lnTo>
                    <a:pt x="15" y="46"/>
                  </a:lnTo>
                  <a:lnTo>
                    <a:pt x="18" y="41"/>
                  </a:lnTo>
                  <a:lnTo>
                    <a:pt x="21" y="37"/>
                  </a:lnTo>
                  <a:lnTo>
                    <a:pt x="23" y="31"/>
                  </a:lnTo>
                  <a:lnTo>
                    <a:pt x="25" y="25"/>
                  </a:lnTo>
                  <a:lnTo>
                    <a:pt x="26" y="20"/>
                  </a:lnTo>
                  <a:lnTo>
                    <a:pt x="27" y="16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3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4" name="Freeform 178"/>
            <p:cNvSpPr>
              <a:spLocks/>
            </p:cNvSpPr>
            <p:nvPr/>
          </p:nvSpPr>
          <p:spPr bwMode="auto">
            <a:xfrm>
              <a:off x="4534" y="359"/>
              <a:ext cx="35" cy="4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2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8" y="0"/>
                </a:cxn>
                <a:cxn ang="0">
                  <a:pos x="11" y="1"/>
                </a:cxn>
                <a:cxn ang="0">
                  <a:pos x="14" y="3"/>
                </a:cxn>
                <a:cxn ang="0">
                  <a:pos x="17" y="5"/>
                </a:cxn>
                <a:cxn ang="0">
                  <a:pos x="21" y="9"/>
                </a:cxn>
                <a:cxn ang="0">
                  <a:pos x="24" y="12"/>
                </a:cxn>
                <a:cxn ang="0">
                  <a:pos x="27" y="16"/>
                </a:cxn>
                <a:cxn ang="0">
                  <a:pos x="30" y="19"/>
                </a:cxn>
                <a:cxn ang="0">
                  <a:pos x="32" y="23"/>
                </a:cxn>
                <a:cxn ang="0">
                  <a:pos x="33" y="27"/>
                </a:cxn>
                <a:cxn ang="0">
                  <a:pos x="35" y="31"/>
                </a:cxn>
                <a:cxn ang="0">
                  <a:pos x="35" y="34"/>
                </a:cxn>
                <a:cxn ang="0">
                  <a:pos x="35" y="37"/>
                </a:cxn>
                <a:cxn ang="0">
                  <a:pos x="33" y="38"/>
                </a:cxn>
                <a:cxn ang="0">
                  <a:pos x="31" y="40"/>
                </a:cxn>
                <a:cxn ang="0">
                  <a:pos x="29" y="40"/>
                </a:cxn>
                <a:cxn ang="0">
                  <a:pos x="27" y="40"/>
                </a:cxn>
                <a:cxn ang="0">
                  <a:pos x="23" y="39"/>
                </a:cxn>
                <a:cxn ang="0">
                  <a:pos x="20" y="38"/>
                </a:cxn>
                <a:cxn ang="0">
                  <a:pos x="17" y="35"/>
                </a:cxn>
                <a:cxn ang="0">
                  <a:pos x="14" y="32"/>
                </a:cxn>
                <a:cxn ang="0">
                  <a:pos x="10" y="28"/>
                </a:cxn>
                <a:cxn ang="0">
                  <a:pos x="7" y="25"/>
                </a:cxn>
                <a:cxn ang="0">
                  <a:pos x="4" y="21"/>
                </a:cxn>
                <a:cxn ang="0">
                  <a:pos x="2" y="17"/>
                </a:cxn>
                <a:cxn ang="0">
                  <a:pos x="1" y="13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0" y="4"/>
                </a:cxn>
              </a:cxnLst>
              <a:rect l="0" t="0" r="r" b="b"/>
              <a:pathLst>
                <a:path w="35" h="40">
                  <a:moveTo>
                    <a:pt x="0" y="4"/>
                  </a:moveTo>
                  <a:lnTo>
                    <a:pt x="1" y="2"/>
                  </a:lnTo>
                  <a:lnTo>
                    <a:pt x="3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11" y="1"/>
                  </a:lnTo>
                  <a:lnTo>
                    <a:pt x="14" y="3"/>
                  </a:lnTo>
                  <a:lnTo>
                    <a:pt x="17" y="5"/>
                  </a:lnTo>
                  <a:lnTo>
                    <a:pt x="21" y="9"/>
                  </a:lnTo>
                  <a:lnTo>
                    <a:pt x="24" y="12"/>
                  </a:lnTo>
                  <a:lnTo>
                    <a:pt x="27" y="16"/>
                  </a:lnTo>
                  <a:lnTo>
                    <a:pt x="30" y="19"/>
                  </a:lnTo>
                  <a:lnTo>
                    <a:pt x="32" y="23"/>
                  </a:lnTo>
                  <a:lnTo>
                    <a:pt x="33" y="27"/>
                  </a:lnTo>
                  <a:lnTo>
                    <a:pt x="35" y="31"/>
                  </a:lnTo>
                  <a:lnTo>
                    <a:pt x="35" y="34"/>
                  </a:lnTo>
                  <a:lnTo>
                    <a:pt x="35" y="37"/>
                  </a:lnTo>
                  <a:lnTo>
                    <a:pt x="33" y="38"/>
                  </a:lnTo>
                  <a:lnTo>
                    <a:pt x="31" y="40"/>
                  </a:lnTo>
                  <a:lnTo>
                    <a:pt x="29" y="40"/>
                  </a:lnTo>
                  <a:lnTo>
                    <a:pt x="27" y="40"/>
                  </a:lnTo>
                  <a:lnTo>
                    <a:pt x="23" y="39"/>
                  </a:lnTo>
                  <a:lnTo>
                    <a:pt x="20" y="38"/>
                  </a:lnTo>
                  <a:lnTo>
                    <a:pt x="17" y="35"/>
                  </a:lnTo>
                  <a:lnTo>
                    <a:pt x="14" y="32"/>
                  </a:lnTo>
                  <a:lnTo>
                    <a:pt x="10" y="28"/>
                  </a:lnTo>
                  <a:lnTo>
                    <a:pt x="7" y="25"/>
                  </a:lnTo>
                  <a:lnTo>
                    <a:pt x="4" y="21"/>
                  </a:lnTo>
                  <a:lnTo>
                    <a:pt x="2" y="17"/>
                  </a:lnTo>
                  <a:lnTo>
                    <a:pt x="1" y="13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5" name="Freeform 179"/>
            <p:cNvSpPr>
              <a:spLocks/>
            </p:cNvSpPr>
            <p:nvPr/>
          </p:nvSpPr>
          <p:spPr bwMode="auto">
            <a:xfrm>
              <a:off x="4622" y="251"/>
              <a:ext cx="28" cy="54"/>
            </a:xfrm>
            <a:custGeom>
              <a:avLst/>
              <a:gdLst/>
              <a:ahLst/>
              <a:cxnLst>
                <a:cxn ang="0">
                  <a:pos x="27" y="2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1" y="1"/>
                </a:cxn>
                <a:cxn ang="0">
                  <a:pos x="19" y="3"/>
                </a:cxn>
                <a:cxn ang="0">
                  <a:pos x="16" y="5"/>
                </a:cxn>
                <a:cxn ang="0">
                  <a:pos x="14" y="9"/>
                </a:cxn>
                <a:cxn ang="0">
                  <a:pos x="11" y="13"/>
                </a:cxn>
                <a:cxn ang="0">
                  <a:pos x="8" y="19"/>
                </a:cxn>
                <a:cxn ang="0">
                  <a:pos x="6" y="24"/>
                </a:cxn>
                <a:cxn ang="0">
                  <a:pos x="4" y="29"/>
                </a:cxn>
                <a:cxn ang="0">
                  <a:pos x="2" y="34"/>
                </a:cxn>
                <a:cxn ang="0">
                  <a:pos x="1" y="39"/>
                </a:cxn>
                <a:cxn ang="0">
                  <a:pos x="0" y="43"/>
                </a:cxn>
                <a:cxn ang="0">
                  <a:pos x="0" y="47"/>
                </a:cxn>
                <a:cxn ang="0">
                  <a:pos x="0" y="50"/>
                </a:cxn>
                <a:cxn ang="0">
                  <a:pos x="1" y="53"/>
                </a:cxn>
                <a:cxn ang="0">
                  <a:pos x="2" y="54"/>
                </a:cxn>
                <a:cxn ang="0">
                  <a:pos x="4" y="54"/>
                </a:cxn>
                <a:cxn ang="0">
                  <a:pos x="6" y="53"/>
                </a:cxn>
                <a:cxn ang="0">
                  <a:pos x="9" y="52"/>
                </a:cxn>
                <a:cxn ang="0">
                  <a:pos x="11" y="49"/>
                </a:cxn>
                <a:cxn ang="0">
                  <a:pos x="14" y="46"/>
                </a:cxn>
                <a:cxn ang="0">
                  <a:pos x="17" y="41"/>
                </a:cxn>
                <a:cxn ang="0">
                  <a:pos x="20" y="37"/>
                </a:cxn>
                <a:cxn ang="0">
                  <a:pos x="22" y="31"/>
                </a:cxn>
                <a:cxn ang="0">
                  <a:pos x="24" y="26"/>
                </a:cxn>
                <a:cxn ang="0">
                  <a:pos x="26" y="20"/>
                </a:cxn>
                <a:cxn ang="0">
                  <a:pos x="27" y="16"/>
                </a:cxn>
                <a:cxn ang="0">
                  <a:pos x="28" y="11"/>
                </a:cxn>
                <a:cxn ang="0">
                  <a:pos x="28" y="7"/>
                </a:cxn>
                <a:cxn ang="0">
                  <a:pos x="28" y="4"/>
                </a:cxn>
                <a:cxn ang="0">
                  <a:pos x="27" y="2"/>
                </a:cxn>
              </a:cxnLst>
              <a:rect l="0" t="0" r="r" b="b"/>
              <a:pathLst>
                <a:path w="28" h="54">
                  <a:moveTo>
                    <a:pt x="27" y="2"/>
                  </a:moveTo>
                  <a:lnTo>
                    <a:pt x="25" y="0"/>
                  </a:lnTo>
                  <a:lnTo>
                    <a:pt x="23" y="0"/>
                  </a:lnTo>
                  <a:lnTo>
                    <a:pt x="21" y="1"/>
                  </a:lnTo>
                  <a:lnTo>
                    <a:pt x="19" y="3"/>
                  </a:lnTo>
                  <a:lnTo>
                    <a:pt x="16" y="5"/>
                  </a:lnTo>
                  <a:lnTo>
                    <a:pt x="14" y="9"/>
                  </a:lnTo>
                  <a:lnTo>
                    <a:pt x="11" y="13"/>
                  </a:lnTo>
                  <a:lnTo>
                    <a:pt x="8" y="19"/>
                  </a:lnTo>
                  <a:lnTo>
                    <a:pt x="6" y="24"/>
                  </a:lnTo>
                  <a:lnTo>
                    <a:pt x="4" y="29"/>
                  </a:lnTo>
                  <a:lnTo>
                    <a:pt x="2" y="34"/>
                  </a:lnTo>
                  <a:lnTo>
                    <a:pt x="1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0" y="50"/>
                  </a:lnTo>
                  <a:lnTo>
                    <a:pt x="1" y="53"/>
                  </a:lnTo>
                  <a:lnTo>
                    <a:pt x="2" y="54"/>
                  </a:lnTo>
                  <a:lnTo>
                    <a:pt x="4" y="54"/>
                  </a:lnTo>
                  <a:lnTo>
                    <a:pt x="6" y="53"/>
                  </a:lnTo>
                  <a:lnTo>
                    <a:pt x="9" y="52"/>
                  </a:lnTo>
                  <a:lnTo>
                    <a:pt x="11" y="49"/>
                  </a:lnTo>
                  <a:lnTo>
                    <a:pt x="14" y="46"/>
                  </a:lnTo>
                  <a:lnTo>
                    <a:pt x="17" y="41"/>
                  </a:lnTo>
                  <a:lnTo>
                    <a:pt x="20" y="37"/>
                  </a:lnTo>
                  <a:lnTo>
                    <a:pt x="22" y="31"/>
                  </a:lnTo>
                  <a:lnTo>
                    <a:pt x="24" y="26"/>
                  </a:lnTo>
                  <a:lnTo>
                    <a:pt x="26" y="20"/>
                  </a:lnTo>
                  <a:lnTo>
                    <a:pt x="27" y="16"/>
                  </a:lnTo>
                  <a:lnTo>
                    <a:pt x="28" y="11"/>
                  </a:lnTo>
                  <a:lnTo>
                    <a:pt x="28" y="7"/>
                  </a:lnTo>
                  <a:lnTo>
                    <a:pt x="28" y="4"/>
                  </a:lnTo>
                  <a:lnTo>
                    <a:pt x="27" y="2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6" name="Freeform 180"/>
            <p:cNvSpPr>
              <a:spLocks/>
            </p:cNvSpPr>
            <p:nvPr/>
          </p:nvSpPr>
          <p:spPr bwMode="auto">
            <a:xfrm>
              <a:off x="4680" y="313"/>
              <a:ext cx="21" cy="63"/>
            </a:xfrm>
            <a:custGeom>
              <a:avLst/>
              <a:gdLst/>
              <a:ahLst/>
              <a:cxnLst>
                <a:cxn ang="0">
                  <a:pos x="18" y="1"/>
                </a:cxn>
                <a:cxn ang="0">
                  <a:pos x="16" y="0"/>
                </a:cxn>
                <a:cxn ang="0">
                  <a:pos x="15" y="1"/>
                </a:cxn>
                <a:cxn ang="0">
                  <a:pos x="12" y="3"/>
                </a:cxn>
                <a:cxn ang="0">
                  <a:pos x="10" y="6"/>
                </a:cxn>
                <a:cxn ang="0">
                  <a:pos x="8" y="9"/>
                </a:cxn>
                <a:cxn ang="0">
                  <a:pos x="6" y="15"/>
                </a:cxn>
                <a:cxn ang="0">
                  <a:pos x="4" y="20"/>
                </a:cxn>
                <a:cxn ang="0">
                  <a:pos x="3" y="27"/>
                </a:cxn>
                <a:cxn ang="0">
                  <a:pos x="2" y="33"/>
                </a:cxn>
                <a:cxn ang="0">
                  <a:pos x="1" y="39"/>
                </a:cxn>
                <a:cxn ang="0">
                  <a:pos x="0" y="45"/>
                </a:cxn>
                <a:cxn ang="0">
                  <a:pos x="0" y="50"/>
                </a:cxn>
                <a:cxn ang="0">
                  <a:pos x="0" y="54"/>
                </a:cxn>
                <a:cxn ang="0">
                  <a:pos x="1" y="59"/>
                </a:cxn>
                <a:cxn ang="0">
                  <a:pos x="2" y="61"/>
                </a:cxn>
                <a:cxn ang="0">
                  <a:pos x="3" y="63"/>
                </a:cxn>
                <a:cxn ang="0">
                  <a:pos x="6" y="62"/>
                </a:cxn>
                <a:cxn ang="0">
                  <a:pos x="10" y="57"/>
                </a:cxn>
                <a:cxn ang="0">
                  <a:pos x="12" y="52"/>
                </a:cxn>
                <a:cxn ang="0">
                  <a:pos x="15" y="48"/>
                </a:cxn>
                <a:cxn ang="0">
                  <a:pos x="16" y="42"/>
                </a:cxn>
                <a:cxn ang="0">
                  <a:pos x="18" y="37"/>
                </a:cxn>
                <a:cxn ang="0">
                  <a:pos x="19" y="30"/>
                </a:cxn>
                <a:cxn ang="0">
                  <a:pos x="20" y="24"/>
                </a:cxn>
                <a:cxn ang="0">
                  <a:pos x="20" y="18"/>
                </a:cxn>
                <a:cxn ang="0">
                  <a:pos x="21" y="13"/>
                </a:cxn>
                <a:cxn ang="0">
                  <a:pos x="20" y="7"/>
                </a:cxn>
                <a:cxn ang="0">
                  <a:pos x="20" y="4"/>
                </a:cxn>
                <a:cxn ang="0">
                  <a:pos x="19" y="1"/>
                </a:cxn>
                <a:cxn ang="0">
                  <a:pos x="18" y="1"/>
                </a:cxn>
              </a:cxnLst>
              <a:rect l="0" t="0" r="r" b="b"/>
              <a:pathLst>
                <a:path w="21" h="63">
                  <a:moveTo>
                    <a:pt x="18" y="1"/>
                  </a:moveTo>
                  <a:lnTo>
                    <a:pt x="16" y="0"/>
                  </a:lnTo>
                  <a:lnTo>
                    <a:pt x="15" y="1"/>
                  </a:lnTo>
                  <a:lnTo>
                    <a:pt x="12" y="3"/>
                  </a:lnTo>
                  <a:lnTo>
                    <a:pt x="10" y="6"/>
                  </a:lnTo>
                  <a:lnTo>
                    <a:pt x="8" y="9"/>
                  </a:lnTo>
                  <a:lnTo>
                    <a:pt x="6" y="15"/>
                  </a:lnTo>
                  <a:lnTo>
                    <a:pt x="4" y="20"/>
                  </a:lnTo>
                  <a:lnTo>
                    <a:pt x="3" y="27"/>
                  </a:lnTo>
                  <a:lnTo>
                    <a:pt x="2" y="33"/>
                  </a:lnTo>
                  <a:lnTo>
                    <a:pt x="1" y="39"/>
                  </a:lnTo>
                  <a:lnTo>
                    <a:pt x="0" y="45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1" y="59"/>
                  </a:lnTo>
                  <a:lnTo>
                    <a:pt x="2" y="61"/>
                  </a:lnTo>
                  <a:lnTo>
                    <a:pt x="3" y="63"/>
                  </a:lnTo>
                  <a:lnTo>
                    <a:pt x="6" y="62"/>
                  </a:lnTo>
                  <a:lnTo>
                    <a:pt x="10" y="57"/>
                  </a:lnTo>
                  <a:lnTo>
                    <a:pt x="12" y="52"/>
                  </a:lnTo>
                  <a:lnTo>
                    <a:pt x="15" y="48"/>
                  </a:lnTo>
                  <a:lnTo>
                    <a:pt x="16" y="42"/>
                  </a:lnTo>
                  <a:lnTo>
                    <a:pt x="18" y="37"/>
                  </a:lnTo>
                  <a:lnTo>
                    <a:pt x="19" y="30"/>
                  </a:lnTo>
                  <a:lnTo>
                    <a:pt x="20" y="24"/>
                  </a:lnTo>
                  <a:lnTo>
                    <a:pt x="20" y="18"/>
                  </a:lnTo>
                  <a:lnTo>
                    <a:pt x="21" y="13"/>
                  </a:lnTo>
                  <a:lnTo>
                    <a:pt x="20" y="7"/>
                  </a:lnTo>
                  <a:lnTo>
                    <a:pt x="20" y="4"/>
                  </a:lnTo>
                  <a:lnTo>
                    <a:pt x="19" y="1"/>
                  </a:lnTo>
                  <a:lnTo>
                    <a:pt x="18" y="1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7" name="Freeform 181"/>
            <p:cNvSpPr>
              <a:spLocks/>
            </p:cNvSpPr>
            <p:nvPr/>
          </p:nvSpPr>
          <p:spPr bwMode="auto">
            <a:xfrm>
              <a:off x="4620" y="337"/>
              <a:ext cx="30" cy="5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7" y="1"/>
                </a:cxn>
                <a:cxn ang="0">
                  <a:pos x="9" y="3"/>
                </a:cxn>
                <a:cxn ang="0">
                  <a:pos x="12" y="5"/>
                </a:cxn>
                <a:cxn ang="0">
                  <a:pos x="15" y="9"/>
                </a:cxn>
                <a:cxn ang="0">
                  <a:pos x="18" y="13"/>
                </a:cxn>
                <a:cxn ang="0">
                  <a:pos x="21" y="19"/>
                </a:cxn>
                <a:cxn ang="0">
                  <a:pos x="23" y="24"/>
                </a:cxn>
                <a:cxn ang="0">
                  <a:pos x="25" y="28"/>
                </a:cxn>
                <a:cxn ang="0">
                  <a:pos x="27" y="33"/>
                </a:cxn>
                <a:cxn ang="0">
                  <a:pos x="28" y="39"/>
                </a:cxn>
                <a:cxn ang="0">
                  <a:pos x="29" y="43"/>
                </a:cxn>
                <a:cxn ang="0">
                  <a:pos x="30" y="47"/>
                </a:cxn>
                <a:cxn ang="0">
                  <a:pos x="29" y="50"/>
                </a:cxn>
                <a:cxn ang="0">
                  <a:pos x="28" y="53"/>
                </a:cxn>
                <a:cxn ang="0">
                  <a:pos x="27" y="54"/>
                </a:cxn>
                <a:cxn ang="0">
                  <a:pos x="25" y="54"/>
                </a:cxn>
                <a:cxn ang="0">
                  <a:pos x="22" y="53"/>
                </a:cxn>
                <a:cxn ang="0">
                  <a:pos x="20" y="52"/>
                </a:cxn>
                <a:cxn ang="0">
                  <a:pos x="17" y="49"/>
                </a:cxn>
                <a:cxn ang="0">
                  <a:pos x="15" y="45"/>
                </a:cxn>
                <a:cxn ang="0">
                  <a:pos x="12" y="41"/>
                </a:cxn>
                <a:cxn ang="0">
                  <a:pos x="9" y="37"/>
                </a:cxn>
                <a:cxn ang="0">
                  <a:pos x="6" y="31"/>
                </a:cxn>
                <a:cxn ang="0">
                  <a:pos x="5" y="26"/>
                </a:cxn>
                <a:cxn ang="0">
                  <a:pos x="3" y="20"/>
                </a:cxn>
                <a:cxn ang="0">
                  <a:pos x="2" y="16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2" y="3"/>
                </a:cxn>
              </a:cxnLst>
              <a:rect l="0" t="0" r="r" b="b"/>
              <a:pathLst>
                <a:path w="30" h="54">
                  <a:moveTo>
                    <a:pt x="2" y="3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1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5" y="9"/>
                  </a:lnTo>
                  <a:lnTo>
                    <a:pt x="18" y="13"/>
                  </a:lnTo>
                  <a:lnTo>
                    <a:pt x="21" y="19"/>
                  </a:lnTo>
                  <a:lnTo>
                    <a:pt x="23" y="24"/>
                  </a:lnTo>
                  <a:lnTo>
                    <a:pt x="25" y="28"/>
                  </a:lnTo>
                  <a:lnTo>
                    <a:pt x="27" y="33"/>
                  </a:lnTo>
                  <a:lnTo>
                    <a:pt x="28" y="39"/>
                  </a:lnTo>
                  <a:lnTo>
                    <a:pt x="29" y="43"/>
                  </a:lnTo>
                  <a:lnTo>
                    <a:pt x="30" y="47"/>
                  </a:lnTo>
                  <a:lnTo>
                    <a:pt x="29" y="50"/>
                  </a:lnTo>
                  <a:lnTo>
                    <a:pt x="28" y="53"/>
                  </a:lnTo>
                  <a:lnTo>
                    <a:pt x="27" y="54"/>
                  </a:lnTo>
                  <a:lnTo>
                    <a:pt x="25" y="54"/>
                  </a:lnTo>
                  <a:lnTo>
                    <a:pt x="22" y="53"/>
                  </a:lnTo>
                  <a:lnTo>
                    <a:pt x="20" y="52"/>
                  </a:lnTo>
                  <a:lnTo>
                    <a:pt x="17" y="49"/>
                  </a:lnTo>
                  <a:lnTo>
                    <a:pt x="15" y="45"/>
                  </a:lnTo>
                  <a:lnTo>
                    <a:pt x="12" y="41"/>
                  </a:lnTo>
                  <a:lnTo>
                    <a:pt x="9" y="37"/>
                  </a:lnTo>
                  <a:lnTo>
                    <a:pt x="6" y="31"/>
                  </a:lnTo>
                  <a:lnTo>
                    <a:pt x="5" y="26"/>
                  </a:lnTo>
                  <a:lnTo>
                    <a:pt x="3" y="20"/>
                  </a:lnTo>
                  <a:lnTo>
                    <a:pt x="2" y="16"/>
                  </a:lnTo>
                  <a:lnTo>
                    <a:pt x="0" y="11"/>
                  </a:lnTo>
                  <a:lnTo>
                    <a:pt x="0" y="8"/>
                  </a:lnTo>
                  <a:lnTo>
                    <a:pt x="1" y="5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8" name="Freeform 182"/>
            <p:cNvSpPr>
              <a:spLocks/>
            </p:cNvSpPr>
            <p:nvPr/>
          </p:nvSpPr>
          <p:spPr bwMode="auto">
            <a:xfrm>
              <a:off x="4607" y="374"/>
              <a:ext cx="28" cy="54"/>
            </a:xfrm>
            <a:custGeom>
              <a:avLst/>
              <a:gdLst/>
              <a:ahLst/>
              <a:cxnLst>
                <a:cxn ang="0">
                  <a:pos x="27" y="2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21" y="1"/>
                </a:cxn>
                <a:cxn ang="0">
                  <a:pos x="19" y="4"/>
                </a:cxn>
                <a:cxn ang="0">
                  <a:pos x="16" y="6"/>
                </a:cxn>
                <a:cxn ang="0">
                  <a:pos x="13" y="9"/>
                </a:cxn>
                <a:cxn ang="0">
                  <a:pos x="11" y="13"/>
                </a:cxn>
                <a:cxn ang="0">
                  <a:pos x="8" y="19"/>
                </a:cxn>
                <a:cxn ang="0">
                  <a:pos x="5" y="24"/>
                </a:cxn>
                <a:cxn ang="0">
                  <a:pos x="4" y="29"/>
                </a:cxn>
                <a:cxn ang="0">
                  <a:pos x="2" y="34"/>
                </a:cxn>
                <a:cxn ang="0">
                  <a:pos x="1" y="39"/>
                </a:cxn>
                <a:cxn ang="0">
                  <a:pos x="0" y="43"/>
                </a:cxn>
                <a:cxn ang="0">
                  <a:pos x="0" y="47"/>
                </a:cxn>
                <a:cxn ang="0">
                  <a:pos x="0" y="51"/>
                </a:cxn>
                <a:cxn ang="0">
                  <a:pos x="2" y="53"/>
                </a:cxn>
                <a:cxn ang="0">
                  <a:pos x="3" y="54"/>
                </a:cxn>
                <a:cxn ang="0">
                  <a:pos x="5" y="54"/>
                </a:cxn>
                <a:cxn ang="0">
                  <a:pos x="7" y="53"/>
                </a:cxn>
                <a:cxn ang="0">
                  <a:pos x="9" y="52"/>
                </a:cxn>
                <a:cxn ang="0">
                  <a:pos x="12" y="49"/>
                </a:cxn>
                <a:cxn ang="0">
                  <a:pos x="15" y="45"/>
                </a:cxn>
                <a:cxn ang="0">
                  <a:pos x="17" y="40"/>
                </a:cxn>
                <a:cxn ang="0">
                  <a:pos x="20" y="36"/>
                </a:cxn>
                <a:cxn ang="0">
                  <a:pos x="22" y="31"/>
                </a:cxn>
                <a:cxn ang="0">
                  <a:pos x="24" y="25"/>
                </a:cxn>
                <a:cxn ang="0">
                  <a:pos x="26" y="20"/>
                </a:cxn>
                <a:cxn ang="0">
                  <a:pos x="27" y="16"/>
                </a:cxn>
                <a:cxn ang="0">
                  <a:pos x="28" y="11"/>
                </a:cxn>
                <a:cxn ang="0">
                  <a:pos x="28" y="7"/>
                </a:cxn>
                <a:cxn ang="0">
                  <a:pos x="28" y="4"/>
                </a:cxn>
                <a:cxn ang="0">
                  <a:pos x="27" y="2"/>
                </a:cxn>
              </a:cxnLst>
              <a:rect l="0" t="0" r="r" b="b"/>
              <a:pathLst>
                <a:path w="28" h="54">
                  <a:moveTo>
                    <a:pt x="27" y="2"/>
                  </a:moveTo>
                  <a:lnTo>
                    <a:pt x="26" y="0"/>
                  </a:lnTo>
                  <a:lnTo>
                    <a:pt x="24" y="0"/>
                  </a:lnTo>
                  <a:lnTo>
                    <a:pt x="21" y="1"/>
                  </a:lnTo>
                  <a:lnTo>
                    <a:pt x="19" y="4"/>
                  </a:lnTo>
                  <a:lnTo>
                    <a:pt x="16" y="6"/>
                  </a:lnTo>
                  <a:lnTo>
                    <a:pt x="13" y="9"/>
                  </a:lnTo>
                  <a:lnTo>
                    <a:pt x="11" y="13"/>
                  </a:lnTo>
                  <a:lnTo>
                    <a:pt x="8" y="19"/>
                  </a:lnTo>
                  <a:lnTo>
                    <a:pt x="5" y="24"/>
                  </a:lnTo>
                  <a:lnTo>
                    <a:pt x="4" y="29"/>
                  </a:lnTo>
                  <a:lnTo>
                    <a:pt x="2" y="34"/>
                  </a:lnTo>
                  <a:lnTo>
                    <a:pt x="1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0" y="51"/>
                  </a:lnTo>
                  <a:lnTo>
                    <a:pt x="2" y="53"/>
                  </a:lnTo>
                  <a:lnTo>
                    <a:pt x="3" y="54"/>
                  </a:lnTo>
                  <a:lnTo>
                    <a:pt x="5" y="54"/>
                  </a:lnTo>
                  <a:lnTo>
                    <a:pt x="7" y="53"/>
                  </a:lnTo>
                  <a:lnTo>
                    <a:pt x="9" y="52"/>
                  </a:lnTo>
                  <a:lnTo>
                    <a:pt x="12" y="49"/>
                  </a:lnTo>
                  <a:lnTo>
                    <a:pt x="15" y="45"/>
                  </a:lnTo>
                  <a:lnTo>
                    <a:pt x="17" y="40"/>
                  </a:lnTo>
                  <a:lnTo>
                    <a:pt x="20" y="36"/>
                  </a:lnTo>
                  <a:lnTo>
                    <a:pt x="22" y="31"/>
                  </a:lnTo>
                  <a:lnTo>
                    <a:pt x="24" y="25"/>
                  </a:lnTo>
                  <a:lnTo>
                    <a:pt x="26" y="20"/>
                  </a:lnTo>
                  <a:lnTo>
                    <a:pt x="27" y="16"/>
                  </a:lnTo>
                  <a:lnTo>
                    <a:pt x="28" y="11"/>
                  </a:lnTo>
                  <a:lnTo>
                    <a:pt x="28" y="7"/>
                  </a:lnTo>
                  <a:lnTo>
                    <a:pt x="28" y="4"/>
                  </a:lnTo>
                  <a:lnTo>
                    <a:pt x="27" y="2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9" name="Freeform 183"/>
            <p:cNvSpPr>
              <a:spLocks/>
            </p:cNvSpPr>
            <p:nvPr/>
          </p:nvSpPr>
          <p:spPr bwMode="auto">
            <a:xfrm>
              <a:off x="4707" y="383"/>
              <a:ext cx="34" cy="4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" y="3"/>
                </a:cxn>
                <a:cxn ang="0">
                  <a:pos x="3" y="1"/>
                </a:cxn>
                <a:cxn ang="0">
                  <a:pos x="5" y="0"/>
                </a:cxn>
                <a:cxn ang="0">
                  <a:pos x="8" y="1"/>
                </a:cxn>
                <a:cxn ang="0">
                  <a:pos x="10" y="1"/>
                </a:cxn>
                <a:cxn ang="0">
                  <a:pos x="14" y="4"/>
                </a:cxn>
                <a:cxn ang="0">
                  <a:pos x="17" y="6"/>
                </a:cxn>
                <a:cxn ang="0">
                  <a:pos x="21" y="9"/>
                </a:cxn>
                <a:cxn ang="0">
                  <a:pos x="24" y="12"/>
                </a:cxn>
                <a:cxn ang="0">
                  <a:pos x="27" y="16"/>
                </a:cxn>
                <a:cxn ang="0">
                  <a:pos x="29" y="19"/>
                </a:cxn>
                <a:cxn ang="0">
                  <a:pos x="32" y="23"/>
                </a:cxn>
                <a:cxn ang="0">
                  <a:pos x="33" y="27"/>
                </a:cxn>
                <a:cxn ang="0">
                  <a:pos x="34" y="31"/>
                </a:cxn>
                <a:cxn ang="0">
                  <a:pos x="34" y="34"/>
                </a:cxn>
                <a:cxn ang="0">
                  <a:pos x="34" y="37"/>
                </a:cxn>
                <a:cxn ang="0">
                  <a:pos x="33" y="38"/>
                </a:cxn>
                <a:cxn ang="0">
                  <a:pos x="31" y="40"/>
                </a:cxn>
                <a:cxn ang="0">
                  <a:pos x="29" y="40"/>
                </a:cxn>
                <a:cxn ang="0">
                  <a:pos x="27" y="40"/>
                </a:cxn>
                <a:cxn ang="0">
                  <a:pos x="23" y="39"/>
                </a:cxn>
                <a:cxn ang="0">
                  <a:pos x="20" y="38"/>
                </a:cxn>
                <a:cxn ang="0">
                  <a:pos x="17" y="35"/>
                </a:cxn>
                <a:cxn ang="0">
                  <a:pos x="13" y="32"/>
                </a:cxn>
                <a:cxn ang="0">
                  <a:pos x="10" y="28"/>
                </a:cxn>
                <a:cxn ang="0">
                  <a:pos x="7" y="25"/>
                </a:cxn>
                <a:cxn ang="0">
                  <a:pos x="4" y="21"/>
                </a:cxn>
                <a:cxn ang="0">
                  <a:pos x="2" y="18"/>
                </a:cxn>
                <a:cxn ang="0">
                  <a:pos x="0" y="10"/>
                </a:cxn>
                <a:cxn ang="0">
                  <a:pos x="0" y="6"/>
                </a:cxn>
              </a:cxnLst>
              <a:rect l="0" t="0" r="r" b="b"/>
              <a:pathLst>
                <a:path w="34" h="40">
                  <a:moveTo>
                    <a:pt x="0" y="6"/>
                  </a:moveTo>
                  <a:lnTo>
                    <a:pt x="1" y="3"/>
                  </a:lnTo>
                  <a:lnTo>
                    <a:pt x="3" y="1"/>
                  </a:lnTo>
                  <a:lnTo>
                    <a:pt x="5" y="0"/>
                  </a:lnTo>
                  <a:lnTo>
                    <a:pt x="8" y="1"/>
                  </a:lnTo>
                  <a:lnTo>
                    <a:pt x="10" y="1"/>
                  </a:lnTo>
                  <a:lnTo>
                    <a:pt x="14" y="4"/>
                  </a:lnTo>
                  <a:lnTo>
                    <a:pt x="17" y="6"/>
                  </a:lnTo>
                  <a:lnTo>
                    <a:pt x="21" y="9"/>
                  </a:lnTo>
                  <a:lnTo>
                    <a:pt x="24" y="12"/>
                  </a:lnTo>
                  <a:lnTo>
                    <a:pt x="27" y="16"/>
                  </a:lnTo>
                  <a:lnTo>
                    <a:pt x="29" y="19"/>
                  </a:lnTo>
                  <a:lnTo>
                    <a:pt x="32" y="23"/>
                  </a:lnTo>
                  <a:lnTo>
                    <a:pt x="33" y="27"/>
                  </a:lnTo>
                  <a:lnTo>
                    <a:pt x="34" y="31"/>
                  </a:lnTo>
                  <a:lnTo>
                    <a:pt x="34" y="34"/>
                  </a:lnTo>
                  <a:lnTo>
                    <a:pt x="34" y="37"/>
                  </a:lnTo>
                  <a:lnTo>
                    <a:pt x="33" y="38"/>
                  </a:lnTo>
                  <a:lnTo>
                    <a:pt x="31" y="40"/>
                  </a:lnTo>
                  <a:lnTo>
                    <a:pt x="29" y="40"/>
                  </a:lnTo>
                  <a:lnTo>
                    <a:pt x="27" y="40"/>
                  </a:lnTo>
                  <a:lnTo>
                    <a:pt x="23" y="39"/>
                  </a:lnTo>
                  <a:lnTo>
                    <a:pt x="20" y="38"/>
                  </a:lnTo>
                  <a:lnTo>
                    <a:pt x="17" y="35"/>
                  </a:lnTo>
                  <a:lnTo>
                    <a:pt x="13" y="32"/>
                  </a:lnTo>
                  <a:lnTo>
                    <a:pt x="10" y="28"/>
                  </a:lnTo>
                  <a:lnTo>
                    <a:pt x="7" y="25"/>
                  </a:lnTo>
                  <a:lnTo>
                    <a:pt x="4" y="21"/>
                  </a:lnTo>
                  <a:lnTo>
                    <a:pt x="2" y="18"/>
                  </a:lnTo>
                  <a:lnTo>
                    <a:pt x="0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0" name="Freeform 184"/>
            <p:cNvSpPr>
              <a:spLocks/>
            </p:cNvSpPr>
            <p:nvPr/>
          </p:nvSpPr>
          <p:spPr bwMode="auto">
            <a:xfrm>
              <a:off x="4493" y="393"/>
              <a:ext cx="28" cy="54"/>
            </a:xfrm>
            <a:custGeom>
              <a:avLst/>
              <a:gdLst/>
              <a:ahLst/>
              <a:cxnLst>
                <a:cxn ang="0">
                  <a:pos x="27" y="3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1" y="0"/>
                </a:cxn>
                <a:cxn ang="0">
                  <a:pos x="19" y="2"/>
                </a:cxn>
                <a:cxn ang="0">
                  <a:pos x="16" y="4"/>
                </a:cxn>
                <a:cxn ang="0">
                  <a:pos x="13" y="9"/>
                </a:cxn>
                <a:cxn ang="0">
                  <a:pos x="11" y="13"/>
                </a:cxn>
                <a:cxn ang="0">
                  <a:pos x="8" y="19"/>
                </a:cxn>
                <a:cxn ang="0">
                  <a:pos x="5" y="23"/>
                </a:cxn>
                <a:cxn ang="0">
                  <a:pos x="4" y="28"/>
                </a:cxn>
                <a:cxn ang="0">
                  <a:pos x="2" y="33"/>
                </a:cxn>
                <a:cxn ang="0">
                  <a:pos x="1" y="39"/>
                </a:cxn>
                <a:cxn ang="0">
                  <a:pos x="0" y="43"/>
                </a:cxn>
                <a:cxn ang="0">
                  <a:pos x="0" y="47"/>
                </a:cxn>
                <a:cxn ang="0">
                  <a:pos x="0" y="50"/>
                </a:cxn>
                <a:cxn ang="0">
                  <a:pos x="2" y="53"/>
                </a:cxn>
                <a:cxn ang="0">
                  <a:pos x="2" y="54"/>
                </a:cxn>
                <a:cxn ang="0">
                  <a:pos x="4" y="54"/>
                </a:cxn>
                <a:cxn ang="0">
                  <a:pos x="7" y="53"/>
                </a:cxn>
                <a:cxn ang="0">
                  <a:pos x="9" y="51"/>
                </a:cxn>
                <a:cxn ang="0">
                  <a:pos x="12" y="48"/>
                </a:cxn>
                <a:cxn ang="0">
                  <a:pos x="15" y="45"/>
                </a:cxn>
                <a:cxn ang="0">
                  <a:pos x="17" y="41"/>
                </a:cxn>
                <a:cxn ang="0">
                  <a:pos x="20" y="36"/>
                </a:cxn>
                <a:cxn ang="0">
                  <a:pos x="22" y="30"/>
                </a:cxn>
                <a:cxn ang="0">
                  <a:pos x="24" y="26"/>
                </a:cxn>
                <a:cxn ang="0">
                  <a:pos x="26" y="20"/>
                </a:cxn>
                <a:cxn ang="0">
                  <a:pos x="27" y="16"/>
                </a:cxn>
                <a:cxn ang="0">
                  <a:pos x="28" y="11"/>
                </a:cxn>
                <a:cxn ang="0">
                  <a:pos x="28" y="8"/>
                </a:cxn>
                <a:cxn ang="0">
                  <a:pos x="28" y="4"/>
                </a:cxn>
                <a:cxn ang="0">
                  <a:pos x="27" y="3"/>
                </a:cxn>
              </a:cxnLst>
              <a:rect l="0" t="0" r="r" b="b"/>
              <a:pathLst>
                <a:path w="28" h="54">
                  <a:moveTo>
                    <a:pt x="27" y="3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1" y="0"/>
                  </a:lnTo>
                  <a:lnTo>
                    <a:pt x="19" y="2"/>
                  </a:lnTo>
                  <a:lnTo>
                    <a:pt x="16" y="4"/>
                  </a:lnTo>
                  <a:lnTo>
                    <a:pt x="13" y="9"/>
                  </a:lnTo>
                  <a:lnTo>
                    <a:pt x="11" y="13"/>
                  </a:lnTo>
                  <a:lnTo>
                    <a:pt x="8" y="19"/>
                  </a:lnTo>
                  <a:lnTo>
                    <a:pt x="5" y="23"/>
                  </a:lnTo>
                  <a:lnTo>
                    <a:pt x="4" y="28"/>
                  </a:lnTo>
                  <a:lnTo>
                    <a:pt x="2" y="33"/>
                  </a:lnTo>
                  <a:lnTo>
                    <a:pt x="1" y="39"/>
                  </a:lnTo>
                  <a:lnTo>
                    <a:pt x="0" y="43"/>
                  </a:lnTo>
                  <a:lnTo>
                    <a:pt x="0" y="47"/>
                  </a:lnTo>
                  <a:lnTo>
                    <a:pt x="0" y="50"/>
                  </a:lnTo>
                  <a:lnTo>
                    <a:pt x="2" y="53"/>
                  </a:lnTo>
                  <a:lnTo>
                    <a:pt x="2" y="54"/>
                  </a:lnTo>
                  <a:lnTo>
                    <a:pt x="4" y="54"/>
                  </a:lnTo>
                  <a:lnTo>
                    <a:pt x="7" y="53"/>
                  </a:lnTo>
                  <a:lnTo>
                    <a:pt x="9" y="51"/>
                  </a:lnTo>
                  <a:lnTo>
                    <a:pt x="12" y="48"/>
                  </a:lnTo>
                  <a:lnTo>
                    <a:pt x="15" y="45"/>
                  </a:lnTo>
                  <a:lnTo>
                    <a:pt x="17" y="41"/>
                  </a:lnTo>
                  <a:lnTo>
                    <a:pt x="20" y="36"/>
                  </a:lnTo>
                  <a:lnTo>
                    <a:pt x="22" y="30"/>
                  </a:lnTo>
                  <a:lnTo>
                    <a:pt x="24" y="26"/>
                  </a:lnTo>
                  <a:lnTo>
                    <a:pt x="26" y="20"/>
                  </a:lnTo>
                  <a:lnTo>
                    <a:pt x="27" y="16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3"/>
                  </a:lnTo>
                  <a:close/>
                </a:path>
              </a:pathLst>
            </a:custGeom>
            <a:solidFill>
              <a:srgbClr val="D9D9D9"/>
            </a:solidFill>
            <a:ln w="12700">
              <a:solidFill>
                <a:srgbClr val="C9C9C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1" name="Freeform 185"/>
            <p:cNvSpPr>
              <a:spLocks/>
            </p:cNvSpPr>
            <p:nvPr/>
          </p:nvSpPr>
          <p:spPr bwMode="auto">
            <a:xfrm>
              <a:off x="4696" y="284"/>
              <a:ext cx="29" cy="5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9" y="3"/>
                </a:cxn>
                <a:cxn ang="0">
                  <a:pos x="12" y="5"/>
                </a:cxn>
                <a:cxn ang="0">
                  <a:pos x="15" y="8"/>
                </a:cxn>
                <a:cxn ang="0">
                  <a:pos x="18" y="13"/>
                </a:cxn>
                <a:cxn ang="0">
                  <a:pos x="21" y="19"/>
                </a:cxn>
                <a:cxn ang="0">
                  <a:pos x="22" y="23"/>
                </a:cxn>
                <a:cxn ang="0">
                  <a:pos x="25" y="28"/>
                </a:cxn>
                <a:cxn ang="0">
                  <a:pos x="26" y="33"/>
                </a:cxn>
                <a:cxn ang="0">
                  <a:pos x="28" y="38"/>
                </a:cxn>
                <a:cxn ang="0">
                  <a:pos x="28" y="43"/>
                </a:cxn>
                <a:cxn ang="0">
                  <a:pos x="29" y="47"/>
                </a:cxn>
                <a:cxn ang="0">
                  <a:pos x="28" y="50"/>
                </a:cxn>
                <a:cxn ang="0">
                  <a:pos x="28" y="53"/>
                </a:cxn>
                <a:cxn ang="0">
                  <a:pos x="26" y="53"/>
                </a:cxn>
                <a:cxn ang="0">
                  <a:pos x="24" y="53"/>
                </a:cxn>
                <a:cxn ang="0">
                  <a:pos x="22" y="53"/>
                </a:cxn>
                <a:cxn ang="0">
                  <a:pos x="19" y="51"/>
                </a:cxn>
                <a:cxn ang="0">
                  <a:pos x="16" y="49"/>
                </a:cxn>
                <a:cxn ang="0">
                  <a:pos x="14" y="45"/>
                </a:cxn>
                <a:cxn ang="0">
                  <a:pos x="11" y="41"/>
                </a:cxn>
                <a:cxn ang="0">
                  <a:pos x="9" y="37"/>
                </a:cxn>
                <a:cxn ang="0">
                  <a:pos x="6" y="31"/>
                </a:cxn>
                <a:cxn ang="0">
                  <a:pos x="4" y="25"/>
                </a:cxn>
                <a:cxn ang="0">
                  <a:pos x="2" y="20"/>
                </a:cxn>
                <a:cxn ang="0">
                  <a:pos x="1" y="16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2" y="2"/>
                </a:cxn>
              </a:cxnLst>
              <a:rect l="0" t="0" r="r" b="b"/>
              <a:pathLst>
                <a:path w="29" h="53">
                  <a:moveTo>
                    <a:pt x="2" y="2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5" y="8"/>
                  </a:lnTo>
                  <a:lnTo>
                    <a:pt x="18" y="13"/>
                  </a:lnTo>
                  <a:lnTo>
                    <a:pt x="21" y="19"/>
                  </a:lnTo>
                  <a:lnTo>
                    <a:pt x="22" y="23"/>
                  </a:lnTo>
                  <a:lnTo>
                    <a:pt x="25" y="28"/>
                  </a:lnTo>
                  <a:lnTo>
                    <a:pt x="26" y="33"/>
                  </a:lnTo>
                  <a:lnTo>
                    <a:pt x="28" y="38"/>
                  </a:lnTo>
                  <a:lnTo>
                    <a:pt x="28" y="43"/>
                  </a:lnTo>
                  <a:lnTo>
                    <a:pt x="29" y="47"/>
                  </a:lnTo>
                  <a:lnTo>
                    <a:pt x="28" y="50"/>
                  </a:lnTo>
                  <a:lnTo>
                    <a:pt x="28" y="53"/>
                  </a:lnTo>
                  <a:lnTo>
                    <a:pt x="26" y="53"/>
                  </a:lnTo>
                  <a:lnTo>
                    <a:pt x="24" y="53"/>
                  </a:lnTo>
                  <a:lnTo>
                    <a:pt x="22" y="53"/>
                  </a:lnTo>
                  <a:lnTo>
                    <a:pt x="19" y="51"/>
                  </a:lnTo>
                  <a:lnTo>
                    <a:pt x="16" y="49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9" y="37"/>
                  </a:lnTo>
                  <a:lnTo>
                    <a:pt x="6" y="31"/>
                  </a:lnTo>
                  <a:lnTo>
                    <a:pt x="4" y="25"/>
                  </a:lnTo>
                  <a:lnTo>
                    <a:pt x="2" y="20"/>
                  </a:lnTo>
                  <a:lnTo>
                    <a:pt x="1" y="16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2" name="Freeform 186"/>
            <p:cNvSpPr>
              <a:spLocks/>
            </p:cNvSpPr>
            <p:nvPr/>
          </p:nvSpPr>
          <p:spPr bwMode="auto">
            <a:xfrm>
              <a:off x="4477" y="193"/>
              <a:ext cx="31" cy="50"/>
            </a:xfrm>
            <a:custGeom>
              <a:avLst/>
              <a:gdLst/>
              <a:ahLst/>
              <a:cxnLst>
                <a:cxn ang="0">
                  <a:pos x="1" y="48"/>
                </a:cxn>
                <a:cxn ang="0">
                  <a:pos x="2" y="49"/>
                </a:cxn>
                <a:cxn ang="0">
                  <a:pos x="4" y="50"/>
                </a:cxn>
                <a:cxn ang="0">
                  <a:pos x="6" y="49"/>
                </a:cxn>
                <a:cxn ang="0">
                  <a:pos x="9" y="48"/>
                </a:cxn>
                <a:cxn ang="0">
                  <a:pos x="11" y="46"/>
                </a:cxn>
                <a:cxn ang="0">
                  <a:pos x="14" y="43"/>
                </a:cxn>
                <a:cxn ang="0">
                  <a:pos x="17" y="39"/>
                </a:cxn>
                <a:cxn ang="0">
                  <a:pos x="21" y="35"/>
                </a:cxn>
                <a:cxn ang="0">
                  <a:pos x="23" y="30"/>
                </a:cxn>
                <a:cxn ang="0">
                  <a:pos x="26" y="26"/>
                </a:cxn>
                <a:cxn ang="0">
                  <a:pos x="28" y="21"/>
                </a:cxn>
                <a:cxn ang="0">
                  <a:pos x="30" y="17"/>
                </a:cxn>
                <a:cxn ang="0">
                  <a:pos x="31" y="12"/>
                </a:cxn>
                <a:cxn ang="0">
                  <a:pos x="31" y="8"/>
                </a:cxn>
                <a:cxn ang="0">
                  <a:pos x="31" y="5"/>
                </a:cxn>
                <a:cxn ang="0">
                  <a:pos x="31" y="3"/>
                </a:cxn>
                <a:cxn ang="0">
                  <a:pos x="29" y="1"/>
                </a:cxn>
                <a:cxn ang="0">
                  <a:pos x="27" y="0"/>
                </a:cxn>
                <a:cxn ang="0">
                  <a:pos x="25" y="0"/>
                </a:cxn>
                <a:cxn ang="0">
                  <a:pos x="23" y="2"/>
                </a:cxn>
                <a:cxn ang="0">
                  <a:pos x="20" y="3"/>
                </a:cxn>
                <a:cxn ang="0">
                  <a:pos x="17" y="7"/>
                </a:cxn>
                <a:cxn ang="0">
                  <a:pos x="14" y="10"/>
                </a:cxn>
                <a:cxn ang="0">
                  <a:pos x="11" y="15"/>
                </a:cxn>
                <a:cxn ang="0">
                  <a:pos x="7" y="19"/>
                </a:cxn>
                <a:cxn ang="0">
                  <a:pos x="5" y="24"/>
                </a:cxn>
                <a:cxn ang="0">
                  <a:pos x="3" y="29"/>
                </a:cxn>
                <a:cxn ang="0">
                  <a:pos x="1" y="34"/>
                </a:cxn>
                <a:cxn ang="0">
                  <a:pos x="0" y="37"/>
                </a:cxn>
                <a:cxn ang="0">
                  <a:pos x="0" y="41"/>
                </a:cxn>
                <a:cxn ang="0">
                  <a:pos x="0" y="45"/>
                </a:cxn>
                <a:cxn ang="0">
                  <a:pos x="1" y="48"/>
                </a:cxn>
              </a:cxnLst>
              <a:rect l="0" t="0" r="r" b="b"/>
              <a:pathLst>
                <a:path w="31" h="50">
                  <a:moveTo>
                    <a:pt x="1" y="48"/>
                  </a:moveTo>
                  <a:lnTo>
                    <a:pt x="2" y="49"/>
                  </a:lnTo>
                  <a:lnTo>
                    <a:pt x="4" y="50"/>
                  </a:lnTo>
                  <a:lnTo>
                    <a:pt x="6" y="49"/>
                  </a:lnTo>
                  <a:lnTo>
                    <a:pt x="9" y="48"/>
                  </a:lnTo>
                  <a:lnTo>
                    <a:pt x="11" y="46"/>
                  </a:lnTo>
                  <a:lnTo>
                    <a:pt x="14" y="43"/>
                  </a:lnTo>
                  <a:lnTo>
                    <a:pt x="17" y="39"/>
                  </a:lnTo>
                  <a:lnTo>
                    <a:pt x="21" y="35"/>
                  </a:lnTo>
                  <a:lnTo>
                    <a:pt x="23" y="30"/>
                  </a:lnTo>
                  <a:lnTo>
                    <a:pt x="26" y="26"/>
                  </a:lnTo>
                  <a:lnTo>
                    <a:pt x="28" y="21"/>
                  </a:lnTo>
                  <a:lnTo>
                    <a:pt x="30" y="17"/>
                  </a:lnTo>
                  <a:lnTo>
                    <a:pt x="31" y="12"/>
                  </a:lnTo>
                  <a:lnTo>
                    <a:pt x="31" y="8"/>
                  </a:lnTo>
                  <a:lnTo>
                    <a:pt x="31" y="5"/>
                  </a:lnTo>
                  <a:lnTo>
                    <a:pt x="31" y="3"/>
                  </a:lnTo>
                  <a:lnTo>
                    <a:pt x="29" y="1"/>
                  </a:lnTo>
                  <a:lnTo>
                    <a:pt x="27" y="0"/>
                  </a:lnTo>
                  <a:lnTo>
                    <a:pt x="25" y="0"/>
                  </a:lnTo>
                  <a:lnTo>
                    <a:pt x="23" y="2"/>
                  </a:lnTo>
                  <a:lnTo>
                    <a:pt x="20" y="3"/>
                  </a:lnTo>
                  <a:lnTo>
                    <a:pt x="17" y="7"/>
                  </a:lnTo>
                  <a:lnTo>
                    <a:pt x="14" y="10"/>
                  </a:lnTo>
                  <a:lnTo>
                    <a:pt x="11" y="15"/>
                  </a:lnTo>
                  <a:lnTo>
                    <a:pt x="7" y="19"/>
                  </a:lnTo>
                  <a:lnTo>
                    <a:pt x="5" y="24"/>
                  </a:lnTo>
                  <a:lnTo>
                    <a:pt x="3" y="29"/>
                  </a:lnTo>
                  <a:lnTo>
                    <a:pt x="1" y="34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0" y="45"/>
                  </a:lnTo>
                  <a:lnTo>
                    <a:pt x="1" y="48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3" name="Freeform 187"/>
            <p:cNvSpPr>
              <a:spLocks/>
            </p:cNvSpPr>
            <p:nvPr/>
          </p:nvSpPr>
          <p:spPr bwMode="auto">
            <a:xfrm>
              <a:off x="4414" y="220"/>
              <a:ext cx="31" cy="49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" y="1"/>
                </a:cxn>
                <a:cxn ang="0">
                  <a:pos x="3" y="0"/>
                </a:cxn>
                <a:cxn ang="0">
                  <a:pos x="6" y="0"/>
                </a:cxn>
                <a:cxn ang="0">
                  <a:pos x="8" y="2"/>
                </a:cxn>
                <a:cxn ang="0">
                  <a:pos x="11" y="4"/>
                </a:cxn>
                <a:cxn ang="0">
                  <a:pos x="14" y="7"/>
                </a:cxn>
                <a:cxn ang="0">
                  <a:pos x="17" y="10"/>
                </a:cxn>
                <a:cxn ang="0">
                  <a:pos x="20" y="16"/>
                </a:cxn>
                <a:cxn ang="0">
                  <a:pos x="23" y="20"/>
                </a:cxn>
                <a:cxn ang="0">
                  <a:pos x="26" y="25"/>
                </a:cxn>
                <a:cxn ang="0">
                  <a:pos x="28" y="29"/>
                </a:cxn>
                <a:cxn ang="0">
                  <a:pos x="30" y="34"/>
                </a:cxn>
                <a:cxn ang="0">
                  <a:pos x="30" y="38"/>
                </a:cxn>
                <a:cxn ang="0">
                  <a:pos x="31" y="42"/>
                </a:cxn>
                <a:cxn ang="0">
                  <a:pos x="31" y="44"/>
                </a:cxn>
                <a:cxn ang="0">
                  <a:pos x="31" y="47"/>
                </a:cxn>
                <a:cxn ang="0">
                  <a:pos x="29" y="49"/>
                </a:cxn>
                <a:cxn ang="0">
                  <a:pos x="27" y="49"/>
                </a:cxn>
                <a:cxn ang="0">
                  <a:pos x="25" y="49"/>
                </a:cxn>
                <a:cxn ang="0">
                  <a:pos x="23" y="49"/>
                </a:cxn>
                <a:cxn ang="0">
                  <a:pos x="19" y="46"/>
                </a:cxn>
                <a:cxn ang="0">
                  <a:pos x="16" y="43"/>
                </a:cxn>
                <a:cxn ang="0">
                  <a:pos x="13" y="39"/>
                </a:cxn>
                <a:cxn ang="0">
                  <a:pos x="10" y="36"/>
                </a:cxn>
                <a:cxn ang="0">
                  <a:pos x="7" y="30"/>
                </a:cxn>
                <a:cxn ang="0">
                  <a:pos x="5" y="26"/>
                </a:cxn>
                <a:cxn ang="0">
                  <a:pos x="3" y="21"/>
                </a:cxn>
                <a:cxn ang="0">
                  <a:pos x="2" y="17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5"/>
                </a:cxn>
                <a:cxn ang="0">
                  <a:pos x="1" y="3"/>
                </a:cxn>
              </a:cxnLst>
              <a:rect l="0" t="0" r="r" b="b"/>
              <a:pathLst>
                <a:path w="31" h="49">
                  <a:moveTo>
                    <a:pt x="1" y="3"/>
                  </a:moveTo>
                  <a:lnTo>
                    <a:pt x="2" y="1"/>
                  </a:lnTo>
                  <a:lnTo>
                    <a:pt x="3" y="0"/>
                  </a:lnTo>
                  <a:lnTo>
                    <a:pt x="6" y="0"/>
                  </a:lnTo>
                  <a:lnTo>
                    <a:pt x="8" y="2"/>
                  </a:lnTo>
                  <a:lnTo>
                    <a:pt x="11" y="4"/>
                  </a:lnTo>
                  <a:lnTo>
                    <a:pt x="14" y="7"/>
                  </a:lnTo>
                  <a:lnTo>
                    <a:pt x="17" y="10"/>
                  </a:lnTo>
                  <a:lnTo>
                    <a:pt x="20" y="16"/>
                  </a:lnTo>
                  <a:lnTo>
                    <a:pt x="23" y="20"/>
                  </a:lnTo>
                  <a:lnTo>
                    <a:pt x="26" y="25"/>
                  </a:lnTo>
                  <a:lnTo>
                    <a:pt x="28" y="29"/>
                  </a:lnTo>
                  <a:lnTo>
                    <a:pt x="30" y="34"/>
                  </a:lnTo>
                  <a:lnTo>
                    <a:pt x="30" y="38"/>
                  </a:lnTo>
                  <a:lnTo>
                    <a:pt x="31" y="42"/>
                  </a:lnTo>
                  <a:lnTo>
                    <a:pt x="31" y="44"/>
                  </a:lnTo>
                  <a:lnTo>
                    <a:pt x="31" y="47"/>
                  </a:lnTo>
                  <a:lnTo>
                    <a:pt x="29" y="49"/>
                  </a:lnTo>
                  <a:lnTo>
                    <a:pt x="27" y="49"/>
                  </a:lnTo>
                  <a:lnTo>
                    <a:pt x="25" y="49"/>
                  </a:lnTo>
                  <a:lnTo>
                    <a:pt x="23" y="49"/>
                  </a:lnTo>
                  <a:lnTo>
                    <a:pt x="19" y="46"/>
                  </a:lnTo>
                  <a:lnTo>
                    <a:pt x="16" y="43"/>
                  </a:lnTo>
                  <a:lnTo>
                    <a:pt x="13" y="39"/>
                  </a:lnTo>
                  <a:lnTo>
                    <a:pt x="10" y="36"/>
                  </a:lnTo>
                  <a:lnTo>
                    <a:pt x="7" y="30"/>
                  </a:lnTo>
                  <a:lnTo>
                    <a:pt x="5" y="26"/>
                  </a:lnTo>
                  <a:lnTo>
                    <a:pt x="3" y="21"/>
                  </a:lnTo>
                  <a:lnTo>
                    <a:pt x="2" y="17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5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4" name="Freeform 188"/>
            <p:cNvSpPr>
              <a:spLocks/>
            </p:cNvSpPr>
            <p:nvPr/>
          </p:nvSpPr>
          <p:spPr bwMode="auto">
            <a:xfrm>
              <a:off x="4408" y="307"/>
              <a:ext cx="32" cy="48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" y="0"/>
                </a:cxn>
                <a:cxn ang="0">
                  <a:pos x="4" y="0"/>
                </a:cxn>
                <a:cxn ang="0">
                  <a:pos x="6" y="0"/>
                </a:cxn>
                <a:cxn ang="0">
                  <a:pos x="9" y="1"/>
                </a:cxn>
                <a:cxn ang="0">
                  <a:pos x="12" y="2"/>
                </a:cxn>
                <a:cxn ang="0">
                  <a:pos x="15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7" y="23"/>
                </a:cxn>
                <a:cxn ang="0">
                  <a:pos x="29" y="27"/>
                </a:cxn>
                <a:cxn ang="0">
                  <a:pos x="30" y="32"/>
                </a:cxn>
                <a:cxn ang="0">
                  <a:pos x="31" y="36"/>
                </a:cxn>
                <a:cxn ang="0">
                  <a:pos x="32" y="40"/>
                </a:cxn>
                <a:cxn ang="0">
                  <a:pos x="31" y="43"/>
                </a:cxn>
                <a:cxn ang="0">
                  <a:pos x="31" y="46"/>
                </a:cxn>
                <a:cxn ang="0">
                  <a:pos x="30" y="47"/>
                </a:cxn>
                <a:cxn ang="0">
                  <a:pos x="28" y="48"/>
                </a:cxn>
                <a:cxn ang="0">
                  <a:pos x="25" y="47"/>
                </a:cxn>
                <a:cxn ang="0">
                  <a:pos x="23" y="47"/>
                </a:cxn>
                <a:cxn ang="0">
                  <a:pos x="20" y="44"/>
                </a:cxn>
                <a:cxn ang="0">
                  <a:pos x="17" y="41"/>
                </a:cxn>
                <a:cxn ang="0">
                  <a:pos x="14" y="38"/>
                </a:cxn>
                <a:cxn ang="0">
                  <a:pos x="11" y="35"/>
                </a:cxn>
                <a:cxn ang="0">
                  <a:pos x="8" y="29"/>
                </a:cxn>
                <a:cxn ang="0">
                  <a:pos x="5" y="25"/>
                </a:cxn>
                <a:cxn ang="0">
                  <a:pos x="3" y="20"/>
                </a:cxn>
                <a:cxn ang="0">
                  <a:pos x="2" y="15"/>
                </a:cxn>
                <a:cxn ang="0">
                  <a:pos x="1" y="11"/>
                </a:cxn>
                <a:cxn ang="0">
                  <a:pos x="0" y="8"/>
                </a:cxn>
                <a:cxn ang="0">
                  <a:pos x="0" y="5"/>
                </a:cxn>
                <a:cxn ang="0">
                  <a:pos x="1" y="3"/>
                </a:cxn>
              </a:cxnLst>
              <a:rect l="0" t="0" r="r" b="b"/>
              <a:pathLst>
                <a:path w="32" h="48">
                  <a:moveTo>
                    <a:pt x="1" y="3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9" y="1"/>
                  </a:lnTo>
                  <a:lnTo>
                    <a:pt x="12" y="2"/>
                  </a:lnTo>
                  <a:lnTo>
                    <a:pt x="15" y="6"/>
                  </a:lnTo>
                  <a:lnTo>
                    <a:pt x="19" y="9"/>
                  </a:lnTo>
                  <a:lnTo>
                    <a:pt x="22" y="14"/>
                  </a:lnTo>
                  <a:lnTo>
                    <a:pt x="24" y="18"/>
                  </a:lnTo>
                  <a:lnTo>
                    <a:pt x="27" y="23"/>
                  </a:lnTo>
                  <a:lnTo>
                    <a:pt x="29" y="27"/>
                  </a:lnTo>
                  <a:lnTo>
                    <a:pt x="30" y="32"/>
                  </a:lnTo>
                  <a:lnTo>
                    <a:pt x="31" y="36"/>
                  </a:lnTo>
                  <a:lnTo>
                    <a:pt x="32" y="40"/>
                  </a:lnTo>
                  <a:lnTo>
                    <a:pt x="31" y="43"/>
                  </a:lnTo>
                  <a:lnTo>
                    <a:pt x="31" y="46"/>
                  </a:lnTo>
                  <a:lnTo>
                    <a:pt x="30" y="47"/>
                  </a:lnTo>
                  <a:lnTo>
                    <a:pt x="28" y="48"/>
                  </a:lnTo>
                  <a:lnTo>
                    <a:pt x="25" y="47"/>
                  </a:lnTo>
                  <a:lnTo>
                    <a:pt x="23" y="47"/>
                  </a:lnTo>
                  <a:lnTo>
                    <a:pt x="20" y="44"/>
                  </a:lnTo>
                  <a:lnTo>
                    <a:pt x="17" y="41"/>
                  </a:lnTo>
                  <a:lnTo>
                    <a:pt x="14" y="38"/>
                  </a:lnTo>
                  <a:lnTo>
                    <a:pt x="11" y="35"/>
                  </a:lnTo>
                  <a:lnTo>
                    <a:pt x="8" y="29"/>
                  </a:lnTo>
                  <a:lnTo>
                    <a:pt x="5" y="25"/>
                  </a:lnTo>
                  <a:lnTo>
                    <a:pt x="3" y="20"/>
                  </a:lnTo>
                  <a:lnTo>
                    <a:pt x="2" y="15"/>
                  </a:lnTo>
                  <a:lnTo>
                    <a:pt x="1" y="11"/>
                  </a:lnTo>
                  <a:lnTo>
                    <a:pt x="0" y="8"/>
                  </a:lnTo>
                  <a:lnTo>
                    <a:pt x="0" y="5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5" name="Freeform 189"/>
            <p:cNvSpPr>
              <a:spLocks/>
            </p:cNvSpPr>
            <p:nvPr/>
          </p:nvSpPr>
          <p:spPr bwMode="auto">
            <a:xfrm>
              <a:off x="4339" y="326"/>
              <a:ext cx="32" cy="49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3" y="1"/>
                </a:cxn>
                <a:cxn ang="0">
                  <a:pos x="5" y="1"/>
                </a:cxn>
                <a:cxn ang="0">
                  <a:pos x="7" y="0"/>
                </a:cxn>
                <a:cxn ang="0">
                  <a:pos x="10" y="2"/>
                </a:cxn>
                <a:cxn ang="0">
                  <a:pos x="12" y="3"/>
                </a:cxn>
                <a:cxn ang="0">
                  <a:pos x="16" y="7"/>
                </a:cxn>
                <a:cxn ang="0">
                  <a:pos x="19" y="10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7" y="23"/>
                </a:cxn>
                <a:cxn ang="0">
                  <a:pos x="29" y="28"/>
                </a:cxn>
                <a:cxn ang="0">
                  <a:pos x="31" y="33"/>
                </a:cxn>
                <a:cxn ang="0">
                  <a:pos x="31" y="37"/>
                </a:cxn>
                <a:cxn ang="0">
                  <a:pos x="32" y="41"/>
                </a:cxn>
                <a:cxn ang="0">
                  <a:pos x="32" y="43"/>
                </a:cxn>
                <a:cxn ang="0">
                  <a:pos x="31" y="47"/>
                </a:cxn>
                <a:cxn ang="0">
                  <a:pos x="30" y="48"/>
                </a:cxn>
                <a:cxn ang="0">
                  <a:pos x="28" y="49"/>
                </a:cxn>
                <a:cxn ang="0">
                  <a:pos x="26" y="48"/>
                </a:cxn>
                <a:cxn ang="0">
                  <a:pos x="24" y="48"/>
                </a:cxn>
                <a:cxn ang="0">
                  <a:pos x="21" y="45"/>
                </a:cxn>
                <a:cxn ang="0">
                  <a:pos x="17" y="42"/>
                </a:cxn>
                <a:cxn ang="0">
                  <a:pos x="14" y="38"/>
                </a:cxn>
                <a:cxn ang="0">
                  <a:pos x="12" y="35"/>
                </a:cxn>
                <a:cxn ang="0">
                  <a:pos x="8" y="29"/>
                </a:cxn>
                <a:cxn ang="0">
                  <a:pos x="6" y="25"/>
                </a:cxn>
                <a:cxn ang="0">
                  <a:pos x="4" y="20"/>
                </a:cxn>
                <a:cxn ang="0">
                  <a:pos x="3" y="16"/>
                </a:cxn>
                <a:cxn ang="0">
                  <a:pos x="1" y="12"/>
                </a:cxn>
                <a:cxn ang="0">
                  <a:pos x="1" y="9"/>
                </a:cxn>
                <a:cxn ang="0">
                  <a:pos x="0" y="5"/>
                </a:cxn>
                <a:cxn ang="0">
                  <a:pos x="2" y="3"/>
                </a:cxn>
              </a:cxnLst>
              <a:rect l="0" t="0" r="r" b="b"/>
              <a:pathLst>
                <a:path w="32" h="49">
                  <a:moveTo>
                    <a:pt x="2" y="3"/>
                  </a:moveTo>
                  <a:lnTo>
                    <a:pt x="3" y="1"/>
                  </a:lnTo>
                  <a:lnTo>
                    <a:pt x="5" y="1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2" y="3"/>
                  </a:lnTo>
                  <a:lnTo>
                    <a:pt x="16" y="7"/>
                  </a:lnTo>
                  <a:lnTo>
                    <a:pt x="19" y="10"/>
                  </a:lnTo>
                  <a:lnTo>
                    <a:pt x="22" y="14"/>
                  </a:lnTo>
                  <a:lnTo>
                    <a:pt x="24" y="18"/>
                  </a:lnTo>
                  <a:lnTo>
                    <a:pt x="27" y="23"/>
                  </a:lnTo>
                  <a:lnTo>
                    <a:pt x="29" y="28"/>
                  </a:lnTo>
                  <a:lnTo>
                    <a:pt x="31" y="33"/>
                  </a:lnTo>
                  <a:lnTo>
                    <a:pt x="31" y="37"/>
                  </a:lnTo>
                  <a:lnTo>
                    <a:pt x="32" y="41"/>
                  </a:lnTo>
                  <a:lnTo>
                    <a:pt x="32" y="43"/>
                  </a:lnTo>
                  <a:lnTo>
                    <a:pt x="31" y="47"/>
                  </a:lnTo>
                  <a:lnTo>
                    <a:pt x="30" y="48"/>
                  </a:lnTo>
                  <a:lnTo>
                    <a:pt x="28" y="49"/>
                  </a:lnTo>
                  <a:lnTo>
                    <a:pt x="26" y="48"/>
                  </a:lnTo>
                  <a:lnTo>
                    <a:pt x="24" y="48"/>
                  </a:lnTo>
                  <a:lnTo>
                    <a:pt x="21" y="45"/>
                  </a:lnTo>
                  <a:lnTo>
                    <a:pt x="17" y="42"/>
                  </a:lnTo>
                  <a:lnTo>
                    <a:pt x="14" y="38"/>
                  </a:lnTo>
                  <a:lnTo>
                    <a:pt x="12" y="35"/>
                  </a:lnTo>
                  <a:lnTo>
                    <a:pt x="8" y="29"/>
                  </a:lnTo>
                  <a:lnTo>
                    <a:pt x="6" y="25"/>
                  </a:lnTo>
                  <a:lnTo>
                    <a:pt x="4" y="20"/>
                  </a:lnTo>
                  <a:lnTo>
                    <a:pt x="3" y="16"/>
                  </a:lnTo>
                  <a:lnTo>
                    <a:pt x="1" y="12"/>
                  </a:lnTo>
                  <a:lnTo>
                    <a:pt x="1" y="9"/>
                  </a:lnTo>
                  <a:lnTo>
                    <a:pt x="0" y="5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6" name="Freeform 190"/>
            <p:cNvSpPr>
              <a:spLocks/>
            </p:cNvSpPr>
            <p:nvPr/>
          </p:nvSpPr>
          <p:spPr bwMode="auto">
            <a:xfrm>
              <a:off x="4500" y="211"/>
              <a:ext cx="31" cy="49"/>
            </a:xfrm>
            <a:custGeom>
              <a:avLst/>
              <a:gdLst/>
              <a:ahLst/>
              <a:cxnLst>
                <a:cxn ang="0">
                  <a:pos x="31" y="3"/>
                </a:cxn>
                <a:cxn ang="0">
                  <a:pos x="29" y="0"/>
                </a:cxn>
                <a:cxn ang="0">
                  <a:pos x="27" y="0"/>
                </a:cxn>
                <a:cxn ang="0">
                  <a:pos x="25" y="0"/>
                </a:cxn>
                <a:cxn ang="0">
                  <a:pos x="22" y="2"/>
                </a:cxn>
                <a:cxn ang="0">
                  <a:pos x="19" y="4"/>
                </a:cxn>
                <a:cxn ang="0">
                  <a:pos x="17" y="7"/>
                </a:cxn>
                <a:cxn ang="0">
                  <a:pos x="14" y="11"/>
                </a:cxn>
                <a:cxn ang="0">
                  <a:pos x="11" y="15"/>
                </a:cxn>
                <a:cxn ang="0">
                  <a:pos x="7" y="19"/>
                </a:cxn>
                <a:cxn ang="0">
                  <a:pos x="5" y="24"/>
                </a:cxn>
                <a:cxn ang="0">
                  <a:pos x="3" y="29"/>
                </a:cxn>
                <a:cxn ang="0">
                  <a:pos x="2" y="34"/>
                </a:cxn>
                <a:cxn ang="0">
                  <a:pos x="0" y="38"/>
                </a:cxn>
                <a:cxn ang="0">
                  <a:pos x="0" y="42"/>
                </a:cxn>
                <a:cxn ang="0">
                  <a:pos x="0" y="45"/>
                </a:cxn>
                <a:cxn ang="0">
                  <a:pos x="1" y="48"/>
                </a:cxn>
                <a:cxn ang="0">
                  <a:pos x="2" y="49"/>
                </a:cxn>
                <a:cxn ang="0">
                  <a:pos x="3" y="49"/>
                </a:cxn>
                <a:cxn ang="0">
                  <a:pos x="6" y="49"/>
                </a:cxn>
                <a:cxn ang="0">
                  <a:pos x="9" y="48"/>
                </a:cxn>
                <a:cxn ang="0">
                  <a:pos x="11" y="45"/>
                </a:cxn>
                <a:cxn ang="0">
                  <a:pos x="14" y="43"/>
                </a:cxn>
                <a:cxn ang="0">
                  <a:pos x="17" y="39"/>
                </a:cxn>
                <a:cxn ang="0">
                  <a:pos x="21" y="36"/>
                </a:cxn>
                <a:cxn ang="0">
                  <a:pos x="23" y="30"/>
                </a:cxn>
                <a:cxn ang="0">
                  <a:pos x="26" y="26"/>
                </a:cxn>
                <a:cxn ang="0">
                  <a:pos x="28" y="21"/>
                </a:cxn>
                <a:cxn ang="0">
                  <a:pos x="30" y="17"/>
                </a:cxn>
                <a:cxn ang="0">
                  <a:pos x="31" y="13"/>
                </a:cxn>
                <a:cxn ang="0">
                  <a:pos x="31" y="8"/>
                </a:cxn>
                <a:cxn ang="0">
                  <a:pos x="31" y="5"/>
                </a:cxn>
                <a:cxn ang="0">
                  <a:pos x="31" y="3"/>
                </a:cxn>
              </a:cxnLst>
              <a:rect l="0" t="0" r="r" b="b"/>
              <a:pathLst>
                <a:path w="31" h="49">
                  <a:moveTo>
                    <a:pt x="31" y="3"/>
                  </a:moveTo>
                  <a:lnTo>
                    <a:pt x="29" y="0"/>
                  </a:lnTo>
                  <a:lnTo>
                    <a:pt x="27" y="0"/>
                  </a:lnTo>
                  <a:lnTo>
                    <a:pt x="25" y="0"/>
                  </a:lnTo>
                  <a:lnTo>
                    <a:pt x="22" y="2"/>
                  </a:lnTo>
                  <a:lnTo>
                    <a:pt x="19" y="4"/>
                  </a:lnTo>
                  <a:lnTo>
                    <a:pt x="17" y="7"/>
                  </a:lnTo>
                  <a:lnTo>
                    <a:pt x="14" y="11"/>
                  </a:lnTo>
                  <a:lnTo>
                    <a:pt x="11" y="15"/>
                  </a:lnTo>
                  <a:lnTo>
                    <a:pt x="7" y="19"/>
                  </a:lnTo>
                  <a:lnTo>
                    <a:pt x="5" y="24"/>
                  </a:lnTo>
                  <a:lnTo>
                    <a:pt x="3" y="29"/>
                  </a:lnTo>
                  <a:lnTo>
                    <a:pt x="2" y="34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2" y="49"/>
                  </a:lnTo>
                  <a:lnTo>
                    <a:pt x="3" y="49"/>
                  </a:lnTo>
                  <a:lnTo>
                    <a:pt x="6" y="49"/>
                  </a:lnTo>
                  <a:lnTo>
                    <a:pt x="9" y="48"/>
                  </a:lnTo>
                  <a:lnTo>
                    <a:pt x="11" y="45"/>
                  </a:lnTo>
                  <a:lnTo>
                    <a:pt x="14" y="43"/>
                  </a:lnTo>
                  <a:lnTo>
                    <a:pt x="17" y="39"/>
                  </a:lnTo>
                  <a:lnTo>
                    <a:pt x="21" y="36"/>
                  </a:lnTo>
                  <a:lnTo>
                    <a:pt x="23" y="30"/>
                  </a:lnTo>
                  <a:lnTo>
                    <a:pt x="26" y="26"/>
                  </a:lnTo>
                  <a:lnTo>
                    <a:pt x="28" y="21"/>
                  </a:lnTo>
                  <a:lnTo>
                    <a:pt x="30" y="17"/>
                  </a:lnTo>
                  <a:lnTo>
                    <a:pt x="31" y="13"/>
                  </a:lnTo>
                  <a:lnTo>
                    <a:pt x="31" y="8"/>
                  </a:lnTo>
                  <a:lnTo>
                    <a:pt x="31" y="5"/>
                  </a:lnTo>
                  <a:lnTo>
                    <a:pt x="31" y="3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7" name="Freeform 191"/>
            <p:cNvSpPr>
              <a:spLocks/>
            </p:cNvSpPr>
            <p:nvPr/>
          </p:nvSpPr>
          <p:spPr bwMode="auto">
            <a:xfrm>
              <a:off x="4494" y="297"/>
              <a:ext cx="32" cy="49"/>
            </a:xfrm>
            <a:custGeom>
              <a:avLst/>
              <a:gdLst/>
              <a:ahLst/>
              <a:cxnLst>
                <a:cxn ang="0">
                  <a:pos x="31" y="3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5" y="0"/>
                </a:cxn>
                <a:cxn ang="0">
                  <a:pos x="23" y="2"/>
                </a:cxn>
                <a:cxn ang="0">
                  <a:pos x="20" y="3"/>
                </a:cxn>
                <a:cxn ang="0">
                  <a:pos x="17" y="6"/>
                </a:cxn>
                <a:cxn ang="0">
                  <a:pos x="14" y="10"/>
                </a:cxn>
                <a:cxn ang="0">
                  <a:pos x="11" y="15"/>
                </a:cxn>
                <a:cxn ang="0">
                  <a:pos x="8" y="19"/>
                </a:cxn>
                <a:cxn ang="0">
                  <a:pos x="6" y="24"/>
                </a:cxn>
                <a:cxn ang="0">
                  <a:pos x="3" y="29"/>
                </a:cxn>
                <a:cxn ang="0">
                  <a:pos x="2" y="34"/>
                </a:cxn>
                <a:cxn ang="0">
                  <a:pos x="1" y="38"/>
                </a:cxn>
                <a:cxn ang="0">
                  <a:pos x="0" y="42"/>
                </a:cxn>
                <a:cxn ang="0">
                  <a:pos x="0" y="45"/>
                </a:cxn>
                <a:cxn ang="0">
                  <a:pos x="1" y="48"/>
                </a:cxn>
                <a:cxn ang="0">
                  <a:pos x="2" y="49"/>
                </a:cxn>
                <a:cxn ang="0">
                  <a:pos x="4" y="49"/>
                </a:cxn>
                <a:cxn ang="0">
                  <a:pos x="6" y="49"/>
                </a:cxn>
                <a:cxn ang="0">
                  <a:pos x="9" y="48"/>
                </a:cxn>
                <a:cxn ang="0">
                  <a:pos x="12" y="45"/>
                </a:cxn>
                <a:cxn ang="0">
                  <a:pos x="15" y="43"/>
                </a:cxn>
                <a:cxn ang="0">
                  <a:pos x="18" y="39"/>
                </a:cxn>
                <a:cxn ang="0">
                  <a:pos x="22" y="36"/>
                </a:cxn>
                <a:cxn ang="0">
                  <a:pos x="24" y="30"/>
                </a:cxn>
                <a:cxn ang="0">
                  <a:pos x="26" y="26"/>
                </a:cxn>
                <a:cxn ang="0">
                  <a:pos x="28" y="21"/>
                </a:cxn>
                <a:cxn ang="0">
                  <a:pos x="30" y="17"/>
                </a:cxn>
                <a:cxn ang="0">
                  <a:pos x="31" y="12"/>
                </a:cxn>
                <a:cxn ang="0">
                  <a:pos x="32" y="8"/>
                </a:cxn>
                <a:cxn ang="0">
                  <a:pos x="32" y="5"/>
                </a:cxn>
                <a:cxn ang="0">
                  <a:pos x="31" y="3"/>
                </a:cxn>
              </a:cxnLst>
              <a:rect l="0" t="0" r="r" b="b"/>
              <a:pathLst>
                <a:path w="32" h="49">
                  <a:moveTo>
                    <a:pt x="31" y="3"/>
                  </a:moveTo>
                  <a:lnTo>
                    <a:pt x="30" y="0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3" y="2"/>
                  </a:lnTo>
                  <a:lnTo>
                    <a:pt x="20" y="3"/>
                  </a:lnTo>
                  <a:lnTo>
                    <a:pt x="17" y="6"/>
                  </a:lnTo>
                  <a:lnTo>
                    <a:pt x="14" y="10"/>
                  </a:lnTo>
                  <a:lnTo>
                    <a:pt x="11" y="15"/>
                  </a:lnTo>
                  <a:lnTo>
                    <a:pt x="8" y="19"/>
                  </a:lnTo>
                  <a:lnTo>
                    <a:pt x="6" y="24"/>
                  </a:lnTo>
                  <a:lnTo>
                    <a:pt x="3" y="29"/>
                  </a:lnTo>
                  <a:lnTo>
                    <a:pt x="2" y="34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0" y="45"/>
                  </a:lnTo>
                  <a:lnTo>
                    <a:pt x="1" y="48"/>
                  </a:lnTo>
                  <a:lnTo>
                    <a:pt x="2" y="49"/>
                  </a:lnTo>
                  <a:lnTo>
                    <a:pt x="4" y="49"/>
                  </a:lnTo>
                  <a:lnTo>
                    <a:pt x="6" y="49"/>
                  </a:lnTo>
                  <a:lnTo>
                    <a:pt x="9" y="48"/>
                  </a:lnTo>
                  <a:lnTo>
                    <a:pt x="12" y="45"/>
                  </a:lnTo>
                  <a:lnTo>
                    <a:pt x="15" y="43"/>
                  </a:lnTo>
                  <a:lnTo>
                    <a:pt x="18" y="39"/>
                  </a:lnTo>
                  <a:lnTo>
                    <a:pt x="22" y="36"/>
                  </a:lnTo>
                  <a:lnTo>
                    <a:pt x="24" y="30"/>
                  </a:lnTo>
                  <a:lnTo>
                    <a:pt x="26" y="26"/>
                  </a:lnTo>
                  <a:lnTo>
                    <a:pt x="28" y="21"/>
                  </a:lnTo>
                  <a:lnTo>
                    <a:pt x="30" y="17"/>
                  </a:lnTo>
                  <a:lnTo>
                    <a:pt x="31" y="12"/>
                  </a:lnTo>
                  <a:lnTo>
                    <a:pt x="32" y="8"/>
                  </a:lnTo>
                  <a:lnTo>
                    <a:pt x="32" y="5"/>
                  </a:lnTo>
                  <a:lnTo>
                    <a:pt x="31" y="3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8" name="Freeform 192"/>
            <p:cNvSpPr>
              <a:spLocks/>
            </p:cNvSpPr>
            <p:nvPr/>
          </p:nvSpPr>
          <p:spPr bwMode="auto">
            <a:xfrm>
              <a:off x="4521" y="153"/>
              <a:ext cx="27" cy="48"/>
            </a:xfrm>
            <a:custGeom>
              <a:avLst/>
              <a:gdLst/>
              <a:ahLst/>
              <a:cxnLst>
                <a:cxn ang="0">
                  <a:pos x="2" y="48"/>
                </a:cxn>
                <a:cxn ang="0">
                  <a:pos x="3" y="48"/>
                </a:cxn>
                <a:cxn ang="0">
                  <a:pos x="5" y="48"/>
                </a:cxn>
                <a:cxn ang="0">
                  <a:pos x="7" y="47"/>
                </a:cxn>
                <a:cxn ang="0">
                  <a:pos x="10" y="45"/>
                </a:cxn>
                <a:cxn ang="0">
                  <a:pos x="12" y="43"/>
                </a:cxn>
                <a:cxn ang="0">
                  <a:pos x="15" y="39"/>
                </a:cxn>
                <a:cxn ang="0">
                  <a:pos x="17" y="35"/>
                </a:cxn>
                <a:cxn ang="0">
                  <a:pos x="20" y="32"/>
                </a:cxn>
                <a:cxn ang="0">
                  <a:pos x="22" y="26"/>
                </a:cxn>
                <a:cxn ang="0">
                  <a:pos x="24" y="21"/>
                </a:cxn>
                <a:cxn ang="0">
                  <a:pos x="25" y="17"/>
                </a:cxn>
                <a:cxn ang="0">
                  <a:pos x="27" y="13"/>
                </a:cxn>
                <a:cxn ang="0">
                  <a:pos x="27" y="9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3" y="0"/>
                </a:cxn>
                <a:cxn ang="0">
                  <a:pos x="20" y="1"/>
                </a:cxn>
                <a:cxn ang="0">
                  <a:pos x="18" y="3"/>
                </a:cxn>
                <a:cxn ang="0">
                  <a:pos x="15" y="5"/>
                </a:cxn>
                <a:cxn ang="0">
                  <a:pos x="13" y="9"/>
                </a:cxn>
                <a:cxn ang="0">
                  <a:pos x="10" y="13"/>
                </a:cxn>
                <a:cxn ang="0">
                  <a:pos x="8" y="17"/>
                </a:cxn>
                <a:cxn ang="0">
                  <a:pos x="5" y="22"/>
                </a:cxn>
                <a:cxn ang="0">
                  <a:pos x="3" y="27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39"/>
                </a:cxn>
                <a:cxn ang="0">
                  <a:pos x="0" y="43"/>
                </a:cxn>
                <a:cxn ang="0">
                  <a:pos x="0" y="45"/>
                </a:cxn>
                <a:cxn ang="0">
                  <a:pos x="2" y="48"/>
                </a:cxn>
              </a:cxnLst>
              <a:rect l="0" t="0" r="r" b="b"/>
              <a:pathLst>
                <a:path w="27" h="48">
                  <a:moveTo>
                    <a:pt x="2" y="48"/>
                  </a:moveTo>
                  <a:lnTo>
                    <a:pt x="3" y="48"/>
                  </a:lnTo>
                  <a:lnTo>
                    <a:pt x="5" y="48"/>
                  </a:lnTo>
                  <a:lnTo>
                    <a:pt x="7" y="47"/>
                  </a:lnTo>
                  <a:lnTo>
                    <a:pt x="10" y="45"/>
                  </a:lnTo>
                  <a:lnTo>
                    <a:pt x="12" y="43"/>
                  </a:lnTo>
                  <a:lnTo>
                    <a:pt x="15" y="39"/>
                  </a:lnTo>
                  <a:lnTo>
                    <a:pt x="17" y="35"/>
                  </a:lnTo>
                  <a:lnTo>
                    <a:pt x="20" y="32"/>
                  </a:lnTo>
                  <a:lnTo>
                    <a:pt x="22" y="26"/>
                  </a:lnTo>
                  <a:lnTo>
                    <a:pt x="24" y="21"/>
                  </a:lnTo>
                  <a:lnTo>
                    <a:pt x="25" y="17"/>
                  </a:lnTo>
                  <a:lnTo>
                    <a:pt x="27" y="13"/>
                  </a:lnTo>
                  <a:lnTo>
                    <a:pt x="27" y="9"/>
                  </a:lnTo>
                  <a:lnTo>
                    <a:pt x="27" y="5"/>
                  </a:lnTo>
                  <a:lnTo>
                    <a:pt x="27" y="3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3" y="0"/>
                  </a:lnTo>
                  <a:lnTo>
                    <a:pt x="20" y="1"/>
                  </a:lnTo>
                  <a:lnTo>
                    <a:pt x="18" y="3"/>
                  </a:lnTo>
                  <a:lnTo>
                    <a:pt x="15" y="5"/>
                  </a:lnTo>
                  <a:lnTo>
                    <a:pt x="13" y="9"/>
                  </a:lnTo>
                  <a:lnTo>
                    <a:pt x="10" y="13"/>
                  </a:lnTo>
                  <a:lnTo>
                    <a:pt x="8" y="17"/>
                  </a:lnTo>
                  <a:lnTo>
                    <a:pt x="5" y="22"/>
                  </a:lnTo>
                  <a:lnTo>
                    <a:pt x="3" y="27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0" y="39"/>
                  </a:lnTo>
                  <a:lnTo>
                    <a:pt x="0" y="43"/>
                  </a:lnTo>
                  <a:lnTo>
                    <a:pt x="0" y="45"/>
                  </a:lnTo>
                  <a:lnTo>
                    <a:pt x="2" y="48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9" name="Freeform 193"/>
            <p:cNvSpPr>
              <a:spLocks/>
            </p:cNvSpPr>
            <p:nvPr/>
          </p:nvSpPr>
          <p:spPr bwMode="auto">
            <a:xfrm>
              <a:off x="4458" y="262"/>
              <a:ext cx="27" cy="48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7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15" y="9"/>
                </a:cxn>
                <a:cxn ang="0">
                  <a:pos x="17" y="12"/>
                </a:cxn>
                <a:cxn ang="0">
                  <a:pos x="20" y="17"/>
                </a:cxn>
                <a:cxn ang="0">
                  <a:pos x="22" y="22"/>
                </a:cxn>
                <a:cxn ang="0">
                  <a:pos x="25" y="26"/>
                </a:cxn>
                <a:cxn ang="0">
                  <a:pos x="26" y="31"/>
                </a:cxn>
                <a:cxn ang="0">
                  <a:pos x="27" y="36"/>
                </a:cxn>
                <a:cxn ang="0">
                  <a:pos x="27" y="39"/>
                </a:cxn>
                <a:cxn ang="0">
                  <a:pos x="27" y="43"/>
                </a:cxn>
                <a:cxn ang="0">
                  <a:pos x="26" y="45"/>
                </a:cxn>
                <a:cxn ang="0">
                  <a:pos x="26" y="48"/>
                </a:cxn>
                <a:cxn ang="0">
                  <a:pos x="24" y="48"/>
                </a:cxn>
                <a:cxn ang="0">
                  <a:pos x="22" y="48"/>
                </a:cxn>
                <a:cxn ang="0">
                  <a:pos x="20" y="47"/>
                </a:cxn>
                <a:cxn ang="0">
                  <a:pos x="18" y="45"/>
                </a:cxn>
                <a:cxn ang="0">
                  <a:pos x="15" y="43"/>
                </a:cxn>
                <a:cxn ang="0">
                  <a:pos x="12" y="39"/>
                </a:cxn>
                <a:cxn ang="0">
                  <a:pos x="10" y="35"/>
                </a:cxn>
                <a:cxn ang="0">
                  <a:pos x="8" y="32"/>
                </a:cxn>
                <a:cxn ang="0">
                  <a:pos x="5" y="26"/>
                </a:cxn>
                <a:cxn ang="0">
                  <a:pos x="3" y="22"/>
                </a:cxn>
                <a:cxn ang="0">
                  <a:pos x="1" y="17"/>
                </a:cxn>
                <a:cxn ang="0">
                  <a:pos x="0" y="13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1" y="2"/>
                </a:cxn>
              </a:cxnLst>
              <a:rect l="0" t="0" r="r" b="b"/>
              <a:pathLst>
                <a:path w="27" h="48">
                  <a:moveTo>
                    <a:pt x="1" y="2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9" y="2"/>
                  </a:lnTo>
                  <a:lnTo>
                    <a:pt x="12" y="5"/>
                  </a:lnTo>
                  <a:lnTo>
                    <a:pt x="15" y="9"/>
                  </a:lnTo>
                  <a:lnTo>
                    <a:pt x="17" y="12"/>
                  </a:lnTo>
                  <a:lnTo>
                    <a:pt x="20" y="17"/>
                  </a:lnTo>
                  <a:lnTo>
                    <a:pt x="22" y="22"/>
                  </a:lnTo>
                  <a:lnTo>
                    <a:pt x="25" y="26"/>
                  </a:lnTo>
                  <a:lnTo>
                    <a:pt x="26" y="31"/>
                  </a:lnTo>
                  <a:lnTo>
                    <a:pt x="27" y="36"/>
                  </a:lnTo>
                  <a:lnTo>
                    <a:pt x="27" y="39"/>
                  </a:lnTo>
                  <a:lnTo>
                    <a:pt x="27" y="43"/>
                  </a:lnTo>
                  <a:lnTo>
                    <a:pt x="26" y="45"/>
                  </a:lnTo>
                  <a:lnTo>
                    <a:pt x="26" y="48"/>
                  </a:lnTo>
                  <a:lnTo>
                    <a:pt x="24" y="48"/>
                  </a:lnTo>
                  <a:lnTo>
                    <a:pt x="22" y="48"/>
                  </a:lnTo>
                  <a:lnTo>
                    <a:pt x="20" y="47"/>
                  </a:lnTo>
                  <a:lnTo>
                    <a:pt x="18" y="45"/>
                  </a:lnTo>
                  <a:lnTo>
                    <a:pt x="15" y="43"/>
                  </a:lnTo>
                  <a:lnTo>
                    <a:pt x="12" y="39"/>
                  </a:lnTo>
                  <a:lnTo>
                    <a:pt x="10" y="35"/>
                  </a:lnTo>
                  <a:lnTo>
                    <a:pt x="8" y="32"/>
                  </a:lnTo>
                  <a:lnTo>
                    <a:pt x="5" y="26"/>
                  </a:lnTo>
                  <a:lnTo>
                    <a:pt x="3" y="22"/>
                  </a:lnTo>
                  <a:lnTo>
                    <a:pt x="1" y="17"/>
                  </a:lnTo>
                  <a:lnTo>
                    <a:pt x="0" y="13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3"/>
                  </a:lnTo>
                  <a:lnTo>
                    <a:pt x="1" y="2"/>
                  </a:lnTo>
                  <a:close/>
                </a:path>
              </a:pathLst>
            </a:custGeom>
            <a:solidFill>
              <a:srgbClr val="F2F2F2"/>
            </a:solidFill>
            <a:ln w="12700">
              <a:solidFill>
                <a:srgbClr val="E3E3E3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0" name="Freeform 194"/>
            <p:cNvSpPr>
              <a:spLocks/>
            </p:cNvSpPr>
            <p:nvPr/>
          </p:nvSpPr>
          <p:spPr bwMode="auto">
            <a:xfrm>
              <a:off x="4452" y="347"/>
              <a:ext cx="28" cy="49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3" y="0"/>
                </a:cxn>
                <a:cxn ang="0">
                  <a:pos x="5" y="0"/>
                </a:cxn>
                <a:cxn ang="0">
                  <a:pos x="7" y="1"/>
                </a:cxn>
                <a:cxn ang="0">
                  <a:pos x="10" y="3"/>
                </a:cxn>
                <a:cxn ang="0">
                  <a:pos x="12" y="5"/>
                </a:cxn>
                <a:cxn ang="0">
                  <a:pos x="15" y="10"/>
                </a:cxn>
                <a:cxn ang="0">
                  <a:pos x="18" y="13"/>
                </a:cxn>
                <a:cxn ang="0">
                  <a:pos x="21" y="18"/>
                </a:cxn>
                <a:cxn ang="0">
                  <a:pos x="23" y="22"/>
                </a:cxn>
                <a:cxn ang="0">
                  <a:pos x="25" y="27"/>
                </a:cxn>
                <a:cxn ang="0">
                  <a:pos x="26" y="32"/>
                </a:cxn>
                <a:cxn ang="0">
                  <a:pos x="27" y="37"/>
                </a:cxn>
                <a:cxn ang="0">
                  <a:pos x="28" y="40"/>
                </a:cxn>
                <a:cxn ang="0">
                  <a:pos x="28" y="44"/>
                </a:cxn>
                <a:cxn ang="0">
                  <a:pos x="27" y="46"/>
                </a:cxn>
                <a:cxn ang="0">
                  <a:pos x="26" y="49"/>
                </a:cxn>
                <a:cxn ang="0">
                  <a:pos x="25" y="49"/>
                </a:cxn>
                <a:cxn ang="0">
                  <a:pos x="23" y="49"/>
                </a:cxn>
                <a:cxn ang="0">
                  <a:pos x="20" y="48"/>
                </a:cxn>
                <a:cxn ang="0">
                  <a:pos x="18" y="46"/>
                </a:cxn>
                <a:cxn ang="0">
                  <a:pos x="15" y="44"/>
                </a:cxn>
                <a:cxn ang="0">
                  <a:pos x="13" y="41"/>
                </a:cxn>
                <a:cxn ang="0">
                  <a:pos x="11" y="37"/>
                </a:cxn>
                <a:cxn ang="0">
                  <a:pos x="8" y="33"/>
                </a:cxn>
                <a:cxn ang="0">
                  <a:pos x="6" y="28"/>
                </a:cxn>
                <a:cxn ang="0">
                  <a:pos x="4" y="23"/>
                </a:cxn>
                <a:cxn ang="0">
                  <a:pos x="2" y="18"/>
                </a:cxn>
                <a:cxn ang="0">
                  <a:pos x="1" y="14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1" y="3"/>
                </a:cxn>
                <a:cxn ang="0">
                  <a:pos x="2" y="1"/>
                </a:cxn>
              </a:cxnLst>
              <a:rect l="0" t="0" r="r" b="b"/>
              <a:pathLst>
                <a:path w="28" h="49">
                  <a:moveTo>
                    <a:pt x="2" y="1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1"/>
                  </a:lnTo>
                  <a:lnTo>
                    <a:pt x="10" y="3"/>
                  </a:lnTo>
                  <a:lnTo>
                    <a:pt x="12" y="5"/>
                  </a:lnTo>
                  <a:lnTo>
                    <a:pt x="15" y="10"/>
                  </a:lnTo>
                  <a:lnTo>
                    <a:pt x="18" y="13"/>
                  </a:lnTo>
                  <a:lnTo>
                    <a:pt x="21" y="18"/>
                  </a:lnTo>
                  <a:lnTo>
                    <a:pt x="23" y="22"/>
                  </a:lnTo>
                  <a:lnTo>
                    <a:pt x="25" y="27"/>
                  </a:lnTo>
                  <a:lnTo>
                    <a:pt x="26" y="32"/>
                  </a:lnTo>
                  <a:lnTo>
                    <a:pt x="27" y="37"/>
                  </a:lnTo>
                  <a:lnTo>
                    <a:pt x="28" y="40"/>
                  </a:lnTo>
                  <a:lnTo>
                    <a:pt x="28" y="44"/>
                  </a:lnTo>
                  <a:lnTo>
                    <a:pt x="27" y="46"/>
                  </a:lnTo>
                  <a:lnTo>
                    <a:pt x="26" y="49"/>
                  </a:lnTo>
                  <a:lnTo>
                    <a:pt x="25" y="49"/>
                  </a:lnTo>
                  <a:lnTo>
                    <a:pt x="23" y="49"/>
                  </a:lnTo>
                  <a:lnTo>
                    <a:pt x="20" y="48"/>
                  </a:lnTo>
                  <a:lnTo>
                    <a:pt x="18" y="46"/>
                  </a:lnTo>
                  <a:lnTo>
                    <a:pt x="15" y="44"/>
                  </a:lnTo>
                  <a:lnTo>
                    <a:pt x="13" y="41"/>
                  </a:lnTo>
                  <a:lnTo>
                    <a:pt x="11" y="37"/>
                  </a:lnTo>
                  <a:lnTo>
                    <a:pt x="8" y="33"/>
                  </a:lnTo>
                  <a:lnTo>
                    <a:pt x="6" y="28"/>
                  </a:lnTo>
                  <a:lnTo>
                    <a:pt x="4" y="23"/>
                  </a:lnTo>
                  <a:lnTo>
                    <a:pt x="2" y="18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1" y="3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DEDEDE"/>
            </a:solidFill>
            <a:ln w="12700">
              <a:solidFill>
                <a:srgbClr val="CFCFC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1" name="Freeform 195"/>
            <p:cNvSpPr>
              <a:spLocks/>
            </p:cNvSpPr>
            <p:nvPr/>
          </p:nvSpPr>
          <p:spPr bwMode="auto">
            <a:xfrm>
              <a:off x="4459" y="253"/>
              <a:ext cx="28" cy="48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1" y="1"/>
                </a:cxn>
                <a:cxn ang="0">
                  <a:pos x="19" y="3"/>
                </a:cxn>
                <a:cxn ang="0">
                  <a:pos x="16" y="5"/>
                </a:cxn>
                <a:cxn ang="0">
                  <a:pos x="13" y="8"/>
                </a:cxn>
                <a:cxn ang="0">
                  <a:pos x="11" y="12"/>
                </a:cxn>
                <a:cxn ang="0">
                  <a:pos x="8" y="17"/>
                </a:cxn>
                <a:cxn ang="0">
                  <a:pos x="6" y="21"/>
                </a:cxn>
                <a:cxn ang="0">
                  <a:pos x="4" y="26"/>
                </a:cxn>
                <a:cxn ang="0">
                  <a:pos x="2" y="31"/>
                </a:cxn>
                <a:cxn ang="0">
                  <a:pos x="1" y="35"/>
                </a:cxn>
                <a:cxn ang="0">
                  <a:pos x="0" y="39"/>
                </a:cxn>
                <a:cxn ang="0">
                  <a:pos x="0" y="42"/>
                </a:cxn>
                <a:cxn ang="0">
                  <a:pos x="1" y="44"/>
                </a:cxn>
                <a:cxn ang="0">
                  <a:pos x="2" y="47"/>
                </a:cxn>
                <a:cxn ang="0">
                  <a:pos x="4" y="48"/>
                </a:cxn>
                <a:cxn ang="0">
                  <a:pos x="5" y="48"/>
                </a:cxn>
                <a:cxn ang="0">
                  <a:pos x="8" y="46"/>
                </a:cxn>
                <a:cxn ang="0">
                  <a:pos x="10" y="45"/>
                </a:cxn>
                <a:cxn ang="0">
                  <a:pos x="13" y="42"/>
                </a:cxn>
                <a:cxn ang="0">
                  <a:pos x="16" y="39"/>
                </a:cxn>
                <a:cxn ang="0">
                  <a:pos x="18" y="35"/>
                </a:cxn>
                <a:cxn ang="0">
                  <a:pos x="21" y="31"/>
                </a:cxn>
                <a:cxn ang="0">
                  <a:pos x="23" y="26"/>
                </a:cxn>
                <a:cxn ang="0">
                  <a:pos x="25" y="21"/>
                </a:cxn>
                <a:cxn ang="0">
                  <a:pos x="26" y="16"/>
                </a:cxn>
                <a:cxn ang="0">
                  <a:pos x="27" y="12"/>
                </a:cxn>
                <a:cxn ang="0">
                  <a:pos x="28" y="8"/>
                </a:cxn>
                <a:cxn ang="0">
                  <a:pos x="28" y="5"/>
                </a:cxn>
                <a:cxn ang="0">
                  <a:pos x="27" y="3"/>
                </a:cxn>
                <a:cxn ang="0">
                  <a:pos x="27" y="1"/>
                </a:cxn>
              </a:cxnLst>
              <a:rect l="0" t="0" r="r" b="b"/>
              <a:pathLst>
                <a:path w="28" h="48">
                  <a:moveTo>
                    <a:pt x="27" y="1"/>
                  </a:moveTo>
                  <a:lnTo>
                    <a:pt x="25" y="0"/>
                  </a:lnTo>
                  <a:lnTo>
                    <a:pt x="23" y="0"/>
                  </a:lnTo>
                  <a:lnTo>
                    <a:pt x="21" y="1"/>
                  </a:lnTo>
                  <a:lnTo>
                    <a:pt x="19" y="3"/>
                  </a:lnTo>
                  <a:lnTo>
                    <a:pt x="16" y="5"/>
                  </a:lnTo>
                  <a:lnTo>
                    <a:pt x="13" y="8"/>
                  </a:lnTo>
                  <a:lnTo>
                    <a:pt x="11" y="12"/>
                  </a:lnTo>
                  <a:lnTo>
                    <a:pt x="8" y="17"/>
                  </a:lnTo>
                  <a:lnTo>
                    <a:pt x="6" y="21"/>
                  </a:lnTo>
                  <a:lnTo>
                    <a:pt x="4" y="26"/>
                  </a:lnTo>
                  <a:lnTo>
                    <a:pt x="2" y="31"/>
                  </a:lnTo>
                  <a:lnTo>
                    <a:pt x="1" y="35"/>
                  </a:lnTo>
                  <a:lnTo>
                    <a:pt x="0" y="39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2" y="47"/>
                  </a:lnTo>
                  <a:lnTo>
                    <a:pt x="4" y="48"/>
                  </a:lnTo>
                  <a:lnTo>
                    <a:pt x="5" y="48"/>
                  </a:lnTo>
                  <a:lnTo>
                    <a:pt x="8" y="46"/>
                  </a:lnTo>
                  <a:lnTo>
                    <a:pt x="10" y="45"/>
                  </a:lnTo>
                  <a:lnTo>
                    <a:pt x="13" y="42"/>
                  </a:lnTo>
                  <a:lnTo>
                    <a:pt x="16" y="39"/>
                  </a:lnTo>
                  <a:lnTo>
                    <a:pt x="18" y="35"/>
                  </a:lnTo>
                  <a:lnTo>
                    <a:pt x="21" y="31"/>
                  </a:lnTo>
                  <a:lnTo>
                    <a:pt x="23" y="26"/>
                  </a:lnTo>
                  <a:lnTo>
                    <a:pt x="25" y="21"/>
                  </a:lnTo>
                  <a:lnTo>
                    <a:pt x="26" y="16"/>
                  </a:lnTo>
                  <a:lnTo>
                    <a:pt x="27" y="12"/>
                  </a:lnTo>
                  <a:lnTo>
                    <a:pt x="28" y="8"/>
                  </a:lnTo>
                  <a:lnTo>
                    <a:pt x="28" y="5"/>
                  </a:lnTo>
                  <a:lnTo>
                    <a:pt x="27" y="3"/>
                  </a:lnTo>
                  <a:lnTo>
                    <a:pt x="27" y="1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2" name="Freeform 196"/>
            <p:cNvSpPr>
              <a:spLocks/>
            </p:cNvSpPr>
            <p:nvPr/>
          </p:nvSpPr>
          <p:spPr bwMode="auto">
            <a:xfrm>
              <a:off x="4454" y="338"/>
              <a:ext cx="27" cy="49"/>
            </a:xfrm>
            <a:custGeom>
              <a:avLst/>
              <a:gdLst/>
              <a:ahLst/>
              <a:cxnLst>
                <a:cxn ang="0">
                  <a:pos x="26" y="2"/>
                </a:cxn>
                <a:cxn ang="0">
                  <a:pos x="24" y="0"/>
                </a:cxn>
                <a:cxn ang="0">
                  <a:pos x="23" y="0"/>
                </a:cxn>
                <a:cxn ang="0">
                  <a:pos x="21" y="1"/>
                </a:cxn>
                <a:cxn ang="0">
                  <a:pos x="18" y="3"/>
                </a:cxn>
                <a:cxn ang="0">
                  <a:pos x="16" y="5"/>
                </a:cxn>
                <a:cxn ang="0">
                  <a:pos x="13" y="8"/>
                </a:cxn>
                <a:cxn ang="0">
                  <a:pos x="10" y="12"/>
                </a:cxn>
                <a:cxn ang="0">
                  <a:pos x="8" y="18"/>
                </a:cxn>
                <a:cxn ang="0">
                  <a:pos x="5" y="23"/>
                </a:cxn>
                <a:cxn ang="0">
                  <a:pos x="4" y="27"/>
                </a:cxn>
                <a:cxn ang="0">
                  <a:pos x="2" y="31"/>
                </a:cxn>
                <a:cxn ang="0">
                  <a:pos x="1" y="36"/>
                </a:cxn>
                <a:cxn ang="0">
                  <a:pos x="0" y="40"/>
                </a:cxn>
                <a:cxn ang="0">
                  <a:pos x="0" y="43"/>
                </a:cxn>
                <a:cxn ang="0">
                  <a:pos x="1" y="45"/>
                </a:cxn>
                <a:cxn ang="0">
                  <a:pos x="2" y="48"/>
                </a:cxn>
                <a:cxn ang="0">
                  <a:pos x="3" y="49"/>
                </a:cxn>
                <a:cxn ang="0">
                  <a:pos x="5" y="49"/>
                </a:cxn>
                <a:cxn ang="0">
                  <a:pos x="7" y="48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5" y="40"/>
                </a:cxn>
                <a:cxn ang="0">
                  <a:pos x="18" y="36"/>
                </a:cxn>
                <a:cxn ang="0">
                  <a:pos x="21" y="32"/>
                </a:cxn>
                <a:cxn ang="0">
                  <a:pos x="23" y="27"/>
                </a:cxn>
                <a:cxn ang="0">
                  <a:pos x="25" y="22"/>
                </a:cxn>
                <a:cxn ang="0">
                  <a:pos x="26" y="17"/>
                </a:cxn>
                <a:cxn ang="0">
                  <a:pos x="27" y="13"/>
                </a:cxn>
                <a:cxn ang="0">
                  <a:pos x="27" y="9"/>
                </a:cxn>
                <a:cxn ang="0">
                  <a:pos x="27" y="6"/>
                </a:cxn>
                <a:cxn ang="0">
                  <a:pos x="27" y="4"/>
                </a:cxn>
                <a:cxn ang="0">
                  <a:pos x="26" y="2"/>
                </a:cxn>
              </a:cxnLst>
              <a:rect l="0" t="0" r="r" b="b"/>
              <a:pathLst>
                <a:path w="27" h="49">
                  <a:moveTo>
                    <a:pt x="26" y="2"/>
                  </a:moveTo>
                  <a:lnTo>
                    <a:pt x="24" y="0"/>
                  </a:lnTo>
                  <a:lnTo>
                    <a:pt x="23" y="0"/>
                  </a:lnTo>
                  <a:lnTo>
                    <a:pt x="21" y="1"/>
                  </a:lnTo>
                  <a:lnTo>
                    <a:pt x="18" y="3"/>
                  </a:lnTo>
                  <a:lnTo>
                    <a:pt x="16" y="5"/>
                  </a:lnTo>
                  <a:lnTo>
                    <a:pt x="13" y="8"/>
                  </a:lnTo>
                  <a:lnTo>
                    <a:pt x="10" y="12"/>
                  </a:lnTo>
                  <a:lnTo>
                    <a:pt x="8" y="18"/>
                  </a:lnTo>
                  <a:lnTo>
                    <a:pt x="5" y="23"/>
                  </a:lnTo>
                  <a:lnTo>
                    <a:pt x="4" y="27"/>
                  </a:lnTo>
                  <a:lnTo>
                    <a:pt x="2" y="31"/>
                  </a:lnTo>
                  <a:lnTo>
                    <a:pt x="1" y="36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1" y="45"/>
                  </a:lnTo>
                  <a:lnTo>
                    <a:pt x="2" y="48"/>
                  </a:lnTo>
                  <a:lnTo>
                    <a:pt x="3" y="49"/>
                  </a:lnTo>
                  <a:lnTo>
                    <a:pt x="5" y="49"/>
                  </a:lnTo>
                  <a:lnTo>
                    <a:pt x="7" y="48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8" y="36"/>
                  </a:lnTo>
                  <a:lnTo>
                    <a:pt x="21" y="32"/>
                  </a:lnTo>
                  <a:lnTo>
                    <a:pt x="23" y="27"/>
                  </a:lnTo>
                  <a:lnTo>
                    <a:pt x="25" y="22"/>
                  </a:lnTo>
                  <a:lnTo>
                    <a:pt x="26" y="17"/>
                  </a:lnTo>
                  <a:lnTo>
                    <a:pt x="27" y="13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2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3" name="Freeform 197"/>
            <p:cNvSpPr>
              <a:spLocks/>
            </p:cNvSpPr>
            <p:nvPr/>
          </p:nvSpPr>
          <p:spPr bwMode="auto">
            <a:xfrm>
              <a:off x="4541" y="153"/>
              <a:ext cx="26" cy="64"/>
            </a:xfrm>
            <a:custGeom>
              <a:avLst/>
              <a:gdLst/>
              <a:ahLst/>
              <a:cxnLst>
                <a:cxn ang="0">
                  <a:pos x="24" y="64"/>
                </a:cxn>
                <a:cxn ang="0">
                  <a:pos x="21" y="64"/>
                </a:cxn>
                <a:cxn ang="0">
                  <a:pos x="19" y="63"/>
                </a:cxn>
                <a:cxn ang="0">
                  <a:pos x="17" y="61"/>
                </a:cxn>
                <a:cxn ang="0">
                  <a:pos x="15" y="58"/>
                </a:cxn>
                <a:cxn ang="0">
                  <a:pos x="12" y="54"/>
                </a:cxn>
                <a:cxn ang="0">
                  <a:pos x="9" y="49"/>
                </a:cxn>
                <a:cxn ang="0">
                  <a:pos x="7" y="43"/>
                </a:cxn>
                <a:cxn ang="0">
                  <a:pos x="5" y="38"/>
                </a:cxn>
                <a:cxn ang="0">
                  <a:pos x="3" y="31"/>
                </a:cxn>
                <a:cxn ang="0">
                  <a:pos x="1" y="25"/>
                </a:cxn>
                <a:cxn ang="0">
                  <a:pos x="0" y="19"/>
                </a:cxn>
                <a:cxn ang="0">
                  <a:pos x="0" y="15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1" y="3"/>
                </a:cxn>
                <a:cxn ang="0">
                  <a:pos x="3" y="2"/>
                </a:cxn>
                <a:cxn ang="0">
                  <a:pos x="4" y="0"/>
                </a:cxn>
                <a:cxn ang="0">
                  <a:pos x="7" y="1"/>
                </a:cxn>
                <a:cxn ang="0">
                  <a:pos x="9" y="2"/>
                </a:cxn>
                <a:cxn ang="0">
                  <a:pos x="12" y="6"/>
                </a:cxn>
                <a:cxn ang="0">
                  <a:pos x="14" y="9"/>
                </a:cxn>
                <a:cxn ang="0">
                  <a:pos x="17" y="14"/>
                </a:cxn>
                <a:cxn ang="0">
                  <a:pos x="19" y="19"/>
                </a:cxn>
                <a:cxn ang="0">
                  <a:pos x="21" y="26"/>
                </a:cxn>
                <a:cxn ang="0">
                  <a:pos x="23" y="32"/>
                </a:cxn>
                <a:cxn ang="0">
                  <a:pos x="24" y="38"/>
                </a:cxn>
                <a:cxn ang="0">
                  <a:pos x="26" y="43"/>
                </a:cxn>
                <a:cxn ang="0">
                  <a:pos x="26" y="49"/>
                </a:cxn>
                <a:cxn ang="0">
                  <a:pos x="26" y="54"/>
                </a:cxn>
                <a:cxn ang="0">
                  <a:pos x="26" y="58"/>
                </a:cxn>
                <a:cxn ang="0">
                  <a:pos x="25" y="61"/>
                </a:cxn>
                <a:cxn ang="0">
                  <a:pos x="24" y="64"/>
                </a:cxn>
              </a:cxnLst>
              <a:rect l="0" t="0" r="r" b="b"/>
              <a:pathLst>
                <a:path w="26" h="64">
                  <a:moveTo>
                    <a:pt x="24" y="64"/>
                  </a:moveTo>
                  <a:lnTo>
                    <a:pt x="21" y="64"/>
                  </a:lnTo>
                  <a:lnTo>
                    <a:pt x="19" y="63"/>
                  </a:lnTo>
                  <a:lnTo>
                    <a:pt x="17" y="61"/>
                  </a:lnTo>
                  <a:lnTo>
                    <a:pt x="15" y="58"/>
                  </a:lnTo>
                  <a:lnTo>
                    <a:pt x="12" y="54"/>
                  </a:lnTo>
                  <a:lnTo>
                    <a:pt x="9" y="49"/>
                  </a:lnTo>
                  <a:lnTo>
                    <a:pt x="7" y="43"/>
                  </a:lnTo>
                  <a:lnTo>
                    <a:pt x="5" y="38"/>
                  </a:lnTo>
                  <a:lnTo>
                    <a:pt x="3" y="31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9"/>
                  </a:lnTo>
                  <a:lnTo>
                    <a:pt x="0" y="6"/>
                  </a:lnTo>
                  <a:lnTo>
                    <a:pt x="1" y="3"/>
                  </a:lnTo>
                  <a:lnTo>
                    <a:pt x="3" y="2"/>
                  </a:lnTo>
                  <a:lnTo>
                    <a:pt x="4" y="0"/>
                  </a:lnTo>
                  <a:lnTo>
                    <a:pt x="7" y="1"/>
                  </a:lnTo>
                  <a:lnTo>
                    <a:pt x="9" y="2"/>
                  </a:lnTo>
                  <a:lnTo>
                    <a:pt x="12" y="6"/>
                  </a:lnTo>
                  <a:lnTo>
                    <a:pt x="14" y="9"/>
                  </a:lnTo>
                  <a:lnTo>
                    <a:pt x="17" y="14"/>
                  </a:lnTo>
                  <a:lnTo>
                    <a:pt x="19" y="19"/>
                  </a:lnTo>
                  <a:lnTo>
                    <a:pt x="21" y="26"/>
                  </a:lnTo>
                  <a:lnTo>
                    <a:pt x="23" y="32"/>
                  </a:lnTo>
                  <a:lnTo>
                    <a:pt x="24" y="38"/>
                  </a:lnTo>
                  <a:lnTo>
                    <a:pt x="26" y="43"/>
                  </a:lnTo>
                  <a:lnTo>
                    <a:pt x="26" y="49"/>
                  </a:lnTo>
                  <a:lnTo>
                    <a:pt x="26" y="54"/>
                  </a:lnTo>
                  <a:lnTo>
                    <a:pt x="26" y="58"/>
                  </a:lnTo>
                  <a:lnTo>
                    <a:pt x="25" y="61"/>
                  </a:lnTo>
                  <a:lnTo>
                    <a:pt x="24" y="64"/>
                  </a:lnTo>
                  <a:close/>
                </a:path>
              </a:pathLst>
            </a:custGeom>
            <a:solidFill>
              <a:srgbClr val="FFFFFF"/>
            </a:solidFill>
            <a:ln w="14288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4" name="Freeform 198"/>
            <p:cNvSpPr>
              <a:spLocks/>
            </p:cNvSpPr>
            <p:nvPr/>
          </p:nvSpPr>
          <p:spPr bwMode="auto">
            <a:xfrm>
              <a:off x="4477" y="247"/>
              <a:ext cx="27" cy="63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17" y="2"/>
                </a:cxn>
                <a:cxn ang="0">
                  <a:pos x="15" y="5"/>
                </a:cxn>
                <a:cxn ang="0">
                  <a:pos x="12" y="9"/>
                </a:cxn>
                <a:cxn ang="0">
                  <a:pos x="10" y="13"/>
                </a:cxn>
                <a:cxn ang="0">
                  <a:pos x="8" y="19"/>
                </a:cxn>
                <a:cxn ang="0">
                  <a:pos x="6" y="25"/>
                </a:cxn>
                <a:cxn ang="0">
                  <a:pos x="4" y="31"/>
                </a:cxn>
                <a:cxn ang="0">
                  <a:pos x="2" y="37"/>
                </a:cxn>
                <a:cxn ang="0">
                  <a:pos x="1" y="43"/>
                </a:cxn>
                <a:cxn ang="0">
                  <a:pos x="1" y="49"/>
                </a:cxn>
                <a:cxn ang="0">
                  <a:pos x="0" y="53"/>
                </a:cxn>
                <a:cxn ang="0">
                  <a:pos x="1" y="58"/>
                </a:cxn>
                <a:cxn ang="0">
                  <a:pos x="2" y="60"/>
                </a:cxn>
                <a:cxn ang="0">
                  <a:pos x="4" y="63"/>
                </a:cxn>
                <a:cxn ang="0">
                  <a:pos x="6" y="62"/>
                </a:cxn>
                <a:cxn ang="0">
                  <a:pos x="7" y="62"/>
                </a:cxn>
                <a:cxn ang="0">
                  <a:pos x="10" y="60"/>
                </a:cxn>
                <a:cxn ang="0">
                  <a:pos x="12" y="57"/>
                </a:cxn>
                <a:cxn ang="0">
                  <a:pos x="15" y="52"/>
                </a:cxn>
                <a:cxn ang="0">
                  <a:pos x="17" y="48"/>
                </a:cxn>
                <a:cxn ang="0">
                  <a:pos x="20" y="43"/>
                </a:cxn>
                <a:cxn ang="0">
                  <a:pos x="22" y="37"/>
                </a:cxn>
                <a:cxn ang="0">
                  <a:pos x="24" y="30"/>
                </a:cxn>
                <a:cxn ang="0">
                  <a:pos x="26" y="24"/>
                </a:cxn>
                <a:cxn ang="0">
                  <a:pos x="26" y="18"/>
                </a:cxn>
                <a:cxn ang="0">
                  <a:pos x="27" y="14"/>
                </a:cxn>
                <a:cxn ang="0">
                  <a:pos x="27" y="9"/>
                </a:cxn>
                <a:cxn ang="0">
                  <a:pos x="26" y="5"/>
                </a:cxn>
                <a:cxn ang="0">
                  <a:pos x="25" y="2"/>
                </a:cxn>
                <a:cxn ang="0">
                  <a:pos x="24" y="1"/>
                </a:cxn>
              </a:cxnLst>
              <a:rect l="0" t="0" r="r" b="b"/>
              <a:pathLst>
                <a:path w="27" h="63">
                  <a:moveTo>
                    <a:pt x="24" y="1"/>
                  </a:moveTo>
                  <a:lnTo>
                    <a:pt x="22" y="0"/>
                  </a:lnTo>
                  <a:lnTo>
                    <a:pt x="20" y="0"/>
                  </a:lnTo>
                  <a:lnTo>
                    <a:pt x="17" y="2"/>
                  </a:lnTo>
                  <a:lnTo>
                    <a:pt x="15" y="5"/>
                  </a:lnTo>
                  <a:lnTo>
                    <a:pt x="12" y="9"/>
                  </a:lnTo>
                  <a:lnTo>
                    <a:pt x="10" y="13"/>
                  </a:lnTo>
                  <a:lnTo>
                    <a:pt x="8" y="19"/>
                  </a:lnTo>
                  <a:lnTo>
                    <a:pt x="6" y="25"/>
                  </a:lnTo>
                  <a:lnTo>
                    <a:pt x="4" y="31"/>
                  </a:lnTo>
                  <a:lnTo>
                    <a:pt x="2" y="37"/>
                  </a:lnTo>
                  <a:lnTo>
                    <a:pt x="1" y="43"/>
                  </a:lnTo>
                  <a:lnTo>
                    <a:pt x="1" y="49"/>
                  </a:lnTo>
                  <a:lnTo>
                    <a:pt x="0" y="53"/>
                  </a:lnTo>
                  <a:lnTo>
                    <a:pt x="1" y="58"/>
                  </a:lnTo>
                  <a:lnTo>
                    <a:pt x="2" y="60"/>
                  </a:lnTo>
                  <a:lnTo>
                    <a:pt x="4" y="63"/>
                  </a:lnTo>
                  <a:lnTo>
                    <a:pt x="6" y="62"/>
                  </a:lnTo>
                  <a:lnTo>
                    <a:pt x="7" y="62"/>
                  </a:lnTo>
                  <a:lnTo>
                    <a:pt x="10" y="60"/>
                  </a:lnTo>
                  <a:lnTo>
                    <a:pt x="12" y="57"/>
                  </a:lnTo>
                  <a:lnTo>
                    <a:pt x="15" y="52"/>
                  </a:lnTo>
                  <a:lnTo>
                    <a:pt x="17" y="48"/>
                  </a:lnTo>
                  <a:lnTo>
                    <a:pt x="20" y="43"/>
                  </a:lnTo>
                  <a:lnTo>
                    <a:pt x="22" y="37"/>
                  </a:lnTo>
                  <a:lnTo>
                    <a:pt x="24" y="30"/>
                  </a:lnTo>
                  <a:lnTo>
                    <a:pt x="26" y="24"/>
                  </a:lnTo>
                  <a:lnTo>
                    <a:pt x="26" y="18"/>
                  </a:lnTo>
                  <a:lnTo>
                    <a:pt x="27" y="14"/>
                  </a:lnTo>
                  <a:lnTo>
                    <a:pt x="27" y="9"/>
                  </a:lnTo>
                  <a:lnTo>
                    <a:pt x="26" y="5"/>
                  </a:lnTo>
                  <a:lnTo>
                    <a:pt x="25" y="2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5F5F5"/>
            </a:solidFill>
            <a:ln w="14288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5" name="Freeform 199"/>
            <p:cNvSpPr>
              <a:spLocks/>
            </p:cNvSpPr>
            <p:nvPr/>
          </p:nvSpPr>
          <p:spPr bwMode="auto">
            <a:xfrm>
              <a:off x="4472" y="333"/>
              <a:ext cx="27" cy="63"/>
            </a:xfrm>
            <a:custGeom>
              <a:avLst/>
              <a:gdLst/>
              <a:ahLst/>
              <a:cxnLst>
                <a:cxn ang="0">
                  <a:pos x="24" y="1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17" y="2"/>
                </a:cxn>
                <a:cxn ang="0">
                  <a:pos x="15" y="5"/>
                </a:cxn>
                <a:cxn ang="0">
                  <a:pos x="12" y="9"/>
                </a:cxn>
                <a:cxn ang="0">
                  <a:pos x="10" y="13"/>
                </a:cxn>
                <a:cxn ang="0">
                  <a:pos x="8" y="19"/>
                </a:cxn>
                <a:cxn ang="0">
                  <a:pos x="6" y="26"/>
                </a:cxn>
                <a:cxn ang="0">
                  <a:pos x="3" y="31"/>
                </a:cxn>
                <a:cxn ang="0">
                  <a:pos x="2" y="37"/>
                </a:cxn>
                <a:cxn ang="0">
                  <a:pos x="1" y="43"/>
                </a:cxn>
                <a:cxn ang="0">
                  <a:pos x="0" y="49"/>
                </a:cxn>
                <a:cxn ang="0">
                  <a:pos x="0" y="53"/>
                </a:cxn>
                <a:cxn ang="0">
                  <a:pos x="1" y="58"/>
                </a:cxn>
                <a:cxn ang="0">
                  <a:pos x="2" y="60"/>
                </a:cxn>
                <a:cxn ang="0">
                  <a:pos x="4" y="63"/>
                </a:cxn>
                <a:cxn ang="0">
                  <a:pos x="5" y="62"/>
                </a:cxn>
                <a:cxn ang="0">
                  <a:pos x="8" y="62"/>
                </a:cxn>
                <a:cxn ang="0">
                  <a:pos x="10" y="60"/>
                </a:cxn>
                <a:cxn ang="0">
                  <a:pos x="12" y="57"/>
                </a:cxn>
                <a:cxn ang="0">
                  <a:pos x="14" y="52"/>
                </a:cxn>
                <a:cxn ang="0">
                  <a:pos x="17" y="48"/>
                </a:cxn>
                <a:cxn ang="0">
                  <a:pos x="19" y="43"/>
                </a:cxn>
                <a:cxn ang="0">
                  <a:pos x="22" y="37"/>
                </a:cxn>
                <a:cxn ang="0">
                  <a:pos x="24" y="30"/>
                </a:cxn>
                <a:cxn ang="0">
                  <a:pos x="25" y="24"/>
                </a:cxn>
                <a:cxn ang="0">
                  <a:pos x="26" y="18"/>
                </a:cxn>
                <a:cxn ang="0">
                  <a:pos x="27" y="14"/>
                </a:cxn>
                <a:cxn ang="0">
                  <a:pos x="26" y="9"/>
                </a:cxn>
                <a:cxn ang="0">
                  <a:pos x="26" y="5"/>
                </a:cxn>
                <a:cxn ang="0">
                  <a:pos x="25" y="2"/>
                </a:cxn>
                <a:cxn ang="0">
                  <a:pos x="24" y="1"/>
                </a:cxn>
              </a:cxnLst>
              <a:rect l="0" t="0" r="r" b="b"/>
              <a:pathLst>
                <a:path w="27" h="63">
                  <a:moveTo>
                    <a:pt x="24" y="1"/>
                  </a:moveTo>
                  <a:lnTo>
                    <a:pt x="22" y="0"/>
                  </a:lnTo>
                  <a:lnTo>
                    <a:pt x="20" y="0"/>
                  </a:lnTo>
                  <a:lnTo>
                    <a:pt x="17" y="2"/>
                  </a:lnTo>
                  <a:lnTo>
                    <a:pt x="15" y="5"/>
                  </a:lnTo>
                  <a:lnTo>
                    <a:pt x="12" y="9"/>
                  </a:lnTo>
                  <a:lnTo>
                    <a:pt x="10" y="13"/>
                  </a:lnTo>
                  <a:lnTo>
                    <a:pt x="8" y="19"/>
                  </a:lnTo>
                  <a:lnTo>
                    <a:pt x="6" y="26"/>
                  </a:lnTo>
                  <a:lnTo>
                    <a:pt x="3" y="31"/>
                  </a:lnTo>
                  <a:lnTo>
                    <a:pt x="2" y="37"/>
                  </a:lnTo>
                  <a:lnTo>
                    <a:pt x="1" y="43"/>
                  </a:lnTo>
                  <a:lnTo>
                    <a:pt x="0" y="49"/>
                  </a:lnTo>
                  <a:lnTo>
                    <a:pt x="0" y="53"/>
                  </a:lnTo>
                  <a:lnTo>
                    <a:pt x="1" y="58"/>
                  </a:lnTo>
                  <a:lnTo>
                    <a:pt x="2" y="60"/>
                  </a:lnTo>
                  <a:lnTo>
                    <a:pt x="4" y="63"/>
                  </a:lnTo>
                  <a:lnTo>
                    <a:pt x="5" y="62"/>
                  </a:lnTo>
                  <a:lnTo>
                    <a:pt x="8" y="62"/>
                  </a:lnTo>
                  <a:lnTo>
                    <a:pt x="10" y="60"/>
                  </a:lnTo>
                  <a:lnTo>
                    <a:pt x="12" y="57"/>
                  </a:lnTo>
                  <a:lnTo>
                    <a:pt x="14" y="52"/>
                  </a:lnTo>
                  <a:lnTo>
                    <a:pt x="17" y="48"/>
                  </a:lnTo>
                  <a:lnTo>
                    <a:pt x="19" y="43"/>
                  </a:lnTo>
                  <a:lnTo>
                    <a:pt x="22" y="37"/>
                  </a:lnTo>
                  <a:lnTo>
                    <a:pt x="24" y="30"/>
                  </a:lnTo>
                  <a:lnTo>
                    <a:pt x="25" y="24"/>
                  </a:lnTo>
                  <a:lnTo>
                    <a:pt x="26" y="18"/>
                  </a:lnTo>
                  <a:lnTo>
                    <a:pt x="27" y="14"/>
                  </a:lnTo>
                  <a:lnTo>
                    <a:pt x="26" y="9"/>
                  </a:lnTo>
                  <a:lnTo>
                    <a:pt x="26" y="5"/>
                  </a:lnTo>
                  <a:lnTo>
                    <a:pt x="25" y="2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EDEDED"/>
            </a:solidFill>
            <a:ln w="14288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6" name="Freeform 200"/>
            <p:cNvSpPr>
              <a:spLocks/>
            </p:cNvSpPr>
            <p:nvPr/>
          </p:nvSpPr>
          <p:spPr bwMode="auto">
            <a:xfrm>
              <a:off x="4441" y="238"/>
              <a:ext cx="26" cy="6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4" y="0"/>
                </a:cxn>
                <a:cxn ang="0">
                  <a:pos x="7" y="1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14" y="9"/>
                </a:cxn>
                <a:cxn ang="0">
                  <a:pos x="17" y="14"/>
                </a:cxn>
                <a:cxn ang="0">
                  <a:pos x="19" y="19"/>
                </a:cxn>
                <a:cxn ang="0">
                  <a:pos x="22" y="26"/>
                </a:cxn>
                <a:cxn ang="0">
                  <a:pos x="23" y="31"/>
                </a:cxn>
                <a:cxn ang="0">
                  <a:pos x="25" y="37"/>
                </a:cxn>
                <a:cxn ang="0">
                  <a:pos x="26" y="43"/>
                </a:cxn>
                <a:cxn ang="0">
                  <a:pos x="26" y="49"/>
                </a:cxn>
                <a:cxn ang="0">
                  <a:pos x="26" y="52"/>
                </a:cxn>
                <a:cxn ang="0">
                  <a:pos x="26" y="56"/>
                </a:cxn>
                <a:cxn ang="0">
                  <a:pos x="25" y="59"/>
                </a:cxn>
                <a:cxn ang="0">
                  <a:pos x="24" y="62"/>
                </a:cxn>
                <a:cxn ang="0">
                  <a:pos x="22" y="62"/>
                </a:cxn>
                <a:cxn ang="0">
                  <a:pos x="20" y="62"/>
                </a:cxn>
                <a:cxn ang="0">
                  <a:pos x="17" y="60"/>
                </a:cxn>
                <a:cxn ang="0">
                  <a:pos x="15" y="57"/>
                </a:cxn>
                <a:cxn ang="0">
                  <a:pos x="12" y="52"/>
                </a:cxn>
                <a:cxn ang="0">
                  <a:pos x="9" y="48"/>
                </a:cxn>
                <a:cxn ang="0">
                  <a:pos x="7" y="43"/>
                </a:cxn>
                <a:cxn ang="0">
                  <a:pos x="5" y="38"/>
                </a:cxn>
                <a:cxn ang="0">
                  <a:pos x="3" y="31"/>
                </a:cxn>
                <a:cxn ang="0">
                  <a:pos x="1" y="25"/>
                </a:cxn>
                <a:cxn ang="0">
                  <a:pos x="0" y="19"/>
                </a:cxn>
                <a:cxn ang="0">
                  <a:pos x="0" y="14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1" y="2"/>
                </a:cxn>
                <a:cxn ang="0">
                  <a:pos x="3" y="1"/>
                </a:cxn>
              </a:cxnLst>
              <a:rect l="0" t="0" r="r" b="b"/>
              <a:pathLst>
                <a:path w="26" h="62">
                  <a:moveTo>
                    <a:pt x="3" y="1"/>
                  </a:moveTo>
                  <a:lnTo>
                    <a:pt x="4" y="0"/>
                  </a:lnTo>
                  <a:lnTo>
                    <a:pt x="7" y="1"/>
                  </a:lnTo>
                  <a:lnTo>
                    <a:pt x="9" y="2"/>
                  </a:lnTo>
                  <a:lnTo>
                    <a:pt x="12" y="5"/>
                  </a:lnTo>
                  <a:lnTo>
                    <a:pt x="14" y="9"/>
                  </a:lnTo>
                  <a:lnTo>
                    <a:pt x="17" y="14"/>
                  </a:lnTo>
                  <a:lnTo>
                    <a:pt x="19" y="19"/>
                  </a:lnTo>
                  <a:lnTo>
                    <a:pt x="22" y="26"/>
                  </a:lnTo>
                  <a:lnTo>
                    <a:pt x="23" y="31"/>
                  </a:lnTo>
                  <a:lnTo>
                    <a:pt x="25" y="37"/>
                  </a:lnTo>
                  <a:lnTo>
                    <a:pt x="26" y="43"/>
                  </a:lnTo>
                  <a:lnTo>
                    <a:pt x="26" y="49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5" y="59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20" y="62"/>
                  </a:lnTo>
                  <a:lnTo>
                    <a:pt x="17" y="60"/>
                  </a:lnTo>
                  <a:lnTo>
                    <a:pt x="15" y="57"/>
                  </a:lnTo>
                  <a:lnTo>
                    <a:pt x="12" y="52"/>
                  </a:lnTo>
                  <a:lnTo>
                    <a:pt x="9" y="48"/>
                  </a:lnTo>
                  <a:lnTo>
                    <a:pt x="7" y="43"/>
                  </a:lnTo>
                  <a:lnTo>
                    <a:pt x="5" y="38"/>
                  </a:lnTo>
                  <a:lnTo>
                    <a:pt x="3" y="31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0" y="14"/>
                  </a:lnTo>
                  <a:lnTo>
                    <a:pt x="0" y="9"/>
                  </a:lnTo>
                  <a:lnTo>
                    <a:pt x="0" y="5"/>
                  </a:lnTo>
                  <a:lnTo>
                    <a:pt x="1" y="2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F5F5F5"/>
            </a:solidFill>
            <a:ln w="14288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7" name="Freeform 201"/>
            <p:cNvSpPr>
              <a:spLocks/>
            </p:cNvSpPr>
            <p:nvPr/>
          </p:nvSpPr>
          <p:spPr bwMode="auto">
            <a:xfrm>
              <a:off x="4435" y="323"/>
              <a:ext cx="27" cy="63"/>
            </a:xfrm>
            <a:custGeom>
              <a:avLst/>
              <a:gdLst/>
              <a:ahLst/>
              <a:cxnLst>
                <a:cxn ang="0">
                  <a:pos x="4" y="1"/>
                </a:cxn>
                <a:cxn ang="0">
                  <a:pos x="5" y="0"/>
                </a:cxn>
                <a:cxn ang="0">
                  <a:pos x="7" y="1"/>
                </a:cxn>
                <a:cxn ang="0">
                  <a:pos x="10" y="3"/>
                </a:cxn>
                <a:cxn ang="0">
                  <a:pos x="12" y="6"/>
                </a:cxn>
                <a:cxn ang="0">
                  <a:pos x="15" y="10"/>
                </a:cxn>
                <a:cxn ang="0">
                  <a:pos x="18" y="14"/>
                </a:cxn>
                <a:cxn ang="0">
                  <a:pos x="20" y="20"/>
                </a:cxn>
                <a:cxn ang="0">
                  <a:pos x="23" y="27"/>
                </a:cxn>
                <a:cxn ang="0">
                  <a:pos x="24" y="32"/>
                </a:cxn>
                <a:cxn ang="0">
                  <a:pos x="26" y="38"/>
                </a:cxn>
                <a:cxn ang="0">
                  <a:pos x="26" y="44"/>
                </a:cxn>
                <a:cxn ang="0">
                  <a:pos x="27" y="50"/>
                </a:cxn>
                <a:cxn ang="0">
                  <a:pos x="27" y="53"/>
                </a:cxn>
                <a:cxn ang="0">
                  <a:pos x="27" y="57"/>
                </a:cxn>
                <a:cxn ang="0">
                  <a:pos x="26" y="60"/>
                </a:cxn>
                <a:cxn ang="0">
                  <a:pos x="24" y="63"/>
                </a:cxn>
                <a:cxn ang="0">
                  <a:pos x="22" y="63"/>
                </a:cxn>
                <a:cxn ang="0">
                  <a:pos x="20" y="63"/>
                </a:cxn>
                <a:cxn ang="0">
                  <a:pos x="17" y="61"/>
                </a:cxn>
                <a:cxn ang="0">
                  <a:pos x="15" y="58"/>
                </a:cxn>
                <a:cxn ang="0">
                  <a:pos x="12" y="54"/>
                </a:cxn>
                <a:cxn ang="0">
                  <a:pos x="10" y="49"/>
                </a:cxn>
                <a:cxn ang="0">
                  <a:pos x="7" y="43"/>
                </a:cxn>
                <a:cxn ang="0">
                  <a:pos x="6" y="38"/>
                </a:cxn>
                <a:cxn ang="0">
                  <a:pos x="3" y="31"/>
                </a:cxn>
                <a:cxn ang="0">
                  <a:pos x="2" y="25"/>
                </a:cxn>
                <a:cxn ang="0">
                  <a:pos x="1" y="19"/>
                </a:cxn>
                <a:cxn ang="0">
                  <a:pos x="1" y="14"/>
                </a:cxn>
                <a:cxn ang="0">
                  <a:pos x="0" y="10"/>
                </a:cxn>
                <a:cxn ang="0">
                  <a:pos x="1" y="6"/>
                </a:cxn>
                <a:cxn ang="0">
                  <a:pos x="2" y="3"/>
                </a:cxn>
                <a:cxn ang="0">
                  <a:pos x="4" y="1"/>
                </a:cxn>
              </a:cxnLst>
              <a:rect l="0" t="0" r="r" b="b"/>
              <a:pathLst>
                <a:path w="27" h="63">
                  <a:moveTo>
                    <a:pt x="4" y="1"/>
                  </a:moveTo>
                  <a:lnTo>
                    <a:pt x="5" y="0"/>
                  </a:lnTo>
                  <a:lnTo>
                    <a:pt x="7" y="1"/>
                  </a:lnTo>
                  <a:lnTo>
                    <a:pt x="10" y="3"/>
                  </a:lnTo>
                  <a:lnTo>
                    <a:pt x="12" y="6"/>
                  </a:lnTo>
                  <a:lnTo>
                    <a:pt x="15" y="10"/>
                  </a:lnTo>
                  <a:lnTo>
                    <a:pt x="18" y="14"/>
                  </a:lnTo>
                  <a:lnTo>
                    <a:pt x="20" y="20"/>
                  </a:lnTo>
                  <a:lnTo>
                    <a:pt x="23" y="27"/>
                  </a:lnTo>
                  <a:lnTo>
                    <a:pt x="24" y="32"/>
                  </a:lnTo>
                  <a:lnTo>
                    <a:pt x="26" y="38"/>
                  </a:lnTo>
                  <a:lnTo>
                    <a:pt x="26" y="44"/>
                  </a:lnTo>
                  <a:lnTo>
                    <a:pt x="27" y="50"/>
                  </a:lnTo>
                  <a:lnTo>
                    <a:pt x="27" y="53"/>
                  </a:lnTo>
                  <a:lnTo>
                    <a:pt x="27" y="57"/>
                  </a:lnTo>
                  <a:lnTo>
                    <a:pt x="26" y="60"/>
                  </a:lnTo>
                  <a:lnTo>
                    <a:pt x="24" y="63"/>
                  </a:lnTo>
                  <a:lnTo>
                    <a:pt x="22" y="63"/>
                  </a:lnTo>
                  <a:lnTo>
                    <a:pt x="20" y="63"/>
                  </a:lnTo>
                  <a:lnTo>
                    <a:pt x="17" y="61"/>
                  </a:lnTo>
                  <a:lnTo>
                    <a:pt x="15" y="58"/>
                  </a:lnTo>
                  <a:lnTo>
                    <a:pt x="12" y="54"/>
                  </a:lnTo>
                  <a:lnTo>
                    <a:pt x="10" y="49"/>
                  </a:lnTo>
                  <a:lnTo>
                    <a:pt x="7" y="43"/>
                  </a:lnTo>
                  <a:lnTo>
                    <a:pt x="6" y="38"/>
                  </a:lnTo>
                  <a:lnTo>
                    <a:pt x="3" y="31"/>
                  </a:lnTo>
                  <a:lnTo>
                    <a:pt x="2" y="25"/>
                  </a:lnTo>
                  <a:lnTo>
                    <a:pt x="1" y="19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1" y="6"/>
                  </a:lnTo>
                  <a:lnTo>
                    <a:pt x="2" y="3"/>
                  </a:lnTo>
                  <a:lnTo>
                    <a:pt x="4" y="1"/>
                  </a:lnTo>
                  <a:close/>
                </a:path>
              </a:pathLst>
            </a:custGeom>
            <a:solidFill>
              <a:srgbClr val="EDEDED"/>
            </a:solidFill>
            <a:ln w="14288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8" name="Freeform 202"/>
            <p:cNvSpPr>
              <a:spLocks/>
            </p:cNvSpPr>
            <p:nvPr/>
          </p:nvSpPr>
          <p:spPr bwMode="auto">
            <a:xfrm>
              <a:off x="4367" y="342"/>
              <a:ext cx="27" cy="62"/>
            </a:xfrm>
            <a:custGeom>
              <a:avLst/>
              <a:gdLst/>
              <a:ahLst/>
              <a:cxnLst>
                <a:cxn ang="0">
                  <a:pos x="3" y="2"/>
                </a:cxn>
                <a:cxn ang="0">
                  <a:pos x="5" y="0"/>
                </a:cxn>
                <a:cxn ang="0">
                  <a:pos x="7" y="1"/>
                </a:cxn>
                <a:cxn ang="0">
                  <a:pos x="9" y="3"/>
                </a:cxn>
                <a:cxn ang="0">
                  <a:pos x="12" y="6"/>
                </a:cxn>
                <a:cxn ang="0">
                  <a:pos x="14" y="10"/>
                </a:cxn>
                <a:cxn ang="0">
                  <a:pos x="17" y="15"/>
                </a:cxn>
                <a:cxn ang="0">
                  <a:pos x="20" y="20"/>
                </a:cxn>
                <a:cxn ang="0">
                  <a:pos x="22" y="26"/>
                </a:cxn>
                <a:cxn ang="0">
                  <a:pos x="24" y="32"/>
                </a:cxn>
                <a:cxn ang="0">
                  <a:pos x="25" y="38"/>
                </a:cxn>
                <a:cxn ang="0">
                  <a:pos x="26" y="44"/>
                </a:cxn>
                <a:cxn ang="0">
                  <a:pos x="27" y="49"/>
                </a:cxn>
                <a:cxn ang="0">
                  <a:pos x="26" y="53"/>
                </a:cxn>
                <a:cxn ang="0">
                  <a:pos x="26" y="57"/>
                </a:cxn>
                <a:cxn ang="0">
                  <a:pos x="25" y="60"/>
                </a:cxn>
                <a:cxn ang="0">
                  <a:pos x="24" y="62"/>
                </a:cxn>
                <a:cxn ang="0">
                  <a:pos x="21" y="62"/>
                </a:cxn>
                <a:cxn ang="0">
                  <a:pos x="19" y="62"/>
                </a:cxn>
                <a:cxn ang="0">
                  <a:pos x="17" y="60"/>
                </a:cxn>
                <a:cxn ang="0">
                  <a:pos x="14" y="57"/>
                </a:cxn>
                <a:cxn ang="0">
                  <a:pos x="12" y="53"/>
                </a:cxn>
                <a:cxn ang="0">
                  <a:pos x="9" y="49"/>
                </a:cxn>
                <a:cxn ang="0">
                  <a:pos x="7" y="44"/>
                </a:cxn>
                <a:cxn ang="0">
                  <a:pos x="5" y="38"/>
                </a:cxn>
                <a:cxn ang="0">
                  <a:pos x="2" y="32"/>
                </a:cxn>
                <a:cxn ang="0">
                  <a:pos x="1" y="25"/>
                </a:cxn>
                <a:cxn ang="0">
                  <a:pos x="0" y="19"/>
                </a:cxn>
                <a:cxn ang="0">
                  <a:pos x="0" y="15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2" y="3"/>
                </a:cxn>
                <a:cxn ang="0">
                  <a:pos x="3" y="2"/>
                </a:cxn>
              </a:cxnLst>
              <a:rect l="0" t="0" r="r" b="b"/>
              <a:pathLst>
                <a:path w="27" h="62">
                  <a:moveTo>
                    <a:pt x="3" y="2"/>
                  </a:moveTo>
                  <a:lnTo>
                    <a:pt x="5" y="0"/>
                  </a:lnTo>
                  <a:lnTo>
                    <a:pt x="7" y="1"/>
                  </a:lnTo>
                  <a:lnTo>
                    <a:pt x="9" y="3"/>
                  </a:lnTo>
                  <a:lnTo>
                    <a:pt x="12" y="6"/>
                  </a:lnTo>
                  <a:lnTo>
                    <a:pt x="14" y="10"/>
                  </a:lnTo>
                  <a:lnTo>
                    <a:pt x="17" y="15"/>
                  </a:lnTo>
                  <a:lnTo>
                    <a:pt x="20" y="20"/>
                  </a:lnTo>
                  <a:lnTo>
                    <a:pt x="22" y="26"/>
                  </a:lnTo>
                  <a:lnTo>
                    <a:pt x="24" y="32"/>
                  </a:lnTo>
                  <a:lnTo>
                    <a:pt x="25" y="38"/>
                  </a:lnTo>
                  <a:lnTo>
                    <a:pt x="26" y="44"/>
                  </a:lnTo>
                  <a:lnTo>
                    <a:pt x="27" y="49"/>
                  </a:lnTo>
                  <a:lnTo>
                    <a:pt x="26" y="53"/>
                  </a:lnTo>
                  <a:lnTo>
                    <a:pt x="26" y="57"/>
                  </a:lnTo>
                  <a:lnTo>
                    <a:pt x="25" y="60"/>
                  </a:lnTo>
                  <a:lnTo>
                    <a:pt x="24" y="62"/>
                  </a:lnTo>
                  <a:lnTo>
                    <a:pt x="21" y="62"/>
                  </a:lnTo>
                  <a:lnTo>
                    <a:pt x="19" y="62"/>
                  </a:lnTo>
                  <a:lnTo>
                    <a:pt x="17" y="60"/>
                  </a:lnTo>
                  <a:lnTo>
                    <a:pt x="14" y="57"/>
                  </a:lnTo>
                  <a:lnTo>
                    <a:pt x="12" y="53"/>
                  </a:lnTo>
                  <a:lnTo>
                    <a:pt x="9" y="49"/>
                  </a:lnTo>
                  <a:lnTo>
                    <a:pt x="7" y="44"/>
                  </a:lnTo>
                  <a:lnTo>
                    <a:pt x="5" y="38"/>
                  </a:lnTo>
                  <a:lnTo>
                    <a:pt x="2" y="32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E3E3E3"/>
            </a:solidFill>
            <a:ln w="14288">
              <a:solidFill>
                <a:srgbClr val="D4D4D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9" name="Freeform 203"/>
            <p:cNvSpPr>
              <a:spLocks/>
            </p:cNvSpPr>
            <p:nvPr/>
          </p:nvSpPr>
          <p:spPr bwMode="auto">
            <a:xfrm>
              <a:off x="4494" y="179"/>
              <a:ext cx="22" cy="57"/>
            </a:xfrm>
            <a:custGeom>
              <a:avLst/>
              <a:gdLst/>
              <a:ahLst/>
              <a:cxnLst>
                <a:cxn ang="0">
                  <a:pos x="6" y="57"/>
                </a:cxn>
                <a:cxn ang="0">
                  <a:pos x="8" y="57"/>
                </a:cxn>
                <a:cxn ang="0">
                  <a:pos x="10" y="56"/>
                </a:cxn>
                <a:cxn ang="0">
                  <a:pos x="12" y="54"/>
                </a:cxn>
                <a:cxn ang="0">
                  <a:pos x="14" y="51"/>
                </a:cxn>
                <a:cxn ang="0">
                  <a:pos x="16" y="47"/>
                </a:cxn>
                <a:cxn ang="0">
                  <a:pos x="18" y="43"/>
                </a:cxn>
                <a:cxn ang="0">
                  <a:pos x="19" y="38"/>
                </a:cxn>
                <a:cxn ang="0">
                  <a:pos x="21" y="33"/>
                </a:cxn>
                <a:cxn ang="0">
                  <a:pos x="22" y="27"/>
                </a:cxn>
                <a:cxn ang="0">
                  <a:pos x="22" y="21"/>
                </a:cxn>
                <a:cxn ang="0">
                  <a:pos x="22" y="16"/>
                </a:cxn>
                <a:cxn ang="0">
                  <a:pos x="22" y="12"/>
                </a:cxn>
                <a:cxn ang="0">
                  <a:pos x="22" y="7"/>
                </a:cxn>
                <a:cxn ang="0">
                  <a:pos x="21" y="4"/>
                </a:cxn>
                <a:cxn ang="0">
                  <a:pos x="19" y="2"/>
                </a:cxn>
                <a:cxn ang="0">
                  <a:pos x="18" y="1"/>
                </a:cxn>
                <a:cxn ang="0">
                  <a:pos x="16" y="0"/>
                </a:cxn>
                <a:cxn ang="0">
                  <a:pos x="14" y="2"/>
                </a:cxn>
                <a:cxn ang="0">
                  <a:pos x="11" y="4"/>
                </a:cxn>
                <a:cxn ang="0">
                  <a:pos x="9" y="8"/>
                </a:cxn>
                <a:cxn ang="0">
                  <a:pos x="7" y="11"/>
                </a:cxn>
                <a:cxn ang="0">
                  <a:pos x="5" y="15"/>
                </a:cxn>
                <a:cxn ang="0">
                  <a:pos x="4" y="21"/>
                </a:cxn>
                <a:cxn ang="0">
                  <a:pos x="3" y="27"/>
                </a:cxn>
                <a:cxn ang="0">
                  <a:pos x="1" y="32"/>
                </a:cxn>
                <a:cxn ang="0">
                  <a:pos x="1" y="38"/>
                </a:cxn>
                <a:cxn ang="0">
                  <a:pos x="0" y="42"/>
                </a:cxn>
                <a:cxn ang="0">
                  <a:pos x="1" y="47"/>
                </a:cxn>
                <a:cxn ang="0">
                  <a:pos x="1" y="50"/>
                </a:cxn>
                <a:cxn ang="0">
                  <a:pos x="3" y="53"/>
                </a:cxn>
                <a:cxn ang="0">
                  <a:pos x="4" y="55"/>
                </a:cxn>
                <a:cxn ang="0">
                  <a:pos x="6" y="57"/>
                </a:cxn>
              </a:cxnLst>
              <a:rect l="0" t="0" r="r" b="b"/>
              <a:pathLst>
                <a:path w="22" h="57">
                  <a:moveTo>
                    <a:pt x="6" y="57"/>
                  </a:moveTo>
                  <a:lnTo>
                    <a:pt x="8" y="57"/>
                  </a:lnTo>
                  <a:lnTo>
                    <a:pt x="10" y="56"/>
                  </a:lnTo>
                  <a:lnTo>
                    <a:pt x="12" y="54"/>
                  </a:lnTo>
                  <a:lnTo>
                    <a:pt x="14" y="51"/>
                  </a:lnTo>
                  <a:lnTo>
                    <a:pt x="16" y="47"/>
                  </a:lnTo>
                  <a:lnTo>
                    <a:pt x="18" y="43"/>
                  </a:lnTo>
                  <a:lnTo>
                    <a:pt x="19" y="38"/>
                  </a:lnTo>
                  <a:lnTo>
                    <a:pt x="21" y="33"/>
                  </a:lnTo>
                  <a:lnTo>
                    <a:pt x="22" y="27"/>
                  </a:lnTo>
                  <a:lnTo>
                    <a:pt x="22" y="21"/>
                  </a:lnTo>
                  <a:lnTo>
                    <a:pt x="22" y="16"/>
                  </a:lnTo>
                  <a:lnTo>
                    <a:pt x="22" y="12"/>
                  </a:lnTo>
                  <a:lnTo>
                    <a:pt x="22" y="7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8" y="1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1" y="4"/>
                  </a:lnTo>
                  <a:lnTo>
                    <a:pt x="9" y="8"/>
                  </a:lnTo>
                  <a:lnTo>
                    <a:pt x="7" y="11"/>
                  </a:lnTo>
                  <a:lnTo>
                    <a:pt x="5" y="15"/>
                  </a:lnTo>
                  <a:lnTo>
                    <a:pt x="4" y="21"/>
                  </a:lnTo>
                  <a:lnTo>
                    <a:pt x="3" y="27"/>
                  </a:lnTo>
                  <a:lnTo>
                    <a:pt x="1" y="32"/>
                  </a:lnTo>
                  <a:lnTo>
                    <a:pt x="1" y="38"/>
                  </a:lnTo>
                  <a:lnTo>
                    <a:pt x="0" y="42"/>
                  </a:lnTo>
                  <a:lnTo>
                    <a:pt x="1" y="47"/>
                  </a:lnTo>
                  <a:lnTo>
                    <a:pt x="1" y="50"/>
                  </a:lnTo>
                  <a:lnTo>
                    <a:pt x="3" y="53"/>
                  </a:lnTo>
                  <a:lnTo>
                    <a:pt x="4" y="55"/>
                  </a:lnTo>
                  <a:lnTo>
                    <a:pt x="6" y="57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0" name="Freeform 204"/>
            <p:cNvSpPr>
              <a:spLocks/>
            </p:cNvSpPr>
            <p:nvPr/>
          </p:nvSpPr>
          <p:spPr bwMode="auto">
            <a:xfrm>
              <a:off x="4431" y="227"/>
              <a:ext cx="22" cy="56"/>
            </a:xfrm>
            <a:custGeom>
              <a:avLst/>
              <a:gdLst/>
              <a:ahLst/>
              <a:cxnLst>
                <a:cxn ang="0">
                  <a:pos x="5" y="1"/>
                </a:cxn>
                <a:cxn ang="0">
                  <a:pos x="7" y="0"/>
                </a:cxn>
                <a:cxn ang="0">
                  <a:pos x="10" y="1"/>
                </a:cxn>
                <a:cxn ang="0">
                  <a:pos x="11" y="3"/>
                </a:cxn>
                <a:cxn ang="0">
                  <a:pos x="14" y="7"/>
                </a:cxn>
                <a:cxn ang="0">
                  <a:pos x="16" y="10"/>
                </a:cxn>
                <a:cxn ang="0">
                  <a:pos x="17" y="14"/>
                </a:cxn>
                <a:cxn ang="0">
                  <a:pos x="19" y="20"/>
                </a:cxn>
                <a:cxn ang="0">
                  <a:pos x="21" y="26"/>
                </a:cxn>
                <a:cxn ang="0">
                  <a:pos x="22" y="31"/>
                </a:cxn>
                <a:cxn ang="0">
                  <a:pos x="22" y="37"/>
                </a:cxn>
                <a:cxn ang="0">
                  <a:pos x="22" y="42"/>
                </a:cxn>
                <a:cxn ang="0">
                  <a:pos x="22" y="46"/>
                </a:cxn>
                <a:cxn ang="0">
                  <a:pos x="22" y="50"/>
                </a:cxn>
                <a:cxn ang="0">
                  <a:pos x="21" y="52"/>
                </a:cxn>
                <a:cxn ang="0">
                  <a:pos x="19" y="55"/>
                </a:cxn>
                <a:cxn ang="0">
                  <a:pos x="17" y="56"/>
                </a:cxn>
                <a:cxn ang="0">
                  <a:pos x="15" y="56"/>
                </a:cxn>
                <a:cxn ang="0">
                  <a:pos x="13" y="55"/>
                </a:cxn>
                <a:cxn ang="0">
                  <a:pos x="11" y="52"/>
                </a:cxn>
                <a:cxn ang="0">
                  <a:pos x="10" y="50"/>
                </a:cxn>
                <a:cxn ang="0">
                  <a:pos x="7" y="46"/>
                </a:cxn>
                <a:cxn ang="0">
                  <a:pos x="5" y="42"/>
                </a:cxn>
                <a:cxn ang="0">
                  <a:pos x="4" y="37"/>
                </a:cxn>
                <a:cxn ang="0">
                  <a:pos x="3" y="32"/>
                </a:cxn>
                <a:cxn ang="0">
                  <a:pos x="1" y="26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1" y="11"/>
                </a:cxn>
                <a:cxn ang="0">
                  <a:pos x="1" y="7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5" y="1"/>
                </a:cxn>
              </a:cxnLst>
              <a:rect l="0" t="0" r="r" b="b"/>
              <a:pathLst>
                <a:path w="22" h="56">
                  <a:moveTo>
                    <a:pt x="5" y="1"/>
                  </a:moveTo>
                  <a:lnTo>
                    <a:pt x="7" y="0"/>
                  </a:lnTo>
                  <a:lnTo>
                    <a:pt x="10" y="1"/>
                  </a:lnTo>
                  <a:lnTo>
                    <a:pt x="11" y="3"/>
                  </a:lnTo>
                  <a:lnTo>
                    <a:pt x="14" y="7"/>
                  </a:lnTo>
                  <a:lnTo>
                    <a:pt x="16" y="10"/>
                  </a:lnTo>
                  <a:lnTo>
                    <a:pt x="17" y="14"/>
                  </a:lnTo>
                  <a:lnTo>
                    <a:pt x="19" y="20"/>
                  </a:lnTo>
                  <a:lnTo>
                    <a:pt x="21" y="26"/>
                  </a:lnTo>
                  <a:lnTo>
                    <a:pt x="22" y="31"/>
                  </a:lnTo>
                  <a:lnTo>
                    <a:pt x="22" y="37"/>
                  </a:lnTo>
                  <a:lnTo>
                    <a:pt x="22" y="42"/>
                  </a:lnTo>
                  <a:lnTo>
                    <a:pt x="22" y="46"/>
                  </a:lnTo>
                  <a:lnTo>
                    <a:pt x="22" y="50"/>
                  </a:lnTo>
                  <a:lnTo>
                    <a:pt x="21" y="52"/>
                  </a:lnTo>
                  <a:lnTo>
                    <a:pt x="19" y="55"/>
                  </a:lnTo>
                  <a:lnTo>
                    <a:pt x="17" y="56"/>
                  </a:lnTo>
                  <a:lnTo>
                    <a:pt x="15" y="56"/>
                  </a:lnTo>
                  <a:lnTo>
                    <a:pt x="13" y="55"/>
                  </a:lnTo>
                  <a:lnTo>
                    <a:pt x="11" y="52"/>
                  </a:lnTo>
                  <a:lnTo>
                    <a:pt x="10" y="50"/>
                  </a:lnTo>
                  <a:lnTo>
                    <a:pt x="7" y="46"/>
                  </a:lnTo>
                  <a:lnTo>
                    <a:pt x="5" y="42"/>
                  </a:lnTo>
                  <a:lnTo>
                    <a:pt x="4" y="37"/>
                  </a:lnTo>
                  <a:lnTo>
                    <a:pt x="3" y="32"/>
                  </a:lnTo>
                  <a:lnTo>
                    <a:pt x="1" y="26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1" y="7"/>
                  </a:lnTo>
                  <a:lnTo>
                    <a:pt x="2" y="3"/>
                  </a:lnTo>
                  <a:lnTo>
                    <a:pt x="3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F5F5F5"/>
            </a:solidFill>
            <a:ln w="12700">
              <a:solidFill>
                <a:srgbClr val="E6E6E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1" name="Freeform 205"/>
            <p:cNvSpPr>
              <a:spLocks/>
            </p:cNvSpPr>
            <p:nvPr/>
          </p:nvSpPr>
          <p:spPr bwMode="auto">
            <a:xfrm>
              <a:off x="4426" y="313"/>
              <a:ext cx="22" cy="56"/>
            </a:xfrm>
            <a:custGeom>
              <a:avLst/>
              <a:gdLst/>
              <a:ahLst/>
              <a:cxnLst>
                <a:cxn ang="0">
                  <a:pos x="5" y="1"/>
                </a:cxn>
                <a:cxn ang="0">
                  <a:pos x="7" y="0"/>
                </a:cxn>
                <a:cxn ang="0">
                  <a:pos x="9" y="1"/>
                </a:cxn>
                <a:cxn ang="0">
                  <a:pos x="11" y="3"/>
                </a:cxn>
                <a:cxn ang="0">
                  <a:pos x="13" y="7"/>
                </a:cxn>
                <a:cxn ang="0">
                  <a:pos x="15" y="10"/>
                </a:cxn>
                <a:cxn ang="0">
                  <a:pos x="17" y="14"/>
                </a:cxn>
                <a:cxn ang="0">
                  <a:pos x="19" y="20"/>
                </a:cxn>
                <a:cxn ang="0">
                  <a:pos x="21" y="26"/>
                </a:cxn>
                <a:cxn ang="0">
                  <a:pos x="21" y="31"/>
                </a:cxn>
                <a:cxn ang="0">
                  <a:pos x="22" y="36"/>
                </a:cxn>
                <a:cxn ang="0">
                  <a:pos x="22" y="41"/>
                </a:cxn>
                <a:cxn ang="0">
                  <a:pos x="22" y="46"/>
                </a:cxn>
                <a:cxn ang="0">
                  <a:pos x="21" y="49"/>
                </a:cxn>
                <a:cxn ang="0">
                  <a:pos x="20" y="53"/>
                </a:cxn>
                <a:cxn ang="0">
                  <a:pos x="19" y="54"/>
                </a:cxn>
                <a:cxn ang="0">
                  <a:pos x="17" y="56"/>
                </a:cxn>
                <a:cxn ang="0">
                  <a:pos x="15" y="56"/>
                </a:cxn>
                <a:cxn ang="0">
                  <a:pos x="13" y="55"/>
                </a:cxn>
                <a:cxn ang="0">
                  <a:pos x="11" y="52"/>
                </a:cxn>
                <a:cxn ang="0">
                  <a:pos x="9" y="50"/>
                </a:cxn>
                <a:cxn ang="0">
                  <a:pos x="7" y="46"/>
                </a:cxn>
                <a:cxn ang="0">
                  <a:pos x="5" y="41"/>
                </a:cxn>
                <a:cxn ang="0">
                  <a:pos x="4" y="37"/>
                </a:cxn>
                <a:cxn ang="0">
                  <a:pos x="2" y="32"/>
                </a:cxn>
                <a:cxn ang="0">
                  <a:pos x="1" y="26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1" y="11"/>
                </a:cxn>
                <a:cxn ang="0">
                  <a:pos x="1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5" y="1"/>
                </a:cxn>
              </a:cxnLst>
              <a:rect l="0" t="0" r="r" b="b"/>
              <a:pathLst>
                <a:path w="22" h="56">
                  <a:moveTo>
                    <a:pt x="5" y="1"/>
                  </a:moveTo>
                  <a:lnTo>
                    <a:pt x="7" y="0"/>
                  </a:lnTo>
                  <a:lnTo>
                    <a:pt x="9" y="1"/>
                  </a:lnTo>
                  <a:lnTo>
                    <a:pt x="11" y="3"/>
                  </a:lnTo>
                  <a:lnTo>
                    <a:pt x="13" y="7"/>
                  </a:lnTo>
                  <a:lnTo>
                    <a:pt x="15" y="10"/>
                  </a:lnTo>
                  <a:lnTo>
                    <a:pt x="17" y="14"/>
                  </a:lnTo>
                  <a:lnTo>
                    <a:pt x="19" y="20"/>
                  </a:lnTo>
                  <a:lnTo>
                    <a:pt x="21" y="26"/>
                  </a:lnTo>
                  <a:lnTo>
                    <a:pt x="21" y="31"/>
                  </a:lnTo>
                  <a:lnTo>
                    <a:pt x="22" y="36"/>
                  </a:lnTo>
                  <a:lnTo>
                    <a:pt x="22" y="41"/>
                  </a:lnTo>
                  <a:lnTo>
                    <a:pt x="22" y="46"/>
                  </a:lnTo>
                  <a:lnTo>
                    <a:pt x="21" y="49"/>
                  </a:lnTo>
                  <a:lnTo>
                    <a:pt x="20" y="53"/>
                  </a:lnTo>
                  <a:lnTo>
                    <a:pt x="19" y="54"/>
                  </a:lnTo>
                  <a:lnTo>
                    <a:pt x="17" y="56"/>
                  </a:lnTo>
                  <a:lnTo>
                    <a:pt x="15" y="56"/>
                  </a:lnTo>
                  <a:lnTo>
                    <a:pt x="13" y="55"/>
                  </a:lnTo>
                  <a:lnTo>
                    <a:pt x="11" y="52"/>
                  </a:lnTo>
                  <a:lnTo>
                    <a:pt x="9" y="50"/>
                  </a:lnTo>
                  <a:lnTo>
                    <a:pt x="7" y="46"/>
                  </a:lnTo>
                  <a:lnTo>
                    <a:pt x="5" y="41"/>
                  </a:lnTo>
                  <a:lnTo>
                    <a:pt x="4" y="37"/>
                  </a:lnTo>
                  <a:lnTo>
                    <a:pt x="2" y="32"/>
                  </a:lnTo>
                  <a:lnTo>
                    <a:pt x="1" y="26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1" y="6"/>
                  </a:lnTo>
                  <a:lnTo>
                    <a:pt x="2" y="3"/>
                  </a:lnTo>
                  <a:lnTo>
                    <a:pt x="3" y="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2" name="Freeform 206"/>
            <p:cNvSpPr>
              <a:spLocks/>
            </p:cNvSpPr>
            <p:nvPr/>
          </p:nvSpPr>
          <p:spPr bwMode="auto">
            <a:xfrm>
              <a:off x="4357" y="332"/>
              <a:ext cx="22" cy="57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7" y="0"/>
                </a:cxn>
                <a:cxn ang="0">
                  <a:pos x="10" y="1"/>
                </a:cxn>
                <a:cxn ang="0">
                  <a:pos x="12" y="3"/>
                </a:cxn>
                <a:cxn ang="0">
                  <a:pos x="14" y="7"/>
                </a:cxn>
                <a:cxn ang="0">
                  <a:pos x="15" y="10"/>
                </a:cxn>
                <a:cxn ang="0">
                  <a:pos x="17" y="15"/>
                </a:cxn>
                <a:cxn ang="0">
                  <a:pos x="19" y="20"/>
                </a:cxn>
                <a:cxn ang="0">
                  <a:pos x="21" y="27"/>
                </a:cxn>
                <a:cxn ang="0">
                  <a:pos x="21" y="31"/>
                </a:cxn>
                <a:cxn ang="0">
                  <a:pos x="22" y="36"/>
                </a:cxn>
                <a:cxn ang="0">
                  <a:pos x="22" y="41"/>
                </a:cxn>
                <a:cxn ang="0">
                  <a:pos x="22" y="46"/>
                </a:cxn>
                <a:cxn ang="0">
                  <a:pos x="21" y="49"/>
                </a:cxn>
                <a:cxn ang="0">
                  <a:pos x="21" y="52"/>
                </a:cxn>
                <a:cxn ang="0">
                  <a:pos x="19" y="55"/>
                </a:cxn>
                <a:cxn ang="0">
                  <a:pos x="18" y="57"/>
                </a:cxn>
                <a:cxn ang="0">
                  <a:pos x="16" y="56"/>
                </a:cxn>
                <a:cxn ang="0">
                  <a:pos x="13" y="55"/>
                </a:cxn>
                <a:cxn ang="0">
                  <a:pos x="11" y="52"/>
                </a:cxn>
                <a:cxn ang="0">
                  <a:pos x="9" y="50"/>
                </a:cxn>
                <a:cxn ang="0">
                  <a:pos x="7" y="46"/>
                </a:cxn>
                <a:cxn ang="0">
                  <a:pos x="5" y="42"/>
                </a:cxn>
                <a:cxn ang="0">
                  <a:pos x="4" y="36"/>
                </a:cxn>
                <a:cxn ang="0">
                  <a:pos x="3" y="31"/>
                </a:cxn>
                <a:cxn ang="0">
                  <a:pos x="1" y="25"/>
                </a:cxn>
                <a:cxn ang="0">
                  <a:pos x="1" y="20"/>
                </a:cxn>
                <a:cxn ang="0">
                  <a:pos x="0" y="15"/>
                </a:cxn>
                <a:cxn ang="0">
                  <a:pos x="1" y="11"/>
                </a:cxn>
                <a:cxn ang="0">
                  <a:pos x="1" y="7"/>
                </a:cxn>
                <a:cxn ang="0">
                  <a:pos x="3" y="4"/>
                </a:cxn>
                <a:cxn ang="0">
                  <a:pos x="4" y="1"/>
                </a:cxn>
                <a:cxn ang="0">
                  <a:pos x="6" y="1"/>
                </a:cxn>
              </a:cxnLst>
              <a:rect l="0" t="0" r="r" b="b"/>
              <a:pathLst>
                <a:path w="22" h="57">
                  <a:moveTo>
                    <a:pt x="6" y="1"/>
                  </a:moveTo>
                  <a:lnTo>
                    <a:pt x="7" y="0"/>
                  </a:lnTo>
                  <a:lnTo>
                    <a:pt x="10" y="1"/>
                  </a:lnTo>
                  <a:lnTo>
                    <a:pt x="12" y="3"/>
                  </a:lnTo>
                  <a:lnTo>
                    <a:pt x="14" y="7"/>
                  </a:lnTo>
                  <a:lnTo>
                    <a:pt x="15" y="10"/>
                  </a:lnTo>
                  <a:lnTo>
                    <a:pt x="17" y="15"/>
                  </a:lnTo>
                  <a:lnTo>
                    <a:pt x="19" y="20"/>
                  </a:lnTo>
                  <a:lnTo>
                    <a:pt x="21" y="27"/>
                  </a:lnTo>
                  <a:lnTo>
                    <a:pt x="21" y="31"/>
                  </a:lnTo>
                  <a:lnTo>
                    <a:pt x="22" y="36"/>
                  </a:lnTo>
                  <a:lnTo>
                    <a:pt x="22" y="41"/>
                  </a:lnTo>
                  <a:lnTo>
                    <a:pt x="22" y="46"/>
                  </a:lnTo>
                  <a:lnTo>
                    <a:pt x="21" y="49"/>
                  </a:lnTo>
                  <a:lnTo>
                    <a:pt x="21" y="52"/>
                  </a:lnTo>
                  <a:lnTo>
                    <a:pt x="19" y="55"/>
                  </a:lnTo>
                  <a:lnTo>
                    <a:pt x="18" y="57"/>
                  </a:lnTo>
                  <a:lnTo>
                    <a:pt x="16" y="56"/>
                  </a:lnTo>
                  <a:lnTo>
                    <a:pt x="13" y="55"/>
                  </a:lnTo>
                  <a:lnTo>
                    <a:pt x="11" y="52"/>
                  </a:lnTo>
                  <a:lnTo>
                    <a:pt x="9" y="50"/>
                  </a:lnTo>
                  <a:lnTo>
                    <a:pt x="7" y="46"/>
                  </a:lnTo>
                  <a:lnTo>
                    <a:pt x="5" y="42"/>
                  </a:lnTo>
                  <a:lnTo>
                    <a:pt x="4" y="36"/>
                  </a:lnTo>
                  <a:lnTo>
                    <a:pt x="3" y="31"/>
                  </a:lnTo>
                  <a:lnTo>
                    <a:pt x="1" y="25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1" y="11"/>
                  </a:lnTo>
                  <a:lnTo>
                    <a:pt x="1" y="7"/>
                  </a:lnTo>
                  <a:lnTo>
                    <a:pt x="3" y="4"/>
                  </a:lnTo>
                  <a:lnTo>
                    <a:pt x="4" y="1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EDEDED"/>
            </a:solidFill>
            <a:ln w="12700">
              <a:solidFill>
                <a:srgbClr val="DEDED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213" name="Picture 6" descr="C:\Documents and Settings\User\Dokumenty\Obrázky\tomato-m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797152"/>
            <a:ext cx="523460" cy="540000"/>
          </a:xfrm>
          <a:prstGeom prst="rect">
            <a:avLst/>
          </a:prstGeom>
          <a:noFill/>
        </p:spPr>
      </p:pic>
      <p:pic>
        <p:nvPicPr>
          <p:cNvPr id="21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877272"/>
            <a:ext cx="1044000" cy="623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9" name="Picture 3" descr="C:\Documents and Settings\User\Dokumenty\Obrázky\11954229931472316140johnny_automatic_loaf_of_bread_svg_me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84267">
            <a:off x="223378" y="4673753"/>
            <a:ext cx="1290870" cy="684000"/>
          </a:xfrm>
          <a:prstGeom prst="rect">
            <a:avLst/>
          </a:prstGeom>
          <a:noFill/>
        </p:spPr>
      </p:pic>
      <p:pic>
        <p:nvPicPr>
          <p:cNvPr id="22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5661248"/>
            <a:ext cx="1044000" cy="83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4" name="Picture 2"/>
          <p:cNvPicPr>
            <a:picLocks noChangeAspect="1" noChangeArrowheads="1"/>
          </p:cNvPicPr>
          <p:nvPr/>
        </p:nvPicPr>
        <p:blipFill>
          <a:blip r:embed="rId8" cstate="print"/>
          <a:srcRect l="7523" t="10456" r="2188" b="7707"/>
          <a:stretch>
            <a:fillRect/>
          </a:stretch>
        </p:blipFill>
        <p:spPr bwMode="auto">
          <a:xfrm>
            <a:off x="2987824" y="5661248"/>
            <a:ext cx="612000" cy="83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 cstate="print"/>
          <a:srcRect t="33337" r="6656"/>
          <a:stretch>
            <a:fillRect/>
          </a:stretch>
        </p:blipFill>
        <p:spPr bwMode="auto">
          <a:xfrm>
            <a:off x="2195736" y="4869160"/>
            <a:ext cx="756000" cy="539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7" name="Picture 10" descr="C:\Documents and Settings\User\Dokumenty\Obrázky\12370991381681347519pitr_bakery_baguette_svg_med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741832">
            <a:off x="3187231" y="4855149"/>
            <a:ext cx="720000" cy="711471"/>
          </a:xfrm>
          <a:prstGeom prst="rect">
            <a:avLst/>
          </a:prstGeom>
          <a:noFill/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40352" y="5805264"/>
            <a:ext cx="945000" cy="7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3" name="Picture 12" descr="C:\Documents and Settings\User\Local Settings\Temporary Internet Files\Content.IE5\DU4Q1ZJ3\MC900441708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92280" y="5661248"/>
            <a:ext cx="756000" cy="756000"/>
          </a:xfrm>
          <a:prstGeom prst="rect">
            <a:avLst/>
          </a:prstGeom>
          <a:noFill/>
        </p:spPr>
      </p:pic>
      <p:pic>
        <p:nvPicPr>
          <p:cNvPr id="234" name="Picture 15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60232" y="4725144"/>
            <a:ext cx="1335063" cy="10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" name="Picture 4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505918">
            <a:off x="1371718" y="5353380"/>
            <a:ext cx="756000" cy="602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6" name="Picture 15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96136" y="5517234"/>
            <a:ext cx="1224000" cy="972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7" name="Picture 38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228184" y="4653136"/>
            <a:ext cx="468000" cy="877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860032" y="5013176"/>
            <a:ext cx="630000" cy="5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 descr="C:\Documents and Settings\User\Local Settings\Temporary Internet Files\Content.IE5\2YBEQJYQ\MC900441785[1]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04048" y="5013176"/>
            <a:ext cx="900000" cy="900000"/>
          </a:xfrm>
          <a:prstGeom prst="rect">
            <a:avLst/>
          </a:prstGeom>
          <a:noFill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8100392" y="4509120"/>
            <a:ext cx="576064" cy="115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 descr="C:\Documents and Settings\User\Local Settings\Temporary Internet Files\Content.IE5\NPGU7COJ\MC900441776[1]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707904" y="5805264"/>
            <a:ext cx="648072" cy="82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100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548680"/>
            <a:ext cx="7992888" cy="8156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sym typeface="Symbol"/>
              </a:rPr>
              <a:t>Použité zdroje:</a:t>
            </a:r>
          </a:p>
          <a:p>
            <a:endParaRPr lang="cs-CZ" sz="1400" dirty="0">
              <a:sym typeface="Symbol"/>
            </a:endParaRPr>
          </a:p>
          <a:p>
            <a:r>
              <a:rPr lang="cs-CZ" sz="1400" dirty="0" smtClean="0">
                <a:sym typeface="Symbol"/>
              </a:rPr>
              <a:t>Obrázky dostupné na WWW: &lt;</a:t>
            </a:r>
            <a:r>
              <a:rPr lang="cs-CZ" sz="1400" dirty="0" smtClean="0">
                <a:sym typeface="Symbol"/>
                <a:hlinkClick r:id="rId2"/>
              </a:rPr>
              <a:t>http://office.microsoft.com</a:t>
            </a:r>
            <a:r>
              <a:rPr lang="cs-CZ" sz="1400" dirty="0" smtClean="0">
                <a:sym typeface="Symbol"/>
              </a:rPr>
              <a:t>&gt;.</a:t>
            </a:r>
          </a:p>
          <a:p>
            <a:endParaRPr lang="cs-CZ" sz="1400" b="1" dirty="0" smtClean="0"/>
          </a:p>
          <a:p>
            <a:r>
              <a:rPr lang="cs-CZ" sz="1400" dirty="0" err="1" smtClean="0"/>
              <a:t>Ocal</a:t>
            </a:r>
            <a:r>
              <a:rPr lang="cs-CZ" sz="1400" dirty="0" smtClean="0"/>
              <a:t>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cs-CZ" sz="1400" dirty="0" err="1" smtClean="0"/>
              <a:t>Candy</a:t>
            </a:r>
            <a:r>
              <a:rPr lang="cs-CZ" sz="1400" dirty="0" smtClean="0"/>
              <a:t> </a:t>
            </a:r>
            <a:r>
              <a:rPr lang="cs-CZ" sz="1400" dirty="0" err="1" smtClean="0"/>
              <a:t>clip</a:t>
            </a:r>
            <a:r>
              <a:rPr lang="cs-CZ" sz="1400" dirty="0" smtClean="0"/>
              <a:t> </a:t>
            </a:r>
            <a:r>
              <a:rPr lang="cs-CZ" sz="1400" dirty="0"/>
              <a:t>art. [cit. </a:t>
            </a:r>
            <a:r>
              <a:rPr lang="cs-CZ" sz="1400" dirty="0" smtClean="0"/>
              <a:t>2012-03-01]. </a:t>
            </a:r>
            <a:r>
              <a:rPr lang="cs-CZ" sz="1400" dirty="0"/>
              <a:t>Dostupné 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</a:t>
            </a:r>
            <a:r>
              <a:rPr lang="cs-CZ" sz="1400" dirty="0" smtClean="0">
                <a:sym typeface="Symbol"/>
                <a:hlinkClick r:id="rId3"/>
              </a:rPr>
              <a:t>http://www.clker.com/clipart-4110.html</a:t>
            </a:r>
            <a:r>
              <a:rPr lang="cs-CZ" sz="1400" dirty="0" smtClean="0">
                <a:sym typeface="Symbol"/>
              </a:rPr>
              <a:t>.</a:t>
            </a:r>
          </a:p>
          <a:p>
            <a:r>
              <a:rPr lang="cs-CZ" sz="1400" dirty="0" err="1" smtClean="0"/>
              <a:t>Ocal</a:t>
            </a:r>
            <a:r>
              <a:rPr lang="cs-CZ" sz="1400" dirty="0" smtClean="0"/>
              <a:t>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cs-CZ" sz="1400" dirty="0" err="1" smtClean="0"/>
              <a:t>Lollipop</a:t>
            </a:r>
            <a:r>
              <a:rPr lang="cs-CZ" sz="1400" dirty="0" smtClean="0"/>
              <a:t> </a:t>
            </a:r>
            <a:r>
              <a:rPr lang="cs-CZ" sz="1400" dirty="0" err="1" smtClean="0"/>
              <a:t>clip</a:t>
            </a:r>
            <a:r>
              <a:rPr lang="cs-CZ" sz="1400" dirty="0" smtClean="0"/>
              <a:t> art. </a:t>
            </a:r>
            <a:r>
              <a:rPr lang="cs-CZ" sz="1400" dirty="0"/>
              <a:t>Dostupné 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</a:t>
            </a:r>
            <a:r>
              <a:rPr lang="cs-CZ" sz="1400" dirty="0" smtClean="0">
                <a:hlinkClick r:id="rId4"/>
              </a:rPr>
              <a:t>http://www.clker.com/clipart-11447.html</a:t>
            </a:r>
            <a:r>
              <a:rPr lang="cs-CZ" sz="1400" dirty="0" smtClean="0">
                <a:sym typeface="Symbol"/>
              </a:rPr>
              <a:t>.</a:t>
            </a:r>
          </a:p>
          <a:p>
            <a:r>
              <a:rPr lang="cs-CZ" sz="1400" dirty="0" err="1" smtClean="0"/>
              <a:t>Ocal</a:t>
            </a:r>
            <a:r>
              <a:rPr lang="cs-CZ" sz="1400" dirty="0" smtClean="0"/>
              <a:t>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cs-CZ" sz="1400" dirty="0" err="1" smtClean="0"/>
              <a:t>Birthday</a:t>
            </a:r>
            <a:r>
              <a:rPr lang="cs-CZ" sz="1400" dirty="0" smtClean="0"/>
              <a:t> </a:t>
            </a:r>
            <a:r>
              <a:rPr lang="cs-CZ" sz="1400" dirty="0" err="1" smtClean="0"/>
              <a:t>Cake</a:t>
            </a:r>
            <a:r>
              <a:rPr lang="cs-CZ" sz="1400" dirty="0" smtClean="0"/>
              <a:t> </a:t>
            </a:r>
            <a:r>
              <a:rPr lang="cs-CZ" sz="1400" dirty="0" err="1" smtClean="0"/>
              <a:t>clip</a:t>
            </a:r>
            <a:r>
              <a:rPr lang="cs-CZ" sz="1400" dirty="0" smtClean="0"/>
              <a:t> art. Dostupné </a:t>
            </a:r>
            <a:r>
              <a:rPr lang="cs-CZ" sz="1400" dirty="0"/>
              <a:t>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&lt;</a:t>
            </a:r>
            <a:r>
              <a:rPr lang="cs-CZ" sz="1400" dirty="0" smtClean="0">
                <a:sym typeface="Symbol"/>
                <a:hlinkClick r:id="rId5"/>
              </a:rPr>
              <a:t>http://www.clker.com/clipart-birthday-cake-2.html</a:t>
            </a:r>
            <a:r>
              <a:rPr lang="cs-CZ" sz="1400" dirty="0" smtClean="0">
                <a:sym typeface="Symbol"/>
              </a:rPr>
              <a:t>.</a:t>
            </a:r>
          </a:p>
          <a:p>
            <a:r>
              <a:rPr lang="cs-CZ" sz="1400" dirty="0" err="1" smtClean="0"/>
              <a:t>Ibrahim</a:t>
            </a:r>
            <a:r>
              <a:rPr lang="cs-CZ" sz="1400" dirty="0" smtClean="0"/>
              <a:t> , Mohamed.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cs-CZ" sz="1400" dirty="0" err="1" smtClean="0"/>
              <a:t>Sausages</a:t>
            </a:r>
            <a:r>
              <a:rPr lang="cs-CZ" sz="1400" dirty="0" smtClean="0"/>
              <a:t> </a:t>
            </a:r>
            <a:r>
              <a:rPr lang="cs-CZ" sz="1400" dirty="0" err="1"/>
              <a:t>clip</a:t>
            </a:r>
            <a:r>
              <a:rPr lang="cs-CZ" sz="1400" dirty="0"/>
              <a:t> </a:t>
            </a:r>
            <a:r>
              <a:rPr lang="cs-CZ" sz="1400" dirty="0" smtClean="0"/>
              <a:t>art. </a:t>
            </a:r>
            <a:r>
              <a:rPr lang="cs-CZ" sz="1400" dirty="0"/>
              <a:t>Dostupné 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</a:t>
            </a:r>
            <a:r>
              <a:rPr lang="cs-CZ" sz="1400" dirty="0">
                <a:sym typeface="Symbol"/>
                <a:hlinkClick r:id="rId6"/>
              </a:rPr>
              <a:t>http://</a:t>
            </a:r>
            <a:r>
              <a:rPr lang="cs-CZ" sz="1400" dirty="0" smtClean="0">
                <a:sym typeface="Symbol"/>
                <a:hlinkClick r:id="rId6"/>
              </a:rPr>
              <a:t>www.clker.com/clipart-29707.html</a:t>
            </a:r>
            <a:r>
              <a:rPr lang="cs-CZ" sz="1400" dirty="0" smtClean="0">
                <a:sym typeface="Symbol"/>
              </a:rPr>
              <a:t>.</a:t>
            </a:r>
            <a:endParaRPr lang="cs-CZ" sz="1400" dirty="0">
              <a:sym typeface="Symbol"/>
            </a:endParaRPr>
          </a:p>
          <a:p>
            <a:r>
              <a:rPr lang="cs-CZ" sz="1400" dirty="0" err="1" smtClean="0"/>
              <a:t>Ocal</a:t>
            </a:r>
            <a:r>
              <a:rPr lang="cs-CZ" sz="1400" dirty="0" smtClean="0"/>
              <a:t>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cs-CZ" sz="1400" dirty="0" smtClean="0"/>
              <a:t>Pop </a:t>
            </a:r>
            <a:r>
              <a:rPr lang="cs-CZ" sz="1400" dirty="0" err="1"/>
              <a:t>Can</a:t>
            </a:r>
            <a:r>
              <a:rPr lang="cs-CZ" sz="1400" dirty="0"/>
              <a:t> </a:t>
            </a:r>
            <a:r>
              <a:rPr lang="cs-CZ" sz="1400" dirty="0" err="1"/>
              <a:t>clip</a:t>
            </a:r>
            <a:r>
              <a:rPr lang="cs-CZ" sz="1400" dirty="0"/>
              <a:t> </a:t>
            </a:r>
            <a:r>
              <a:rPr lang="cs-CZ" sz="1400" dirty="0" smtClean="0"/>
              <a:t>art. </a:t>
            </a:r>
            <a:r>
              <a:rPr lang="cs-CZ" sz="1400" dirty="0"/>
              <a:t>Dostupné 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</a:t>
            </a:r>
            <a:r>
              <a:rPr lang="cs-CZ" sz="1400" dirty="0" smtClean="0">
                <a:sym typeface="Symbol"/>
                <a:hlinkClick r:id="rId7"/>
              </a:rPr>
              <a:t>http</a:t>
            </a:r>
            <a:r>
              <a:rPr lang="cs-CZ" sz="1400" dirty="0">
                <a:sym typeface="Symbol"/>
                <a:hlinkClick r:id="rId7"/>
              </a:rPr>
              <a:t>://</a:t>
            </a:r>
            <a:r>
              <a:rPr lang="cs-CZ" sz="1400" dirty="0" smtClean="0">
                <a:sym typeface="Symbol"/>
                <a:hlinkClick r:id="rId7"/>
              </a:rPr>
              <a:t>www.clker.com/clipart-3933.html</a:t>
            </a:r>
            <a:r>
              <a:rPr lang="cs-CZ" sz="1400" dirty="0" smtClean="0">
                <a:sym typeface="Symbol"/>
              </a:rPr>
              <a:t>. </a:t>
            </a:r>
          </a:p>
          <a:p>
            <a:r>
              <a:rPr lang="cs-CZ" sz="1400" dirty="0" err="1" smtClean="0"/>
              <a:t>Bennes</a:t>
            </a:r>
            <a:r>
              <a:rPr lang="cs-CZ" sz="1400" dirty="0" smtClean="0"/>
              <a:t>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en-US" sz="1400" dirty="0" smtClean="0"/>
              <a:t>Glass Of Milk (large) clip art</a:t>
            </a:r>
            <a:r>
              <a:rPr lang="cs-CZ" sz="1400" dirty="0" smtClean="0"/>
              <a:t>. Dostupné </a:t>
            </a:r>
            <a:r>
              <a:rPr lang="cs-CZ" sz="1400" dirty="0"/>
              <a:t>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 </a:t>
            </a:r>
            <a:r>
              <a:rPr lang="cs-CZ" sz="1400" dirty="0" smtClean="0">
                <a:sym typeface="Symbol"/>
                <a:hlinkClick r:id="rId8"/>
              </a:rPr>
              <a:t>http://www.</a:t>
            </a:r>
            <a:r>
              <a:rPr lang="cs-CZ" sz="1400" dirty="0" err="1" smtClean="0">
                <a:sym typeface="Symbol"/>
                <a:hlinkClick r:id="rId8"/>
              </a:rPr>
              <a:t>clker.com</a:t>
            </a:r>
            <a:r>
              <a:rPr lang="cs-CZ" sz="1400" dirty="0" smtClean="0">
                <a:sym typeface="Symbol"/>
                <a:hlinkClick r:id="rId8"/>
              </a:rPr>
              <a:t>/</a:t>
            </a:r>
            <a:r>
              <a:rPr lang="cs-CZ" sz="1400" dirty="0" err="1" smtClean="0">
                <a:sym typeface="Symbol"/>
                <a:hlinkClick r:id="rId8"/>
              </a:rPr>
              <a:t>clipart</a:t>
            </a:r>
            <a:r>
              <a:rPr lang="cs-CZ" sz="1400" dirty="0" smtClean="0">
                <a:sym typeface="Symbol"/>
                <a:hlinkClick r:id="rId8"/>
              </a:rPr>
              <a:t>-</a:t>
            </a:r>
            <a:r>
              <a:rPr lang="cs-CZ" sz="1400" dirty="0" err="1" smtClean="0">
                <a:sym typeface="Symbol"/>
                <a:hlinkClick r:id="rId8"/>
              </a:rPr>
              <a:t>glass</a:t>
            </a:r>
            <a:r>
              <a:rPr lang="cs-CZ" sz="1400" dirty="0" smtClean="0">
                <a:sym typeface="Symbol"/>
                <a:hlinkClick r:id="rId8"/>
              </a:rPr>
              <a:t>-</a:t>
            </a:r>
            <a:r>
              <a:rPr lang="cs-CZ" sz="1400" dirty="0" err="1" smtClean="0">
                <a:sym typeface="Symbol"/>
                <a:hlinkClick r:id="rId8"/>
              </a:rPr>
              <a:t>of</a:t>
            </a:r>
            <a:r>
              <a:rPr lang="cs-CZ" sz="1400" dirty="0" smtClean="0">
                <a:sym typeface="Symbol"/>
                <a:hlinkClick r:id="rId8"/>
              </a:rPr>
              <a:t>-</a:t>
            </a:r>
            <a:r>
              <a:rPr lang="cs-CZ" sz="1400" dirty="0" err="1" smtClean="0">
                <a:sym typeface="Symbol"/>
                <a:hlinkClick r:id="rId8"/>
              </a:rPr>
              <a:t>milk</a:t>
            </a:r>
            <a:r>
              <a:rPr lang="cs-CZ" sz="1400" dirty="0" smtClean="0">
                <a:sym typeface="Symbol"/>
                <a:hlinkClick r:id="rId8"/>
              </a:rPr>
              <a:t>-</a:t>
            </a:r>
            <a:r>
              <a:rPr lang="cs-CZ" sz="1400" dirty="0" err="1" smtClean="0">
                <a:sym typeface="Symbol"/>
                <a:hlinkClick r:id="rId8"/>
              </a:rPr>
              <a:t>large</a:t>
            </a:r>
            <a:r>
              <a:rPr lang="cs-CZ" sz="1400" dirty="0" smtClean="0">
                <a:sym typeface="Symbol"/>
                <a:hlinkClick r:id="rId8"/>
              </a:rPr>
              <a:t>-.</a:t>
            </a:r>
            <a:r>
              <a:rPr lang="cs-CZ" sz="1400" dirty="0" err="1" smtClean="0">
                <a:sym typeface="Symbol"/>
                <a:hlinkClick r:id="rId8"/>
              </a:rPr>
              <a:t>html</a:t>
            </a:r>
            <a:r>
              <a:rPr lang="cs-CZ" sz="1400" dirty="0" smtClean="0">
                <a:sym typeface="Symbol"/>
              </a:rPr>
              <a:t> .</a:t>
            </a:r>
            <a:endParaRPr lang="cs-CZ" sz="1400" dirty="0" smtClean="0"/>
          </a:p>
          <a:p>
            <a:r>
              <a:rPr lang="cs-CZ" sz="1400" dirty="0" err="1" smtClean="0"/>
              <a:t>Ocal</a:t>
            </a:r>
            <a:r>
              <a:rPr lang="cs-CZ" sz="1400" dirty="0" smtClean="0"/>
              <a:t>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cs-CZ" sz="1400" dirty="0" smtClean="0"/>
              <a:t>Lemon </a:t>
            </a:r>
            <a:r>
              <a:rPr lang="cs-CZ" sz="1400" dirty="0" err="1"/>
              <a:t>clip</a:t>
            </a:r>
            <a:r>
              <a:rPr lang="cs-CZ" sz="1400" dirty="0"/>
              <a:t> </a:t>
            </a:r>
            <a:r>
              <a:rPr lang="cs-CZ" sz="1400" dirty="0" smtClean="0"/>
              <a:t>art. </a:t>
            </a:r>
            <a:r>
              <a:rPr lang="cs-CZ" sz="1400" dirty="0"/>
              <a:t>Dostupné 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</a:t>
            </a:r>
            <a:r>
              <a:rPr lang="cs-CZ" sz="1400" dirty="0" smtClean="0">
                <a:sym typeface="Symbol"/>
                <a:hlinkClick r:id="rId9"/>
              </a:rPr>
              <a:t>http</a:t>
            </a:r>
            <a:r>
              <a:rPr lang="cs-CZ" sz="1400" dirty="0">
                <a:sym typeface="Symbol"/>
                <a:hlinkClick r:id="rId9"/>
              </a:rPr>
              <a:t>://</a:t>
            </a:r>
            <a:r>
              <a:rPr lang="cs-CZ" sz="1400" dirty="0" smtClean="0">
                <a:sym typeface="Symbol"/>
                <a:hlinkClick r:id="rId9"/>
              </a:rPr>
              <a:t>www.clker.com/clipart-3991.html</a:t>
            </a:r>
            <a:r>
              <a:rPr lang="cs-CZ" sz="1400" dirty="0" smtClean="0">
                <a:sym typeface="Symbol"/>
              </a:rPr>
              <a:t>.</a:t>
            </a:r>
            <a:endParaRPr lang="cs-CZ" sz="1400" dirty="0">
              <a:sym typeface="Symbol"/>
            </a:endParaRPr>
          </a:p>
          <a:p>
            <a:r>
              <a:rPr lang="cs-CZ" sz="1400" dirty="0" err="1" smtClean="0"/>
              <a:t>Ocal</a:t>
            </a:r>
            <a:r>
              <a:rPr lang="cs-CZ" sz="1400" dirty="0" smtClean="0"/>
              <a:t>. </a:t>
            </a:r>
            <a:r>
              <a:rPr lang="cs-CZ" sz="1400" dirty="0" err="1" smtClean="0"/>
              <a:t>Clker.com</a:t>
            </a:r>
            <a:r>
              <a:rPr lang="cs-CZ" sz="1400" dirty="0" smtClean="0"/>
              <a:t> </a:t>
            </a:r>
            <a:r>
              <a:rPr lang="cs-CZ" sz="1400" dirty="0"/>
              <a:t>[online]. </a:t>
            </a:r>
            <a:r>
              <a:rPr lang="en-US" sz="1400" dirty="0" smtClean="0"/>
              <a:t>Loaf </a:t>
            </a:r>
            <a:r>
              <a:rPr lang="en-US" sz="1400" dirty="0"/>
              <a:t>Of Bread clip </a:t>
            </a:r>
            <a:r>
              <a:rPr lang="en-US" sz="1400" dirty="0" smtClean="0"/>
              <a:t>art</a:t>
            </a:r>
            <a:r>
              <a:rPr lang="cs-CZ" sz="1400" dirty="0" smtClean="0"/>
              <a:t>. Dostupné </a:t>
            </a:r>
            <a:r>
              <a:rPr lang="cs-CZ" sz="1400" dirty="0"/>
              <a:t>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/>
              <a:t> </a:t>
            </a:r>
            <a:r>
              <a:rPr lang="cs-CZ" sz="1400" dirty="0" smtClean="0">
                <a:sym typeface="Symbol"/>
              </a:rPr>
              <a:t></a:t>
            </a:r>
            <a:r>
              <a:rPr lang="cs-CZ" sz="1400" dirty="0" smtClean="0">
                <a:sym typeface="Symbol"/>
                <a:hlinkClick r:id="rId10"/>
              </a:rPr>
              <a:t>http</a:t>
            </a:r>
            <a:r>
              <a:rPr lang="cs-CZ" sz="1400" dirty="0">
                <a:sym typeface="Symbol"/>
                <a:hlinkClick r:id="rId10"/>
              </a:rPr>
              <a:t>://</a:t>
            </a:r>
            <a:r>
              <a:rPr lang="cs-CZ" sz="1400" dirty="0" smtClean="0">
                <a:sym typeface="Symbol"/>
                <a:hlinkClick r:id="rId10"/>
              </a:rPr>
              <a:t>www.clker.com/clipart-9673.html</a:t>
            </a:r>
            <a:r>
              <a:rPr lang="cs-CZ" sz="1400" dirty="0" smtClean="0">
                <a:sym typeface="Symbol"/>
              </a:rPr>
              <a:t>.</a:t>
            </a:r>
            <a:endParaRPr lang="cs-CZ" sz="1400" dirty="0">
              <a:sym typeface="Symbol"/>
            </a:endParaRPr>
          </a:p>
          <a:p>
            <a:r>
              <a:rPr lang="cs-CZ" sz="1400" dirty="0" err="1" smtClean="0"/>
              <a:t>Ocal</a:t>
            </a:r>
            <a:r>
              <a:rPr lang="cs-CZ" sz="1400" dirty="0" smtClean="0"/>
              <a:t>. Clker.com </a:t>
            </a:r>
            <a:r>
              <a:rPr lang="cs-CZ" sz="1400" dirty="0"/>
              <a:t>[online]. </a:t>
            </a:r>
            <a:r>
              <a:rPr lang="cs-CZ" sz="1400" dirty="0" err="1" smtClean="0"/>
              <a:t>Bakery</a:t>
            </a:r>
            <a:r>
              <a:rPr lang="cs-CZ" sz="1400" dirty="0" smtClean="0"/>
              <a:t> </a:t>
            </a:r>
            <a:r>
              <a:rPr lang="cs-CZ" sz="1400" dirty="0" err="1"/>
              <a:t>Baguette</a:t>
            </a:r>
            <a:r>
              <a:rPr lang="cs-CZ" sz="1400" dirty="0"/>
              <a:t> </a:t>
            </a:r>
            <a:r>
              <a:rPr lang="cs-CZ" sz="1400" dirty="0" err="1"/>
              <a:t>clip</a:t>
            </a:r>
            <a:r>
              <a:rPr lang="cs-CZ" sz="1400" dirty="0"/>
              <a:t> </a:t>
            </a:r>
            <a:r>
              <a:rPr lang="cs-CZ" sz="1400" dirty="0" smtClean="0"/>
              <a:t>art. Dostupné </a:t>
            </a:r>
            <a:r>
              <a:rPr lang="cs-CZ" sz="1400" dirty="0"/>
              <a:t>pod licencí Public </a:t>
            </a:r>
            <a:r>
              <a:rPr lang="cs-CZ" sz="1400" dirty="0" err="1"/>
              <a:t>domain</a:t>
            </a:r>
            <a:r>
              <a:rPr lang="cs-CZ" sz="1400" dirty="0"/>
              <a:t> na WWW:</a:t>
            </a:r>
          </a:p>
          <a:p>
            <a:r>
              <a:rPr lang="cs-CZ" sz="1400" dirty="0" smtClean="0">
                <a:sym typeface="Symbol"/>
              </a:rPr>
              <a:t></a:t>
            </a:r>
            <a:r>
              <a:rPr lang="cs-CZ" sz="1400" dirty="0" smtClean="0">
                <a:sym typeface="Symbol"/>
                <a:hlinkClick r:id="rId11"/>
              </a:rPr>
              <a:t>http</a:t>
            </a:r>
            <a:r>
              <a:rPr lang="cs-CZ" sz="1400" dirty="0">
                <a:sym typeface="Symbol"/>
                <a:hlinkClick r:id="rId11"/>
              </a:rPr>
              <a:t>://</a:t>
            </a:r>
            <a:r>
              <a:rPr lang="cs-CZ" sz="1400" dirty="0" smtClean="0">
                <a:sym typeface="Symbol"/>
                <a:hlinkClick r:id="rId11"/>
              </a:rPr>
              <a:t>www.clker.com/clipart-25995.html</a:t>
            </a:r>
            <a:r>
              <a:rPr lang="cs-CZ" sz="1400" dirty="0" smtClean="0">
                <a:sym typeface="Symbol"/>
              </a:rPr>
              <a:t>.</a:t>
            </a:r>
          </a:p>
          <a:p>
            <a:endParaRPr lang="cs-CZ" sz="1400" dirty="0" smtClean="0">
              <a:sym typeface="Symbol"/>
            </a:endParaRPr>
          </a:p>
          <a:p>
            <a:endParaRPr lang="cs-CZ" sz="1400" dirty="0" smtClean="0">
              <a:sym typeface="Symbol"/>
            </a:endParaRPr>
          </a:p>
          <a:p>
            <a:endParaRPr lang="cs-CZ" sz="1400" dirty="0">
              <a:sym typeface="Symbol"/>
            </a:endParaRPr>
          </a:p>
          <a:p>
            <a:endParaRPr lang="cs-CZ" sz="1400" b="1" dirty="0"/>
          </a:p>
          <a:p>
            <a:endParaRPr lang="cs-CZ" sz="1400" b="1" dirty="0"/>
          </a:p>
          <a:p>
            <a:endParaRPr lang="cs-CZ" sz="1400" b="1" dirty="0"/>
          </a:p>
          <a:p>
            <a:endParaRPr lang="cs-CZ" sz="1400" b="1" dirty="0">
              <a:sym typeface="Symbol"/>
            </a:endParaRPr>
          </a:p>
          <a:p>
            <a:endParaRPr lang="cs-CZ" sz="1400" b="1" dirty="0" smtClean="0"/>
          </a:p>
          <a:p>
            <a:endParaRPr lang="cs-CZ" sz="1400" b="1" dirty="0" smtClean="0"/>
          </a:p>
          <a:p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b="1" dirty="0" smtClean="0">
              <a:sym typeface="Symbol"/>
            </a:endParaRPr>
          </a:p>
          <a:p>
            <a:r>
              <a:rPr lang="cs-CZ" b="1" dirty="0" smtClean="0">
                <a:sym typeface="Symbol"/>
              </a:rPr>
              <a:t> 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 fontAlgn="auto">
          <a:spcAft>
            <a:spcPts val="0"/>
          </a:spcAft>
          <a:buFont typeface="Arial" pitchFamily="34" charset="0"/>
          <a:buNone/>
          <a:defRPr sz="2000" dirty="0"/>
        </a:defPPr>
      </a:lstStyle>
    </a:sp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1278</TotalTime>
  <Words>531</Words>
  <Application>Microsoft Office PowerPoint</Application>
  <PresentationFormat>Předvádění na obrazovce (4:3)</PresentationFormat>
  <Paragraphs>118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Zásady zdravé výživy</dc:title>
  <dc:creator>BU</dc:creator>
  <cp:lastModifiedBy>Pc</cp:lastModifiedBy>
  <cp:revision>189</cp:revision>
  <dcterms:created xsi:type="dcterms:W3CDTF">2012-02-26T13:44:35Z</dcterms:created>
  <dcterms:modified xsi:type="dcterms:W3CDTF">2012-08-20T07:05:04Z</dcterms:modified>
  <cp:contentStatus/>
</cp:coreProperties>
</file>