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8" r:id="rId2"/>
    <p:sldId id="265" r:id="rId3"/>
    <p:sldId id="256" r:id="rId4"/>
    <p:sldId id="260" r:id="rId5"/>
    <p:sldId id="262" r:id="rId6"/>
    <p:sldId id="267" r:id="rId7"/>
    <p:sldId id="266" r:id="rId8"/>
    <p:sldId id="25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99BF4A-B936-488E-B2BC-CEF3E8823EDD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2E9FE0-CE74-4322-98CB-6D6020D20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1446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E9FE0-CE74-4322-98CB-6D6020D204E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0433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/>
              <a:t> </a:t>
            </a:r>
            <a:r>
              <a:rPr lang="cs-CZ" dirty="0" smtClean="0"/>
              <a:t>Škrtni nesprávné chování dětí na silnici.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E9FE0-CE74-4322-98CB-6D6020D204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2E9FE0-CE74-4322-98CB-6D6020D204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72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483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0547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843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91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6906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878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2773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822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072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999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66643-714A-4DE9-A235-1E9CFEDC5B05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CD983-1D36-4ADA-979E-6C612CD147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gi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png"/><Relationship Id="rId9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emf"/><Relationship Id="rId7" Type="http://schemas.openxmlformats.org/officeDocument/2006/relationships/image" Target="../media/image15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emf"/><Relationship Id="rId11" Type="http://schemas.openxmlformats.org/officeDocument/2006/relationships/image" Target="../media/image19.png"/><Relationship Id="rId5" Type="http://schemas.openxmlformats.org/officeDocument/2006/relationships/image" Target="../media/image13.emf"/><Relationship Id="rId10" Type="http://schemas.openxmlformats.org/officeDocument/2006/relationships/image" Target="../media/image18.emf"/><Relationship Id="rId4" Type="http://schemas.openxmlformats.org/officeDocument/2006/relationships/image" Target="../media/image12.emf"/><Relationship Id="rId9" Type="http://schemas.openxmlformats.org/officeDocument/2006/relationships/image" Target="../media/image1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gif"/><Relationship Id="rId4" Type="http://schemas.openxmlformats.org/officeDocument/2006/relationships/image" Target="../media/image2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emf"/><Relationship Id="rId5" Type="http://schemas.openxmlformats.org/officeDocument/2006/relationships/image" Target="../media/image30.png"/><Relationship Id="rId4" Type="http://schemas.openxmlformats.org/officeDocument/2006/relationships/image" Target="../media/image2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clker.com/clipart-13594.html" TargetMode="External"/><Relationship Id="rId2" Type="http://schemas.openxmlformats.org/officeDocument/2006/relationships/hyperlink" Target="http://office.microsoft.com/cs-cz/images/results.aspx?qu=zran%C4%9B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12417.html" TargetMode="External"/><Relationship Id="rId5" Type="http://schemas.openxmlformats.org/officeDocument/2006/relationships/hyperlink" Target="http://www.clker.com/clipart-6571.html" TargetMode="External"/><Relationship Id="rId4" Type="http://schemas.openxmlformats.org/officeDocument/2006/relationships/hyperlink" Target="http://www.clker.com/clipart-burning-cigarett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2924944"/>
            <a:ext cx="6121102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ZŠ a MŠ Kateřinice, okres Vsetín</a:t>
            </a:r>
          </a:p>
          <a:p>
            <a:pPr algn="ctr">
              <a:lnSpc>
                <a:spcPct val="150000"/>
              </a:lnSpc>
              <a:defRPr/>
            </a:pPr>
            <a:r>
              <a:rPr lang="cs-CZ" sz="2000" dirty="0"/>
              <a:t>projekt č. </a:t>
            </a:r>
            <a:r>
              <a:rPr lang="cs-CZ" sz="2000" dirty="0" smtClean="0"/>
              <a:t>CZ.1.07/1.4.00/21.1314</a:t>
            </a:r>
          </a:p>
          <a:p>
            <a:pPr algn="ctr" fontAlgn="ctr"/>
            <a:r>
              <a:rPr lang="cs-CZ" sz="2000" b="1" dirty="0" smtClean="0"/>
              <a:t>Č</a:t>
            </a:r>
            <a:r>
              <a:rPr lang="cs-CZ" sz="2000" b="1" dirty="0"/>
              <a:t>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VY_32_INOVACE_03_05_Člověk a zdraví</a:t>
            </a:r>
            <a:endParaRPr lang="cs-CZ" sz="2000" b="1" dirty="0" smtClean="0">
              <a:solidFill>
                <a:srgbClr val="000000"/>
              </a:solidFill>
            </a:endParaRPr>
          </a:p>
          <a:p>
            <a:pPr algn="ctr"/>
            <a:r>
              <a:rPr lang="cs-CZ" sz="2000" b="1" dirty="0" smtClean="0"/>
              <a:t> </a:t>
            </a:r>
            <a:r>
              <a:rPr lang="cs-CZ" sz="2000" dirty="0"/>
              <a:t>Vzdělávací oblast: Člověk a jeho svět - 1. a 2. ročník</a:t>
            </a:r>
            <a:r>
              <a:rPr lang="cs-CZ" sz="2000" b="1" dirty="0"/>
              <a:t> </a:t>
            </a:r>
            <a:endParaRPr lang="cs-CZ" sz="2000" dirty="0"/>
          </a:p>
          <a:p>
            <a:pPr algn="ctr"/>
            <a:r>
              <a:rPr lang="cs-CZ" sz="2000" dirty="0" smtClean="0"/>
              <a:t>Tematický celek: Člověk a zdraví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229200"/>
            <a:ext cx="6971780" cy="93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pPr algn="ctr"/>
            <a:r>
              <a:rPr lang="cs-CZ" dirty="0"/>
              <a:t>A</a:t>
            </a:r>
            <a:r>
              <a:rPr lang="cs-CZ" dirty="0" smtClean="0"/>
              <a:t>notace: </a:t>
            </a:r>
            <a:r>
              <a:rPr lang="cs-CZ" dirty="0">
                <a:solidFill>
                  <a:srgbClr val="000000"/>
                </a:solidFill>
              </a:rPr>
              <a:t>Prezentace </a:t>
            </a:r>
            <a:r>
              <a:rPr lang="cs-CZ" dirty="0" smtClean="0">
                <a:solidFill>
                  <a:srgbClr val="000000"/>
                </a:solidFill>
              </a:rPr>
              <a:t>napomáhá získání a </a:t>
            </a:r>
            <a:r>
              <a:rPr lang="cs-CZ" dirty="0">
                <a:solidFill>
                  <a:srgbClr val="000000"/>
                </a:solidFill>
              </a:rPr>
              <a:t>upevňování vědomostí </a:t>
            </a:r>
            <a:endParaRPr lang="cs-CZ" dirty="0" smtClean="0">
              <a:solidFill>
                <a:srgbClr val="000000"/>
              </a:solidFill>
            </a:endParaRPr>
          </a:p>
          <a:p>
            <a:pPr algn="ctr" fontAlgn="ctr"/>
            <a:r>
              <a:rPr lang="cs-CZ" dirty="0" smtClean="0">
                <a:solidFill>
                  <a:srgbClr val="000000"/>
                </a:solidFill>
              </a:rPr>
              <a:t>                 o možnostech vzniku úrazů, jejich prevenci a přivolání pomoci.</a:t>
            </a:r>
            <a:endParaRPr lang="cs-CZ" sz="1600" dirty="0">
              <a:solidFill>
                <a:srgbClr val="000000"/>
              </a:solidFill>
              <a:latin typeface="Arial"/>
            </a:endParaRPr>
          </a:p>
          <a:p>
            <a:endParaRPr lang="cs-CZ" dirty="0">
              <a:solidFill>
                <a:srgbClr val="000000"/>
              </a:solidFill>
            </a:endParaRP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233881" y="2132856"/>
            <a:ext cx="859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Úraz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39124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39952" y="332656"/>
            <a:ext cx="9546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Úraz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016" y="764704"/>
            <a:ext cx="8856984" cy="8987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200" dirty="0" smtClean="0"/>
              <a:t>  </a:t>
            </a:r>
            <a:r>
              <a:rPr lang="cs-CZ" sz="2200" b="1" dirty="0" smtClean="0"/>
              <a:t>Úraz je poranění části těla.</a:t>
            </a:r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  Vznik úrazu: </a:t>
            </a:r>
            <a:r>
              <a:rPr lang="cs-CZ" sz="2200" dirty="0" smtClean="0"/>
              <a:t>Stává se nečekaně - nepozorností a neopatrností.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</a:t>
            </a:r>
            <a:r>
              <a:rPr lang="cs-CZ" sz="2200" b="1" dirty="0" smtClean="0"/>
              <a:t>Následky úrazu:</a:t>
            </a:r>
            <a:r>
              <a:rPr lang="cs-CZ" sz="2200" dirty="0" smtClean="0"/>
              <a:t> Může dojít k poranění s trvalými následky.</a:t>
            </a:r>
          </a:p>
          <a:p>
            <a:endParaRPr lang="cs-CZ" sz="2300" b="1" dirty="0" smtClean="0"/>
          </a:p>
          <a:p>
            <a:r>
              <a:rPr lang="cs-CZ" sz="2300" b="1" dirty="0" smtClean="0"/>
              <a:t>Co </a:t>
            </a:r>
            <a:r>
              <a:rPr lang="cs-CZ" sz="2300" b="1" dirty="0"/>
              <a:t>uděláme, </a:t>
            </a:r>
            <a:r>
              <a:rPr lang="cs-CZ" sz="2300" b="1" dirty="0" smtClean="0"/>
              <a:t>staneme - </a:t>
            </a:r>
            <a:r>
              <a:rPr lang="cs-CZ" sz="2300" b="1" dirty="0"/>
              <a:t>li se svědky </a:t>
            </a:r>
            <a:r>
              <a:rPr lang="cs-CZ" sz="2300" b="1" dirty="0" smtClean="0"/>
              <a:t>úrazu?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Zachováme </a:t>
            </a:r>
            <a:r>
              <a:rPr lang="cs-CZ" sz="2200" dirty="0"/>
              <a:t>klid, rychle přivoláme </a:t>
            </a:r>
            <a:r>
              <a:rPr lang="cs-CZ" sz="2200" dirty="0" smtClean="0"/>
              <a:t>dospělého.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Pokud je to zapotřebí, přivoláme </a:t>
            </a:r>
            <a:r>
              <a:rPr lang="cs-CZ" sz="2200" dirty="0"/>
              <a:t>záchrannou </a:t>
            </a:r>
            <a:r>
              <a:rPr lang="cs-CZ" sz="2200" dirty="0" smtClean="0"/>
              <a:t>službu.</a:t>
            </a:r>
          </a:p>
          <a:p>
            <a:endParaRPr lang="cs-CZ" sz="2200" dirty="0" smtClean="0"/>
          </a:p>
          <a:p>
            <a:r>
              <a:rPr lang="cs-CZ" sz="2200" dirty="0" smtClean="0"/>
              <a:t> </a:t>
            </a:r>
            <a:r>
              <a:rPr lang="cs-CZ" sz="2300" b="1" dirty="0" smtClean="0"/>
              <a:t>Jak </a:t>
            </a:r>
            <a:r>
              <a:rPr lang="cs-CZ" sz="2300" b="1" dirty="0"/>
              <a:t>ohlásíme úraz záchranné službě</a:t>
            </a:r>
            <a:r>
              <a:rPr lang="cs-CZ" sz="2300" b="1" dirty="0" smtClean="0"/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Vytočíme </a:t>
            </a:r>
            <a:r>
              <a:rPr lang="cs-CZ" sz="2200" dirty="0"/>
              <a:t>číslo </a:t>
            </a:r>
            <a:r>
              <a:rPr lang="cs-CZ" sz="2200" b="1" dirty="0"/>
              <a:t>155</a:t>
            </a:r>
            <a:r>
              <a:rPr lang="cs-CZ" sz="2200" dirty="0"/>
              <a:t> nebo </a:t>
            </a:r>
            <a:r>
              <a:rPr lang="cs-CZ" sz="2200" b="1" dirty="0"/>
              <a:t>112</a:t>
            </a:r>
            <a:r>
              <a:rPr lang="cs-CZ" sz="22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Oznámíme, co se stalo.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Sdělíme, kolik osob je zraněných, jejich přibližný věk a celkový stav.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Popíšeme místo nehody - město, vesnice, číslo domu, význačná budova,</a:t>
            </a:r>
          </a:p>
          <a:p>
            <a:r>
              <a:rPr lang="cs-CZ" sz="2200" dirty="0" smtClean="0"/>
              <a:t>    jaký je terén pro dostupnost sanitky, vrtulníku.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Kdo volá - jméno, věk.  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Telefonní číslo, na které lze volat zpět.</a:t>
            </a:r>
          </a:p>
          <a:p>
            <a:pPr>
              <a:buFont typeface="Wingdings" pitchFamily="2" charset="2"/>
              <a:buChar char="§"/>
            </a:pPr>
            <a:endParaRPr lang="cs-CZ" sz="2200" dirty="0" smtClean="0"/>
          </a:p>
          <a:p>
            <a:endParaRPr lang="cs-CZ" sz="2200" dirty="0" smtClean="0"/>
          </a:p>
          <a:p>
            <a:pPr>
              <a:buFont typeface="Wingdings" pitchFamily="2" charset="2"/>
              <a:buChar char="§"/>
            </a:pPr>
            <a:endParaRPr lang="cs-CZ" sz="2200" dirty="0" smtClean="0"/>
          </a:p>
          <a:p>
            <a:r>
              <a:rPr lang="cs-CZ" sz="2200" dirty="0" smtClean="0"/>
              <a:t> </a:t>
            </a:r>
          </a:p>
          <a:p>
            <a:r>
              <a:rPr lang="cs-CZ" sz="2200" dirty="0" smtClean="0"/>
              <a:t>     </a:t>
            </a:r>
          </a:p>
          <a:p>
            <a:endParaRPr lang="cs-CZ" sz="2200" dirty="0" smtClean="0"/>
          </a:p>
          <a:p>
            <a:pPr>
              <a:buFont typeface="Wingdings" pitchFamily="2" charset="2"/>
              <a:buChar char="§"/>
            </a:pPr>
            <a:endParaRPr lang="cs-CZ" sz="2200" dirty="0" smtClean="0"/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Sdělíme jméno, věk zraněného.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67136" y="191683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30250" lvl="1" indent="-273050">
              <a:buFontTx/>
              <a:buAutoNum type="arabicPeriod"/>
            </a:pPr>
            <a:endParaRPr lang="cs-CZ" dirty="0" smtClean="0"/>
          </a:p>
          <a:p>
            <a:pPr marL="273050" indent="-2730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560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347864" y="404664"/>
            <a:ext cx="2116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Úraz  doma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1340768"/>
            <a:ext cx="4804905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Popálenina</a:t>
            </a:r>
            <a:r>
              <a:rPr lang="cs-CZ" sz="2200" dirty="0" smtClean="0"/>
              <a:t>   - popálení o horkou plotnu,</a:t>
            </a:r>
          </a:p>
          <a:p>
            <a:r>
              <a:rPr lang="cs-CZ" sz="2200" dirty="0"/>
              <a:t>                       </a:t>
            </a:r>
            <a:r>
              <a:rPr lang="cs-CZ" sz="2200" dirty="0" smtClean="0"/>
              <a:t> - </a:t>
            </a:r>
            <a:r>
              <a:rPr lang="cs-CZ" sz="2200" dirty="0"/>
              <a:t>manipulace se </a:t>
            </a:r>
            <a:r>
              <a:rPr lang="cs-CZ" sz="2200" dirty="0" smtClean="0"/>
              <a:t>zápalkami</a:t>
            </a:r>
            <a:endParaRPr lang="cs-CZ" sz="2200" dirty="0"/>
          </a:p>
          <a:p>
            <a:endParaRPr lang="cs-CZ" sz="2000" dirty="0" smtClean="0"/>
          </a:p>
          <a:p>
            <a:r>
              <a:rPr lang="cs-CZ" dirty="0" smtClean="0"/>
              <a:t>                         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7544" y="3140968"/>
            <a:ext cx="575466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200" b="1" dirty="0" smtClean="0"/>
              <a:t>Nebezpečí otravy </a:t>
            </a:r>
            <a:r>
              <a:rPr lang="cs-CZ" sz="2200" dirty="0" smtClean="0"/>
              <a:t>při vypití  neznámých tekutin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725144"/>
            <a:ext cx="8337795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Jak můžeme předcházet vzniku úrazů?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Neochutnáváme neznámé látky.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 Manipulaci s ostrými předměty, elektrickými a plynovými spotřebiči </a:t>
            </a:r>
          </a:p>
          <a:p>
            <a:r>
              <a:rPr lang="cs-CZ" sz="2200" dirty="0" smtClean="0"/>
              <a:t>    přenecháme dospělým! </a:t>
            </a:r>
            <a:endParaRPr lang="cs-CZ" sz="2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3484" y="2132896"/>
            <a:ext cx="90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620688"/>
            <a:ext cx="1404000" cy="140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124" descr="C:\Documents and Settings\User\Dokumenty\Obrázky\11949892771930614263poison_jean-victor_balin_01_svg_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99147" y="2708339"/>
            <a:ext cx="609375" cy="1080000"/>
          </a:xfrm>
          <a:prstGeom prst="rect">
            <a:avLst/>
          </a:prstGeom>
          <a:noFill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2334" y="3815818"/>
            <a:ext cx="1188213" cy="9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2564904"/>
            <a:ext cx="815623" cy="6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7" y="836712"/>
            <a:ext cx="1708664" cy="136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Obdélník 17"/>
          <p:cNvSpPr/>
          <p:nvPr/>
        </p:nvSpPr>
        <p:spPr>
          <a:xfrm>
            <a:off x="5492536" y="2157818"/>
            <a:ext cx="330205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smtClean="0"/>
              <a:t>Opaření horkou tekutinou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67544" y="2492896"/>
            <a:ext cx="336361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b="1" dirty="0" smtClean="0"/>
              <a:t>Úraz elektrickým proudem</a:t>
            </a:r>
            <a:endParaRPr lang="cs-CZ" sz="2200" b="1" dirty="0"/>
          </a:p>
        </p:txBody>
      </p:sp>
      <p:sp>
        <p:nvSpPr>
          <p:cNvPr id="20" name="Obdélník 19"/>
          <p:cNvSpPr/>
          <p:nvPr/>
        </p:nvSpPr>
        <p:spPr>
          <a:xfrm>
            <a:off x="5580112" y="3933056"/>
            <a:ext cx="3391057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smtClean="0"/>
              <a:t>Použití vadných spotřebičů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7544" y="4077072"/>
            <a:ext cx="342972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200" b="1" dirty="0" smtClean="0"/>
              <a:t>Pořezání </a:t>
            </a:r>
            <a:r>
              <a:rPr lang="cs-CZ" sz="2200" dirty="0" smtClean="0"/>
              <a:t>nožem při krájení  </a:t>
            </a: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1733860"/>
            <a:ext cx="899641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4653136"/>
            <a:ext cx="1292287" cy="7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425560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467544" y="1052736"/>
            <a:ext cx="2700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Nebezpečí výšek </a:t>
            </a:r>
          </a:p>
          <a:p>
            <a:r>
              <a:rPr lang="cs-CZ" sz="2000" dirty="0" smtClean="0"/>
              <a:t>- pád ze stromu, ze skály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55776" y="404664"/>
            <a:ext cx="41210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Úraz při hraní v přírodě</a:t>
            </a:r>
            <a:endParaRPr lang="cs-CZ" sz="3200" b="1" dirty="0"/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700808"/>
            <a:ext cx="1180931" cy="14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772816"/>
            <a:ext cx="1574062" cy="12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Obdélník 19"/>
          <p:cNvSpPr/>
          <p:nvPr/>
        </p:nvSpPr>
        <p:spPr>
          <a:xfrm>
            <a:off x="4283968" y="2132856"/>
            <a:ext cx="3852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Založení ohně </a:t>
            </a:r>
          </a:p>
          <a:p>
            <a:r>
              <a:rPr lang="cs-CZ" sz="2000" dirty="0" smtClean="0"/>
              <a:t>- hrozí nebezpečí požáru a popálení</a:t>
            </a:r>
          </a:p>
        </p:txBody>
      </p:sp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4693" y="2835000"/>
            <a:ext cx="1521218" cy="118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Obdélník 21"/>
          <p:cNvSpPr/>
          <p:nvPr/>
        </p:nvSpPr>
        <p:spPr>
          <a:xfrm>
            <a:off x="467544" y="4653136"/>
            <a:ext cx="3348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Skok do neznámé vody</a:t>
            </a:r>
          </a:p>
          <a:p>
            <a:r>
              <a:rPr lang="cs-CZ" sz="2000" dirty="0" smtClean="0"/>
              <a:t>- rozbití hlavy, poranění páteře</a:t>
            </a:r>
          </a:p>
        </p:txBody>
      </p:sp>
      <p:pic>
        <p:nvPicPr>
          <p:cNvPr id="2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214953">
            <a:off x="2291805" y="4810470"/>
            <a:ext cx="2043740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Obdélník 23"/>
          <p:cNvSpPr/>
          <p:nvPr/>
        </p:nvSpPr>
        <p:spPr>
          <a:xfrm>
            <a:off x="2411760" y="3284984"/>
            <a:ext cx="20286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Pokousání psem </a:t>
            </a:r>
          </a:p>
          <a:p>
            <a:r>
              <a:rPr lang="cs-CZ" sz="2000" dirty="0" smtClean="0"/>
              <a:t>- nehladit cizí psy</a:t>
            </a:r>
          </a:p>
        </p:txBody>
      </p:sp>
      <p:pic>
        <p:nvPicPr>
          <p:cNvPr id="25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8685" y="3393000"/>
            <a:ext cx="1610535" cy="12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Obdélník 25"/>
          <p:cNvSpPr/>
          <p:nvPr/>
        </p:nvSpPr>
        <p:spPr>
          <a:xfrm>
            <a:off x="4283968" y="3933056"/>
            <a:ext cx="4212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Nebezpečné nálezy</a:t>
            </a:r>
          </a:p>
          <a:p>
            <a:r>
              <a:rPr lang="cs-CZ" sz="2000" dirty="0" smtClean="0"/>
              <a:t>- injekční </a:t>
            </a:r>
            <a:r>
              <a:rPr lang="cs-CZ" sz="2000" dirty="0"/>
              <a:t>stříkačka, obvaz, léky, </a:t>
            </a:r>
            <a:r>
              <a:rPr lang="cs-CZ" sz="2000" dirty="0" smtClean="0"/>
              <a:t>nádoba  </a:t>
            </a:r>
          </a:p>
          <a:p>
            <a:r>
              <a:rPr lang="cs-CZ" sz="2000" dirty="0" smtClean="0"/>
              <a:t>  s neznámým obsahem</a:t>
            </a:r>
          </a:p>
          <a:p>
            <a:r>
              <a:rPr lang="cs-CZ" sz="2000" dirty="0" smtClean="0"/>
              <a:t>- </a:t>
            </a:r>
            <a:r>
              <a:rPr lang="cs-CZ" sz="2000" b="1" dirty="0" smtClean="0"/>
              <a:t>nikdy se jich nedotýkat, nález ohlásit </a:t>
            </a:r>
            <a:br>
              <a:rPr lang="cs-CZ" sz="2000" b="1" dirty="0" smtClean="0"/>
            </a:br>
            <a:r>
              <a:rPr lang="cs-CZ" sz="2000" b="1" dirty="0" smtClean="0"/>
              <a:t>   dospělým ! </a:t>
            </a:r>
          </a:p>
        </p:txBody>
      </p:sp>
      <p:pic>
        <p:nvPicPr>
          <p:cNvPr id="27" name="Picture 12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9407729">
            <a:off x="7709826" y="5262044"/>
            <a:ext cx="808047" cy="6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12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4073322">
            <a:off x="7775378" y="5334362"/>
            <a:ext cx="612000" cy="1264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5301208"/>
            <a:ext cx="1480866" cy="118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" name="Obdélník 29"/>
          <p:cNvSpPr/>
          <p:nvPr/>
        </p:nvSpPr>
        <p:spPr>
          <a:xfrm>
            <a:off x="4283968" y="1052736"/>
            <a:ext cx="4320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 smtClean="0"/>
              <a:t>Manipulace s objevenými výbušninami</a:t>
            </a:r>
          </a:p>
          <a:p>
            <a:r>
              <a:rPr lang="cs-CZ" sz="2000" dirty="0" smtClean="0"/>
              <a:t>- mohlo by dojít k explozi</a:t>
            </a:r>
            <a:endParaRPr lang="cs-CZ" sz="2000" dirty="0"/>
          </a:p>
        </p:txBody>
      </p:sp>
      <p:pic>
        <p:nvPicPr>
          <p:cNvPr id="31" name="Picture 12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20684" y="1394594"/>
            <a:ext cx="1177943" cy="9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125" descr="C:\Documents and Settings\User\Dokumenty\Obrázky\burning-cigarette-md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2173627">
            <a:off x="5295645" y="3104984"/>
            <a:ext cx="888244" cy="3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539552" y="3068960"/>
            <a:ext cx="1512168" cy="1184591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 rot="2055065">
            <a:off x="1857833" y="4251244"/>
            <a:ext cx="3059551" cy="1277281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852936"/>
            <a:ext cx="761340" cy="102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6" name="Picture 4" descr="C:\Documents and Settings\User\Local Settings\Temporary Internet Files\Content.IE5\2ITKVCXM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00391">
            <a:off x="2811454" y="2597481"/>
            <a:ext cx="1564894" cy="1656000"/>
          </a:xfrm>
          <a:prstGeom prst="rect">
            <a:avLst/>
          </a:prstGeom>
          <a:noFill/>
        </p:spPr>
      </p:pic>
      <p:sp>
        <p:nvSpPr>
          <p:cNvPr id="30" name="Volný tvar 29"/>
          <p:cNvSpPr/>
          <p:nvPr/>
        </p:nvSpPr>
        <p:spPr>
          <a:xfrm>
            <a:off x="1331640" y="1268760"/>
            <a:ext cx="6724679" cy="3310575"/>
          </a:xfrm>
          <a:custGeom>
            <a:avLst/>
            <a:gdLst>
              <a:gd name="connsiteX0" fmla="*/ 0 w 2648198"/>
              <a:gd name="connsiteY0" fmla="*/ 0 h 765959"/>
              <a:gd name="connsiteX1" fmla="*/ 1721922 w 2648198"/>
              <a:gd name="connsiteY1" fmla="*/ 641268 h 765959"/>
              <a:gd name="connsiteX2" fmla="*/ 2648198 w 2648198"/>
              <a:gd name="connsiteY2" fmla="*/ 748146 h 765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48198" h="765959">
                <a:moveTo>
                  <a:pt x="0" y="0"/>
                </a:moveTo>
                <a:cubicBezTo>
                  <a:pt x="640278" y="258288"/>
                  <a:pt x="1280556" y="516577"/>
                  <a:pt x="1721922" y="641268"/>
                </a:cubicBezTo>
                <a:cubicBezTo>
                  <a:pt x="2163288" y="765959"/>
                  <a:pt x="2405743" y="757052"/>
                  <a:pt x="2648198" y="74814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539552" y="1988840"/>
            <a:ext cx="7184702" cy="3805142"/>
          </a:xfrm>
          <a:custGeom>
            <a:avLst/>
            <a:gdLst>
              <a:gd name="connsiteX0" fmla="*/ 0 w 2648198"/>
              <a:gd name="connsiteY0" fmla="*/ 0 h 765959"/>
              <a:gd name="connsiteX1" fmla="*/ 1721922 w 2648198"/>
              <a:gd name="connsiteY1" fmla="*/ 641268 h 765959"/>
              <a:gd name="connsiteX2" fmla="*/ 2648198 w 2648198"/>
              <a:gd name="connsiteY2" fmla="*/ 748146 h 765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48198" h="765959">
                <a:moveTo>
                  <a:pt x="0" y="0"/>
                </a:moveTo>
                <a:cubicBezTo>
                  <a:pt x="640278" y="258288"/>
                  <a:pt x="1280556" y="516577"/>
                  <a:pt x="1721922" y="641268"/>
                </a:cubicBezTo>
                <a:cubicBezTo>
                  <a:pt x="2163288" y="765959"/>
                  <a:pt x="2405743" y="757052"/>
                  <a:pt x="2648198" y="74814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868144" y="3429000"/>
            <a:ext cx="2376000" cy="86409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B050"/>
                </a:solidFill>
              </a:ln>
            </a:endParaRPr>
          </a:p>
        </p:txBody>
      </p:sp>
      <p:pic>
        <p:nvPicPr>
          <p:cNvPr id="18439" name="Picture 7" descr="C:\Documents and Settings\User\Dokumenty\Obrázky\1195445636200577762johnny_automatic_playing_ball_svg_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420888"/>
            <a:ext cx="1940451" cy="1656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259632" y="260648"/>
            <a:ext cx="63859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Vyprávěj, jak může dojít k úrazu na silnici.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 rot="196713">
            <a:off x="3458312" y="4531677"/>
            <a:ext cx="828000" cy="1368000"/>
            <a:chOff x="5220072" y="5024738"/>
            <a:chExt cx="1019266" cy="1332000"/>
          </a:xfrm>
        </p:grpSpPr>
        <p:cxnSp>
          <p:nvCxnSpPr>
            <p:cNvPr id="25" name="Přímá spojovací čára 24"/>
            <p:cNvCxnSpPr/>
            <p:nvPr/>
          </p:nvCxnSpPr>
          <p:spPr>
            <a:xfrm>
              <a:off x="5220072" y="5085184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438" name="Picture 6" descr="C:\Documents and Settings\User\Dokumenty\Obrázky\Obrázek1.bmp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500463" y="5024738"/>
              <a:ext cx="738875" cy="133200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18802" name="Skupina 18801"/>
          <p:cNvGrpSpPr/>
          <p:nvPr/>
        </p:nvGrpSpPr>
        <p:grpSpPr>
          <a:xfrm>
            <a:off x="899592" y="1484784"/>
            <a:ext cx="828000" cy="972000"/>
            <a:chOff x="937379" y="1354931"/>
            <a:chExt cx="1258888" cy="1008062"/>
          </a:xfrm>
        </p:grpSpPr>
        <p:sp>
          <p:nvSpPr>
            <p:cNvPr id="7" name="AutoShape 3"/>
            <p:cNvSpPr>
              <a:spLocks noChangeAspect="1" noChangeArrowheads="1" noTextEdit="1"/>
            </p:cNvSpPr>
            <p:nvPr/>
          </p:nvSpPr>
          <p:spPr bwMode="auto">
            <a:xfrm>
              <a:off x="937379" y="1354931"/>
              <a:ext cx="1258888" cy="1008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6"/>
            <p:cNvSpPr>
              <a:spLocks/>
            </p:cNvSpPr>
            <p:nvPr/>
          </p:nvSpPr>
          <p:spPr bwMode="auto">
            <a:xfrm>
              <a:off x="937379" y="1354931"/>
              <a:ext cx="1258888" cy="696912"/>
            </a:xfrm>
            <a:custGeom>
              <a:avLst/>
              <a:gdLst>
                <a:gd name="T0" fmla="*/ 754 w 793"/>
                <a:gd name="T1" fmla="*/ 369 h 439"/>
                <a:gd name="T2" fmla="*/ 732 w 793"/>
                <a:gd name="T3" fmla="*/ 393 h 439"/>
                <a:gd name="T4" fmla="*/ 682 w 793"/>
                <a:gd name="T5" fmla="*/ 385 h 439"/>
                <a:gd name="T6" fmla="*/ 640 w 793"/>
                <a:gd name="T7" fmla="*/ 360 h 439"/>
                <a:gd name="T8" fmla="*/ 608 w 793"/>
                <a:gd name="T9" fmla="*/ 351 h 439"/>
                <a:gd name="T10" fmla="*/ 553 w 793"/>
                <a:gd name="T11" fmla="*/ 316 h 439"/>
                <a:gd name="T12" fmla="*/ 507 w 793"/>
                <a:gd name="T13" fmla="*/ 217 h 439"/>
                <a:gd name="T14" fmla="*/ 536 w 793"/>
                <a:gd name="T15" fmla="*/ 218 h 439"/>
                <a:gd name="T16" fmla="*/ 566 w 793"/>
                <a:gd name="T17" fmla="*/ 229 h 439"/>
                <a:gd name="T18" fmla="*/ 579 w 793"/>
                <a:gd name="T19" fmla="*/ 248 h 439"/>
                <a:gd name="T20" fmla="*/ 553 w 793"/>
                <a:gd name="T21" fmla="*/ 256 h 439"/>
                <a:gd name="T22" fmla="*/ 573 w 793"/>
                <a:gd name="T23" fmla="*/ 277 h 439"/>
                <a:gd name="T24" fmla="*/ 611 w 793"/>
                <a:gd name="T25" fmla="*/ 278 h 439"/>
                <a:gd name="T26" fmla="*/ 654 w 793"/>
                <a:gd name="T27" fmla="*/ 281 h 439"/>
                <a:gd name="T28" fmla="*/ 645 w 793"/>
                <a:gd name="T29" fmla="*/ 257 h 439"/>
                <a:gd name="T30" fmla="*/ 635 w 793"/>
                <a:gd name="T31" fmla="*/ 252 h 439"/>
                <a:gd name="T32" fmla="*/ 604 w 793"/>
                <a:gd name="T33" fmla="*/ 218 h 439"/>
                <a:gd name="T34" fmla="*/ 551 w 793"/>
                <a:gd name="T35" fmla="*/ 156 h 439"/>
                <a:gd name="T36" fmla="*/ 485 w 793"/>
                <a:gd name="T37" fmla="*/ 102 h 439"/>
                <a:gd name="T38" fmla="*/ 513 w 793"/>
                <a:gd name="T39" fmla="*/ 85 h 439"/>
                <a:gd name="T40" fmla="*/ 534 w 793"/>
                <a:gd name="T41" fmla="*/ 61 h 439"/>
                <a:gd name="T42" fmla="*/ 393 w 793"/>
                <a:gd name="T43" fmla="*/ 38 h 439"/>
                <a:gd name="T44" fmla="*/ 415 w 793"/>
                <a:gd name="T45" fmla="*/ 131 h 439"/>
                <a:gd name="T46" fmla="*/ 315 w 793"/>
                <a:gd name="T47" fmla="*/ 186 h 439"/>
                <a:gd name="T48" fmla="*/ 239 w 793"/>
                <a:gd name="T49" fmla="*/ 261 h 439"/>
                <a:gd name="T50" fmla="*/ 225 w 793"/>
                <a:gd name="T51" fmla="*/ 283 h 439"/>
                <a:gd name="T52" fmla="*/ 262 w 793"/>
                <a:gd name="T53" fmla="*/ 283 h 439"/>
                <a:gd name="T54" fmla="*/ 304 w 793"/>
                <a:gd name="T55" fmla="*/ 281 h 439"/>
                <a:gd name="T56" fmla="*/ 318 w 793"/>
                <a:gd name="T57" fmla="*/ 278 h 439"/>
                <a:gd name="T58" fmla="*/ 321 w 793"/>
                <a:gd name="T59" fmla="*/ 250 h 439"/>
                <a:gd name="T60" fmla="*/ 350 w 793"/>
                <a:gd name="T61" fmla="*/ 226 h 439"/>
                <a:gd name="T62" fmla="*/ 370 w 793"/>
                <a:gd name="T63" fmla="*/ 252 h 439"/>
                <a:gd name="T64" fmla="*/ 334 w 793"/>
                <a:gd name="T65" fmla="*/ 286 h 439"/>
                <a:gd name="T66" fmla="*/ 276 w 793"/>
                <a:gd name="T67" fmla="*/ 313 h 439"/>
                <a:gd name="T68" fmla="*/ 262 w 793"/>
                <a:gd name="T69" fmla="*/ 327 h 439"/>
                <a:gd name="T70" fmla="*/ 216 w 793"/>
                <a:gd name="T71" fmla="*/ 342 h 439"/>
                <a:gd name="T72" fmla="*/ 179 w 793"/>
                <a:gd name="T73" fmla="*/ 359 h 439"/>
                <a:gd name="T74" fmla="*/ 100 w 793"/>
                <a:gd name="T75" fmla="*/ 393 h 439"/>
                <a:gd name="T76" fmla="*/ 53 w 793"/>
                <a:gd name="T77" fmla="*/ 387 h 439"/>
                <a:gd name="T78" fmla="*/ 22 w 793"/>
                <a:gd name="T79" fmla="*/ 378 h 439"/>
                <a:gd name="T80" fmla="*/ 2 w 793"/>
                <a:gd name="T81" fmla="*/ 381 h 439"/>
                <a:gd name="T82" fmla="*/ 22 w 793"/>
                <a:gd name="T83" fmla="*/ 410 h 439"/>
                <a:gd name="T84" fmla="*/ 57 w 793"/>
                <a:gd name="T85" fmla="*/ 424 h 439"/>
                <a:gd name="T86" fmla="*/ 100 w 793"/>
                <a:gd name="T87" fmla="*/ 435 h 439"/>
                <a:gd name="T88" fmla="*/ 133 w 793"/>
                <a:gd name="T89" fmla="*/ 417 h 439"/>
                <a:gd name="T90" fmla="*/ 188 w 793"/>
                <a:gd name="T91" fmla="*/ 408 h 439"/>
                <a:gd name="T92" fmla="*/ 230 w 793"/>
                <a:gd name="T93" fmla="*/ 388 h 439"/>
                <a:gd name="T94" fmla="*/ 313 w 793"/>
                <a:gd name="T95" fmla="*/ 361 h 439"/>
                <a:gd name="T96" fmla="*/ 356 w 793"/>
                <a:gd name="T97" fmla="*/ 370 h 439"/>
                <a:gd name="T98" fmla="*/ 391 w 793"/>
                <a:gd name="T99" fmla="*/ 358 h 439"/>
                <a:gd name="T100" fmla="*/ 454 w 793"/>
                <a:gd name="T101" fmla="*/ 351 h 439"/>
                <a:gd name="T102" fmla="*/ 496 w 793"/>
                <a:gd name="T103" fmla="*/ 376 h 439"/>
                <a:gd name="T104" fmla="*/ 524 w 793"/>
                <a:gd name="T105" fmla="*/ 364 h 439"/>
                <a:gd name="T106" fmla="*/ 550 w 793"/>
                <a:gd name="T107" fmla="*/ 380 h 439"/>
                <a:gd name="T108" fmla="*/ 611 w 793"/>
                <a:gd name="T109" fmla="*/ 402 h 439"/>
                <a:gd name="T110" fmla="*/ 675 w 793"/>
                <a:gd name="T111" fmla="*/ 418 h 439"/>
                <a:gd name="T112" fmla="*/ 721 w 793"/>
                <a:gd name="T113" fmla="*/ 438 h 439"/>
                <a:gd name="T114" fmla="*/ 759 w 793"/>
                <a:gd name="T115" fmla="*/ 414 h 439"/>
                <a:gd name="T116" fmla="*/ 780 w 793"/>
                <a:gd name="T117" fmla="*/ 395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93" h="439">
                  <a:moveTo>
                    <a:pt x="775" y="361"/>
                  </a:moveTo>
                  <a:lnTo>
                    <a:pt x="774" y="361"/>
                  </a:lnTo>
                  <a:lnTo>
                    <a:pt x="772" y="361"/>
                  </a:lnTo>
                  <a:lnTo>
                    <a:pt x="769" y="362"/>
                  </a:lnTo>
                  <a:lnTo>
                    <a:pt x="765" y="363"/>
                  </a:lnTo>
                  <a:lnTo>
                    <a:pt x="762" y="364"/>
                  </a:lnTo>
                  <a:lnTo>
                    <a:pt x="758" y="365"/>
                  </a:lnTo>
                  <a:lnTo>
                    <a:pt x="756" y="366"/>
                  </a:lnTo>
                  <a:lnTo>
                    <a:pt x="755" y="367"/>
                  </a:lnTo>
                  <a:lnTo>
                    <a:pt x="754" y="369"/>
                  </a:lnTo>
                  <a:lnTo>
                    <a:pt x="752" y="372"/>
                  </a:lnTo>
                  <a:lnTo>
                    <a:pt x="750" y="375"/>
                  </a:lnTo>
                  <a:lnTo>
                    <a:pt x="748" y="380"/>
                  </a:lnTo>
                  <a:lnTo>
                    <a:pt x="746" y="383"/>
                  </a:lnTo>
                  <a:lnTo>
                    <a:pt x="743" y="387"/>
                  </a:lnTo>
                  <a:lnTo>
                    <a:pt x="740" y="390"/>
                  </a:lnTo>
                  <a:lnTo>
                    <a:pt x="738" y="391"/>
                  </a:lnTo>
                  <a:lnTo>
                    <a:pt x="736" y="392"/>
                  </a:lnTo>
                  <a:lnTo>
                    <a:pt x="734" y="392"/>
                  </a:lnTo>
                  <a:lnTo>
                    <a:pt x="732" y="393"/>
                  </a:lnTo>
                  <a:lnTo>
                    <a:pt x="729" y="394"/>
                  </a:lnTo>
                  <a:lnTo>
                    <a:pt x="727" y="394"/>
                  </a:lnTo>
                  <a:lnTo>
                    <a:pt x="723" y="395"/>
                  </a:lnTo>
                  <a:lnTo>
                    <a:pt x="719" y="395"/>
                  </a:lnTo>
                  <a:lnTo>
                    <a:pt x="713" y="394"/>
                  </a:lnTo>
                  <a:lnTo>
                    <a:pt x="707" y="393"/>
                  </a:lnTo>
                  <a:lnTo>
                    <a:pt x="701" y="392"/>
                  </a:lnTo>
                  <a:lnTo>
                    <a:pt x="695" y="390"/>
                  </a:lnTo>
                  <a:lnTo>
                    <a:pt x="688" y="387"/>
                  </a:lnTo>
                  <a:lnTo>
                    <a:pt x="682" y="385"/>
                  </a:lnTo>
                  <a:lnTo>
                    <a:pt x="677" y="382"/>
                  </a:lnTo>
                  <a:lnTo>
                    <a:pt x="671" y="379"/>
                  </a:lnTo>
                  <a:lnTo>
                    <a:pt x="666" y="376"/>
                  </a:lnTo>
                  <a:lnTo>
                    <a:pt x="662" y="374"/>
                  </a:lnTo>
                  <a:lnTo>
                    <a:pt x="657" y="371"/>
                  </a:lnTo>
                  <a:lnTo>
                    <a:pt x="654" y="368"/>
                  </a:lnTo>
                  <a:lnTo>
                    <a:pt x="650" y="366"/>
                  </a:lnTo>
                  <a:lnTo>
                    <a:pt x="647" y="363"/>
                  </a:lnTo>
                  <a:lnTo>
                    <a:pt x="644" y="361"/>
                  </a:lnTo>
                  <a:lnTo>
                    <a:pt x="640" y="360"/>
                  </a:lnTo>
                  <a:lnTo>
                    <a:pt x="638" y="359"/>
                  </a:lnTo>
                  <a:lnTo>
                    <a:pt x="635" y="358"/>
                  </a:lnTo>
                  <a:lnTo>
                    <a:pt x="630" y="357"/>
                  </a:lnTo>
                  <a:lnTo>
                    <a:pt x="626" y="356"/>
                  </a:lnTo>
                  <a:lnTo>
                    <a:pt x="621" y="354"/>
                  </a:lnTo>
                  <a:lnTo>
                    <a:pt x="617" y="354"/>
                  </a:lnTo>
                  <a:lnTo>
                    <a:pt x="613" y="353"/>
                  </a:lnTo>
                  <a:lnTo>
                    <a:pt x="610" y="352"/>
                  </a:lnTo>
                  <a:lnTo>
                    <a:pt x="609" y="352"/>
                  </a:lnTo>
                  <a:lnTo>
                    <a:pt x="608" y="351"/>
                  </a:lnTo>
                  <a:lnTo>
                    <a:pt x="605" y="348"/>
                  </a:lnTo>
                  <a:lnTo>
                    <a:pt x="599" y="344"/>
                  </a:lnTo>
                  <a:lnTo>
                    <a:pt x="593" y="340"/>
                  </a:lnTo>
                  <a:lnTo>
                    <a:pt x="585" y="335"/>
                  </a:lnTo>
                  <a:lnTo>
                    <a:pt x="577" y="330"/>
                  </a:lnTo>
                  <a:lnTo>
                    <a:pt x="570" y="326"/>
                  </a:lnTo>
                  <a:lnTo>
                    <a:pt x="562" y="323"/>
                  </a:lnTo>
                  <a:lnTo>
                    <a:pt x="557" y="321"/>
                  </a:lnTo>
                  <a:lnTo>
                    <a:pt x="554" y="319"/>
                  </a:lnTo>
                  <a:lnTo>
                    <a:pt x="553" y="316"/>
                  </a:lnTo>
                  <a:lnTo>
                    <a:pt x="553" y="314"/>
                  </a:lnTo>
                  <a:lnTo>
                    <a:pt x="555" y="312"/>
                  </a:lnTo>
                  <a:lnTo>
                    <a:pt x="557" y="311"/>
                  </a:lnTo>
                  <a:lnTo>
                    <a:pt x="558" y="310"/>
                  </a:lnTo>
                  <a:lnTo>
                    <a:pt x="559" y="310"/>
                  </a:lnTo>
                  <a:lnTo>
                    <a:pt x="542" y="300"/>
                  </a:lnTo>
                  <a:lnTo>
                    <a:pt x="506" y="277"/>
                  </a:lnTo>
                  <a:lnTo>
                    <a:pt x="498" y="246"/>
                  </a:lnTo>
                  <a:lnTo>
                    <a:pt x="507" y="219"/>
                  </a:lnTo>
                  <a:lnTo>
                    <a:pt x="507" y="217"/>
                  </a:lnTo>
                  <a:lnTo>
                    <a:pt x="507" y="213"/>
                  </a:lnTo>
                  <a:lnTo>
                    <a:pt x="510" y="209"/>
                  </a:lnTo>
                  <a:lnTo>
                    <a:pt x="517" y="208"/>
                  </a:lnTo>
                  <a:lnTo>
                    <a:pt x="522" y="209"/>
                  </a:lnTo>
                  <a:lnTo>
                    <a:pt x="526" y="211"/>
                  </a:lnTo>
                  <a:lnTo>
                    <a:pt x="529" y="213"/>
                  </a:lnTo>
                  <a:lnTo>
                    <a:pt x="532" y="214"/>
                  </a:lnTo>
                  <a:lnTo>
                    <a:pt x="534" y="215"/>
                  </a:lnTo>
                  <a:lnTo>
                    <a:pt x="536" y="217"/>
                  </a:lnTo>
                  <a:lnTo>
                    <a:pt x="536" y="218"/>
                  </a:lnTo>
                  <a:lnTo>
                    <a:pt x="537" y="218"/>
                  </a:lnTo>
                  <a:lnTo>
                    <a:pt x="550" y="214"/>
                  </a:lnTo>
                  <a:lnTo>
                    <a:pt x="550" y="214"/>
                  </a:lnTo>
                  <a:lnTo>
                    <a:pt x="552" y="216"/>
                  </a:lnTo>
                  <a:lnTo>
                    <a:pt x="554" y="217"/>
                  </a:lnTo>
                  <a:lnTo>
                    <a:pt x="557" y="220"/>
                  </a:lnTo>
                  <a:lnTo>
                    <a:pt x="560" y="222"/>
                  </a:lnTo>
                  <a:lnTo>
                    <a:pt x="562" y="225"/>
                  </a:lnTo>
                  <a:lnTo>
                    <a:pt x="565" y="227"/>
                  </a:lnTo>
                  <a:lnTo>
                    <a:pt x="566" y="229"/>
                  </a:lnTo>
                  <a:lnTo>
                    <a:pt x="568" y="231"/>
                  </a:lnTo>
                  <a:lnTo>
                    <a:pt x="570" y="233"/>
                  </a:lnTo>
                  <a:lnTo>
                    <a:pt x="572" y="236"/>
                  </a:lnTo>
                  <a:lnTo>
                    <a:pt x="575" y="239"/>
                  </a:lnTo>
                  <a:lnTo>
                    <a:pt x="577" y="241"/>
                  </a:lnTo>
                  <a:lnTo>
                    <a:pt x="579" y="243"/>
                  </a:lnTo>
                  <a:lnTo>
                    <a:pt x="580" y="245"/>
                  </a:lnTo>
                  <a:lnTo>
                    <a:pt x="581" y="245"/>
                  </a:lnTo>
                  <a:lnTo>
                    <a:pt x="581" y="247"/>
                  </a:lnTo>
                  <a:lnTo>
                    <a:pt x="579" y="248"/>
                  </a:lnTo>
                  <a:lnTo>
                    <a:pt x="577" y="250"/>
                  </a:lnTo>
                  <a:lnTo>
                    <a:pt x="575" y="251"/>
                  </a:lnTo>
                  <a:lnTo>
                    <a:pt x="572" y="253"/>
                  </a:lnTo>
                  <a:lnTo>
                    <a:pt x="571" y="249"/>
                  </a:lnTo>
                  <a:lnTo>
                    <a:pt x="569" y="246"/>
                  </a:lnTo>
                  <a:lnTo>
                    <a:pt x="566" y="244"/>
                  </a:lnTo>
                  <a:lnTo>
                    <a:pt x="563" y="244"/>
                  </a:lnTo>
                  <a:lnTo>
                    <a:pt x="559" y="245"/>
                  </a:lnTo>
                  <a:lnTo>
                    <a:pt x="555" y="249"/>
                  </a:lnTo>
                  <a:lnTo>
                    <a:pt x="553" y="256"/>
                  </a:lnTo>
                  <a:lnTo>
                    <a:pt x="552" y="264"/>
                  </a:lnTo>
                  <a:lnTo>
                    <a:pt x="553" y="271"/>
                  </a:lnTo>
                  <a:lnTo>
                    <a:pt x="555" y="278"/>
                  </a:lnTo>
                  <a:lnTo>
                    <a:pt x="559" y="282"/>
                  </a:lnTo>
                  <a:lnTo>
                    <a:pt x="563" y="284"/>
                  </a:lnTo>
                  <a:lnTo>
                    <a:pt x="565" y="283"/>
                  </a:lnTo>
                  <a:lnTo>
                    <a:pt x="567" y="282"/>
                  </a:lnTo>
                  <a:lnTo>
                    <a:pt x="569" y="281"/>
                  </a:lnTo>
                  <a:lnTo>
                    <a:pt x="571" y="278"/>
                  </a:lnTo>
                  <a:lnTo>
                    <a:pt x="573" y="277"/>
                  </a:lnTo>
                  <a:lnTo>
                    <a:pt x="576" y="277"/>
                  </a:lnTo>
                  <a:lnTo>
                    <a:pt x="580" y="276"/>
                  </a:lnTo>
                  <a:lnTo>
                    <a:pt x="584" y="276"/>
                  </a:lnTo>
                  <a:lnTo>
                    <a:pt x="587" y="276"/>
                  </a:lnTo>
                  <a:lnTo>
                    <a:pt x="590" y="276"/>
                  </a:lnTo>
                  <a:lnTo>
                    <a:pt x="594" y="276"/>
                  </a:lnTo>
                  <a:lnTo>
                    <a:pt x="596" y="276"/>
                  </a:lnTo>
                  <a:lnTo>
                    <a:pt x="600" y="277"/>
                  </a:lnTo>
                  <a:lnTo>
                    <a:pt x="605" y="277"/>
                  </a:lnTo>
                  <a:lnTo>
                    <a:pt x="611" y="278"/>
                  </a:lnTo>
                  <a:lnTo>
                    <a:pt x="617" y="279"/>
                  </a:lnTo>
                  <a:lnTo>
                    <a:pt x="624" y="280"/>
                  </a:lnTo>
                  <a:lnTo>
                    <a:pt x="631" y="281"/>
                  </a:lnTo>
                  <a:lnTo>
                    <a:pt x="636" y="282"/>
                  </a:lnTo>
                  <a:lnTo>
                    <a:pt x="640" y="283"/>
                  </a:lnTo>
                  <a:lnTo>
                    <a:pt x="644" y="284"/>
                  </a:lnTo>
                  <a:lnTo>
                    <a:pt x="647" y="284"/>
                  </a:lnTo>
                  <a:lnTo>
                    <a:pt x="650" y="283"/>
                  </a:lnTo>
                  <a:lnTo>
                    <a:pt x="652" y="282"/>
                  </a:lnTo>
                  <a:lnTo>
                    <a:pt x="654" y="281"/>
                  </a:lnTo>
                  <a:lnTo>
                    <a:pt x="655" y="279"/>
                  </a:lnTo>
                  <a:lnTo>
                    <a:pt x="657" y="277"/>
                  </a:lnTo>
                  <a:lnTo>
                    <a:pt x="659" y="275"/>
                  </a:lnTo>
                  <a:lnTo>
                    <a:pt x="659" y="271"/>
                  </a:lnTo>
                  <a:lnTo>
                    <a:pt x="658" y="265"/>
                  </a:lnTo>
                  <a:lnTo>
                    <a:pt x="654" y="260"/>
                  </a:lnTo>
                  <a:lnTo>
                    <a:pt x="650" y="258"/>
                  </a:lnTo>
                  <a:lnTo>
                    <a:pt x="649" y="258"/>
                  </a:lnTo>
                  <a:lnTo>
                    <a:pt x="647" y="257"/>
                  </a:lnTo>
                  <a:lnTo>
                    <a:pt x="645" y="257"/>
                  </a:lnTo>
                  <a:lnTo>
                    <a:pt x="643" y="257"/>
                  </a:lnTo>
                  <a:lnTo>
                    <a:pt x="642" y="257"/>
                  </a:lnTo>
                  <a:lnTo>
                    <a:pt x="641" y="256"/>
                  </a:lnTo>
                  <a:lnTo>
                    <a:pt x="640" y="256"/>
                  </a:lnTo>
                  <a:lnTo>
                    <a:pt x="639" y="255"/>
                  </a:lnTo>
                  <a:lnTo>
                    <a:pt x="638" y="255"/>
                  </a:lnTo>
                  <a:lnTo>
                    <a:pt x="637" y="255"/>
                  </a:lnTo>
                  <a:lnTo>
                    <a:pt x="636" y="254"/>
                  </a:lnTo>
                  <a:lnTo>
                    <a:pt x="635" y="254"/>
                  </a:lnTo>
                  <a:lnTo>
                    <a:pt x="635" y="252"/>
                  </a:lnTo>
                  <a:lnTo>
                    <a:pt x="624" y="243"/>
                  </a:lnTo>
                  <a:lnTo>
                    <a:pt x="624" y="241"/>
                  </a:lnTo>
                  <a:lnTo>
                    <a:pt x="622" y="239"/>
                  </a:lnTo>
                  <a:lnTo>
                    <a:pt x="621" y="237"/>
                  </a:lnTo>
                  <a:lnTo>
                    <a:pt x="618" y="236"/>
                  </a:lnTo>
                  <a:lnTo>
                    <a:pt x="613" y="234"/>
                  </a:lnTo>
                  <a:lnTo>
                    <a:pt x="610" y="230"/>
                  </a:lnTo>
                  <a:lnTo>
                    <a:pt x="607" y="225"/>
                  </a:lnTo>
                  <a:lnTo>
                    <a:pt x="605" y="221"/>
                  </a:lnTo>
                  <a:lnTo>
                    <a:pt x="604" y="218"/>
                  </a:lnTo>
                  <a:lnTo>
                    <a:pt x="601" y="214"/>
                  </a:lnTo>
                  <a:lnTo>
                    <a:pt x="598" y="210"/>
                  </a:lnTo>
                  <a:lnTo>
                    <a:pt x="594" y="205"/>
                  </a:lnTo>
                  <a:lnTo>
                    <a:pt x="589" y="200"/>
                  </a:lnTo>
                  <a:lnTo>
                    <a:pt x="586" y="196"/>
                  </a:lnTo>
                  <a:lnTo>
                    <a:pt x="584" y="193"/>
                  </a:lnTo>
                  <a:lnTo>
                    <a:pt x="583" y="192"/>
                  </a:lnTo>
                  <a:lnTo>
                    <a:pt x="574" y="184"/>
                  </a:lnTo>
                  <a:lnTo>
                    <a:pt x="580" y="174"/>
                  </a:lnTo>
                  <a:lnTo>
                    <a:pt x="551" y="156"/>
                  </a:lnTo>
                  <a:lnTo>
                    <a:pt x="521" y="134"/>
                  </a:lnTo>
                  <a:lnTo>
                    <a:pt x="489" y="127"/>
                  </a:lnTo>
                  <a:lnTo>
                    <a:pt x="488" y="126"/>
                  </a:lnTo>
                  <a:lnTo>
                    <a:pt x="483" y="124"/>
                  </a:lnTo>
                  <a:lnTo>
                    <a:pt x="479" y="120"/>
                  </a:lnTo>
                  <a:lnTo>
                    <a:pt x="478" y="114"/>
                  </a:lnTo>
                  <a:lnTo>
                    <a:pt x="479" y="112"/>
                  </a:lnTo>
                  <a:lnTo>
                    <a:pt x="480" y="108"/>
                  </a:lnTo>
                  <a:lnTo>
                    <a:pt x="482" y="105"/>
                  </a:lnTo>
                  <a:lnTo>
                    <a:pt x="485" y="102"/>
                  </a:lnTo>
                  <a:lnTo>
                    <a:pt x="487" y="99"/>
                  </a:lnTo>
                  <a:lnTo>
                    <a:pt x="489" y="97"/>
                  </a:lnTo>
                  <a:lnTo>
                    <a:pt x="491" y="95"/>
                  </a:lnTo>
                  <a:lnTo>
                    <a:pt x="492" y="94"/>
                  </a:lnTo>
                  <a:lnTo>
                    <a:pt x="492" y="93"/>
                  </a:lnTo>
                  <a:lnTo>
                    <a:pt x="493" y="90"/>
                  </a:lnTo>
                  <a:lnTo>
                    <a:pt x="497" y="87"/>
                  </a:lnTo>
                  <a:lnTo>
                    <a:pt x="505" y="85"/>
                  </a:lnTo>
                  <a:lnTo>
                    <a:pt x="509" y="85"/>
                  </a:lnTo>
                  <a:lnTo>
                    <a:pt x="513" y="85"/>
                  </a:lnTo>
                  <a:lnTo>
                    <a:pt x="516" y="85"/>
                  </a:lnTo>
                  <a:lnTo>
                    <a:pt x="519" y="84"/>
                  </a:lnTo>
                  <a:lnTo>
                    <a:pt x="520" y="84"/>
                  </a:lnTo>
                  <a:lnTo>
                    <a:pt x="522" y="83"/>
                  </a:lnTo>
                  <a:lnTo>
                    <a:pt x="524" y="82"/>
                  </a:lnTo>
                  <a:lnTo>
                    <a:pt x="525" y="80"/>
                  </a:lnTo>
                  <a:lnTo>
                    <a:pt x="529" y="76"/>
                  </a:lnTo>
                  <a:lnTo>
                    <a:pt x="531" y="69"/>
                  </a:lnTo>
                  <a:lnTo>
                    <a:pt x="533" y="63"/>
                  </a:lnTo>
                  <a:lnTo>
                    <a:pt x="534" y="61"/>
                  </a:lnTo>
                  <a:lnTo>
                    <a:pt x="532" y="55"/>
                  </a:lnTo>
                  <a:lnTo>
                    <a:pt x="518" y="54"/>
                  </a:lnTo>
                  <a:lnTo>
                    <a:pt x="516" y="49"/>
                  </a:lnTo>
                  <a:lnTo>
                    <a:pt x="512" y="32"/>
                  </a:lnTo>
                  <a:lnTo>
                    <a:pt x="523" y="28"/>
                  </a:lnTo>
                  <a:lnTo>
                    <a:pt x="501" y="14"/>
                  </a:lnTo>
                  <a:lnTo>
                    <a:pt x="479" y="0"/>
                  </a:lnTo>
                  <a:lnTo>
                    <a:pt x="453" y="3"/>
                  </a:lnTo>
                  <a:lnTo>
                    <a:pt x="404" y="12"/>
                  </a:lnTo>
                  <a:lnTo>
                    <a:pt x="393" y="38"/>
                  </a:lnTo>
                  <a:lnTo>
                    <a:pt x="395" y="53"/>
                  </a:lnTo>
                  <a:lnTo>
                    <a:pt x="378" y="52"/>
                  </a:lnTo>
                  <a:lnTo>
                    <a:pt x="383" y="81"/>
                  </a:lnTo>
                  <a:lnTo>
                    <a:pt x="399" y="84"/>
                  </a:lnTo>
                  <a:lnTo>
                    <a:pt x="402" y="98"/>
                  </a:lnTo>
                  <a:lnTo>
                    <a:pt x="421" y="111"/>
                  </a:lnTo>
                  <a:lnTo>
                    <a:pt x="422" y="113"/>
                  </a:lnTo>
                  <a:lnTo>
                    <a:pt x="422" y="119"/>
                  </a:lnTo>
                  <a:lnTo>
                    <a:pt x="421" y="126"/>
                  </a:lnTo>
                  <a:lnTo>
                    <a:pt x="415" y="131"/>
                  </a:lnTo>
                  <a:lnTo>
                    <a:pt x="410" y="132"/>
                  </a:lnTo>
                  <a:lnTo>
                    <a:pt x="405" y="134"/>
                  </a:lnTo>
                  <a:lnTo>
                    <a:pt x="399" y="135"/>
                  </a:lnTo>
                  <a:lnTo>
                    <a:pt x="394" y="137"/>
                  </a:lnTo>
                  <a:lnTo>
                    <a:pt x="389" y="138"/>
                  </a:lnTo>
                  <a:lnTo>
                    <a:pt x="385" y="139"/>
                  </a:lnTo>
                  <a:lnTo>
                    <a:pt x="382" y="139"/>
                  </a:lnTo>
                  <a:lnTo>
                    <a:pt x="382" y="139"/>
                  </a:lnTo>
                  <a:lnTo>
                    <a:pt x="356" y="153"/>
                  </a:lnTo>
                  <a:lnTo>
                    <a:pt x="315" y="186"/>
                  </a:lnTo>
                  <a:lnTo>
                    <a:pt x="329" y="194"/>
                  </a:lnTo>
                  <a:lnTo>
                    <a:pt x="311" y="203"/>
                  </a:lnTo>
                  <a:lnTo>
                    <a:pt x="286" y="240"/>
                  </a:lnTo>
                  <a:lnTo>
                    <a:pt x="259" y="244"/>
                  </a:lnTo>
                  <a:lnTo>
                    <a:pt x="244" y="256"/>
                  </a:lnTo>
                  <a:lnTo>
                    <a:pt x="245" y="260"/>
                  </a:lnTo>
                  <a:lnTo>
                    <a:pt x="245" y="260"/>
                  </a:lnTo>
                  <a:lnTo>
                    <a:pt x="244" y="260"/>
                  </a:lnTo>
                  <a:lnTo>
                    <a:pt x="242" y="261"/>
                  </a:lnTo>
                  <a:lnTo>
                    <a:pt x="239" y="261"/>
                  </a:lnTo>
                  <a:lnTo>
                    <a:pt x="236" y="261"/>
                  </a:lnTo>
                  <a:lnTo>
                    <a:pt x="234" y="261"/>
                  </a:lnTo>
                  <a:lnTo>
                    <a:pt x="231" y="262"/>
                  </a:lnTo>
                  <a:lnTo>
                    <a:pt x="230" y="262"/>
                  </a:lnTo>
                  <a:lnTo>
                    <a:pt x="226" y="264"/>
                  </a:lnTo>
                  <a:lnTo>
                    <a:pt x="222" y="269"/>
                  </a:lnTo>
                  <a:lnTo>
                    <a:pt x="220" y="275"/>
                  </a:lnTo>
                  <a:lnTo>
                    <a:pt x="221" y="279"/>
                  </a:lnTo>
                  <a:lnTo>
                    <a:pt x="223" y="281"/>
                  </a:lnTo>
                  <a:lnTo>
                    <a:pt x="225" y="283"/>
                  </a:lnTo>
                  <a:lnTo>
                    <a:pt x="226" y="284"/>
                  </a:lnTo>
                  <a:lnTo>
                    <a:pt x="228" y="286"/>
                  </a:lnTo>
                  <a:lnTo>
                    <a:pt x="230" y="287"/>
                  </a:lnTo>
                  <a:lnTo>
                    <a:pt x="233" y="287"/>
                  </a:lnTo>
                  <a:lnTo>
                    <a:pt x="236" y="287"/>
                  </a:lnTo>
                  <a:lnTo>
                    <a:pt x="239" y="287"/>
                  </a:lnTo>
                  <a:lnTo>
                    <a:pt x="244" y="286"/>
                  </a:lnTo>
                  <a:lnTo>
                    <a:pt x="249" y="285"/>
                  </a:lnTo>
                  <a:lnTo>
                    <a:pt x="256" y="284"/>
                  </a:lnTo>
                  <a:lnTo>
                    <a:pt x="262" y="283"/>
                  </a:lnTo>
                  <a:lnTo>
                    <a:pt x="269" y="282"/>
                  </a:lnTo>
                  <a:lnTo>
                    <a:pt x="275" y="281"/>
                  </a:lnTo>
                  <a:lnTo>
                    <a:pt x="280" y="280"/>
                  </a:lnTo>
                  <a:lnTo>
                    <a:pt x="283" y="280"/>
                  </a:lnTo>
                  <a:lnTo>
                    <a:pt x="286" y="280"/>
                  </a:lnTo>
                  <a:lnTo>
                    <a:pt x="290" y="280"/>
                  </a:lnTo>
                  <a:lnTo>
                    <a:pt x="293" y="280"/>
                  </a:lnTo>
                  <a:lnTo>
                    <a:pt x="297" y="280"/>
                  </a:lnTo>
                  <a:lnTo>
                    <a:pt x="301" y="280"/>
                  </a:lnTo>
                  <a:lnTo>
                    <a:pt x="304" y="281"/>
                  </a:lnTo>
                  <a:lnTo>
                    <a:pt x="308" y="282"/>
                  </a:lnTo>
                  <a:lnTo>
                    <a:pt x="310" y="283"/>
                  </a:lnTo>
                  <a:lnTo>
                    <a:pt x="314" y="285"/>
                  </a:lnTo>
                  <a:lnTo>
                    <a:pt x="315" y="286"/>
                  </a:lnTo>
                  <a:lnTo>
                    <a:pt x="316" y="287"/>
                  </a:lnTo>
                  <a:lnTo>
                    <a:pt x="316" y="287"/>
                  </a:lnTo>
                  <a:lnTo>
                    <a:pt x="317" y="286"/>
                  </a:lnTo>
                  <a:lnTo>
                    <a:pt x="317" y="284"/>
                  </a:lnTo>
                  <a:lnTo>
                    <a:pt x="318" y="282"/>
                  </a:lnTo>
                  <a:lnTo>
                    <a:pt x="318" y="278"/>
                  </a:lnTo>
                  <a:lnTo>
                    <a:pt x="318" y="274"/>
                  </a:lnTo>
                  <a:lnTo>
                    <a:pt x="318" y="269"/>
                  </a:lnTo>
                  <a:lnTo>
                    <a:pt x="317" y="263"/>
                  </a:lnTo>
                  <a:lnTo>
                    <a:pt x="315" y="261"/>
                  </a:lnTo>
                  <a:lnTo>
                    <a:pt x="313" y="260"/>
                  </a:lnTo>
                  <a:lnTo>
                    <a:pt x="311" y="258"/>
                  </a:lnTo>
                  <a:lnTo>
                    <a:pt x="311" y="256"/>
                  </a:lnTo>
                  <a:lnTo>
                    <a:pt x="315" y="253"/>
                  </a:lnTo>
                  <a:lnTo>
                    <a:pt x="318" y="251"/>
                  </a:lnTo>
                  <a:lnTo>
                    <a:pt x="321" y="250"/>
                  </a:lnTo>
                  <a:lnTo>
                    <a:pt x="323" y="248"/>
                  </a:lnTo>
                  <a:lnTo>
                    <a:pt x="326" y="247"/>
                  </a:lnTo>
                  <a:lnTo>
                    <a:pt x="328" y="246"/>
                  </a:lnTo>
                  <a:lnTo>
                    <a:pt x="331" y="245"/>
                  </a:lnTo>
                  <a:lnTo>
                    <a:pt x="333" y="243"/>
                  </a:lnTo>
                  <a:lnTo>
                    <a:pt x="335" y="241"/>
                  </a:lnTo>
                  <a:lnTo>
                    <a:pt x="337" y="239"/>
                  </a:lnTo>
                  <a:lnTo>
                    <a:pt x="341" y="235"/>
                  </a:lnTo>
                  <a:lnTo>
                    <a:pt x="345" y="231"/>
                  </a:lnTo>
                  <a:lnTo>
                    <a:pt x="350" y="226"/>
                  </a:lnTo>
                  <a:lnTo>
                    <a:pt x="355" y="221"/>
                  </a:lnTo>
                  <a:lnTo>
                    <a:pt x="360" y="216"/>
                  </a:lnTo>
                  <a:lnTo>
                    <a:pt x="364" y="213"/>
                  </a:lnTo>
                  <a:lnTo>
                    <a:pt x="368" y="210"/>
                  </a:lnTo>
                  <a:lnTo>
                    <a:pt x="373" y="206"/>
                  </a:lnTo>
                  <a:lnTo>
                    <a:pt x="378" y="204"/>
                  </a:lnTo>
                  <a:lnTo>
                    <a:pt x="380" y="203"/>
                  </a:lnTo>
                  <a:lnTo>
                    <a:pt x="381" y="203"/>
                  </a:lnTo>
                  <a:lnTo>
                    <a:pt x="371" y="251"/>
                  </a:lnTo>
                  <a:lnTo>
                    <a:pt x="370" y="252"/>
                  </a:lnTo>
                  <a:lnTo>
                    <a:pt x="369" y="255"/>
                  </a:lnTo>
                  <a:lnTo>
                    <a:pt x="368" y="259"/>
                  </a:lnTo>
                  <a:lnTo>
                    <a:pt x="365" y="263"/>
                  </a:lnTo>
                  <a:lnTo>
                    <a:pt x="362" y="268"/>
                  </a:lnTo>
                  <a:lnTo>
                    <a:pt x="359" y="272"/>
                  </a:lnTo>
                  <a:lnTo>
                    <a:pt x="356" y="276"/>
                  </a:lnTo>
                  <a:lnTo>
                    <a:pt x="352" y="279"/>
                  </a:lnTo>
                  <a:lnTo>
                    <a:pt x="348" y="281"/>
                  </a:lnTo>
                  <a:lnTo>
                    <a:pt x="341" y="283"/>
                  </a:lnTo>
                  <a:lnTo>
                    <a:pt x="334" y="286"/>
                  </a:lnTo>
                  <a:lnTo>
                    <a:pt x="327" y="289"/>
                  </a:lnTo>
                  <a:lnTo>
                    <a:pt x="319" y="292"/>
                  </a:lnTo>
                  <a:lnTo>
                    <a:pt x="312" y="295"/>
                  </a:lnTo>
                  <a:lnTo>
                    <a:pt x="306" y="298"/>
                  </a:lnTo>
                  <a:lnTo>
                    <a:pt x="302" y="299"/>
                  </a:lnTo>
                  <a:lnTo>
                    <a:pt x="299" y="301"/>
                  </a:lnTo>
                  <a:lnTo>
                    <a:pt x="294" y="304"/>
                  </a:lnTo>
                  <a:lnTo>
                    <a:pt x="288" y="306"/>
                  </a:lnTo>
                  <a:lnTo>
                    <a:pt x="282" y="310"/>
                  </a:lnTo>
                  <a:lnTo>
                    <a:pt x="276" y="313"/>
                  </a:lnTo>
                  <a:lnTo>
                    <a:pt x="272" y="315"/>
                  </a:lnTo>
                  <a:lnTo>
                    <a:pt x="269" y="317"/>
                  </a:lnTo>
                  <a:lnTo>
                    <a:pt x="268" y="318"/>
                  </a:lnTo>
                  <a:lnTo>
                    <a:pt x="285" y="321"/>
                  </a:lnTo>
                  <a:lnTo>
                    <a:pt x="284" y="322"/>
                  </a:lnTo>
                  <a:lnTo>
                    <a:pt x="281" y="322"/>
                  </a:lnTo>
                  <a:lnTo>
                    <a:pt x="276" y="324"/>
                  </a:lnTo>
                  <a:lnTo>
                    <a:pt x="271" y="325"/>
                  </a:lnTo>
                  <a:lnTo>
                    <a:pt x="267" y="326"/>
                  </a:lnTo>
                  <a:lnTo>
                    <a:pt x="262" y="327"/>
                  </a:lnTo>
                  <a:lnTo>
                    <a:pt x="257" y="329"/>
                  </a:lnTo>
                  <a:lnTo>
                    <a:pt x="254" y="330"/>
                  </a:lnTo>
                  <a:lnTo>
                    <a:pt x="251" y="331"/>
                  </a:lnTo>
                  <a:lnTo>
                    <a:pt x="246" y="333"/>
                  </a:lnTo>
                  <a:lnTo>
                    <a:pt x="239" y="335"/>
                  </a:lnTo>
                  <a:lnTo>
                    <a:pt x="233" y="337"/>
                  </a:lnTo>
                  <a:lnTo>
                    <a:pt x="226" y="339"/>
                  </a:lnTo>
                  <a:lnTo>
                    <a:pt x="221" y="341"/>
                  </a:lnTo>
                  <a:lnTo>
                    <a:pt x="217" y="342"/>
                  </a:lnTo>
                  <a:lnTo>
                    <a:pt x="216" y="342"/>
                  </a:lnTo>
                  <a:lnTo>
                    <a:pt x="214" y="344"/>
                  </a:lnTo>
                  <a:lnTo>
                    <a:pt x="211" y="348"/>
                  </a:lnTo>
                  <a:lnTo>
                    <a:pt x="206" y="352"/>
                  </a:lnTo>
                  <a:lnTo>
                    <a:pt x="203" y="354"/>
                  </a:lnTo>
                  <a:lnTo>
                    <a:pt x="201" y="354"/>
                  </a:lnTo>
                  <a:lnTo>
                    <a:pt x="197" y="354"/>
                  </a:lnTo>
                  <a:lnTo>
                    <a:pt x="193" y="355"/>
                  </a:lnTo>
                  <a:lnTo>
                    <a:pt x="189" y="356"/>
                  </a:lnTo>
                  <a:lnTo>
                    <a:pt x="184" y="357"/>
                  </a:lnTo>
                  <a:lnTo>
                    <a:pt x="179" y="359"/>
                  </a:lnTo>
                  <a:lnTo>
                    <a:pt x="174" y="360"/>
                  </a:lnTo>
                  <a:lnTo>
                    <a:pt x="171" y="361"/>
                  </a:lnTo>
                  <a:lnTo>
                    <a:pt x="165" y="363"/>
                  </a:lnTo>
                  <a:lnTo>
                    <a:pt x="157" y="368"/>
                  </a:lnTo>
                  <a:lnTo>
                    <a:pt x="147" y="373"/>
                  </a:lnTo>
                  <a:lnTo>
                    <a:pt x="136" y="378"/>
                  </a:lnTo>
                  <a:lnTo>
                    <a:pt x="125" y="383"/>
                  </a:lnTo>
                  <a:lnTo>
                    <a:pt x="114" y="388"/>
                  </a:lnTo>
                  <a:lnTo>
                    <a:pt x="106" y="392"/>
                  </a:lnTo>
                  <a:lnTo>
                    <a:pt x="100" y="393"/>
                  </a:lnTo>
                  <a:lnTo>
                    <a:pt x="96" y="393"/>
                  </a:lnTo>
                  <a:lnTo>
                    <a:pt x="90" y="393"/>
                  </a:lnTo>
                  <a:lnTo>
                    <a:pt x="83" y="393"/>
                  </a:lnTo>
                  <a:lnTo>
                    <a:pt x="77" y="392"/>
                  </a:lnTo>
                  <a:lnTo>
                    <a:pt x="70" y="391"/>
                  </a:lnTo>
                  <a:lnTo>
                    <a:pt x="64" y="390"/>
                  </a:lnTo>
                  <a:lnTo>
                    <a:pt x="59" y="389"/>
                  </a:lnTo>
                  <a:lnTo>
                    <a:pt x="57" y="388"/>
                  </a:lnTo>
                  <a:lnTo>
                    <a:pt x="55" y="388"/>
                  </a:lnTo>
                  <a:lnTo>
                    <a:pt x="53" y="387"/>
                  </a:lnTo>
                  <a:lnTo>
                    <a:pt x="50" y="386"/>
                  </a:lnTo>
                  <a:lnTo>
                    <a:pt x="47" y="385"/>
                  </a:lnTo>
                  <a:lnTo>
                    <a:pt x="44" y="384"/>
                  </a:lnTo>
                  <a:lnTo>
                    <a:pt x="41" y="383"/>
                  </a:lnTo>
                  <a:lnTo>
                    <a:pt x="38" y="382"/>
                  </a:lnTo>
                  <a:lnTo>
                    <a:pt x="35" y="382"/>
                  </a:lnTo>
                  <a:lnTo>
                    <a:pt x="32" y="381"/>
                  </a:lnTo>
                  <a:lnTo>
                    <a:pt x="28" y="380"/>
                  </a:lnTo>
                  <a:lnTo>
                    <a:pt x="25" y="379"/>
                  </a:lnTo>
                  <a:lnTo>
                    <a:pt x="22" y="378"/>
                  </a:lnTo>
                  <a:lnTo>
                    <a:pt x="18" y="376"/>
                  </a:lnTo>
                  <a:lnTo>
                    <a:pt x="16" y="375"/>
                  </a:lnTo>
                  <a:lnTo>
                    <a:pt x="14" y="375"/>
                  </a:lnTo>
                  <a:lnTo>
                    <a:pt x="14" y="375"/>
                  </a:lnTo>
                  <a:lnTo>
                    <a:pt x="13" y="375"/>
                  </a:lnTo>
                  <a:lnTo>
                    <a:pt x="12" y="375"/>
                  </a:lnTo>
                  <a:lnTo>
                    <a:pt x="9" y="377"/>
                  </a:lnTo>
                  <a:lnTo>
                    <a:pt x="7" y="378"/>
                  </a:lnTo>
                  <a:lnTo>
                    <a:pt x="4" y="380"/>
                  </a:lnTo>
                  <a:lnTo>
                    <a:pt x="2" y="381"/>
                  </a:lnTo>
                  <a:lnTo>
                    <a:pt x="0" y="382"/>
                  </a:lnTo>
                  <a:lnTo>
                    <a:pt x="0" y="383"/>
                  </a:lnTo>
                  <a:lnTo>
                    <a:pt x="0" y="388"/>
                  </a:lnTo>
                  <a:lnTo>
                    <a:pt x="1" y="396"/>
                  </a:lnTo>
                  <a:lnTo>
                    <a:pt x="3" y="403"/>
                  </a:lnTo>
                  <a:lnTo>
                    <a:pt x="8" y="407"/>
                  </a:lnTo>
                  <a:lnTo>
                    <a:pt x="11" y="407"/>
                  </a:lnTo>
                  <a:lnTo>
                    <a:pt x="14" y="408"/>
                  </a:lnTo>
                  <a:lnTo>
                    <a:pt x="18" y="409"/>
                  </a:lnTo>
                  <a:lnTo>
                    <a:pt x="22" y="410"/>
                  </a:lnTo>
                  <a:lnTo>
                    <a:pt x="26" y="411"/>
                  </a:lnTo>
                  <a:lnTo>
                    <a:pt x="30" y="413"/>
                  </a:lnTo>
                  <a:lnTo>
                    <a:pt x="35" y="414"/>
                  </a:lnTo>
                  <a:lnTo>
                    <a:pt x="39" y="415"/>
                  </a:lnTo>
                  <a:lnTo>
                    <a:pt x="43" y="416"/>
                  </a:lnTo>
                  <a:lnTo>
                    <a:pt x="46" y="418"/>
                  </a:lnTo>
                  <a:lnTo>
                    <a:pt x="50" y="419"/>
                  </a:lnTo>
                  <a:lnTo>
                    <a:pt x="52" y="420"/>
                  </a:lnTo>
                  <a:lnTo>
                    <a:pt x="54" y="422"/>
                  </a:lnTo>
                  <a:lnTo>
                    <a:pt x="57" y="424"/>
                  </a:lnTo>
                  <a:lnTo>
                    <a:pt x="60" y="425"/>
                  </a:lnTo>
                  <a:lnTo>
                    <a:pt x="64" y="427"/>
                  </a:lnTo>
                  <a:lnTo>
                    <a:pt x="68" y="430"/>
                  </a:lnTo>
                  <a:lnTo>
                    <a:pt x="72" y="432"/>
                  </a:lnTo>
                  <a:lnTo>
                    <a:pt x="76" y="433"/>
                  </a:lnTo>
                  <a:lnTo>
                    <a:pt x="80" y="435"/>
                  </a:lnTo>
                  <a:lnTo>
                    <a:pt x="84" y="436"/>
                  </a:lnTo>
                  <a:lnTo>
                    <a:pt x="89" y="436"/>
                  </a:lnTo>
                  <a:lnTo>
                    <a:pt x="94" y="436"/>
                  </a:lnTo>
                  <a:lnTo>
                    <a:pt x="100" y="435"/>
                  </a:lnTo>
                  <a:lnTo>
                    <a:pt x="106" y="433"/>
                  </a:lnTo>
                  <a:lnTo>
                    <a:pt x="109" y="432"/>
                  </a:lnTo>
                  <a:lnTo>
                    <a:pt x="110" y="430"/>
                  </a:lnTo>
                  <a:lnTo>
                    <a:pt x="111" y="428"/>
                  </a:lnTo>
                  <a:lnTo>
                    <a:pt x="112" y="426"/>
                  </a:lnTo>
                  <a:lnTo>
                    <a:pt x="113" y="424"/>
                  </a:lnTo>
                  <a:lnTo>
                    <a:pt x="117" y="421"/>
                  </a:lnTo>
                  <a:lnTo>
                    <a:pt x="123" y="419"/>
                  </a:lnTo>
                  <a:lnTo>
                    <a:pt x="128" y="418"/>
                  </a:lnTo>
                  <a:lnTo>
                    <a:pt x="133" y="417"/>
                  </a:lnTo>
                  <a:lnTo>
                    <a:pt x="137" y="416"/>
                  </a:lnTo>
                  <a:lnTo>
                    <a:pt x="143" y="415"/>
                  </a:lnTo>
                  <a:lnTo>
                    <a:pt x="149" y="415"/>
                  </a:lnTo>
                  <a:lnTo>
                    <a:pt x="154" y="414"/>
                  </a:lnTo>
                  <a:lnTo>
                    <a:pt x="160" y="413"/>
                  </a:lnTo>
                  <a:lnTo>
                    <a:pt x="165" y="412"/>
                  </a:lnTo>
                  <a:lnTo>
                    <a:pt x="171" y="411"/>
                  </a:lnTo>
                  <a:lnTo>
                    <a:pt x="177" y="410"/>
                  </a:lnTo>
                  <a:lnTo>
                    <a:pt x="182" y="409"/>
                  </a:lnTo>
                  <a:lnTo>
                    <a:pt x="188" y="408"/>
                  </a:lnTo>
                  <a:lnTo>
                    <a:pt x="193" y="407"/>
                  </a:lnTo>
                  <a:lnTo>
                    <a:pt x="197" y="406"/>
                  </a:lnTo>
                  <a:lnTo>
                    <a:pt x="202" y="404"/>
                  </a:lnTo>
                  <a:lnTo>
                    <a:pt x="206" y="403"/>
                  </a:lnTo>
                  <a:lnTo>
                    <a:pt x="212" y="400"/>
                  </a:lnTo>
                  <a:lnTo>
                    <a:pt x="217" y="398"/>
                  </a:lnTo>
                  <a:lnTo>
                    <a:pt x="220" y="396"/>
                  </a:lnTo>
                  <a:lnTo>
                    <a:pt x="223" y="393"/>
                  </a:lnTo>
                  <a:lnTo>
                    <a:pt x="226" y="391"/>
                  </a:lnTo>
                  <a:lnTo>
                    <a:pt x="230" y="388"/>
                  </a:lnTo>
                  <a:lnTo>
                    <a:pt x="236" y="384"/>
                  </a:lnTo>
                  <a:lnTo>
                    <a:pt x="244" y="380"/>
                  </a:lnTo>
                  <a:lnTo>
                    <a:pt x="251" y="377"/>
                  </a:lnTo>
                  <a:lnTo>
                    <a:pt x="260" y="374"/>
                  </a:lnTo>
                  <a:lnTo>
                    <a:pt x="271" y="372"/>
                  </a:lnTo>
                  <a:lnTo>
                    <a:pt x="282" y="369"/>
                  </a:lnTo>
                  <a:lnTo>
                    <a:pt x="292" y="367"/>
                  </a:lnTo>
                  <a:lnTo>
                    <a:pt x="301" y="365"/>
                  </a:lnTo>
                  <a:lnTo>
                    <a:pt x="308" y="363"/>
                  </a:lnTo>
                  <a:lnTo>
                    <a:pt x="313" y="361"/>
                  </a:lnTo>
                  <a:lnTo>
                    <a:pt x="315" y="361"/>
                  </a:lnTo>
                  <a:lnTo>
                    <a:pt x="319" y="361"/>
                  </a:lnTo>
                  <a:lnTo>
                    <a:pt x="323" y="363"/>
                  </a:lnTo>
                  <a:lnTo>
                    <a:pt x="327" y="366"/>
                  </a:lnTo>
                  <a:lnTo>
                    <a:pt x="332" y="368"/>
                  </a:lnTo>
                  <a:lnTo>
                    <a:pt x="337" y="370"/>
                  </a:lnTo>
                  <a:lnTo>
                    <a:pt x="342" y="372"/>
                  </a:lnTo>
                  <a:lnTo>
                    <a:pt x="347" y="372"/>
                  </a:lnTo>
                  <a:lnTo>
                    <a:pt x="351" y="371"/>
                  </a:lnTo>
                  <a:lnTo>
                    <a:pt x="356" y="370"/>
                  </a:lnTo>
                  <a:lnTo>
                    <a:pt x="360" y="368"/>
                  </a:lnTo>
                  <a:lnTo>
                    <a:pt x="364" y="366"/>
                  </a:lnTo>
                  <a:lnTo>
                    <a:pt x="368" y="364"/>
                  </a:lnTo>
                  <a:lnTo>
                    <a:pt x="370" y="363"/>
                  </a:lnTo>
                  <a:lnTo>
                    <a:pt x="372" y="361"/>
                  </a:lnTo>
                  <a:lnTo>
                    <a:pt x="373" y="361"/>
                  </a:lnTo>
                  <a:lnTo>
                    <a:pt x="374" y="361"/>
                  </a:lnTo>
                  <a:lnTo>
                    <a:pt x="378" y="360"/>
                  </a:lnTo>
                  <a:lnTo>
                    <a:pt x="384" y="359"/>
                  </a:lnTo>
                  <a:lnTo>
                    <a:pt x="391" y="358"/>
                  </a:lnTo>
                  <a:lnTo>
                    <a:pt x="399" y="357"/>
                  </a:lnTo>
                  <a:lnTo>
                    <a:pt x="406" y="355"/>
                  </a:lnTo>
                  <a:lnTo>
                    <a:pt x="414" y="354"/>
                  </a:lnTo>
                  <a:lnTo>
                    <a:pt x="420" y="353"/>
                  </a:lnTo>
                  <a:lnTo>
                    <a:pt x="426" y="352"/>
                  </a:lnTo>
                  <a:lnTo>
                    <a:pt x="432" y="351"/>
                  </a:lnTo>
                  <a:lnTo>
                    <a:pt x="437" y="350"/>
                  </a:lnTo>
                  <a:lnTo>
                    <a:pt x="442" y="350"/>
                  </a:lnTo>
                  <a:lnTo>
                    <a:pt x="448" y="350"/>
                  </a:lnTo>
                  <a:lnTo>
                    <a:pt x="454" y="351"/>
                  </a:lnTo>
                  <a:lnTo>
                    <a:pt x="459" y="352"/>
                  </a:lnTo>
                  <a:lnTo>
                    <a:pt x="465" y="353"/>
                  </a:lnTo>
                  <a:lnTo>
                    <a:pt x="471" y="355"/>
                  </a:lnTo>
                  <a:lnTo>
                    <a:pt x="476" y="359"/>
                  </a:lnTo>
                  <a:lnTo>
                    <a:pt x="482" y="362"/>
                  </a:lnTo>
                  <a:lnTo>
                    <a:pt x="486" y="366"/>
                  </a:lnTo>
                  <a:lnTo>
                    <a:pt x="490" y="370"/>
                  </a:lnTo>
                  <a:lnTo>
                    <a:pt x="493" y="373"/>
                  </a:lnTo>
                  <a:lnTo>
                    <a:pt x="495" y="375"/>
                  </a:lnTo>
                  <a:lnTo>
                    <a:pt x="496" y="376"/>
                  </a:lnTo>
                  <a:lnTo>
                    <a:pt x="497" y="376"/>
                  </a:lnTo>
                  <a:lnTo>
                    <a:pt x="498" y="375"/>
                  </a:lnTo>
                  <a:lnTo>
                    <a:pt x="501" y="374"/>
                  </a:lnTo>
                  <a:lnTo>
                    <a:pt x="507" y="371"/>
                  </a:lnTo>
                  <a:lnTo>
                    <a:pt x="511" y="369"/>
                  </a:lnTo>
                  <a:lnTo>
                    <a:pt x="515" y="367"/>
                  </a:lnTo>
                  <a:lnTo>
                    <a:pt x="518" y="366"/>
                  </a:lnTo>
                  <a:lnTo>
                    <a:pt x="520" y="365"/>
                  </a:lnTo>
                  <a:lnTo>
                    <a:pt x="522" y="365"/>
                  </a:lnTo>
                  <a:lnTo>
                    <a:pt x="524" y="364"/>
                  </a:lnTo>
                  <a:lnTo>
                    <a:pt x="525" y="364"/>
                  </a:lnTo>
                  <a:lnTo>
                    <a:pt x="525" y="364"/>
                  </a:lnTo>
                  <a:lnTo>
                    <a:pt x="525" y="365"/>
                  </a:lnTo>
                  <a:lnTo>
                    <a:pt x="526" y="366"/>
                  </a:lnTo>
                  <a:lnTo>
                    <a:pt x="528" y="368"/>
                  </a:lnTo>
                  <a:lnTo>
                    <a:pt x="531" y="370"/>
                  </a:lnTo>
                  <a:lnTo>
                    <a:pt x="534" y="373"/>
                  </a:lnTo>
                  <a:lnTo>
                    <a:pt x="539" y="376"/>
                  </a:lnTo>
                  <a:lnTo>
                    <a:pt x="543" y="378"/>
                  </a:lnTo>
                  <a:lnTo>
                    <a:pt x="550" y="380"/>
                  </a:lnTo>
                  <a:lnTo>
                    <a:pt x="557" y="381"/>
                  </a:lnTo>
                  <a:lnTo>
                    <a:pt x="563" y="382"/>
                  </a:lnTo>
                  <a:lnTo>
                    <a:pt x="569" y="383"/>
                  </a:lnTo>
                  <a:lnTo>
                    <a:pt x="575" y="384"/>
                  </a:lnTo>
                  <a:lnTo>
                    <a:pt x="581" y="385"/>
                  </a:lnTo>
                  <a:lnTo>
                    <a:pt x="587" y="387"/>
                  </a:lnTo>
                  <a:lnTo>
                    <a:pt x="593" y="390"/>
                  </a:lnTo>
                  <a:lnTo>
                    <a:pt x="599" y="394"/>
                  </a:lnTo>
                  <a:lnTo>
                    <a:pt x="605" y="399"/>
                  </a:lnTo>
                  <a:lnTo>
                    <a:pt x="611" y="402"/>
                  </a:lnTo>
                  <a:lnTo>
                    <a:pt x="616" y="405"/>
                  </a:lnTo>
                  <a:lnTo>
                    <a:pt x="621" y="408"/>
                  </a:lnTo>
                  <a:lnTo>
                    <a:pt x="626" y="410"/>
                  </a:lnTo>
                  <a:lnTo>
                    <a:pt x="632" y="412"/>
                  </a:lnTo>
                  <a:lnTo>
                    <a:pt x="639" y="413"/>
                  </a:lnTo>
                  <a:lnTo>
                    <a:pt x="647" y="415"/>
                  </a:lnTo>
                  <a:lnTo>
                    <a:pt x="655" y="416"/>
                  </a:lnTo>
                  <a:lnTo>
                    <a:pt x="663" y="417"/>
                  </a:lnTo>
                  <a:lnTo>
                    <a:pt x="669" y="417"/>
                  </a:lnTo>
                  <a:lnTo>
                    <a:pt x="675" y="418"/>
                  </a:lnTo>
                  <a:lnTo>
                    <a:pt x="681" y="418"/>
                  </a:lnTo>
                  <a:lnTo>
                    <a:pt x="686" y="419"/>
                  </a:lnTo>
                  <a:lnTo>
                    <a:pt x="691" y="420"/>
                  </a:lnTo>
                  <a:lnTo>
                    <a:pt x="696" y="421"/>
                  </a:lnTo>
                  <a:lnTo>
                    <a:pt x="701" y="424"/>
                  </a:lnTo>
                  <a:lnTo>
                    <a:pt x="706" y="426"/>
                  </a:lnTo>
                  <a:lnTo>
                    <a:pt x="710" y="430"/>
                  </a:lnTo>
                  <a:lnTo>
                    <a:pt x="714" y="433"/>
                  </a:lnTo>
                  <a:lnTo>
                    <a:pt x="718" y="436"/>
                  </a:lnTo>
                  <a:lnTo>
                    <a:pt x="721" y="438"/>
                  </a:lnTo>
                  <a:lnTo>
                    <a:pt x="724" y="439"/>
                  </a:lnTo>
                  <a:lnTo>
                    <a:pt x="728" y="439"/>
                  </a:lnTo>
                  <a:lnTo>
                    <a:pt x="731" y="437"/>
                  </a:lnTo>
                  <a:lnTo>
                    <a:pt x="735" y="436"/>
                  </a:lnTo>
                  <a:lnTo>
                    <a:pt x="739" y="434"/>
                  </a:lnTo>
                  <a:lnTo>
                    <a:pt x="744" y="432"/>
                  </a:lnTo>
                  <a:lnTo>
                    <a:pt x="748" y="429"/>
                  </a:lnTo>
                  <a:lnTo>
                    <a:pt x="752" y="425"/>
                  </a:lnTo>
                  <a:lnTo>
                    <a:pt x="756" y="420"/>
                  </a:lnTo>
                  <a:lnTo>
                    <a:pt x="759" y="414"/>
                  </a:lnTo>
                  <a:lnTo>
                    <a:pt x="760" y="412"/>
                  </a:lnTo>
                  <a:lnTo>
                    <a:pt x="760" y="410"/>
                  </a:lnTo>
                  <a:lnTo>
                    <a:pt x="762" y="408"/>
                  </a:lnTo>
                  <a:lnTo>
                    <a:pt x="764" y="406"/>
                  </a:lnTo>
                  <a:lnTo>
                    <a:pt x="765" y="405"/>
                  </a:lnTo>
                  <a:lnTo>
                    <a:pt x="768" y="403"/>
                  </a:lnTo>
                  <a:lnTo>
                    <a:pt x="770" y="402"/>
                  </a:lnTo>
                  <a:lnTo>
                    <a:pt x="774" y="400"/>
                  </a:lnTo>
                  <a:lnTo>
                    <a:pt x="777" y="398"/>
                  </a:lnTo>
                  <a:lnTo>
                    <a:pt x="780" y="395"/>
                  </a:lnTo>
                  <a:lnTo>
                    <a:pt x="784" y="390"/>
                  </a:lnTo>
                  <a:lnTo>
                    <a:pt x="787" y="386"/>
                  </a:lnTo>
                  <a:lnTo>
                    <a:pt x="789" y="382"/>
                  </a:lnTo>
                  <a:lnTo>
                    <a:pt x="791" y="379"/>
                  </a:lnTo>
                  <a:lnTo>
                    <a:pt x="793" y="376"/>
                  </a:lnTo>
                  <a:lnTo>
                    <a:pt x="793" y="375"/>
                  </a:lnTo>
                  <a:lnTo>
                    <a:pt x="775" y="3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7"/>
            <p:cNvSpPr>
              <a:spLocks/>
            </p:cNvSpPr>
            <p:nvPr/>
          </p:nvSpPr>
          <p:spPr bwMode="auto">
            <a:xfrm>
              <a:off x="1620004" y="1921668"/>
              <a:ext cx="12700" cy="19050"/>
            </a:xfrm>
            <a:custGeom>
              <a:avLst/>
              <a:gdLst>
                <a:gd name="T0" fmla="*/ 1 w 8"/>
                <a:gd name="T1" fmla="*/ 12 h 12"/>
                <a:gd name="T2" fmla="*/ 5 w 8"/>
                <a:gd name="T3" fmla="*/ 10 h 12"/>
                <a:gd name="T4" fmla="*/ 7 w 8"/>
                <a:gd name="T5" fmla="*/ 7 h 12"/>
                <a:gd name="T6" fmla="*/ 7 w 8"/>
                <a:gd name="T7" fmla="*/ 4 h 12"/>
                <a:gd name="T8" fmla="*/ 8 w 8"/>
                <a:gd name="T9" fmla="*/ 0 h 12"/>
                <a:gd name="T10" fmla="*/ 6 w 8"/>
                <a:gd name="T11" fmla="*/ 0 h 12"/>
                <a:gd name="T12" fmla="*/ 4 w 8"/>
                <a:gd name="T13" fmla="*/ 1 h 12"/>
                <a:gd name="T14" fmla="*/ 2 w 8"/>
                <a:gd name="T15" fmla="*/ 1 h 12"/>
                <a:gd name="T16" fmla="*/ 0 w 8"/>
                <a:gd name="T17" fmla="*/ 2 h 12"/>
                <a:gd name="T18" fmla="*/ 0 w 8"/>
                <a:gd name="T19" fmla="*/ 4 h 12"/>
                <a:gd name="T20" fmla="*/ 1 w 8"/>
                <a:gd name="T21" fmla="*/ 7 h 12"/>
                <a:gd name="T22" fmla="*/ 1 w 8"/>
                <a:gd name="T23" fmla="*/ 9 h 12"/>
                <a:gd name="T24" fmla="*/ 1 w 8"/>
                <a:gd name="T25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" h="12">
                  <a:moveTo>
                    <a:pt x="1" y="12"/>
                  </a:moveTo>
                  <a:lnTo>
                    <a:pt x="5" y="10"/>
                  </a:lnTo>
                  <a:lnTo>
                    <a:pt x="7" y="7"/>
                  </a:lnTo>
                  <a:lnTo>
                    <a:pt x="7" y="4"/>
                  </a:lnTo>
                  <a:lnTo>
                    <a:pt x="8" y="0"/>
                  </a:lnTo>
                  <a:lnTo>
                    <a:pt x="6" y="0"/>
                  </a:lnTo>
                  <a:lnTo>
                    <a:pt x="4" y="1"/>
                  </a:lnTo>
                  <a:lnTo>
                    <a:pt x="2" y="1"/>
                  </a:lnTo>
                  <a:lnTo>
                    <a:pt x="0" y="2"/>
                  </a:lnTo>
                  <a:lnTo>
                    <a:pt x="0" y="4"/>
                  </a:lnTo>
                  <a:lnTo>
                    <a:pt x="1" y="7"/>
                  </a:lnTo>
                  <a:lnTo>
                    <a:pt x="1" y="9"/>
                  </a:lnTo>
                  <a:lnTo>
                    <a:pt x="1" y="1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>
              <a:off x="1559679" y="1402556"/>
              <a:ext cx="193675" cy="107950"/>
            </a:xfrm>
            <a:custGeom>
              <a:avLst/>
              <a:gdLst>
                <a:gd name="T0" fmla="*/ 98 w 122"/>
                <a:gd name="T1" fmla="*/ 16 h 68"/>
                <a:gd name="T2" fmla="*/ 96 w 122"/>
                <a:gd name="T3" fmla="*/ 15 h 68"/>
                <a:gd name="T4" fmla="*/ 91 w 122"/>
                <a:gd name="T5" fmla="*/ 13 h 68"/>
                <a:gd name="T6" fmla="*/ 84 w 122"/>
                <a:gd name="T7" fmla="*/ 11 h 68"/>
                <a:gd name="T8" fmla="*/ 75 w 122"/>
                <a:gd name="T9" fmla="*/ 8 h 68"/>
                <a:gd name="T10" fmla="*/ 65 w 122"/>
                <a:gd name="T11" fmla="*/ 5 h 68"/>
                <a:gd name="T12" fmla="*/ 55 w 122"/>
                <a:gd name="T13" fmla="*/ 2 h 68"/>
                <a:gd name="T14" fmla="*/ 45 w 122"/>
                <a:gd name="T15" fmla="*/ 1 h 68"/>
                <a:gd name="T16" fmla="*/ 37 w 122"/>
                <a:gd name="T17" fmla="*/ 0 h 68"/>
                <a:gd name="T18" fmla="*/ 31 w 122"/>
                <a:gd name="T19" fmla="*/ 2 h 68"/>
                <a:gd name="T20" fmla="*/ 25 w 122"/>
                <a:gd name="T21" fmla="*/ 4 h 68"/>
                <a:gd name="T22" fmla="*/ 21 w 122"/>
                <a:gd name="T23" fmla="*/ 8 h 68"/>
                <a:gd name="T24" fmla="*/ 18 w 122"/>
                <a:gd name="T25" fmla="*/ 12 h 68"/>
                <a:gd name="T26" fmla="*/ 17 w 122"/>
                <a:gd name="T27" fmla="*/ 16 h 68"/>
                <a:gd name="T28" fmla="*/ 15 w 122"/>
                <a:gd name="T29" fmla="*/ 19 h 68"/>
                <a:gd name="T30" fmla="*/ 15 w 122"/>
                <a:gd name="T31" fmla="*/ 22 h 68"/>
                <a:gd name="T32" fmla="*/ 15 w 122"/>
                <a:gd name="T33" fmla="*/ 23 h 68"/>
                <a:gd name="T34" fmla="*/ 12 w 122"/>
                <a:gd name="T35" fmla="*/ 32 h 68"/>
                <a:gd name="T36" fmla="*/ 1 w 122"/>
                <a:gd name="T37" fmla="*/ 32 h 68"/>
                <a:gd name="T38" fmla="*/ 0 w 122"/>
                <a:gd name="T39" fmla="*/ 43 h 68"/>
                <a:gd name="T40" fmla="*/ 1 w 122"/>
                <a:gd name="T41" fmla="*/ 43 h 68"/>
                <a:gd name="T42" fmla="*/ 3 w 122"/>
                <a:gd name="T43" fmla="*/ 43 h 68"/>
                <a:gd name="T44" fmla="*/ 5 w 122"/>
                <a:gd name="T45" fmla="*/ 44 h 68"/>
                <a:gd name="T46" fmla="*/ 9 w 122"/>
                <a:gd name="T47" fmla="*/ 45 h 68"/>
                <a:gd name="T48" fmla="*/ 12 w 122"/>
                <a:gd name="T49" fmla="*/ 47 h 68"/>
                <a:gd name="T50" fmla="*/ 15 w 122"/>
                <a:gd name="T51" fmla="*/ 48 h 68"/>
                <a:gd name="T52" fmla="*/ 17 w 122"/>
                <a:gd name="T53" fmla="*/ 50 h 68"/>
                <a:gd name="T54" fmla="*/ 18 w 122"/>
                <a:gd name="T55" fmla="*/ 51 h 68"/>
                <a:gd name="T56" fmla="*/ 18 w 122"/>
                <a:gd name="T57" fmla="*/ 54 h 68"/>
                <a:gd name="T58" fmla="*/ 20 w 122"/>
                <a:gd name="T59" fmla="*/ 56 h 68"/>
                <a:gd name="T60" fmla="*/ 23 w 122"/>
                <a:gd name="T61" fmla="*/ 59 h 68"/>
                <a:gd name="T62" fmla="*/ 26 w 122"/>
                <a:gd name="T63" fmla="*/ 61 h 68"/>
                <a:gd name="T64" fmla="*/ 29 w 122"/>
                <a:gd name="T65" fmla="*/ 64 h 68"/>
                <a:gd name="T66" fmla="*/ 33 w 122"/>
                <a:gd name="T67" fmla="*/ 66 h 68"/>
                <a:gd name="T68" fmla="*/ 36 w 122"/>
                <a:gd name="T69" fmla="*/ 67 h 68"/>
                <a:gd name="T70" fmla="*/ 39 w 122"/>
                <a:gd name="T71" fmla="*/ 67 h 68"/>
                <a:gd name="T72" fmla="*/ 42 w 122"/>
                <a:gd name="T73" fmla="*/ 67 h 68"/>
                <a:gd name="T74" fmla="*/ 46 w 122"/>
                <a:gd name="T75" fmla="*/ 67 h 68"/>
                <a:gd name="T76" fmla="*/ 50 w 122"/>
                <a:gd name="T77" fmla="*/ 67 h 68"/>
                <a:gd name="T78" fmla="*/ 54 w 122"/>
                <a:gd name="T79" fmla="*/ 67 h 68"/>
                <a:gd name="T80" fmla="*/ 59 w 122"/>
                <a:gd name="T81" fmla="*/ 67 h 68"/>
                <a:gd name="T82" fmla="*/ 62 w 122"/>
                <a:gd name="T83" fmla="*/ 67 h 68"/>
                <a:gd name="T84" fmla="*/ 64 w 122"/>
                <a:gd name="T85" fmla="*/ 68 h 68"/>
                <a:gd name="T86" fmla="*/ 65 w 122"/>
                <a:gd name="T87" fmla="*/ 68 h 68"/>
                <a:gd name="T88" fmla="*/ 85 w 122"/>
                <a:gd name="T89" fmla="*/ 50 h 68"/>
                <a:gd name="T90" fmla="*/ 96 w 122"/>
                <a:gd name="T91" fmla="*/ 40 h 68"/>
                <a:gd name="T92" fmla="*/ 97 w 122"/>
                <a:gd name="T93" fmla="*/ 40 h 68"/>
                <a:gd name="T94" fmla="*/ 100 w 122"/>
                <a:gd name="T95" fmla="*/ 42 h 68"/>
                <a:gd name="T96" fmla="*/ 104 w 122"/>
                <a:gd name="T97" fmla="*/ 43 h 68"/>
                <a:gd name="T98" fmla="*/ 109 w 122"/>
                <a:gd name="T99" fmla="*/ 45 h 68"/>
                <a:gd name="T100" fmla="*/ 113 w 122"/>
                <a:gd name="T101" fmla="*/ 46 h 68"/>
                <a:gd name="T102" fmla="*/ 117 w 122"/>
                <a:gd name="T103" fmla="*/ 47 h 68"/>
                <a:gd name="T104" fmla="*/ 120 w 122"/>
                <a:gd name="T105" fmla="*/ 47 h 68"/>
                <a:gd name="T106" fmla="*/ 121 w 122"/>
                <a:gd name="T107" fmla="*/ 46 h 68"/>
                <a:gd name="T108" fmla="*/ 121 w 122"/>
                <a:gd name="T109" fmla="*/ 41 h 68"/>
                <a:gd name="T110" fmla="*/ 122 w 122"/>
                <a:gd name="T111" fmla="*/ 36 h 68"/>
                <a:gd name="T112" fmla="*/ 122 w 122"/>
                <a:gd name="T113" fmla="*/ 32 h 68"/>
                <a:gd name="T114" fmla="*/ 122 w 122"/>
                <a:gd name="T115" fmla="*/ 30 h 68"/>
                <a:gd name="T116" fmla="*/ 107 w 122"/>
                <a:gd name="T117" fmla="*/ 26 h 68"/>
                <a:gd name="T118" fmla="*/ 98 w 122"/>
                <a:gd name="T119" fmla="*/ 1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22" h="68">
                  <a:moveTo>
                    <a:pt x="98" y="16"/>
                  </a:moveTo>
                  <a:lnTo>
                    <a:pt x="96" y="15"/>
                  </a:lnTo>
                  <a:lnTo>
                    <a:pt x="91" y="13"/>
                  </a:lnTo>
                  <a:lnTo>
                    <a:pt x="84" y="11"/>
                  </a:lnTo>
                  <a:lnTo>
                    <a:pt x="75" y="8"/>
                  </a:lnTo>
                  <a:lnTo>
                    <a:pt x="65" y="5"/>
                  </a:lnTo>
                  <a:lnTo>
                    <a:pt x="55" y="2"/>
                  </a:lnTo>
                  <a:lnTo>
                    <a:pt x="45" y="1"/>
                  </a:lnTo>
                  <a:lnTo>
                    <a:pt x="37" y="0"/>
                  </a:lnTo>
                  <a:lnTo>
                    <a:pt x="31" y="2"/>
                  </a:lnTo>
                  <a:lnTo>
                    <a:pt x="25" y="4"/>
                  </a:lnTo>
                  <a:lnTo>
                    <a:pt x="21" y="8"/>
                  </a:lnTo>
                  <a:lnTo>
                    <a:pt x="18" y="12"/>
                  </a:lnTo>
                  <a:lnTo>
                    <a:pt x="17" y="16"/>
                  </a:lnTo>
                  <a:lnTo>
                    <a:pt x="15" y="19"/>
                  </a:lnTo>
                  <a:lnTo>
                    <a:pt x="15" y="22"/>
                  </a:lnTo>
                  <a:lnTo>
                    <a:pt x="15" y="23"/>
                  </a:lnTo>
                  <a:lnTo>
                    <a:pt x="12" y="32"/>
                  </a:lnTo>
                  <a:lnTo>
                    <a:pt x="1" y="32"/>
                  </a:lnTo>
                  <a:lnTo>
                    <a:pt x="0" y="43"/>
                  </a:lnTo>
                  <a:lnTo>
                    <a:pt x="1" y="43"/>
                  </a:lnTo>
                  <a:lnTo>
                    <a:pt x="3" y="43"/>
                  </a:lnTo>
                  <a:lnTo>
                    <a:pt x="5" y="44"/>
                  </a:lnTo>
                  <a:lnTo>
                    <a:pt x="9" y="45"/>
                  </a:lnTo>
                  <a:lnTo>
                    <a:pt x="12" y="47"/>
                  </a:lnTo>
                  <a:lnTo>
                    <a:pt x="15" y="48"/>
                  </a:lnTo>
                  <a:lnTo>
                    <a:pt x="17" y="50"/>
                  </a:lnTo>
                  <a:lnTo>
                    <a:pt x="18" y="51"/>
                  </a:lnTo>
                  <a:lnTo>
                    <a:pt x="18" y="54"/>
                  </a:lnTo>
                  <a:lnTo>
                    <a:pt x="20" y="56"/>
                  </a:lnTo>
                  <a:lnTo>
                    <a:pt x="23" y="59"/>
                  </a:lnTo>
                  <a:lnTo>
                    <a:pt x="26" y="61"/>
                  </a:lnTo>
                  <a:lnTo>
                    <a:pt x="29" y="64"/>
                  </a:lnTo>
                  <a:lnTo>
                    <a:pt x="33" y="66"/>
                  </a:lnTo>
                  <a:lnTo>
                    <a:pt x="36" y="67"/>
                  </a:lnTo>
                  <a:lnTo>
                    <a:pt x="39" y="67"/>
                  </a:lnTo>
                  <a:lnTo>
                    <a:pt x="42" y="67"/>
                  </a:lnTo>
                  <a:lnTo>
                    <a:pt x="46" y="67"/>
                  </a:lnTo>
                  <a:lnTo>
                    <a:pt x="50" y="67"/>
                  </a:lnTo>
                  <a:lnTo>
                    <a:pt x="54" y="67"/>
                  </a:lnTo>
                  <a:lnTo>
                    <a:pt x="59" y="67"/>
                  </a:lnTo>
                  <a:lnTo>
                    <a:pt x="62" y="67"/>
                  </a:lnTo>
                  <a:lnTo>
                    <a:pt x="64" y="68"/>
                  </a:lnTo>
                  <a:lnTo>
                    <a:pt x="65" y="68"/>
                  </a:lnTo>
                  <a:lnTo>
                    <a:pt x="85" y="50"/>
                  </a:lnTo>
                  <a:lnTo>
                    <a:pt x="96" y="40"/>
                  </a:lnTo>
                  <a:lnTo>
                    <a:pt x="97" y="40"/>
                  </a:lnTo>
                  <a:lnTo>
                    <a:pt x="100" y="42"/>
                  </a:lnTo>
                  <a:lnTo>
                    <a:pt x="104" y="43"/>
                  </a:lnTo>
                  <a:lnTo>
                    <a:pt x="109" y="45"/>
                  </a:lnTo>
                  <a:lnTo>
                    <a:pt x="113" y="46"/>
                  </a:lnTo>
                  <a:lnTo>
                    <a:pt x="117" y="47"/>
                  </a:lnTo>
                  <a:lnTo>
                    <a:pt x="120" y="47"/>
                  </a:lnTo>
                  <a:lnTo>
                    <a:pt x="121" y="46"/>
                  </a:lnTo>
                  <a:lnTo>
                    <a:pt x="121" y="41"/>
                  </a:lnTo>
                  <a:lnTo>
                    <a:pt x="122" y="36"/>
                  </a:lnTo>
                  <a:lnTo>
                    <a:pt x="122" y="32"/>
                  </a:lnTo>
                  <a:lnTo>
                    <a:pt x="122" y="30"/>
                  </a:lnTo>
                  <a:lnTo>
                    <a:pt x="107" y="26"/>
                  </a:lnTo>
                  <a:lnTo>
                    <a:pt x="98" y="1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>
              <a:off x="1600954" y="1547018"/>
              <a:ext cx="73025" cy="38100"/>
            </a:xfrm>
            <a:custGeom>
              <a:avLst/>
              <a:gdLst>
                <a:gd name="T0" fmla="*/ 19 w 46"/>
                <a:gd name="T1" fmla="*/ 3 h 24"/>
                <a:gd name="T2" fmla="*/ 0 w 46"/>
                <a:gd name="T3" fmla="*/ 19 h 24"/>
                <a:gd name="T4" fmla="*/ 0 w 46"/>
                <a:gd name="T5" fmla="*/ 19 h 24"/>
                <a:gd name="T6" fmla="*/ 1 w 46"/>
                <a:gd name="T7" fmla="*/ 20 h 24"/>
                <a:gd name="T8" fmla="*/ 3 w 46"/>
                <a:gd name="T9" fmla="*/ 22 h 24"/>
                <a:gd name="T10" fmla="*/ 5 w 46"/>
                <a:gd name="T11" fmla="*/ 23 h 24"/>
                <a:gd name="T12" fmla="*/ 9 w 46"/>
                <a:gd name="T13" fmla="*/ 24 h 24"/>
                <a:gd name="T14" fmla="*/ 14 w 46"/>
                <a:gd name="T15" fmla="*/ 24 h 24"/>
                <a:gd name="T16" fmla="*/ 20 w 46"/>
                <a:gd name="T17" fmla="*/ 23 h 24"/>
                <a:gd name="T18" fmla="*/ 29 w 46"/>
                <a:gd name="T19" fmla="*/ 20 h 24"/>
                <a:gd name="T20" fmla="*/ 37 w 46"/>
                <a:gd name="T21" fmla="*/ 17 h 24"/>
                <a:gd name="T22" fmla="*/ 42 w 46"/>
                <a:gd name="T23" fmla="*/ 15 h 24"/>
                <a:gd name="T24" fmla="*/ 44 w 46"/>
                <a:gd name="T25" fmla="*/ 13 h 24"/>
                <a:gd name="T26" fmla="*/ 46 w 46"/>
                <a:gd name="T27" fmla="*/ 11 h 24"/>
                <a:gd name="T28" fmla="*/ 45 w 46"/>
                <a:gd name="T29" fmla="*/ 11 h 24"/>
                <a:gd name="T30" fmla="*/ 44 w 46"/>
                <a:gd name="T31" fmla="*/ 10 h 24"/>
                <a:gd name="T32" fmla="*/ 43 w 46"/>
                <a:gd name="T33" fmla="*/ 10 h 24"/>
                <a:gd name="T34" fmla="*/ 43 w 46"/>
                <a:gd name="T35" fmla="*/ 10 h 24"/>
                <a:gd name="T36" fmla="*/ 31 w 46"/>
                <a:gd name="T37" fmla="*/ 0 h 24"/>
                <a:gd name="T38" fmla="*/ 19 w 46"/>
                <a:gd name="T39" fmla="*/ 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24">
                  <a:moveTo>
                    <a:pt x="19" y="3"/>
                  </a:moveTo>
                  <a:lnTo>
                    <a:pt x="0" y="19"/>
                  </a:lnTo>
                  <a:lnTo>
                    <a:pt x="0" y="19"/>
                  </a:lnTo>
                  <a:lnTo>
                    <a:pt x="1" y="20"/>
                  </a:lnTo>
                  <a:lnTo>
                    <a:pt x="3" y="22"/>
                  </a:lnTo>
                  <a:lnTo>
                    <a:pt x="5" y="23"/>
                  </a:lnTo>
                  <a:lnTo>
                    <a:pt x="9" y="24"/>
                  </a:lnTo>
                  <a:lnTo>
                    <a:pt x="14" y="24"/>
                  </a:lnTo>
                  <a:lnTo>
                    <a:pt x="20" y="23"/>
                  </a:lnTo>
                  <a:lnTo>
                    <a:pt x="29" y="20"/>
                  </a:lnTo>
                  <a:lnTo>
                    <a:pt x="37" y="17"/>
                  </a:lnTo>
                  <a:lnTo>
                    <a:pt x="42" y="15"/>
                  </a:lnTo>
                  <a:lnTo>
                    <a:pt x="44" y="13"/>
                  </a:lnTo>
                  <a:lnTo>
                    <a:pt x="46" y="11"/>
                  </a:lnTo>
                  <a:lnTo>
                    <a:pt x="45" y="11"/>
                  </a:lnTo>
                  <a:lnTo>
                    <a:pt x="44" y="10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31" y="0"/>
                  </a:lnTo>
                  <a:lnTo>
                    <a:pt x="19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>
              <a:off x="1473954" y="1580356"/>
              <a:ext cx="330200" cy="160337"/>
            </a:xfrm>
            <a:custGeom>
              <a:avLst/>
              <a:gdLst>
                <a:gd name="T0" fmla="*/ 59 w 208"/>
                <a:gd name="T1" fmla="*/ 4 h 101"/>
                <a:gd name="T2" fmla="*/ 44 w 208"/>
                <a:gd name="T3" fmla="*/ 6 h 101"/>
                <a:gd name="T4" fmla="*/ 0 w 208"/>
                <a:gd name="T5" fmla="*/ 43 h 101"/>
                <a:gd name="T6" fmla="*/ 22 w 208"/>
                <a:gd name="T7" fmla="*/ 56 h 101"/>
                <a:gd name="T8" fmla="*/ 52 w 208"/>
                <a:gd name="T9" fmla="*/ 38 h 101"/>
                <a:gd name="T10" fmla="*/ 55 w 208"/>
                <a:gd name="T11" fmla="*/ 67 h 101"/>
                <a:gd name="T12" fmla="*/ 58 w 208"/>
                <a:gd name="T13" fmla="*/ 101 h 101"/>
                <a:gd name="T14" fmla="*/ 146 w 208"/>
                <a:gd name="T15" fmla="*/ 99 h 101"/>
                <a:gd name="T16" fmla="*/ 146 w 208"/>
                <a:gd name="T17" fmla="*/ 95 h 101"/>
                <a:gd name="T18" fmla="*/ 145 w 208"/>
                <a:gd name="T19" fmla="*/ 84 h 101"/>
                <a:gd name="T20" fmla="*/ 144 w 208"/>
                <a:gd name="T21" fmla="*/ 72 h 101"/>
                <a:gd name="T22" fmla="*/ 145 w 208"/>
                <a:gd name="T23" fmla="*/ 64 h 101"/>
                <a:gd name="T24" fmla="*/ 146 w 208"/>
                <a:gd name="T25" fmla="*/ 62 h 101"/>
                <a:gd name="T26" fmla="*/ 149 w 208"/>
                <a:gd name="T27" fmla="*/ 59 h 101"/>
                <a:gd name="T28" fmla="*/ 152 w 208"/>
                <a:gd name="T29" fmla="*/ 56 h 101"/>
                <a:gd name="T30" fmla="*/ 155 w 208"/>
                <a:gd name="T31" fmla="*/ 53 h 101"/>
                <a:gd name="T32" fmla="*/ 159 w 208"/>
                <a:gd name="T33" fmla="*/ 49 h 101"/>
                <a:gd name="T34" fmla="*/ 161 w 208"/>
                <a:gd name="T35" fmla="*/ 47 h 101"/>
                <a:gd name="T36" fmla="*/ 163 w 208"/>
                <a:gd name="T37" fmla="*/ 45 h 101"/>
                <a:gd name="T38" fmla="*/ 164 w 208"/>
                <a:gd name="T39" fmla="*/ 44 h 101"/>
                <a:gd name="T40" fmla="*/ 176 w 208"/>
                <a:gd name="T41" fmla="*/ 56 h 101"/>
                <a:gd name="T42" fmla="*/ 208 w 208"/>
                <a:gd name="T43" fmla="*/ 31 h 101"/>
                <a:gd name="T44" fmla="*/ 167 w 208"/>
                <a:gd name="T45" fmla="*/ 6 h 101"/>
                <a:gd name="T46" fmla="*/ 138 w 208"/>
                <a:gd name="T47" fmla="*/ 0 h 101"/>
                <a:gd name="T48" fmla="*/ 138 w 208"/>
                <a:gd name="T49" fmla="*/ 1 h 101"/>
                <a:gd name="T50" fmla="*/ 138 w 208"/>
                <a:gd name="T51" fmla="*/ 3 h 101"/>
                <a:gd name="T52" fmla="*/ 136 w 208"/>
                <a:gd name="T53" fmla="*/ 6 h 101"/>
                <a:gd name="T54" fmla="*/ 134 w 208"/>
                <a:gd name="T55" fmla="*/ 9 h 101"/>
                <a:gd name="T56" fmla="*/ 131 w 208"/>
                <a:gd name="T57" fmla="*/ 13 h 101"/>
                <a:gd name="T58" fmla="*/ 126 w 208"/>
                <a:gd name="T59" fmla="*/ 15 h 101"/>
                <a:gd name="T60" fmla="*/ 119 w 208"/>
                <a:gd name="T61" fmla="*/ 18 h 101"/>
                <a:gd name="T62" fmla="*/ 110 w 208"/>
                <a:gd name="T63" fmla="*/ 19 h 101"/>
                <a:gd name="T64" fmla="*/ 100 w 208"/>
                <a:gd name="T65" fmla="*/ 18 h 101"/>
                <a:gd name="T66" fmla="*/ 90 w 208"/>
                <a:gd name="T67" fmla="*/ 17 h 101"/>
                <a:gd name="T68" fmla="*/ 81 w 208"/>
                <a:gd name="T69" fmla="*/ 16 h 101"/>
                <a:gd name="T70" fmla="*/ 74 w 208"/>
                <a:gd name="T71" fmla="*/ 14 h 101"/>
                <a:gd name="T72" fmla="*/ 67 w 208"/>
                <a:gd name="T73" fmla="*/ 12 h 101"/>
                <a:gd name="T74" fmla="*/ 63 w 208"/>
                <a:gd name="T75" fmla="*/ 9 h 101"/>
                <a:gd name="T76" fmla="*/ 60 w 208"/>
                <a:gd name="T77" fmla="*/ 6 h 101"/>
                <a:gd name="T78" fmla="*/ 59 w 208"/>
                <a:gd name="T79" fmla="*/ 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08" h="101">
                  <a:moveTo>
                    <a:pt x="59" y="4"/>
                  </a:moveTo>
                  <a:lnTo>
                    <a:pt x="44" y="6"/>
                  </a:lnTo>
                  <a:lnTo>
                    <a:pt x="0" y="43"/>
                  </a:lnTo>
                  <a:lnTo>
                    <a:pt x="22" y="56"/>
                  </a:lnTo>
                  <a:lnTo>
                    <a:pt x="52" y="38"/>
                  </a:lnTo>
                  <a:lnTo>
                    <a:pt x="55" y="67"/>
                  </a:lnTo>
                  <a:lnTo>
                    <a:pt x="58" y="101"/>
                  </a:lnTo>
                  <a:lnTo>
                    <a:pt x="146" y="99"/>
                  </a:lnTo>
                  <a:lnTo>
                    <a:pt x="146" y="95"/>
                  </a:lnTo>
                  <a:lnTo>
                    <a:pt x="145" y="84"/>
                  </a:lnTo>
                  <a:lnTo>
                    <a:pt x="144" y="72"/>
                  </a:lnTo>
                  <a:lnTo>
                    <a:pt x="145" y="64"/>
                  </a:lnTo>
                  <a:lnTo>
                    <a:pt x="146" y="62"/>
                  </a:lnTo>
                  <a:lnTo>
                    <a:pt x="149" y="59"/>
                  </a:lnTo>
                  <a:lnTo>
                    <a:pt x="152" y="56"/>
                  </a:lnTo>
                  <a:lnTo>
                    <a:pt x="155" y="53"/>
                  </a:lnTo>
                  <a:lnTo>
                    <a:pt x="159" y="49"/>
                  </a:lnTo>
                  <a:lnTo>
                    <a:pt x="161" y="47"/>
                  </a:lnTo>
                  <a:lnTo>
                    <a:pt x="163" y="45"/>
                  </a:lnTo>
                  <a:lnTo>
                    <a:pt x="164" y="44"/>
                  </a:lnTo>
                  <a:lnTo>
                    <a:pt x="176" y="56"/>
                  </a:lnTo>
                  <a:lnTo>
                    <a:pt x="208" y="31"/>
                  </a:lnTo>
                  <a:lnTo>
                    <a:pt x="167" y="6"/>
                  </a:lnTo>
                  <a:lnTo>
                    <a:pt x="138" y="0"/>
                  </a:lnTo>
                  <a:lnTo>
                    <a:pt x="138" y="1"/>
                  </a:lnTo>
                  <a:lnTo>
                    <a:pt x="138" y="3"/>
                  </a:lnTo>
                  <a:lnTo>
                    <a:pt x="136" y="6"/>
                  </a:lnTo>
                  <a:lnTo>
                    <a:pt x="134" y="9"/>
                  </a:lnTo>
                  <a:lnTo>
                    <a:pt x="131" y="13"/>
                  </a:lnTo>
                  <a:lnTo>
                    <a:pt x="126" y="15"/>
                  </a:lnTo>
                  <a:lnTo>
                    <a:pt x="119" y="18"/>
                  </a:lnTo>
                  <a:lnTo>
                    <a:pt x="110" y="19"/>
                  </a:lnTo>
                  <a:lnTo>
                    <a:pt x="100" y="18"/>
                  </a:lnTo>
                  <a:lnTo>
                    <a:pt x="90" y="17"/>
                  </a:lnTo>
                  <a:lnTo>
                    <a:pt x="81" y="16"/>
                  </a:lnTo>
                  <a:lnTo>
                    <a:pt x="74" y="14"/>
                  </a:lnTo>
                  <a:lnTo>
                    <a:pt x="67" y="12"/>
                  </a:lnTo>
                  <a:lnTo>
                    <a:pt x="63" y="9"/>
                  </a:lnTo>
                  <a:lnTo>
                    <a:pt x="60" y="6"/>
                  </a:lnTo>
                  <a:lnTo>
                    <a:pt x="59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>
              <a:off x="1820029" y="1904206"/>
              <a:ext cx="192088" cy="80962"/>
            </a:xfrm>
            <a:custGeom>
              <a:avLst/>
              <a:gdLst>
                <a:gd name="T0" fmla="*/ 13 w 121"/>
                <a:gd name="T1" fmla="*/ 0 h 51"/>
                <a:gd name="T2" fmla="*/ 15 w 121"/>
                <a:gd name="T3" fmla="*/ 1 h 51"/>
                <a:gd name="T4" fmla="*/ 17 w 121"/>
                <a:gd name="T5" fmla="*/ 3 h 51"/>
                <a:gd name="T6" fmla="*/ 22 w 121"/>
                <a:gd name="T7" fmla="*/ 8 h 51"/>
                <a:gd name="T8" fmla="*/ 28 w 121"/>
                <a:gd name="T9" fmla="*/ 12 h 51"/>
                <a:gd name="T10" fmla="*/ 34 w 121"/>
                <a:gd name="T11" fmla="*/ 17 h 51"/>
                <a:gd name="T12" fmla="*/ 41 w 121"/>
                <a:gd name="T13" fmla="*/ 21 h 51"/>
                <a:gd name="T14" fmla="*/ 48 w 121"/>
                <a:gd name="T15" fmla="*/ 24 h 51"/>
                <a:gd name="T16" fmla="*/ 54 w 121"/>
                <a:gd name="T17" fmla="*/ 25 h 51"/>
                <a:gd name="T18" fmla="*/ 60 w 121"/>
                <a:gd name="T19" fmla="*/ 26 h 51"/>
                <a:gd name="T20" fmla="*/ 66 w 121"/>
                <a:gd name="T21" fmla="*/ 28 h 51"/>
                <a:gd name="T22" fmla="*/ 73 w 121"/>
                <a:gd name="T23" fmla="*/ 31 h 51"/>
                <a:gd name="T24" fmla="*/ 80 w 121"/>
                <a:gd name="T25" fmla="*/ 34 h 51"/>
                <a:gd name="T26" fmla="*/ 88 w 121"/>
                <a:gd name="T27" fmla="*/ 37 h 51"/>
                <a:gd name="T28" fmla="*/ 96 w 121"/>
                <a:gd name="T29" fmla="*/ 41 h 51"/>
                <a:gd name="T30" fmla="*/ 105 w 121"/>
                <a:gd name="T31" fmla="*/ 44 h 51"/>
                <a:gd name="T32" fmla="*/ 115 w 121"/>
                <a:gd name="T33" fmla="*/ 47 h 51"/>
                <a:gd name="T34" fmla="*/ 121 w 121"/>
                <a:gd name="T35" fmla="*/ 50 h 51"/>
                <a:gd name="T36" fmla="*/ 121 w 121"/>
                <a:gd name="T37" fmla="*/ 51 h 51"/>
                <a:gd name="T38" fmla="*/ 117 w 121"/>
                <a:gd name="T39" fmla="*/ 51 h 51"/>
                <a:gd name="T40" fmla="*/ 109 w 121"/>
                <a:gd name="T41" fmla="*/ 51 h 51"/>
                <a:gd name="T42" fmla="*/ 99 w 121"/>
                <a:gd name="T43" fmla="*/ 50 h 51"/>
                <a:gd name="T44" fmla="*/ 88 w 121"/>
                <a:gd name="T45" fmla="*/ 48 h 51"/>
                <a:gd name="T46" fmla="*/ 78 w 121"/>
                <a:gd name="T47" fmla="*/ 47 h 51"/>
                <a:gd name="T48" fmla="*/ 70 w 121"/>
                <a:gd name="T49" fmla="*/ 45 h 51"/>
                <a:gd name="T50" fmla="*/ 63 w 121"/>
                <a:gd name="T51" fmla="*/ 43 h 51"/>
                <a:gd name="T52" fmla="*/ 56 w 121"/>
                <a:gd name="T53" fmla="*/ 39 h 51"/>
                <a:gd name="T54" fmla="*/ 48 w 121"/>
                <a:gd name="T55" fmla="*/ 35 h 51"/>
                <a:gd name="T56" fmla="*/ 42 w 121"/>
                <a:gd name="T57" fmla="*/ 29 h 51"/>
                <a:gd name="T58" fmla="*/ 36 w 121"/>
                <a:gd name="T59" fmla="*/ 25 h 51"/>
                <a:gd name="T60" fmla="*/ 31 w 121"/>
                <a:gd name="T61" fmla="*/ 21 h 51"/>
                <a:gd name="T62" fmla="*/ 28 w 121"/>
                <a:gd name="T63" fmla="*/ 18 h 51"/>
                <a:gd name="T64" fmla="*/ 27 w 121"/>
                <a:gd name="T65" fmla="*/ 17 h 51"/>
                <a:gd name="T66" fmla="*/ 0 w 121"/>
                <a:gd name="T67" fmla="*/ 6 h 51"/>
                <a:gd name="T68" fmla="*/ 13 w 121"/>
                <a:gd name="T6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21" h="51">
                  <a:moveTo>
                    <a:pt x="13" y="0"/>
                  </a:moveTo>
                  <a:lnTo>
                    <a:pt x="15" y="1"/>
                  </a:lnTo>
                  <a:lnTo>
                    <a:pt x="17" y="3"/>
                  </a:lnTo>
                  <a:lnTo>
                    <a:pt x="22" y="8"/>
                  </a:lnTo>
                  <a:lnTo>
                    <a:pt x="28" y="12"/>
                  </a:lnTo>
                  <a:lnTo>
                    <a:pt x="34" y="17"/>
                  </a:lnTo>
                  <a:lnTo>
                    <a:pt x="41" y="21"/>
                  </a:lnTo>
                  <a:lnTo>
                    <a:pt x="48" y="24"/>
                  </a:lnTo>
                  <a:lnTo>
                    <a:pt x="54" y="25"/>
                  </a:lnTo>
                  <a:lnTo>
                    <a:pt x="60" y="26"/>
                  </a:lnTo>
                  <a:lnTo>
                    <a:pt x="66" y="28"/>
                  </a:lnTo>
                  <a:lnTo>
                    <a:pt x="73" y="31"/>
                  </a:lnTo>
                  <a:lnTo>
                    <a:pt x="80" y="34"/>
                  </a:lnTo>
                  <a:lnTo>
                    <a:pt x="88" y="37"/>
                  </a:lnTo>
                  <a:lnTo>
                    <a:pt x="96" y="41"/>
                  </a:lnTo>
                  <a:lnTo>
                    <a:pt x="105" y="44"/>
                  </a:lnTo>
                  <a:lnTo>
                    <a:pt x="115" y="47"/>
                  </a:lnTo>
                  <a:lnTo>
                    <a:pt x="121" y="50"/>
                  </a:lnTo>
                  <a:lnTo>
                    <a:pt x="121" y="51"/>
                  </a:lnTo>
                  <a:lnTo>
                    <a:pt x="117" y="51"/>
                  </a:lnTo>
                  <a:lnTo>
                    <a:pt x="109" y="51"/>
                  </a:lnTo>
                  <a:lnTo>
                    <a:pt x="99" y="50"/>
                  </a:lnTo>
                  <a:lnTo>
                    <a:pt x="88" y="48"/>
                  </a:lnTo>
                  <a:lnTo>
                    <a:pt x="78" y="47"/>
                  </a:lnTo>
                  <a:lnTo>
                    <a:pt x="70" y="45"/>
                  </a:lnTo>
                  <a:lnTo>
                    <a:pt x="63" y="43"/>
                  </a:lnTo>
                  <a:lnTo>
                    <a:pt x="56" y="39"/>
                  </a:lnTo>
                  <a:lnTo>
                    <a:pt x="48" y="35"/>
                  </a:lnTo>
                  <a:lnTo>
                    <a:pt x="42" y="29"/>
                  </a:lnTo>
                  <a:lnTo>
                    <a:pt x="36" y="25"/>
                  </a:lnTo>
                  <a:lnTo>
                    <a:pt x="31" y="21"/>
                  </a:lnTo>
                  <a:lnTo>
                    <a:pt x="28" y="18"/>
                  </a:lnTo>
                  <a:lnTo>
                    <a:pt x="27" y="17"/>
                  </a:lnTo>
                  <a:lnTo>
                    <a:pt x="0" y="6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1258054" y="1878806"/>
              <a:ext cx="152400" cy="52387"/>
            </a:xfrm>
            <a:custGeom>
              <a:avLst/>
              <a:gdLst>
                <a:gd name="T0" fmla="*/ 78 w 96"/>
                <a:gd name="T1" fmla="*/ 0 h 33"/>
                <a:gd name="T2" fmla="*/ 77 w 96"/>
                <a:gd name="T3" fmla="*/ 0 h 33"/>
                <a:gd name="T4" fmla="*/ 75 w 96"/>
                <a:gd name="T5" fmla="*/ 1 h 33"/>
                <a:gd name="T6" fmla="*/ 72 w 96"/>
                <a:gd name="T7" fmla="*/ 2 h 33"/>
                <a:gd name="T8" fmla="*/ 67 w 96"/>
                <a:gd name="T9" fmla="*/ 4 h 33"/>
                <a:gd name="T10" fmla="*/ 62 w 96"/>
                <a:gd name="T11" fmla="*/ 6 h 33"/>
                <a:gd name="T12" fmla="*/ 56 w 96"/>
                <a:gd name="T13" fmla="*/ 9 h 33"/>
                <a:gd name="T14" fmla="*/ 50 w 96"/>
                <a:gd name="T15" fmla="*/ 11 h 33"/>
                <a:gd name="T16" fmla="*/ 43 w 96"/>
                <a:gd name="T17" fmla="*/ 14 h 33"/>
                <a:gd name="T18" fmla="*/ 37 w 96"/>
                <a:gd name="T19" fmla="*/ 17 h 33"/>
                <a:gd name="T20" fmla="*/ 30 w 96"/>
                <a:gd name="T21" fmla="*/ 19 h 33"/>
                <a:gd name="T22" fmla="*/ 23 w 96"/>
                <a:gd name="T23" fmla="*/ 22 h 33"/>
                <a:gd name="T24" fmla="*/ 17 w 96"/>
                <a:gd name="T25" fmla="*/ 24 h 33"/>
                <a:gd name="T26" fmla="*/ 12 w 96"/>
                <a:gd name="T27" fmla="*/ 27 h 33"/>
                <a:gd name="T28" fmla="*/ 7 w 96"/>
                <a:gd name="T29" fmla="*/ 29 h 33"/>
                <a:gd name="T30" fmla="*/ 4 w 96"/>
                <a:gd name="T31" fmla="*/ 30 h 33"/>
                <a:gd name="T32" fmla="*/ 1 w 96"/>
                <a:gd name="T33" fmla="*/ 31 h 33"/>
                <a:gd name="T34" fmla="*/ 0 w 96"/>
                <a:gd name="T35" fmla="*/ 32 h 33"/>
                <a:gd name="T36" fmla="*/ 1 w 96"/>
                <a:gd name="T37" fmla="*/ 32 h 33"/>
                <a:gd name="T38" fmla="*/ 4 w 96"/>
                <a:gd name="T39" fmla="*/ 33 h 33"/>
                <a:gd name="T40" fmla="*/ 7 w 96"/>
                <a:gd name="T41" fmla="*/ 33 h 33"/>
                <a:gd name="T42" fmla="*/ 12 w 96"/>
                <a:gd name="T43" fmla="*/ 33 h 33"/>
                <a:gd name="T44" fmla="*/ 17 w 96"/>
                <a:gd name="T45" fmla="*/ 33 h 33"/>
                <a:gd name="T46" fmla="*/ 23 w 96"/>
                <a:gd name="T47" fmla="*/ 33 h 33"/>
                <a:gd name="T48" fmla="*/ 30 w 96"/>
                <a:gd name="T49" fmla="*/ 33 h 33"/>
                <a:gd name="T50" fmla="*/ 36 w 96"/>
                <a:gd name="T51" fmla="*/ 32 h 33"/>
                <a:gd name="T52" fmla="*/ 42 w 96"/>
                <a:gd name="T53" fmla="*/ 32 h 33"/>
                <a:gd name="T54" fmla="*/ 49 w 96"/>
                <a:gd name="T55" fmla="*/ 31 h 33"/>
                <a:gd name="T56" fmla="*/ 55 w 96"/>
                <a:gd name="T57" fmla="*/ 30 h 33"/>
                <a:gd name="T58" fmla="*/ 60 w 96"/>
                <a:gd name="T59" fmla="*/ 30 h 33"/>
                <a:gd name="T60" fmla="*/ 64 w 96"/>
                <a:gd name="T61" fmla="*/ 29 h 33"/>
                <a:gd name="T62" fmla="*/ 67 w 96"/>
                <a:gd name="T63" fmla="*/ 27 h 33"/>
                <a:gd name="T64" fmla="*/ 69 w 96"/>
                <a:gd name="T65" fmla="*/ 26 h 33"/>
                <a:gd name="T66" fmla="*/ 71 w 96"/>
                <a:gd name="T67" fmla="*/ 24 h 33"/>
                <a:gd name="T68" fmla="*/ 75 w 96"/>
                <a:gd name="T69" fmla="*/ 21 h 33"/>
                <a:gd name="T70" fmla="*/ 79 w 96"/>
                <a:gd name="T71" fmla="*/ 19 h 33"/>
                <a:gd name="T72" fmla="*/ 84 w 96"/>
                <a:gd name="T73" fmla="*/ 17 h 33"/>
                <a:gd name="T74" fmla="*/ 88 w 96"/>
                <a:gd name="T75" fmla="*/ 14 h 33"/>
                <a:gd name="T76" fmla="*/ 92 w 96"/>
                <a:gd name="T77" fmla="*/ 13 h 33"/>
                <a:gd name="T78" fmla="*/ 95 w 96"/>
                <a:gd name="T79" fmla="*/ 11 h 33"/>
                <a:gd name="T80" fmla="*/ 96 w 96"/>
                <a:gd name="T81" fmla="*/ 11 h 33"/>
                <a:gd name="T82" fmla="*/ 78 w 96"/>
                <a:gd name="T83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6" h="33">
                  <a:moveTo>
                    <a:pt x="78" y="0"/>
                  </a:moveTo>
                  <a:lnTo>
                    <a:pt x="77" y="0"/>
                  </a:lnTo>
                  <a:lnTo>
                    <a:pt x="75" y="1"/>
                  </a:lnTo>
                  <a:lnTo>
                    <a:pt x="72" y="2"/>
                  </a:lnTo>
                  <a:lnTo>
                    <a:pt x="67" y="4"/>
                  </a:lnTo>
                  <a:lnTo>
                    <a:pt x="62" y="6"/>
                  </a:lnTo>
                  <a:lnTo>
                    <a:pt x="56" y="9"/>
                  </a:lnTo>
                  <a:lnTo>
                    <a:pt x="50" y="11"/>
                  </a:lnTo>
                  <a:lnTo>
                    <a:pt x="43" y="14"/>
                  </a:lnTo>
                  <a:lnTo>
                    <a:pt x="37" y="17"/>
                  </a:lnTo>
                  <a:lnTo>
                    <a:pt x="30" y="19"/>
                  </a:lnTo>
                  <a:lnTo>
                    <a:pt x="23" y="22"/>
                  </a:lnTo>
                  <a:lnTo>
                    <a:pt x="17" y="24"/>
                  </a:lnTo>
                  <a:lnTo>
                    <a:pt x="12" y="27"/>
                  </a:lnTo>
                  <a:lnTo>
                    <a:pt x="7" y="29"/>
                  </a:lnTo>
                  <a:lnTo>
                    <a:pt x="4" y="30"/>
                  </a:lnTo>
                  <a:lnTo>
                    <a:pt x="1" y="31"/>
                  </a:lnTo>
                  <a:lnTo>
                    <a:pt x="0" y="32"/>
                  </a:lnTo>
                  <a:lnTo>
                    <a:pt x="1" y="32"/>
                  </a:lnTo>
                  <a:lnTo>
                    <a:pt x="4" y="33"/>
                  </a:lnTo>
                  <a:lnTo>
                    <a:pt x="7" y="33"/>
                  </a:lnTo>
                  <a:lnTo>
                    <a:pt x="12" y="33"/>
                  </a:lnTo>
                  <a:lnTo>
                    <a:pt x="17" y="33"/>
                  </a:lnTo>
                  <a:lnTo>
                    <a:pt x="23" y="33"/>
                  </a:lnTo>
                  <a:lnTo>
                    <a:pt x="30" y="33"/>
                  </a:lnTo>
                  <a:lnTo>
                    <a:pt x="36" y="32"/>
                  </a:lnTo>
                  <a:lnTo>
                    <a:pt x="42" y="32"/>
                  </a:lnTo>
                  <a:lnTo>
                    <a:pt x="49" y="31"/>
                  </a:lnTo>
                  <a:lnTo>
                    <a:pt x="55" y="30"/>
                  </a:lnTo>
                  <a:lnTo>
                    <a:pt x="60" y="30"/>
                  </a:lnTo>
                  <a:lnTo>
                    <a:pt x="64" y="29"/>
                  </a:lnTo>
                  <a:lnTo>
                    <a:pt x="67" y="27"/>
                  </a:lnTo>
                  <a:lnTo>
                    <a:pt x="69" y="26"/>
                  </a:lnTo>
                  <a:lnTo>
                    <a:pt x="71" y="24"/>
                  </a:lnTo>
                  <a:lnTo>
                    <a:pt x="75" y="21"/>
                  </a:lnTo>
                  <a:lnTo>
                    <a:pt x="79" y="19"/>
                  </a:lnTo>
                  <a:lnTo>
                    <a:pt x="84" y="17"/>
                  </a:lnTo>
                  <a:lnTo>
                    <a:pt x="88" y="14"/>
                  </a:lnTo>
                  <a:lnTo>
                    <a:pt x="92" y="13"/>
                  </a:lnTo>
                  <a:lnTo>
                    <a:pt x="95" y="11"/>
                  </a:lnTo>
                  <a:lnTo>
                    <a:pt x="96" y="11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>
              <a:off x="1069142" y="1953418"/>
              <a:ext cx="147638" cy="46037"/>
            </a:xfrm>
            <a:custGeom>
              <a:avLst/>
              <a:gdLst>
                <a:gd name="T0" fmla="*/ 74 w 93"/>
                <a:gd name="T1" fmla="*/ 0 h 29"/>
                <a:gd name="T2" fmla="*/ 74 w 93"/>
                <a:gd name="T3" fmla="*/ 0 h 29"/>
                <a:gd name="T4" fmla="*/ 73 w 93"/>
                <a:gd name="T5" fmla="*/ 0 h 29"/>
                <a:gd name="T6" fmla="*/ 71 w 93"/>
                <a:gd name="T7" fmla="*/ 1 h 29"/>
                <a:gd name="T8" fmla="*/ 69 w 93"/>
                <a:gd name="T9" fmla="*/ 2 h 29"/>
                <a:gd name="T10" fmla="*/ 66 w 93"/>
                <a:gd name="T11" fmla="*/ 4 h 29"/>
                <a:gd name="T12" fmla="*/ 63 w 93"/>
                <a:gd name="T13" fmla="*/ 5 h 29"/>
                <a:gd name="T14" fmla="*/ 59 w 93"/>
                <a:gd name="T15" fmla="*/ 7 h 29"/>
                <a:gd name="T16" fmla="*/ 54 w 93"/>
                <a:gd name="T17" fmla="*/ 9 h 29"/>
                <a:gd name="T18" fmla="*/ 49 w 93"/>
                <a:gd name="T19" fmla="*/ 11 h 29"/>
                <a:gd name="T20" fmla="*/ 43 w 93"/>
                <a:gd name="T21" fmla="*/ 14 h 29"/>
                <a:gd name="T22" fmla="*/ 37 w 93"/>
                <a:gd name="T23" fmla="*/ 16 h 29"/>
                <a:gd name="T24" fmla="*/ 31 w 93"/>
                <a:gd name="T25" fmla="*/ 19 h 29"/>
                <a:gd name="T26" fmla="*/ 23 w 93"/>
                <a:gd name="T27" fmla="*/ 21 h 29"/>
                <a:gd name="T28" fmla="*/ 16 w 93"/>
                <a:gd name="T29" fmla="*/ 24 h 29"/>
                <a:gd name="T30" fmla="*/ 8 w 93"/>
                <a:gd name="T31" fmla="*/ 27 h 29"/>
                <a:gd name="T32" fmla="*/ 0 w 93"/>
                <a:gd name="T33" fmla="*/ 29 h 29"/>
                <a:gd name="T34" fmla="*/ 0 w 93"/>
                <a:gd name="T35" fmla="*/ 29 h 29"/>
                <a:gd name="T36" fmla="*/ 2 w 93"/>
                <a:gd name="T37" fmla="*/ 29 h 29"/>
                <a:gd name="T38" fmla="*/ 5 w 93"/>
                <a:gd name="T39" fmla="*/ 29 h 29"/>
                <a:gd name="T40" fmla="*/ 10 w 93"/>
                <a:gd name="T41" fmla="*/ 28 h 29"/>
                <a:gd name="T42" fmla="*/ 15 w 93"/>
                <a:gd name="T43" fmla="*/ 28 h 29"/>
                <a:gd name="T44" fmla="*/ 22 w 93"/>
                <a:gd name="T45" fmla="*/ 27 h 29"/>
                <a:gd name="T46" fmla="*/ 28 w 93"/>
                <a:gd name="T47" fmla="*/ 26 h 29"/>
                <a:gd name="T48" fmla="*/ 35 w 93"/>
                <a:gd name="T49" fmla="*/ 25 h 29"/>
                <a:gd name="T50" fmla="*/ 42 w 93"/>
                <a:gd name="T51" fmla="*/ 24 h 29"/>
                <a:gd name="T52" fmla="*/ 49 w 93"/>
                <a:gd name="T53" fmla="*/ 23 h 29"/>
                <a:gd name="T54" fmla="*/ 55 w 93"/>
                <a:gd name="T55" fmla="*/ 22 h 29"/>
                <a:gd name="T56" fmla="*/ 61 w 93"/>
                <a:gd name="T57" fmla="*/ 21 h 29"/>
                <a:gd name="T58" fmla="*/ 66 w 93"/>
                <a:gd name="T59" fmla="*/ 20 h 29"/>
                <a:gd name="T60" fmla="*/ 70 w 93"/>
                <a:gd name="T61" fmla="*/ 20 h 29"/>
                <a:gd name="T62" fmla="*/ 72 w 93"/>
                <a:gd name="T63" fmla="*/ 19 h 29"/>
                <a:gd name="T64" fmla="*/ 73 w 93"/>
                <a:gd name="T65" fmla="*/ 19 h 29"/>
                <a:gd name="T66" fmla="*/ 93 w 93"/>
                <a:gd name="T67" fmla="*/ 1 h 29"/>
                <a:gd name="T68" fmla="*/ 74 w 93"/>
                <a:gd name="T69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93" h="29">
                  <a:moveTo>
                    <a:pt x="74" y="0"/>
                  </a:moveTo>
                  <a:lnTo>
                    <a:pt x="74" y="0"/>
                  </a:lnTo>
                  <a:lnTo>
                    <a:pt x="73" y="0"/>
                  </a:lnTo>
                  <a:lnTo>
                    <a:pt x="71" y="1"/>
                  </a:lnTo>
                  <a:lnTo>
                    <a:pt x="69" y="2"/>
                  </a:lnTo>
                  <a:lnTo>
                    <a:pt x="66" y="4"/>
                  </a:lnTo>
                  <a:lnTo>
                    <a:pt x="63" y="5"/>
                  </a:lnTo>
                  <a:lnTo>
                    <a:pt x="59" y="7"/>
                  </a:lnTo>
                  <a:lnTo>
                    <a:pt x="54" y="9"/>
                  </a:lnTo>
                  <a:lnTo>
                    <a:pt x="49" y="11"/>
                  </a:lnTo>
                  <a:lnTo>
                    <a:pt x="43" y="14"/>
                  </a:lnTo>
                  <a:lnTo>
                    <a:pt x="37" y="16"/>
                  </a:lnTo>
                  <a:lnTo>
                    <a:pt x="31" y="19"/>
                  </a:lnTo>
                  <a:lnTo>
                    <a:pt x="23" y="21"/>
                  </a:lnTo>
                  <a:lnTo>
                    <a:pt x="16" y="24"/>
                  </a:lnTo>
                  <a:lnTo>
                    <a:pt x="8" y="27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2" y="29"/>
                  </a:lnTo>
                  <a:lnTo>
                    <a:pt x="5" y="29"/>
                  </a:lnTo>
                  <a:lnTo>
                    <a:pt x="10" y="28"/>
                  </a:lnTo>
                  <a:lnTo>
                    <a:pt x="15" y="28"/>
                  </a:lnTo>
                  <a:lnTo>
                    <a:pt x="22" y="27"/>
                  </a:lnTo>
                  <a:lnTo>
                    <a:pt x="28" y="26"/>
                  </a:lnTo>
                  <a:lnTo>
                    <a:pt x="35" y="25"/>
                  </a:lnTo>
                  <a:lnTo>
                    <a:pt x="42" y="24"/>
                  </a:lnTo>
                  <a:lnTo>
                    <a:pt x="49" y="23"/>
                  </a:lnTo>
                  <a:lnTo>
                    <a:pt x="55" y="22"/>
                  </a:lnTo>
                  <a:lnTo>
                    <a:pt x="61" y="21"/>
                  </a:lnTo>
                  <a:lnTo>
                    <a:pt x="66" y="20"/>
                  </a:lnTo>
                  <a:lnTo>
                    <a:pt x="70" y="20"/>
                  </a:lnTo>
                  <a:lnTo>
                    <a:pt x="72" y="19"/>
                  </a:lnTo>
                  <a:lnTo>
                    <a:pt x="73" y="19"/>
                  </a:lnTo>
                  <a:lnTo>
                    <a:pt x="93" y="1"/>
                  </a:lnTo>
                  <a:lnTo>
                    <a:pt x="7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1410454" y="1756568"/>
              <a:ext cx="444500" cy="20637"/>
            </a:xfrm>
            <a:custGeom>
              <a:avLst/>
              <a:gdLst>
                <a:gd name="T0" fmla="*/ 267 w 280"/>
                <a:gd name="T1" fmla="*/ 0 h 13"/>
                <a:gd name="T2" fmla="*/ 6 w 280"/>
                <a:gd name="T3" fmla="*/ 0 h 13"/>
                <a:gd name="T4" fmla="*/ 5 w 280"/>
                <a:gd name="T5" fmla="*/ 1 h 13"/>
                <a:gd name="T6" fmla="*/ 1 w 280"/>
                <a:gd name="T7" fmla="*/ 4 h 13"/>
                <a:gd name="T8" fmla="*/ 0 w 280"/>
                <a:gd name="T9" fmla="*/ 8 h 13"/>
                <a:gd name="T10" fmla="*/ 2 w 280"/>
                <a:gd name="T11" fmla="*/ 11 h 13"/>
                <a:gd name="T12" fmla="*/ 6 w 280"/>
                <a:gd name="T13" fmla="*/ 12 h 13"/>
                <a:gd name="T14" fmla="*/ 16 w 280"/>
                <a:gd name="T15" fmla="*/ 12 h 13"/>
                <a:gd name="T16" fmla="*/ 30 w 280"/>
                <a:gd name="T17" fmla="*/ 13 h 13"/>
                <a:gd name="T18" fmla="*/ 48 w 280"/>
                <a:gd name="T19" fmla="*/ 13 h 13"/>
                <a:gd name="T20" fmla="*/ 70 w 280"/>
                <a:gd name="T21" fmla="*/ 13 h 13"/>
                <a:gd name="T22" fmla="*/ 93 w 280"/>
                <a:gd name="T23" fmla="*/ 13 h 13"/>
                <a:gd name="T24" fmla="*/ 118 w 280"/>
                <a:gd name="T25" fmla="*/ 13 h 13"/>
                <a:gd name="T26" fmla="*/ 144 w 280"/>
                <a:gd name="T27" fmla="*/ 13 h 13"/>
                <a:gd name="T28" fmla="*/ 169 w 280"/>
                <a:gd name="T29" fmla="*/ 12 h 13"/>
                <a:gd name="T30" fmla="*/ 194 w 280"/>
                <a:gd name="T31" fmla="*/ 12 h 13"/>
                <a:gd name="T32" fmla="*/ 217 w 280"/>
                <a:gd name="T33" fmla="*/ 12 h 13"/>
                <a:gd name="T34" fmla="*/ 237 w 280"/>
                <a:gd name="T35" fmla="*/ 12 h 13"/>
                <a:gd name="T36" fmla="*/ 255 w 280"/>
                <a:gd name="T37" fmla="*/ 12 h 13"/>
                <a:gd name="T38" fmla="*/ 268 w 280"/>
                <a:gd name="T39" fmla="*/ 11 h 13"/>
                <a:gd name="T40" fmla="*/ 277 w 280"/>
                <a:gd name="T41" fmla="*/ 11 h 13"/>
                <a:gd name="T42" fmla="*/ 280 w 280"/>
                <a:gd name="T43" fmla="*/ 11 h 13"/>
                <a:gd name="T44" fmla="*/ 267 w 280"/>
                <a:gd name="T45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80" h="13">
                  <a:moveTo>
                    <a:pt x="267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1" y="4"/>
                  </a:lnTo>
                  <a:lnTo>
                    <a:pt x="0" y="8"/>
                  </a:lnTo>
                  <a:lnTo>
                    <a:pt x="2" y="11"/>
                  </a:lnTo>
                  <a:lnTo>
                    <a:pt x="6" y="12"/>
                  </a:lnTo>
                  <a:lnTo>
                    <a:pt x="16" y="12"/>
                  </a:lnTo>
                  <a:lnTo>
                    <a:pt x="30" y="13"/>
                  </a:lnTo>
                  <a:lnTo>
                    <a:pt x="48" y="13"/>
                  </a:lnTo>
                  <a:lnTo>
                    <a:pt x="70" y="13"/>
                  </a:lnTo>
                  <a:lnTo>
                    <a:pt x="93" y="13"/>
                  </a:lnTo>
                  <a:lnTo>
                    <a:pt x="118" y="13"/>
                  </a:lnTo>
                  <a:lnTo>
                    <a:pt x="144" y="13"/>
                  </a:lnTo>
                  <a:lnTo>
                    <a:pt x="169" y="12"/>
                  </a:lnTo>
                  <a:lnTo>
                    <a:pt x="194" y="12"/>
                  </a:lnTo>
                  <a:lnTo>
                    <a:pt x="217" y="12"/>
                  </a:lnTo>
                  <a:lnTo>
                    <a:pt x="237" y="12"/>
                  </a:lnTo>
                  <a:lnTo>
                    <a:pt x="255" y="12"/>
                  </a:lnTo>
                  <a:lnTo>
                    <a:pt x="268" y="11"/>
                  </a:lnTo>
                  <a:lnTo>
                    <a:pt x="277" y="11"/>
                  </a:lnTo>
                  <a:lnTo>
                    <a:pt x="280" y="11"/>
                  </a:lnTo>
                  <a:lnTo>
                    <a:pt x="26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1413629" y="1762918"/>
              <a:ext cx="441325" cy="404812"/>
            </a:xfrm>
            <a:custGeom>
              <a:avLst/>
              <a:gdLst>
                <a:gd name="T0" fmla="*/ 217 w 278"/>
                <a:gd name="T1" fmla="*/ 5 h 255"/>
                <a:gd name="T2" fmla="*/ 205 w 278"/>
                <a:gd name="T3" fmla="*/ 15 h 255"/>
                <a:gd name="T4" fmla="*/ 190 w 278"/>
                <a:gd name="T5" fmla="*/ 28 h 255"/>
                <a:gd name="T6" fmla="*/ 175 w 278"/>
                <a:gd name="T7" fmla="*/ 38 h 255"/>
                <a:gd name="T8" fmla="*/ 165 w 278"/>
                <a:gd name="T9" fmla="*/ 41 h 255"/>
                <a:gd name="T10" fmla="*/ 155 w 278"/>
                <a:gd name="T11" fmla="*/ 43 h 255"/>
                <a:gd name="T12" fmla="*/ 125 w 278"/>
                <a:gd name="T13" fmla="*/ 44 h 255"/>
                <a:gd name="T14" fmla="*/ 124 w 278"/>
                <a:gd name="T15" fmla="*/ 44 h 255"/>
                <a:gd name="T16" fmla="*/ 107 w 278"/>
                <a:gd name="T17" fmla="*/ 42 h 255"/>
                <a:gd name="T18" fmla="*/ 96 w 278"/>
                <a:gd name="T19" fmla="*/ 38 h 255"/>
                <a:gd name="T20" fmla="*/ 84 w 278"/>
                <a:gd name="T21" fmla="*/ 28 h 255"/>
                <a:gd name="T22" fmla="*/ 68 w 278"/>
                <a:gd name="T23" fmla="*/ 14 h 255"/>
                <a:gd name="T24" fmla="*/ 47 w 278"/>
                <a:gd name="T25" fmla="*/ 7 h 255"/>
                <a:gd name="T26" fmla="*/ 28 w 278"/>
                <a:gd name="T27" fmla="*/ 6 h 255"/>
                <a:gd name="T28" fmla="*/ 12 w 278"/>
                <a:gd name="T29" fmla="*/ 5 h 255"/>
                <a:gd name="T30" fmla="*/ 2 w 278"/>
                <a:gd name="T31" fmla="*/ 4 h 255"/>
                <a:gd name="T32" fmla="*/ 15 w 278"/>
                <a:gd name="T33" fmla="*/ 13 h 255"/>
                <a:gd name="T34" fmla="*/ 50 w 278"/>
                <a:gd name="T35" fmla="*/ 20 h 255"/>
                <a:gd name="T36" fmla="*/ 64 w 278"/>
                <a:gd name="T37" fmla="*/ 31 h 255"/>
                <a:gd name="T38" fmla="*/ 79 w 278"/>
                <a:gd name="T39" fmla="*/ 44 h 255"/>
                <a:gd name="T40" fmla="*/ 95 w 278"/>
                <a:gd name="T41" fmla="*/ 52 h 255"/>
                <a:gd name="T42" fmla="*/ 119 w 278"/>
                <a:gd name="T43" fmla="*/ 57 h 255"/>
                <a:gd name="T44" fmla="*/ 125 w 278"/>
                <a:gd name="T45" fmla="*/ 101 h 255"/>
                <a:gd name="T46" fmla="*/ 116 w 278"/>
                <a:gd name="T47" fmla="*/ 108 h 255"/>
                <a:gd name="T48" fmla="*/ 103 w 278"/>
                <a:gd name="T49" fmla="*/ 122 h 255"/>
                <a:gd name="T50" fmla="*/ 93 w 278"/>
                <a:gd name="T51" fmla="*/ 163 h 255"/>
                <a:gd name="T52" fmla="*/ 90 w 278"/>
                <a:gd name="T53" fmla="*/ 204 h 255"/>
                <a:gd name="T54" fmla="*/ 97 w 278"/>
                <a:gd name="T55" fmla="*/ 253 h 255"/>
                <a:gd name="T56" fmla="*/ 104 w 278"/>
                <a:gd name="T57" fmla="*/ 240 h 255"/>
                <a:gd name="T58" fmla="*/ 105 w 278"/>
                <a:gd name="T59" fmla="*/ 190 h 255"/>
                <a:gd name="T60" fmla="*/ 116 w 278"/>
                <a:gd name="T61" fmla="*/ 130 h 255"/>
                <a:gd name="T62" fmla="*/ 123 w 278"/>
                <a:gd name="T63" fmla="*/ 123 h 255"/>
                <a:gd name="T64" fmla="*/ 136 w 278"/>
                <a:gd name="T65" fmla="*/ 121 h 255"/>
                <a:gd name="T66" fmla="*/ 142 w 278"/>
                <a:gd name="T67" fmla="*/ 120 h 255"/>
                <a:gd name="T68" fmla="*/ 148 w 278"/>
                <a:gd name="T69" fmla="*/ 120 h 255"/>
                <a:gd name="T70" fmla="*/ 158 w 278"/>
                <a:gd name="T71" fmla="*/ 125 h 255"/>
                <a:gd name="T72" fmla="*/ 167 w 278"/>
                <a:gd name="T73" fmla="*/ 145 h 255"/>
                <a:gd name="T74" fmla="*/ 172 w 278"/>
                <a:gd name="T75" fmla="*/ 210 h 255"/>
                <a:gd name="T76" fmla="*/ 174 w 278"/>
                <a:gd name="T77" fmla="*/ 254 h 255"/>
                <a:gd name="T78" fmla="*/ 188 w 278"/>
                <a:gd name="T79" fmla="*/ 241 h 255"/>
                <a:gd name="T80" fmla="*/ 187 w 278"/>
                <a:gd name="T81" fmla="*/ 182 h 255"/>
                <a:gd name="T82" fmla="*/ 180 w 278"/>
                <a:gd name="T83" fmla="*/ 140 h 255"/>
                <a:gd name="T84" fmla="*/ 168 w 278"/>
                <a:gd name="T85" fmla="*/ 113 h 255"/>
                <a:gd name="T86" fmla="*/ 156 w 278"/>
                <a:gd name="T87" fmla="*/ 102 h 255"/>
                <a:gd name="T88" fmla="*/ 152 w 278"/>
                <a:gd name="T89" fmla="*/ 99 h 255"/>
                <a:gd name="T90" fmla="*/ 165 w 278"/>
                <a:gd name="T91" fmla="*/ 55 h 255"/>
                <a:gd name="T92" fmla="*/ 179 w 278"/>
                <a:gd name="T93" fmla="*/ 52 h 255"/>
                <a:gd name="T94" fmla="*/ 192 w 278"/>
                <a:gd name="T95" fmla="*/ 46 h 255"/>
                <a:gd name="T96" fmla="*/ 211 w 278"/>
                <a:gd name="T97" fmla="*/ 34 h 255"/>
                <a:gd name="T98" fmla="*/ 235 w 278"/>
                <a:gd name="T99" fmla="*/ 21 h 255"/>
                <a:gd name="T100" fmla="*/ 261 w 278"/>
                <a:gd name="T101" fmla="*/ 14 h 255"/>
                <a:gd name="T102" fmla="*/ 277 w 278"/>
                <a:gd name="T103" fmla="*/ 2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78" h="255">
                  <a:moveTo>
                    <a:pt x="220" y="2"/>
                  </a:moveTo>
                  <a:lnTo>
                    <a:pt x="220" y="2"/>
                  </a:lnTo>
                  <a:lnTo>
                    <a:pt x="219" y="3"/>
                  </a:lnTo>
                  <a:lnTo>
                    <a:pt x="217" y="5"/>
                  </a:lnTo>
                  <a:lnTo>
                    <a:pt x="214" y="6"/>
                  </a:lnTo>
                  <a:lnTo>
                    <a:pt x="211" y="9"/>
                  </a:lnTo>
                  <a:lnTo>
                    <a:pt x="208" y="12"/>
                  </a:lnTo>
                  <a:lnTo>
                    <a:pt x="205" y="15"/>
                  </a:lnTo>
                  <a:lnTo>
                    <a:pt x="201" y="19"/>
                  </a:lnTo>
                  <a:lnTo>
                    <a:pt x="197" y="22"/>
                  </a:lnTo>
                  <a:lnTo>
                    <a:pt x="194" y="25"/>
                  </a:lnTo>
                  <a:lnTo>
                    <a:pt x="190" y="28"/>
                  </a:lnTo>
                  <a:lnTo>
                    <a:pt x="187" y="31"/>
                  </a:lnTo>
                  <a:lnTo>
                    <a:pt x="183" y="34"/>
                  </a:lnTo>
                  <a:lnTo>
                    <a:pt x="179" y="36"/>
                  </a:lnTo>
                  <a:lnTo>
                    <a:pt x="175" y="38"/>
                  </a:lnTo>
                  <a:lnTo>
                    <a:pt x="171" y="39"/>
                  </a:lnTo>
                  <a:lnTo>
                    <a:pt x="169" y="40"/>
                  </a:lnTo>
                  <a:lnTo>
                    <a:pt x="168" y="40"/>
                  </a:lnTo>
                  <a:lnTo>
                    <a:pt x="165" y="41"/>
                  </a:lnTo>
                  <a:lnTo>
                    <a:pt x="163" y="41"/>
                  </a:lnTo>
                  <a:lnTo>
                    <a:pt x="160" y="42"/>
                  </a:lnTo>
                  <a:lnTo>
                    <a:pt x="158" y="42"/>
                  </a:lnTo>
                  <a:lnTo>
                    <a:pt x="155" y="43"/>
                  </a:lnTo>
                  <a:lnTo>
                    <a:pt x="152" y="43"/>
                  </a:lnTo>
                  <a:lnTo>
                    <a:pt x="152" y="33"/>
                  </a:lnTo>
                  <a:lnTo>
                    <a:pt x="125" y="33"/>
                  </a:lnTo>
                  <a:lnTo>
                    <a:pt x="125" y="44"/>
                  </a:lnTo>
                  <a:lnTo>
                    <a:pt x="125" y="44"/>
                  </a:lnTo>
                  <a:lnTo>
                    <a:pt x="124" y="44"/>
                  </a:lnTo>
                  <a:lnTo>
                    <a:pt x="124" y="44"/>
                  </a:lnTo>
                  <a:lnTo>
                    <a:pt x="124" y="44"/>
                  </a:lnTo>
                  <a:lnTo>
                    <a:pt x="118" y="43"/>
                  </a:lnTo>
                  <a:lnTo>
                    <a:pt x="113" y="43"/>
                  </a:lnTo>
                  <a:lnTo>
                    <a:pt x="110" y="42"/>
                  </a:lnTo>
                  <a:lnTo>
                    <a:pt x="107" y="42"/>
                  </a:lnTo>
                  <a:lnTo>
                    <a:pt x="104" y="41"/>
                  </a:lnTo>
                  <a:lnTo>
                    <a:pt x="102" y="41"/>
                  </a:lnTo>
                  <a:lnTo>
                    <a:pt x="99" y="39"/>
                  </a:lnTo>
                  <a:lnTo>
                    <a:pt x="96" y="38"/>
                  </a:lnTo>
                  <a:lnTo>
                    <a:pt x="93" y="36"/>
                  </a:lnTo>
                  <a:lnTo>
                    <a:pt x="90" y="34"/>
                  </a:lnTo>
                  <a:lnTo>
                    <a:pt x="87" y="31"/>
                  </a:lnTo>
                  <a:lnTo>
                    <a:pt x="84" y="28"/>
                  </a:lnTo>
                  <a:lnTo>
                    <a:pt x="80" y="25"/>
                  </a:lnTo>
                  <a:lnTo>
                    <a:pt x="77" y="21"/>
                  </a:lnTo>
                  <a:lnTo>
                    <a:pt x="73" y="18"/>
                  </a:lnTo>
                  <a:lnTo>
                    <a:pt x="68" y="14"/>
                  </a:lnTo>
                  <a:lnTo>
                    <a:pt x="64" y="12"/>
                  </a:lnTo>
                  <a:lnTo>
                    <a:pt x="58" y="10"/>
                  </a:lnTo>
                  <a:lnTo>
                    <a:pt x="52" y="8"/>
                  </a:lnTo>
                  <a:lnTo>
                    <a:pt x="47" y="7"/>
                  </a:lnTo>
                  <a:lnTo>
                    <a:pt x="41" y="7"/>
                  </a:lnTo>
                  <a:lnTo>
                    <a:pt x="36" y="7"/>
                  </a:lnTo>
                  <a:lnTo>
                    <a:pt x="31" y="6"/>
                  </a:lnTo>
                  <a:lnTo>
                    <a:pt x="28" y="6"/>
                  </a:lnTo>
                  <a:lnTo>
                    <a:pt x="25" y="5"/>
                  </a:lnTo>
                  <a:lnTo>
                    <a:pt x="21" y="5"/>
                  </a:lnTo>
                  <a:lnTo>
                    <a:pt x="16" y="5"/>
                  </a:lnTo>
                  <a:lnTo>
                    <a:pt x="12" y="5"/>
                  </a:lnTo>
                  <a:lnTo>
                    <a:pt x="8" y="4"/>
                  </a:lnTo>
                  <a:lnTo>
                    <a:pt x="5" y="4"/>
                  </a:lnTo>
                  <a:lnTo>
                    <a:pt x="3" y="4"/>
                  </a:lnTo>
                  <a:lnTo>
                    <a:pt x="2" y="4"/>
                  </a:lnTo>
                  <a:lnTo>
                    <a:pt x="0" y="11"/>
                  </a:lnTo>
                  <a:lnTo>
                    <a:pt x="2" y="12"/>
                  </a:lnTo>
                  <a:lnTo>
                    <a:pt x="8" y="12"/>
                  </a:lnTo>
                  <a:lnTo>
                    <a:pt x="15" y="13"/>
                  </a:lnTo>
                  <a:lnTo>
                    <a:pt x="24" y="15"/>
                  </a:lnTo>
                  <a:lnTo>
                    <a:pt x="34" y="16"/>
                  </a:lnTo>
                  <a:lnTo>
                    <a:pt x="43" y="18"/>
                  </a:lnTo>
                  <a:lnTo>
                    <a:pt x="50" y="20"/>
                  </a:lnTo>
                  <a:lnTo>
                    <a:pt x="54" y="22"/>
                  </a:lnTo>
                  <a:lnTo>
                    <a:pt x="57" y="24"/>
                  </a:lnTo>
                  <a:lnTo>
                    <a:pt x="60" y="27"/>
                  </a:lnTo>
                  <a:lnTo>
                    <a:pt x="64" y="31"/>
                  </a:lnTo>
                  <a:lnTo>
                    <a:pt x="68" y="34"/>
                  </a:lnTo>
                  <a:lnTo>
                    <a:pt x="72" y="38"/>
                  </a:lnTo>
                  <a:lnTo>
                    <a:pt x="75" y="41"/>
                  </a:lnTo>
                  <a:lnTo>
                    <a:pt x="79" y="44"/>
                  </a:lnTo>
                  <a:lnTo>
                    <a:pt x="82" y="47"/>
                  </a:lnTo>
                  <a:lnTo>
                    <a:pt x="86" y="48"/>
                  </a:lnTo>
                  <a:lnTo>
                    <a:pt x="90" y="50"/>
                  </a:lnTo>
                  <a:lnTo>
                    <a:pt x="95" y="52"/>
                  </a:lnTo>
                  <a:lnTo>
                    <a:pt x="101" y="54"/>
                  </a:lnTo>
                  <a:lnTo>
                    <a:pt x="107" y="55"/>
                  </a:lnTo>
                  <a:lnTo>
                    <a:pt x="113" y="56"/>
                  </a:lnTo>
                  <a:lnTo>
                    <a:pt x="119" y="57"/>
                  </a:lnTo>
                  <a:lnTo>
                    <a:pt x="125" y="57"/>
                  </a:lnTo>
                  <a:lnTo>
                    <a:pt x="125" y="101"/>
                  </a:lnTo>
                  <a:lnTo>
                    <a:pt x="125" y="101"/>
                  </a:lnTo>
                  <a:lnTo>
                    <a:pt x="125" y="101"/>
                  </a:lnTo>
                  <a:lnTo>
                    <a:pt x="124" y="102"/>
                  </a:lnTo>
                  <a:lnTo>
                    <a:pt x="121" y="104"/>
                  </a:lnTo>
                  <a:lnTo>
                    <a:pt x="119" y="105"/>
                  </a:lnTo>
                  <a:lnTo>
                    <a:pt x="116" y="108"/>
                  </a:lnTo>
                  <a:lnTo>
                    <a:pt x="113" y="111"/>
                  </a:lnTo>
                  <a:lnTo>
                    <a:pt x="110" y="114"/>
                  </a:lnTo>
                  <a:lnTo>
                    <a:pt x="106" y="117"/>
                  </a:lnTo>
                  <a:lnTo>
                    <a:pt x="103" y="122"/>
                  </a:lnTo>
                  <a:lnTo>
                    <a:pt x="101" y="130"/>
                  </a:lnTo>
                  <a:lnTo>
                    <a:pt x="98" y="140"/>
                  </a:lnTo>
                  <a:lnTo>
                    <a:pt x="96" y="152"/>
                  </a:lnTo>
                  <a:lnTo>
                    <a:pt x="93" y="163"/>
                  </a:lnTo>
                  <a:lnTo>
                    <a:pt x="92" y="174"/>
                  </a:lnTo>
                  <a:lnTo>
                    <a:pt x="91" y="183"/>
                  </a:lnTo>
                  <a:lnTo>
                    <a:pt x="91" y="190"/>
                  </a:lnTo>
                  <a:lnTo>
                    <a:pt x="90" y="204"/>
                  </a:lnTo>
                  <a:lnTo>
                    <a:pt x="90" y="224"/>
                  </a:lnTo>
                  <a:lnTo>
                    <a:pt x="90" y="242"/>
                  </a:lnTo>
                  <a:lnTo>
                    <a:pt x="93" y="251"/>
                  </a:lnTo>
                  <a:lnTo>
                    <a:pt x="97" y="253"/>
                  </a:lnTo>
                  <a:lnTo>
                    <a:pt x="101" y="255"/>
                  </a:lnTo>
                  <a:lnTo>
                    <a:pt x="103" y="255"/>
                  </a:lnTo>
                  <a:lnTo>
                    <a:pt x="104" y="251"/>
                  </a:lnTo>
                  <a:lnTo>
                    <a:pt x="104" y="240"/>
                  </a:lnTo>
                  <a:lnTo>
                    <a:pt x="105" y="225"/>
                  </a:lnTo>
                  <a:lnTo>
                    <a:pt x="105" y="211"/>
                  </a:lnTo>
                  <a:lnTo>
                    <a:pt x="105" y="202"/>
                  </a:lnTo>
                  <a:lnTo>
                    <a:pt x="105" y="190"/>
                  </a:lnTo>
                  <a:lnTo>
                    <a:pt x="108" y="168"/>
                  </a:lnTo>
                  <a:lnTo>
                    <a:pt x="110" y="147"/>
                  </a:lnTo>
                  <a:lnTo>
                    <a:pt x="114" y="133"/>
                  </a:lnTo>
                  <a:lnTo>
                    <a:pt x="116" y="130"/>
                  </a:lnTo>
                  <a:lnTo>
                    <a:pt x="118" y="128"/>
                  </a:lnTo>
                  <a:lnTo>
                    <a:pt x="119" y="126"/>
                  </a:lnTo>
                  <a:lnTo>
                    <a:pt x="121" y="124"/>
                  </a:lnTo>
                  <a:lnTo>
                    <a:pt x="123" y="123"/>
                  </a:lnTo>
                  <a:lnTo>
                    <a:pt x="126" y="122"/>
                  </a:lnTo>
                  <a:lnTo>
                    <a:pt x="129" y="121"/>
                  </a:lnTo>
                  <a:lnTo>
                    <a:pt x="134" y="121"/>
                  </a:lnTo>
                  <a:lnTo>
                    <a:pt x="136" y="121"/>
                  </a:lnTo>
                  <a:lnTo>
                    <a:pt x="138" y="121"/>
                  </a:lnTo>
                  <a:lnTo>
                    <a:pt x="140" y="120"/>
                  </a:lnTo>
                  <a:lnTo>
                    <a:pt x="141" y="120"/>
                  </a:lnTo>
                  <a:lnTo>
                    <a:pt x="142" y="120"/>
                  </a:lnTo>
                  <a:lnTo>
                    <a:pt x="142" y="120"/>
                  </a:lnTo>
                  <a:lnTo>
                    <a:pt x="143" y="120"/>
                  </a:lnTo>
                  <a:lnTo>
                    <a:pt x="143" y="120"/>
                  </a:lnTo>
                  <a:lnTo>
                    <a:pt x="148" y="120"/>
                  </a:lnTo>
                  <a:lnTo>
                    <a:pt x="152" y="121"/>
                  </a:lnTo>
                  <a:lnTo>
                    <a:pt x="155" y="122"/>
                  </a:lnTo>
                  <a:lnTo>
                    <a:pt x="157" y="123"/>
                  </a:lnTo>
                  <a:lnTo>
                    <a:pt x="158" y="125"/>
                  </a:lnTo>
                  <a:lnTo>
                    <a:pt x="160" y="127"/>
                  </a:lnTo>
                  <a:lnTo>
                    <a:pt x="161" y="129"/>
                  </a:lnTo>
                  <a:lnTo>
                    <a:pt x="163" y="132"/>
                  </a:lnTo>
                  <a:lnTo>
                    <a:pt x="167" y="145"/>
                  </a:lnTo>
                  <a:lnTo>
                    <a:pt x="170" y="167"/>
                  </a:lnTo>
                  <a:lnTo>
                    <a:pt x="172" y="189"/>
                  </a:lnTo>
                  <a:lnTo>
                    <a:pt x="172" y="201"/>
                  </a:lnTo>
                  <a:lnTo>
                    <a:pt x="172" y="210"/>
                  </a:lnTo>
                  <a:lnTo>
                    <a:pt x="173" y="224"/>
                  </a:lnTo>
                  <a:lnTo>
                    <a:pt x="174" y="240"/>
                  </a:lnTo>
                  <a:lnTo>
                    <a:pt x="174" y="250"/>
                  </a:lnTo>
                  <a:lnTo>
                    <a:pt x="174" y="254"/>
                  </a:lnTo>
                  <a:lnTo>
                    <a:pt x="177" y="254"/>
                  </a:lnTo>
                  <a:lnTo>
                    <a:pt x="181" y="252"/>
                  </a:lnTo>
                  <a:lnTo>
                    <a:pt x="185" y="249"/>
                  </a:lnTo>
                  <a:lnTo>
                    <a:pt x="188" y="241"/>
                  </a:lnTo>
                  <a:lnTo>
                    <a:pt x="188" y="223"/>
                  </a:lnTo>
                  <a:lnTo>
                    <a:pt x="188" y="203"/>
                  </a:lnTo>
                  <a:lnTo>
                    <a:pt x="187" y="188"/>
                  </a:lnTo>
                  <a:lnTo>
                    <a:pt x="187" y="182"/>
                  </a:lnTo>
                  <a:lnTo>
                    <a:pt x="186" y="173"/>
                  </a:lnTo>
                  <a:lnTo>
                    <a:pt x="184" y="162"/>
                  </a:lnTo>
                  <a:lnTo>
                    <a:pt x="182" y="151"/>
                  </a:lnTo>
                  <a:lnTo>
                    <a:pt x="180" y="140"/>
                  </a:lnTo>
                  <a:lnTo>
                    <a:pt x="177" y="129"/>
                  </a:lnTo>
                  <a:lnTo>
                    <a:pt x="174" y="121"/>
                  </a:lnTo>
                  <a:lnTo>
                    <a:pt x="171" y="116"/>
                  </a:lnTo>
                  <a:lnTo>
                    <a:pt x="168" y="113"/>
                  </a:lnTo>
                  <a:lnTo>
                    <a:pt x="165" y="110"/>
                  </a:lnTo>
                  <a:lnTo>
                    <a:pt x="162" y="107"/>
                  </a:lnTo>
                  <a:lnTo>
                    <a:pt x="159" y="104"/>
                  </a:lnTo>
                  <a:lnTo>
                    <a:pt x="156" y="102"/>
                  </a:lnTo>
                  <a:lnTo>
                    <a:pt x="154" y="101"/>
                  </a:lnTo>
                  <a:lnTo>
                    <a:pt x="153" y="100"/>
                  </a:lnTo>
                  <a:lnTo>
                    <a:pt x="152" y="99"/>
                  </a:lnTo>
                  <a:lnTo>
                    <a:pt x="152" y="99"/>
                  </a:lnTo>
                  <a:lnTo>
                    <a:pt x="152" y="56"/>
                  </a:lnTo>
                  <a:lnTo>
                    <a:pt x="157" y="56"/>
                  </a:lnTo>
                  <a:lnTo>
                    <a:pt x="161" y="55"/>
                  </a:lnTo>
                  <a:lnTo>
                    <a:pt x="165" y="55"/>
                  </a:lnTo>
                  <a:lnTo>
                    <a:pt x="169" y="55"/>
                  </a:lnTo>
                  <a:lnTo>
                    <a:pt x="173" y="54"/>
                  </a:lnTo>
                  <a:lnTo>
                    <a:pt x="176" y="53"/>
                  </a:lnTo>
                  <a:lnTo>
                    <a:pt x="179" y="52"/>
                  </a:lnTo>
                  <a:lnTo>
                    <a:pt x="181" y="51"/>
                  </a:lnTo>
                  <a:lnTo>
                    <a:pt x="185" y="50"/>
                  </a:lnTo>
                  <a:lnTo>
                    <a:pt x="188" y="48"/>
                  </a:lnTo>
                  <a:lnTo>
                    <a:pt x="192" y="46"/>
                  </a:lnTo>
                  <a:lnTo>
                    <a:pt x="197" y="44"/>
                  </a:lnTo>
                  <a:lnTo>
                    <a:pt x="201" y="41"/>
                  </a:lnTo>
                  <a:lnTo>
                    <a:pt x="206" y="38"/>
                  </a:lnTo>
                  <a:lnTo>
                    <a:pt x="211" y="34"/>
                  </a:lnTo>
                  <a:lnTo>
                    <a:pt x="216" y="30"/>
                  </a:lnTo>
                  <a:lnTo>
                    <a:pt x="221" y="27"/>
                  </a:lnTo>
                  <a:lnTo>
                    <a:pt x="228" y="24"/>
                  </a:lnTo>
                  <a:lnTo>
                    <a:pt x="235" y="21"/>
                  </a:lnTo>
                  <a:lnTo>
                    <a:pt x="242" y="19"/>
                  </a:lnTo>
                  <a:lnTo>
                    <a:pt x="249" y="17"/>
                  </a:lnTo>
                  <a:lnTo>
                    <a:pt x="256" y="16"/>
                  </a:lnTo>
                  <a:lnTo>
                    <a:pt x="261" y="14"/>
                  </a:lnTo>
                  <a:lnTo>
                    <a:pt x="265" y="13"/>
                  </a:lnTo>
                  <a:lnTo>
                    <a:pt x="270" y="9"/>
                  </a:lnTo>
                  <a:lnTo>
                    <a:pt x="274" y="5"/>
                  </a:lnTo>
                  <a:lnTo>
                    <a:pt x="277" y="2"/>
                  </a:lnTo>
                  <a:lnTo>
                    <a:pt x="278" y="0"/>
                  </a:lnTo>
                  <a:lnTo>
                    <a:pt x="22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Rectangle 16"/>
            <p:cNvSpPr>
              <a:spLocks noChangeArrowheads="1"/>
            </p:cNvSpPr>
            <p:nvPr/>
          </p:nvSpPr>
          <p:spPr bwMode="auto">
            <a:xfrm>
              <a:off x="1478717" y="1759743"/>
              <a:ext cx="301625" cy="476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Rectangle 17"/>
            <p:cNvSpPr>
              <a:spLocks noChangeArrowheads="1"/>
            </p:cNvSpPr>
            <p:nvPr/>
          </p:nvSpPr>
          <p:spPr bwMode="auto">
            <a:xfrm>
              <a:off x="1621592" y="1823243"/>
              <a:ext cx="17463" cy="2381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1456492" y="1774031"/>
              <a:ext cx="155575" cy="71437"/>
            </a:xfrm>
            <a:custGeom>
              <a:avLst/>
              <a:gdLst>
                <a:gd name="T0" fmla="*/ 13 w 98"/>
                <a:gd name="T1" fmla="*/ 0 h 45"/>
                <a:gd name="T2" fmla="*/ 14 w 98"/>
                <a:gd name="T3" fmla="*/ 0 h 45"/>
                <a:gd name="T4" fmla="*/ 16 w 98"/>
                <a:gd name="T5" fmla="*/ 0 h 45"/>
                <a:gd name="T6" fmla="*/ 19 w 98"/>
                <a:gd name="T7" fmla="*/ 1 h 45"/>
                <a:gd name="T8" fmla="*/ 23 w 98"/>
                <a:gd name="T9" fmla="*/ 2 h 45"/>
                <a:gd name="T10" fmla="*/ 27 w 98"/>
                <a:gd name="T11" fmla="*/ 3 h 45"/>
                <a:gd name="T12" fmla="*/ 32 w 98"/>
                <a:gd name="T13" fmla="*/ 5 h 45"/>
                <a:gd name="T14" fmla="*/ 35 w 98"/>
                <a:gd name="T15" fmla="*/ 6 h 45"/>
                <a:gd name="T16" fmla="*/ 38 w 98"/>
                <a:gd name="T17" fmla="*/ 8 h 45"/>
                <a:gd name="T18" fmla="*/ 40 w 98"/>
                <a:gd name="T19" fmla="*/ 11 h 45"/>
                <a:gd name="T20" fmla="*/ 43 w 98"/>
                <a:gd name="T21" fmla="*/ 13 h 45"/>
                <a:gd name="T22" fmla="*/ 46 w 98"/>
                <a:gd name="T23" fmla="*/ 17 h 45"/>
                <a:gd name="T24" fmla="*/ 49 w 98"/>
                <a:gd name="T25" fmla="*/ 20 h 45"/>
                <a:gd name="T26" fmla="*/ 53 w 98"/>
                <a:gd name="T27" fmla="*/ 23 h 45"/>
                <a:gd name="T28" fmla="*/ 56 w 98"/>
                <a:gd name="T29" fmla="*/ 27 h 45"/>
                <a:gd name="T30" fmla="*/ 60 w 98"/>
                <a:gd name="T31" fmla="*/ 29 h 45"/>
                <a:gd name="T32" fmla="*/ 64 w 98"/>
                <a:gd name="T33" fmla="*/ 31 h 45"/>
                <a:gd name="T34" fmla="*/ 69 w 98"/>
                <a:gd name="T35" fmla="*/ 33 h 45"/>
                <a:gd name="T36" fmla="*/ 74 w 98"/>
                <a:gd name="T37" fmla="*/ 34 h 45"/>
                <a:gd name="T38" fmla="*/ 79 w 98"/>
                <a:gd name="T39" fmla="*/ 35 h 45"/>
                <a:gd name="T40" fmla="*/ 85 w 98"/>
                <a:gd name="T41" fmla="*/ 36 h 45"/>
                <a:gd name="T42" fmla="*/ 90 w 98"/>
                <a:gd name="T43" fmla="*/ 36 h 45"/>
                <a:gd name="T44" fmla="*/ 94 w 98"/>
                <a:gd name="T45" fmla="*/ 37 h 45"/>
                <a:gd name="T46" fmla="*/ 97 w 98"/>
                <a:gd name="T47" fmla="*/ 37 h 45"/>
                <a:gd name="T48" fmla="*/ 98 w 98"/>
                <a:gd name="T49" fmla="*/ 37 h 45"/>
                <a:gd name="T50" fmla="*/ 95 w 98"/>
                <a:gd name="T51" fmla="*/ 45 h 45"/>
                <a:gd name="T52" fmla="*/ 94 w 98"/>
                <a:gd name="T53" fmla="*/ 45 h 45"/>
                <a:gd name="T54" fmla="*/ 92 w 98"/>
                <a:gd name="T55" fmla="*/ 45 h 45"/>
                <a:gd name="T56" fmla="*/ 89 w 98"/>
                <a:gd name="T57" fmla="*/ 45 h 45"/>
                <a:gd name="T58" fmla="*/ 85 w 98"/>
                <a:gd name="T59" fmla="*/ 45 h 45"/>
                <a:gd name="T60" fmla="*/ 81 w 98"/>
                <a:gd name="T61" fmla="*/ 45 h 45"/>
                <a:gd name="T62" fmla="*/ 77 w 98"/>
                <a:gd name="T63" fmla="*/ 44 h 45"/>
                <a:gd name="T64" fmla="*/ 72 w 98"/>
                <a:gd name="T65" fmla="*/ 43 h 45"/>
                <a:gd name="T66" fmla="*/ 69 w 98"/>
                <a:gd name="T67" fmla="*/ 41 h 45"/>
                <a:gd name="T68" fmla="*/ 65 w 98"/>
                <a:gd name="T69" fmla="*/ 39 h 45"/>
                <a:gd name="T70" fmla="*/ 61 w 98"/>
                <a:gd name="T71" fmla="*/ 36 h 45"/>
                <a:gd name="T72" fmla="*/ 58 w 98"/>
                <a:gd name="T73" fmla="*/ 34 h 45"/>
                <a:gd name="T74" fmla="*/ 55 w 98"/>
                <a:gd name="T75" fmla="*/ 31 h 45"/>
                <a:gd name="T76" fmla="*/ 51 w 98"/>
                <a:gd name="T77" fmla="*/ 28 h 45"/>
                <a:gd name="T78" fmla="*/ 49 w 98"/>
                <a:gd name="T79" fmla="*/ 26 h 45"/>
                <a:gd name="T80" fmla="*/ 46 w 98"/>
                <a:gd name="T81" fmla="*/ 24 h 45"/>
                <a:gd name="T82" fmla="*/ 45 w 98"/>
                <a:gd name="T83" fmla="*/ 22 h 45"/>
                <a:gd name="T84" fmla="*/ 43 w 98"/>
                <a:gd name="T85" fmla="*/ 20 h 45"/>
                <a:gd name="T86" fmla="*/ 42 w 98"/>
                <a:gd name="T87" fmla="*/ 19 h 45"/>
                <a:gd name="T88" fmla="*/ 41 w 98"/>
                <a:gd name="T89" fmla="*/ 17 h 45"/>
                <a:gd name="T90" fmla="*/ 40 w 98"/>
                <a:gd name="T91" fmla="*/ 15 h 45"/>
                <a:gd name="T92" fmla="*/ 38 w 98"/>
                <a:gd name="T93" fmla="*/ 14 h 45"/>
                <a:gd name="T94" fmla="*/ 36 w 98"/>
                <a:gd name="T95" fmla="*/ 12 h 45"/>
                <a:gd name="T96" fmla="*/ 33 w 98"/>
                <a:gd name="T97" fmla="*/ 11 h 45"/>
                <a:gd name="T98" fmla="*/ 30 w 98"/>
                <a:gd name="T99" fmla="*/ 9 h 45"/>
                <a:gd name="T100" fmla="*/ 26 w 98"/>
                <a:gd name="T101" fmla="*/ 8 h 45"/>
                <a:gd name="T102" fmla="*/ 22 w 98"/>
                <a:gd name="T103" fmla="*/ 6 h 45"/>
                <a:gd name="T104" fmla="*/ 17 w 98"/>
                <a:gd name="T105" fmla="*/ 5 h 45"/>
                <a:gd name="T106" fmla="*/ 12 w 98"/>
                <a:gd name="T107" fmla="*/ 4 h 45"/>
                <a:gd name="T108" fmla="*/ 7 w 98"/>
                <a:gd name="T109" fmla="*/ 3 h 45"/>
                <a:gd name="T110" fmla="*/ 3 w 98"/>
                <a:gd name="T111" fmla="*/ 2 h 45"/>
                <a:gd name="T112" fmla="*/ 0 w 98"/>
                <a:gd name="T113" fmla="*/ 2 h 45"/>
                <a:gd name="T114" fmla="*/ 0 w 98"/>
                <a:gd name="T115" fmla="*/ 1 h 45"/>
                <a:gd name="T116" fmla="*/ 13 w 98"/>
                <a:gd name="T117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98" h="45">
                  <a:moveTo>
                    <a:pt x="13" y="0"/>
                  </a:moveTo>
                  <a:lnTo>
                    <a:pt x="14" y="0"/>
                  </a:lnTo>
                  <a:lnTo>
                    <a:pt x="16" y="0"/>
                  </a:lnTo>
                  <a:lnTo>
                    <a:pt x="19" y="1"/>
                  </a:lnTo>
                  <a:lnTo>
                    <a:pt x="23" y="2"/>
                  </a:lnTo>
                  <a:lnTo>
                    <a:pt x="27" y="3"/>
                  </a:lnTo>
                  <a:lnTo>
                    <a:pt x="32" y="5"/>
                  </a:lnTo>
                  <a:lnTo>
                    <a:pt x="35" y="6"/>
                  </a:lnTo>
                  <a:lnTo>
                    <a:pt x="38" y="8"/>
                  </a:lnTo>
                  <a:lnTo>
                    <a:pt x="40" y="11"/>
                  </a:lnTo>
                  <a:lnTo>
                    <a:pt x="43" y="13"/>
                  </a:lnTo>
                  <a:lnTo>
                    <a:pt x="46" y="17"/>
                  </a:lnTo>
                  <a:lnTo>
                    <a:pt x="49" y="20"/>
                  </a:lnTo>
                  <a:lnTo>
                    <a:pt x="53" y="23"/>
                  </a:lnTo>
                  <a:lnTo>
                    <a:pt x="56" y="27"/>
                  </a:lnTo>
                  <a:lnTo>
                    <a:pt x="60" y="29"/>
                  </a:lnTo>
                  <a:lnTo>
                    <a:pt x="64" y="31"/>
                  </a:lnTo>
                  <a:lnTo>
                    <a:pt x="69" y="33"/>
                  </a:lnTo>
                  <a:lnTo>
                    <a:pt x="74" y="34"/>
                  </a:lnTo>
                  <a:lnTo>
                    <a:pt x="79" y="35"/>
                  </a:lnTo>
                  <a:lnTo>
                    <a:pt x="85" y="36"/>
                  </a:lnTo>
                  <a:lnTo>
                    <a:pt x="90" y="36"/>
                  </a:lnTo>
                  <a:lnTo>
                    <a:pt x="94" y="37"/>
                  </a:lnTo>
                  <a:lnTo>
                    <a:pt x="97" y="37"/>
                  </a:lnTo>
                  <a:lnTo>
                    <a:pt x="98" y="37"/>
                  </a:lnTo>
                  <a:lnTo>
                    <a:pt x="95" y="45"/>
                  </a:lnTo>
                  <a:lnTo>
                    <a:pt x="94" y="45"/>
                  </a:lnTo>
                  <a:lnTo>
                    <a:pt x="92" y="45"/>
                  </a:lnTo>
                  <a:lnTo>
                    <a:pt x="89" y="45"/>
                  </a:lnTo>
                  <a:lnTo>
                    <a:pt x="85" y="45"/>
                  </a:lnTo>
                  <a:lnTo>
                    <a:pt x="81" y="45"/>
                  </a:lnTo>
                  <a:lnTo>
                    <a:pt x="77" y="44"/>
                  </a:lnTo>
                  <a:lnTo>
                    <a:pt x="72" y="43"/>
                  </a:lnTo>
                  <a:lnTo>
                    <a:pt x="69" y="41"/>
                  </a:lnTo>
                  <a:lnTo>
                    <a:pt x="65" y="39"/>
                  </a:lnTo>
                  <a:lnTo>
                    <a:pt x="61" y="36"/>
                  </a:lnTo>
                  <a:lnTo>
                    <a:pt x="58" y="34"/>
                  </a:lnTo>
                  <a:lnTo>
                    <a:pt x="55" y="31"/>
                  </a:lnTo>
                  <a:lnTo>
                    <a:pt x="51" y="28"/>
                  </a:lnTo>
                  <a:lnTo>
                    <a:pt x="49" y="26"/>
                  </a:lnTo>
                  <a:lnTo>
                    <a:pt x="46" y="24"/>
                  </a:lnTo>
                  <a:lnTo>
                    <a:pt x="45" y="22"/>
                  </a:lnTo>
                  <a:lnTo>
                    <a:pt x="43" y="20"/>
                  </a:lnTo>
                  <a:lnTo>
                    <a:pt x="42" y="19"/>
                  </a:lnTo>
                  <a:lnTo>
                    <a:pt x="41" y="17"/>
                  </a:lnTo>
                  <a:lnTo>
                    <a:pt x="40" y="15"/>
                  </a:lnTo>
                  <a:lnTo>
                    <a:pt x="38" y="14"/>
                  </a:lnTo>
                  <a:lnTo>
                    <a:pt x="36" y="12"/>
                  </a:lnTo>
                  <a:lnTo>
                    <a:pt x="33" y="11"/>
                  </a:lnTo>
                  <a:lnTo>
                    <a:pt x="30" y="9"/>
                  </a:lnTo>
                  <a:lnTo>
                    <a:pt x="26" y="8"/>
                  </a:lnTo>
                  <a:lnTo>
                    <a:pt x="22" y="6"/>
                  </a:lnTo>
                  <a:lnTo>
                    <a:pt x="17" y="5"/>
                  </a:lnTo>
                  <a:lnTo>
                    <a:pt x="12" y="4"/>
                  </a:lnTo>
                  <a:lnTo>
                    <a:pt x="7" y="3"/>
                  </a:lnTo>
                  <a:lnTo>
                    <a:pt x="3" y="2"/>
                  </a:lnTo>
                  <a:lnTo>
                    <a:pt x="0" y="2"/>
                  </a:lnTo>
                  <a:lnTo>
                    <a:pt x="0" y="1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1662867" y="1777206"/>
              <a:ext cx="107950" cy="68262"/>
            </a:xfrm>
            <a:custGeom>
              <a:avLst/>
              <a:gdLst>
                <a:gd name="T0" fmla="*/ 7 w 68"/>
                <a:gd name="T1" fmla="*/ 37 h 43"/>
                <a:gd name="T2" fmla="*/ 8 w 68"/>
                <a:gd name="T3" fmla="*/ 36 h 43"/>
                <a:gd name="T4" fmla="*/ 10 w 68"/>
                <a:gd name="T5" fmla="*/ 36 h 43"/>
                <a:gd name="T6" fmla="*/ 13 w 68"/>
                <a:gd name="T7" fmla="*/ 35 h 43"/>
                <a:gd name="T8" fmla="*/ 16 w 68"/>
                <a:gd name="T9" fmla="*/ 34 h 43"/>
                <a:gd name="T10" fmla="*/ 19 w 68"/>
                <a:gd name="T11" fmla="*/ 33 h 43"/>
                <a:gd name="T12" fmla="*/ 23 w 68"/>
                <a:gd name="T13" fmla="*/ 31 h 43"/>
                <a:gd name="T14" fmla="*/ 26 w 68"/>
                <a:gd name="T15" fmla="*/ 29 h 43"/>
                <a:gd name="T16" fmla="*/ 30 w 68"/>
                <a:gd name="T17" fmla="*/ 25 h 43"/>
                <a:gd name="T18" fmla="*/ 34 w 68"/>
                <a:gd name="T19" fmla="*/ 22 h 43"/>
                <a:gd name="T20" fmla="*/ 37 w 68"/>
                <a:gd name="T21" fmla="*/ 19 h 43"/>
                <a:gd name="T22" fmla="*/ 40 w 68"/>
                <a:gd name="T23" fmla="*/ 16 h 43"/>
                <a:gd name="T24" fmla="*/ 43 w 68"/>
                <a:gd name="T25" fmla="*/ 14 h 43"/>
                <a:gd name="T26" fmla="*/ 45 w 68"/>
                <a:gd name="T27" fmla="*/ 12 h 43"/>
                <a:gd name="T28" fmla="*/ 48 w 68"/>
                <a:gd name="T29" fmla="*/ 10 h 43"/>
                <a:gd name="T30" fmla="*/ 49 w 68"/>
                <a:gd name="T31" fmla="*/ 8 h 43"/>
                <a:gd name="T32" fmla="*/ 51 w 68"/>
                <a:gd name="T33" fmla="*/ 7 h 43"/>
                <a:gd name="T34" fmla="*/ 54 w 68"/>
                <a:gd name="T35" fmla="*/ 6 h 43"/>
                <a:gd name="T36" fmla="*/ 56 w 68"/>
                <a:gd name="T37" fmla="*/ 4 h 43"/>
                <a:gd name="T38" fmla="*/ 59 w 68"/>
                <a:gd name="T39" fmla="*/ 4 h 43"/>
                <a:gd name="T40" fmla="*/ 62 w 68"/>
                <a:gd name="T41" fmla="*/ 2 h 43"/>
                <a:gd name="T42" fmla="*/ 64 w 68"/>
                <a:gd name="T43" fmla="*/ 1 h 43"/>
                <a:gd name="T44" fmla="*/ 66 w 68"/>
                <a:gd name="T45" fmla="*/ 1 h 43"/>
                <a:gd name="T46" fmla="*/ 68 w 68"/>
                <a:gd name="T47" fmla="*/ 0 h 43"/>
                <a:gd name="T48" fmla="*/ 68 w 68"/>
                <a:gd name="T49" fmla="*/ 0 h 43"/>
                <a:gd name="T50" fmla="*/ 68 w 68"/>
                <a:gd name="T51" fmla="*/ 1 h 43"/>
                <a:gd name="T52" fmla="*/ 66 w 68"/>
                <a:gd name="T53" fmla="*/ 2 h 43"/>
                <a:gd name="T54" fmla="*/ 63 w 68"/>
                <a:gd name="T55" fmla="*/ 5 h 43"/>
                <a:gd name="T56" fmla="*/ 59 w 68"/>
                <a:gd name="T57" fmla="*/ 8 h 43"/>
                <a:gd name="T58" fmla="*/ 55 w 68"/>
                <a:gd name="T59" fmla="*/ 11 h 43"/>
                <a:gd name="T60" fmla="*/ 51 w 68"/>
                <a:gd name="T61" fmla="*/ 15 h 43"/>
                <a:gd name="T62" fmla="*/ 48 w 68"/>
                <a:gd name="T63" fmla="*/ 18 h 43"/>
                <a:gd name="T64" fmla="*/ 45 w 68"/>
                <a:gd name="T65" fmla="*/ 21 h 43"/>
                <a:gd name="T66" fmla="*/ 42 w 68"/>
                <a:gd name="T67" fmla="*/ 23 h 43"/>
                <a:gd name="T68" fmla="*/ 39 w 68"/>
                <a:gd name="T69" fmla="*/ 26 h 43"/>
                <a:gd name="T70" fmla="*/ 35 w 68"/>
                <a:gd name="T71" fmla="*/ 30 h 43"/>
                <a:gd name="T72" fmla="*/ 31 w 68"/>
                <a:gd name="T73" fmla="*/ 33 h 43"/>
                <a:gd name="T74" fmla="*/ 26 w 68"/>
                <a:gd name="T75" fmla="*/ 36 h 43"/>
                <a:gd name="T76" fmla="*/ 22 w 68"/>
                <a:gd name="T77" fmla="*/ 39 h 43"/>
                <a:gd name="T78" fmla="*/ 18 w 68"/>
                <a:gd name="T79" fmla="*/ 40 h 43"/>
                <a:gd name="T80" fmla="*/ 16 w 68"/>
                <a:gd name="T81" fmla="*/ 41 h 43"/>
                <a:gd name="T82" fmla="*/ 13 w 68"/>
                <a:gd name="T83" fmla="*/ 42 h 43"/>
                <a:gd name="T84" fmla="*/ 10 w 68"/>
                <a:gd name="T85" fmla="*/ 42 h 43"/>
                <a:gd name="T86" fmla="*/ 8 w 68"/>
                <a:gd name="T87" fmla="*/ 43 h 43"/>
                <a:gd name="T88" fmla="*/ 5 w 68"/>
                <a:gd name="T89" fmla="*/ 43 h 43"/>
                <a:gd name="T90" fmla="*/ 3 w 68"/>
                <a:gd name="T91" fmla="*/ 43 h 43"/>
                <a:gd name="T92" fmla="*/ 1 w 68"/>
                <a:gd name="T93" fmla="*/ 43 h 43"/>
                <a:gd name="T94" fmla="*/ 0 w 68"/>
                <a:gd name="T95" fmla="*/ 43 h 43"/>
                <a:gd name="T96" fmla="*/ 0 w 68"/>
                <a:gd name="T97" fmla="*/ 43 h 43"/>
                <a:gd name="T98" fmla="*/ 1 w 68"/>
                <a:gd name="T99" fmla="*/ 38 h 43"/>
                <a:gd name="T100" fmla="*/ 7 w 68"/>
                <a:gd name="T101" fmla="*/ 37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8" h="43">
                  <a:moveTo>
                    <a:pt x="7" y="37"/>
                  </a:moveTo>
                  <a:lnTo>
                    <a:pt x="8" y="36"/>
                  </a:lnTo>
                  <a:lnTo>
                    <a:pt x="10" y="36"/>
                  </a:lnTo>
                  <a:lnTo>
                    <a:pt x="13" y="35"/>
                  </a:lnTo>
                  <a:lnTo>
                    <a:pt x="16" y="34"/>
                  </a:lnTo>
                  <a:lnTo>
                    <a:pt x="19" y="33"/>
                  </a:lnTo>
                  <a:lnTo>
                    <a:pt x="23" y="31"/>
                  </a:lnTo>
                  <a:lnTo>
                    <a:pt x="26" y="29"/>
                  </a:lnTo>
                  <a:lnTo>
                    <a:pt x="30" y="25"/>
                  </a:lnTo>
                  <a:lnTo>
                    <a:pt x="34" y="22"/>
                  </a:lnTo>
                  <a:lnTo>
                    <a:pt x="37" y="19"/>
                  </a:lnTo>
                  <a:lnTo>
                    <a:pt x="40" y="16"/>
                  </a:lnTo>
                  <a:lnTo>
                    <a:pt x="43" y="14"/>
                  </a:lnTo>
                  <a:lnTo>
                    <a:pt x="45" y="12"/>
                  </a:lnTo>
                  <a:lnTo>
                    <a:pt x="48" y="10"/>
                  </a:lnTo>
                  <a:lnTo>
                    <a:pt x="49" y="8"/>
                  </a:lnTo>
                  <a:lnTo>
                    <a:pt x="51" y="7"/>
                  </a:lnTo>
                  <a:lnTo>
                    <a:pt x="54" y="6"/>
                  </a:lnTo>
                  <a:lnTo>
                    <a:pt x="56" y="4"/>
                  </a:lnTo>
                  <a:lnTo>
                    <a:pt x="59" y="4"/>
                  </a:lnTo>
                  <a:lnTo>
                    <a:pt x="62" y="2"/>
                  </a:lnTo>
                  <a:lnTo>
                    <a:pt x="64" y="1"/>
                  </a:lnTo>
                  <a:lnTo>
                    <a:pt x="66" y="1"/>
                  </a:lnTo>
                  <a:lnTo>
                    <a:pt x="68" y="0"/>
                  </a:lnTo>
                  <a:lnTo>
                    <a:pt x="68" y="0"/>
                  </a:lnTo>
                  <a:lnTo>
                    <a:pt x="68" y="1"/>
                  </a:lnTo>
                  <a:lnTo>
                    <a:pt x="66" y="2"/>
                  </a:lnTo>
                  <a:lnTo>
                    <a:pt x="63" y="5"/>
                  </a:lnTo>
                  <a:lnTo>
                    <a:pt x="59" y="8"/>
                  </a:lnTo>
                  <a:lnTo>
                    <a:pt x="55" y="11"/>
                  </a:lnTo>
                  <a:lnTo>
                    <a:pt x="51" y="15"/>
                  </a:lnTo>
                  <a:lnTo>
                    <a:pt x="48" y="18"/>
                  </a:lnTo>
                  <a:lnTo>
                    <a:pt x="45" y="21"/>
                  </a:lnTo>
                  <a:lnTo>
                    <a:pt x="42" y="23"/>
                  </a:lnTo>
                  <a:lnTo>
                    <a:pt x="39" y="26"/>
                  </a:lnTo>
                  <a:lnTo>
                    <a:pt x="35" y="30"/>
                  </a:lnTo>
                  <a:lnTo>
                    <a:pt x="31" y="33"/>
                  </a:lnTo>
                  <a:lnTo>
                    <a:pt x="26" y="36"/>
                  </a:lnTo>
                  <a:lnTo>
                    <a:pt x="22" y="39"/>
                  </a:lnTo>
                  <a:lnTo>
                    <a:pt x="18" y="40"/>
                  </a:lnTo>
                  <a:lnTo>
                    <a:pt x="16" y="41"/>
                  </a:lnTo>
                  <a:lnTo>
                    <a:pt x="13" y="42"/>
                  </a:lnTo>
                  <a:lnTo>
                    <a:pt x="10" y="42"/>
                  </a:lnTo>
                  <a:lnTo>
                    <a:pt x="8" y="43"/>
                  </a:lnTo>
                  <a:lnTo>
                    <a:pt x="5" y="43"/>
                  </a:lnTo>
                  <a:lnTo>
                    <a:pt x="3" y="43"/>
                  </a:lnTo>
                  <a:lnTo>
                    <a:pt x="1" y="43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1" y="38"/>
                  </a:lnTo>
                  <a:lnTo>
                    <a:pt x="7" y="3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0"/>
            <p:cNvSpPr>
              <a:spLocks/>
            </p:cNvSpPr>
            <p:nvPr/>
          </p:nvSpPr>
          <p:spPr bwMode="auto">
            <a:xfrm>
              <a:off x="1620004" y="1870868"/>
              <a:ext cx="11113" cy="46037"/>
            </a:xfrm>
            <a:custGeom>
              <a:avLst/>
              <a:gdLst>
                <a:gd name="T0" fmla="*/ 0 w 7"/>
                <a:gd name="T1" fmla="*/ 0 h 29"/>
                <a:gd name="T2" fmla="*/ 0 w 7"/>
                <a:gd name="T3" fmla="*/ 29 h 29"/>
                <a:gd name="T4" fmla="*/ 7 w 7"/>
                <a:gd name="T5" fmla="*/ 29 h 29"/>
                <a:gd name="T6" fmla="*/ 0 w 7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9">
                  <a:moveTo>
                    <a:pt x="0" y="0"/>
                  </a:moveTo>
                  <a:lnTo>
                    <a:pt x="0" y="29"/>
                  </a:lnTo>
                  <a:lnTo>
                    <a:pt x="7" y="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1"/>
            <p:cNvSpPr>
              <a:spLocks/>
            </p:cNvSpPr>
            <p:nvPr/>
          </p:nvSpPr>
          <p:spPr bwMode="auto">
            <a:xfrm>
              <a:off x="1572379" y="1928018"/>
              <a:ext cx="95250" cy="87312"/>
            </a:xfrm>
            <a:custGeom>
              <a:avLst/>
              <a:gdLst>
                <a:gd name="T0" fmla="*/ 50 w 60"/>
                <a:gd name="T1" fmla="*/ 1 h 55"/>
                <a:gd name="T2" fmla="*/ 49 w 60"/>
                <a:gd name="T3" fmla="*/ 1 h 55"/>
                <a:gd name="T4" fmla="*/ 47 w 60"/>
                <a:gd name="T5" fmla="*/ 1 h 55"/>
                <a:gd name="T6" fmla="*/ 45 w 60"/>
                <a:gd name="T7" fmla="*/ 1 h 55"/>
                <a:gd name="T8" fmla="*/ 41 w 60"/>
                <a:gd name="T9" fmla="*/ 0 h 55"/>
                <a:gd name="T10" fmla="*/ 37 w 60"/>
                <a:gd name="T11" fmla="*/ 0 h 55"/>
                <a:gd name="T12" fmla="*/ 33 w 60"/>
                <a:gd name="T13" fmla="*/ 1 h 55"/>
                <a:gd name="T14" fmla="*/ 28 w 60"/>
                <a:gd name="T15" fmla="*/ 1 h 55"/>
                <a:gd name="T16" fmla="*/ 24 w 60"/>
                <a:gd name="T17" fmla="*/ 3 h 55"/>
                <a:gd name="T18" fmla="*/ 22 w 60"/>
                <a:gd name="T19" fmla="*/ 5 h 55"/>
                <a:gd name="T20" fmla="*/ 19 w 60"/>
                <a:gd name="T21" fmla="*/ 7 h 55"/>
                <a:gd name="T22" fmla="*/ 16 w 60"/>
                <a:gd name="T23" fmla="*/ 9 h 55"/>
                <a:gd name="T24" fmla="*/ 13 w 60"/>
                <a:gd name="T25" fmla="*/ 11 h 55"/>
                <a:gd name="T26" fmla="*/ 11 w 60"/>
                <a:gd name="T27" fmla="*/ 14 h 55"/>
                <a:gd name="T28" fmla="*/ 9 w 60"/>
                <a:gd name="T29" fmla="*/ 17 h 55"/>
                <a:gd name="T30" fmla="*/ 7 w 60"/>
                <a:gd name="T31" fmla="*/ 21 h 55"/>
                <a:gd name="T32" fmla="*/ 5 w 60"/>
                <a:gd name="T33" fmla="*/ 24 h 55"/>
                <a:gd name="T34" fmla="*/ 4 w 60"/>
                <a:gd name="T35" fmla="*/ 32 h 55"/>
                <a:gd name="T36" fmla="*/ 2 w 60"/>
                <a:gd name="T37" fmla="*/ 43 h 55"/>
                <a:gd name="T38" fmla="*/ 1 w 60"/>
                <a:gd name="T39" fmla="*/ 51 h 55"/>
                <a:gd name="T40" fmla="*/ 0 w 60"/>
                <a:gd name="T41" fmla="*/ 55 h 55"/>
                <a:gd name="T42" fmla="*/ 1 w 60"/>
                <a:gd name="T43" fmla="*/ 50 h 55"/>
                <a:gd name="T44" fmla="*/ 4 w 60"/>
                <a:gd name="T45" fmla="*/ 42 h 55"/>
                <a:gd name="T46" fmla="*/ 7 w 60"/>
                <a:gd name="T47" fmla="*/ 31 h 55"/>
                <a:gd name="T48" fmla="*/ 10 w 60"/>
                <a:gd name="T49" fmla="*/ 25 h 55"/>
                <a:gd name="T50" fmla="*/ 12 w 60"/>
                <a:gd name="T51" fmla="*/ 21 h 55"/>
                <a:gd name="T52" fmla="*/ 15 w 60"/>
                <a:gd name="T53" fmla="*/ 18 h 55"/>
                <a:gd name="T54" fmla="*/ 18 w 60"/>
                <a:gd name="T55" fmla="*/ 15 h 55"/>
                <a:gd name="T56" fmla="*/ 21 w 60"/>
                <a:gd name="T57" fmla="*/ 13 h 55"/>
                <a:gd name="T58" fmla="*/ 24 w 60"/>
                <a:gd name="T59" fmla="*/ 11 h 55"/>
                <a:gd name="T60" fmla="*/ 28 w 60"/>
                <a:gd name="T61" fmla="*/ 9 h 55"/>
                <a:gd name="T62" fmla="*/ 33 w 60"/>
                <a:gd name="T63" fmla="*/ 8 h 55"/>
                <a:gd name="T64" fmla="*/ 37 w 60"/>
                <a:gd name="T65" fmla="*/ 8 h 55"/>
                <a:gd name="T66" fmla="*/ 41 w 60"/>
                <a:gd name="T67" fmla="*/ 8 h 55"/>
                <a:gd name="T68" fmla="*/ 45 w 60"/>
                <a:gd name="T69" fmla="*/ 8 h 55"/>
                <a:gd name="T70" fmla="*/ 49 w 60"/>
                <a:gd name="T71" fmla="*/ 9 h 55"/>
                <a:gd name="T72" fmla="*/ 52 w 60"/>
                <a:gd name="T73" fmla="*/ 10 h 55"/>
                <a:gd name="T74" fmla="*/ 55 w 60"/>
                <a:gd name="T75" fmla="*/ 11 h 55"/>
                <a:gd name="T76" fmla="*/ 58 w 60"/>
                <a:gd name="T77" fmla="*/ 11 h 55"/>
                <a:gd name="T78" fmla="*/ 60 w 60"/>
                <a:gd name="T79" fmla="*/ 12 h 55"/>
                <a:gd name="T80" fmla="*/ 60 w 60"/>
                <a:gd name="T81" fmla="*/ 12 h 55"/>
                <a:gd name="T82" fmla="*/ 60 w 60"/>
                <a:gd name="T83" fmla="*/ 11 h 55"/>
                <a:gd name="T84" fmla="*/ 58 w 60"/>
                <a:gd name="T85" fmla="*/ 7 h 55"/>
                <a:gd name="T86" fmla="*/ 55 w 60"/>
                <a:gd name="T87" fmla="*/ 4 h 55"/>
                <a:gd name="T88" fmla="*/ 50 w 60"/>
                <a:gd name="T89" fmla="*/ 1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60" h="55">
                  <a:moveTo>
                    <a:pt x="50" y="1"/>
                  </a:moveTo>
                  <a:lnTo>
                    <a:pt x="49" y="1"/>
                  </a:lnTo>
                  <a:lnTo>
                    <a:pt x="47" y="1"/>
                  </a:lnTo>
                  <a:lnTo>
                    <a:pt x="45" y="1"/>
                  </a:lnTo>
                  <a:lnTo>
                    <a:pt x="41" y="0"/>
                  </a:lnTo>
                  <a:lnTo>
                    <a:pt x="37" y="0"/>
                  </a:lnTo>
                  <a:lnTo>
                    <a:pt x="33" y="1"/>
                  </a:lnTo>
                  <a:lnTo>
                    <a:pt x="28" y="1"/>
                  </a:lnTo>
                  <a:lnTo>
                    <a:pt x="24" y="3"/>
                  </a:lnTo>
                  <a:lnTo>
                    <a:pt x="22" y="5"/>
                  </a:lnTo>
                  <a:lnTo>
                    <a:pt x="19" y="7"/>
                  </a:lnTo>
                  <a:lnTo>
                    <a:pt x="16" y="9"/>
                  </a:lnTo>
                  <a:lnTo>
                    <a:pt x="13" y="11"/>
                  </a:lnTo>
                  <a:lnTo>
                    <a:pt x="11" y="14"/>
                  </a:lnTo>
                  <a:lnTo>
                    <a:pt x="9" y="17"/>
                  </a:lnTo>
                  <a:lnTo>
                    <a:pt x="7" y="21"/>
                  </a:lnTo>
                  <a:lnTo>
                    <a:pt x="5" y="24"/>
                  </a:lnTo>
                  <a:lnTo>
                    <a:pt x="4" y="32"/>
                  </a:lnTo>
                  <a:lnTo>
                    <a:pt x="2" y="43"/>
                  </a:lnTo>
                  <a:lnTo>
                    <a:pt x="1" y="51"/>
                  </a:lnTo>
                  <a:lnTo>
                    <a:pt x="0" y="55"/>
                  </a:lnTo>
                  <a:lnTo>
                    <a:pt x="1" y="50"/>
                  </a:lnTo>
                  <a:lnTo>
                    <a:pt x="4" y="42"/>
                  </a:lnTo>
                  <a:lnTo>
                    <a:pt x="7" y="31"/>
                  </a:lnTo>
                  <a:lnTo>
                    <a:pt x="10" y="25"/>
                  </a:lnTo>
                  <a:lnTo>
                    <a:pt x="12" y="21"/>
                  </a:lnTo>
                  <a:lnTo>
                    <a:pt x="15" y="18"/>
                  </a:lnTo>
                  <a:lnTo>
                    <a:pt x="18" y="15"/>
                  </a:lnTo>
                  <a:lnTo>
                    <a:pt x="21" y="13"/>
                  </a:lnTo>
                  <a:lnTo>
                    <a:pt x="24" y="11"/>
                  </a:lnTo>
                  <a:lnTo>
                    <a:pt x="28" y="9"/>
                  </a:lnTo>
                  <a:lnTo>
                    <a:pt x="33" y="8"/>
                  </a:lnTo>
                  <a:lnTo>
                    <a:pt x="37" y="8"/>
                  </a:lnTo>
                  <a:lnTo>
                    <a:pt x="41" y="8"/>
                  </a:lnTo>
                  <a:lnTo>
                    <a:pt x="45" y="8"/>
                  </a:lnTo>
                  <a:lnTo>
                    <a:pt x="49" y="9"/>
                  </a:lnTo>
                  <a:lnTo>
                    <a:pt x="52" y="10"/>
                  </a:lnTo>
                  <a:lnTo>
                    <a:pt x="55" y="11"/>
                  </a:lnTo>
                  <a:lnTo>
                    <a:pt x="58" y="11"/>
                  </a:lnTo>
                  <a:lnTo>
                    <a:pt x="60" y="12"/>
                  </a:lnTo>
                  <a:lnTo>
                    <a:pt x="60" y="12"/>
                  </a:lnTo>
                  <a:lnTo>
                    <a:pt x="60" y="11"/>
                  </a:lnTo>
                  <a:lnTo>
                    <a:pt x="58" y="7"/>
                  </a:lnTo>
                  <a:lnTo>
                    <a:pt x="55" y="4"/>
                  </a:lnTo>
                  <a:lnTo>
                    <a:pt x="5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2"/>
            <p:cNvSpPr>
              <a:spLocks/>
            </p:cNvSpPr>
            <p:nvPr/>
          </p:nvSpPr>
          <p:spPr bwMode="auto">
            <a:xfrm>
              <a:off x="1413629" y="1680368"/>
              <a:ext cx="61913" cy="53975"/>
            </a:xfrm>
            <a:custGeom>
              <a:avLst/>
              <a:gdLst>
                <a:gd name="T0" fmla="*/ 23 w 39"/>
                <a:gd name="T1" fmla="*/ 0 h 34"/>
                <a:gd name="T2" fmla="*/ 22 w 39"/>
                <a:gd name="T3" fmla="*/ 1 h 34"/>
                <a:gd name="T4" fmla="*/ 20 w 39"/>
                <a:gd name="T5" fmla="*/ 4 h 34"/>
                <a:gd name="T6" fmla="*/ 17 w 39"/>
                <a:gd name="T7" fmla="*/ 8 h 34"/>
                <a:gd name="T8" fmla="*/ 13 w 39"/>
                <a:gd name="T9" fmla="*/ 13 h 34"/>
                <a:gd name="T10" fmla="*/ 10 w 39"/>
                <a:gd name="T11" fmla="*/ 18 h 34"/>
                <a:gd name="T12" fmla="*/ 6 w 39"/>
                <a:gd name="T13" fmla="*/ 23 h 34"/>
                <a:gd name="T14" fmla="*/ 3 w 39"/>
                <a:gd name="T15" fmla="*/ 27 h 34"/>
                <a:gd name="T16" fmla="*/ 1 w 39"/>
                <a:gd name="T17" fmla="*/ 29 h 34"/>
                <a:gd name="T18" fmla="*/ 0 w 39"/>
                <a:gd name="T19" fmla="*/ 31 h 34"/>
                <a:gd name="T20" fmla="*/ 1 w 39"/>
                <a:gd name="T21" fmla="*/ 32 h 34"/>
                <a:gd name="T22" fmla="*/ 2 w 39"/>
                <a:gd name="T23" fmla="*/ 33 h 34"/>
                <a:gd name="T24" fmla="*/ 4 w 39"/>
                <a:gd name="T25" fmla="*/ 33 h 34"/>
                <a:gd name="T26" fmla="*/ 7 w 39"/>
                <a:gd name="T27" fmla="*/ 34 h 34"/>
                <a:gd name="T28" fmla="*/ 9 w 39"/>
                <a:gd name="T29" fmla="*/ 34 h 34"/>
                <a:gd name="T30" fmla="*/ 11 w 39"/>
                <a:gd name="T31" fmla="*/ 34 h 34"/>
                <a:gd name="T32" fmla="*/ 12 w 39"/>
                <a:gd name="T33" fmla="*/ 34 h 34"/>
                <a:gd name="T34" fmla="*/ 39 w 39"/>
                <a:gd name="T35" fmla="*/ 7 h 34"/>
                <a:gd name="T36" fmla="*/ 38 w 39"/>
                <a:gd name="T37" fmla="*/ 7 h 34"/>
                <a:gd name="T38" fmla="*/ 37 w 39"/>
                <a:gd name="T39" fmla="*/ 5 h 34"/>
                <a:gd name="T40" fmla="*/ 36 w 39"/>
                <a:gd name="T41" fmla="*/ 4 h 34"/>
                <a:gd name="T42" fmla="*/ 33 w 39"/>
                <a:gd name="T43" fmla="*/ 2 h 34"/>
                <a:gd name="T44" fmla="*/ 31 w 39"/>
                <a:gd name="T45" fmla="*/ 1 h 34"/>
                <a:gd name="T46" fmla="*/ 28 w 39"/>
                <a:gd name="T47" fmla="*/ 0 h 34"/>
                <a:gd name="T48" fmla="*/ 26 w 39"/>
                <a:gd name="T49" fmla="*/ 0 h 34"/>
                <a:gd name="T50" fmla="*/ 23 w 39"/>
                <a:gd name="T51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9" h="34">
                  <a:moveTo>
                    <a:pt x="23" y="0"/>
                  </a:moveTo>
                  <a:lnTo>
                    <a:pt x="22" y="1"/>
                  </a:lnTo>
                  <a:lnTo>
                    <a:pt x="20" y="4"/>
                  </a:lnTo>
                  <a:lnTo>
                    <a:pt x="17" y="8"/>
                  </a:lnTo>
                  <a:lnTo>
                    <a:pt x="13" y="13"/>
                  </a:lnTo>
                  <a:lnTo>
                    <a:pt x="10" y="18"/>
                  </a:lnTo>
                  <a:lnTo>
                    <a:pt x="6" y="23"/>
                  </a:lnTo>
                  <a:lnTo>
                    <a:pt x="3" y="27"/>
                  </a:lnTo>
                  <a:lnTo>
                    <a:pt x="1" y="29"/>
                  </a:lnTo>
                  <a:lnTo>
                    <a:pt x="0" y="31"/>
                  </a:lnTo>
                  <a:lnTo>
                    <a:pt x="1" y="32"/>
                  </a:lnTo>
                  <a:lnTo>
                    <a:pt x="2" y="33"/>
                  </a:lnTo>
                  <a:lnTo>
                    <a:pt x="4" y="33"/>
                  </a:lnTo>
                  <a:lnTo>
                    <a:pt x="7" y="34"/>
                  </a:lnTo>
                  <a:lnTo>
                    <a:pt x="9" y="34"/>
                  </a:lnTo>
                  <a:lnTo>
                    <a:pt x="11" y="34"/>
                  </a:lnTo>
                  <a:lnTo>
                    <a:pt x="12" y="34"/>
                  </a:lnTo>
                  <a:lnTo>
                    <a:pt x="39" y="7"/>
                  </a:lnTo>
                  <a:lnTo>
                    <a:pt x="38" y="7"/>
                  </a:lnTo>
                  <a:lnTo>
                    <a:pt x="37" y="5"/>
                  </a:lnTo>
                  <a:lnTo>
                    <a:pt x="36" y="4"/>
                  </a:lnTo>
                  <a:lnTo>
                    <a:pt x="33" y="2"/>
                  </a:lnTo>
                  <a:lnTo>
                    <a:pt x="31" y="1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3"/>
            <p:cNvSpPr>
              <a:spLocks/>
            </p:cNvSpPr>
            <p:nvPr/>
          </p:nvSpPr>
          <p:spPr bwMode="auto">
            <a:xfrm>
              <a:off x="1345367" y="1743868"/>
              <a:ext cx="69850" cy="38100"/>
            </a:xfrm>
            <a:custGeom>
              <a:avLst/>
              <a:gdLst>
                <a:gd name="T0" fmla="*/ 26 w 44"/>
                <a:gd name="T1" fmla="*/ 0 h 24"/>
                <a:gd name="T2" fmla="*/ 23 w 44"/>
                <a:gd name="T3" fmla="*/ 1 h 24"/>
                <a:gd name="T4" fmla="*/ 19 w 44"/>
                <a:gd name="T5" fmla="*/ 1 h 24"/>
                <a:gd name="T6" fmla="*/ 15 w 44"/>
                <a:gd name="T7" fmla="*/ 3 h 24"/>
                <a:gd name="T8" fmla="*/ 12 w 44"/>
                <a:gd name="T9" fmla="*/ 4 h 24"/>
                <a:gd name="T10" fmla="*/ 8 w 44"/>
                <a:gd name="T11" fmla="*/ 6 h 24"/>
                <a:gd name="T12" fmla="*/ 5 w 44"/>
                <a:gd name="T13" fmla="*/ 8 h 24"/>
                <a:gd name="T14" fmla="*/ 2 w 44"/>
                <a:gd name="T15" fmla="*/ 10 h 24"/>
                <a:gd name="T16" fmla="*/ 1 w 44"/>
                <a:gd name="T17" fmla="*/ 11 h 24"/>
                <a:gd name="T18" fmla="*/ 0 w 44"/>
                <a:gd name="T19" fmla="*/ 15 h 24"/>
                <a:gd name="T20" fmla="*/ 2 w 44"/>
                <a:gd name="T21" fmla="*/ 19 h 24"/>
                <a:gd name="T22" fmla="*/ 5 w 44"/>
                <a:gd name="T23" fmla="*/ 23 h 24"/>
                <a:gd name="T24" fmla="*/ 5 w 44"/>
                <a:gd name="T25" fmla="*/ 24 h 24"/>
                <a:gd name="T26" fmla="*/ 24 w 44"/>
                <a:gd name="T27" fmla="*/ 15 h 24"/>
                <a:gd name="T28" fmla="*/ 44 w 44"/>
                <a:gd name="T29" fmla="*/ 3 h 24"/>
                <a:gd name="T30" fmla="*/ 26 w 44"/>
                <a:gd name="T31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4" h="24">
                  <a:moveTo>
                    <a:pt x="26" y="0"/>
                  </a:moveTo>
                  <a:lnTo>
                    <a:pt x="23" y="1"/>
                  </a:lnTo>
                  <a:lnTo>
                    <a:pt x="19" y="1"/>
                  </a:lnTo>
                  <a:lnTo>
                    <a:pt x="15" y="3"/>
                  </a:lnTo>
                  <a:lnTo>
                    <a:pt x="12" y="4"/>
                  </a:lnTo>
                  <a:lnTo>
                    <a:pt x="8" y="6"/>
                  </a:lnTo>
                  <a:lnTo>
                    <a:pt x="5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5"/>
                  </a:lnTo>
                  <a:lnTo>
                    <a:pt x="2" y="19"/>
                  </a:lnTo>
                  <a:lnTo>
                    <a:pt x="5" y="23"/>
                  </a:lnTo>
                  <a:lnTo>
                    <a:pt x="5" y="24"/>
                  </a:lnTo>
                  <a:lnTo>
                    <a:pt x="24" y="15"/>
                  </a:lnTo>
                  <a:lnTo>
                    <a:pt x="44" y="3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4"/>
            <p:cNvSpPr>
              <a:spLocks/>
            </p:cNvSpPr>
            <p:nvPr/>
          </p:nvSpPr>
          <p:spPr bwMode="auto">
            <a:xfrm>
              <a:off x="1875592" y="1740693"/>
              <a:ext cx="60325" cy="42862"/>
            </a:xfrm>
            <a:custGeom>
              <a:avLst/>
              <a:gdLst>
                <a:gd name="T0" fmla="*/ 0 w 38"/>
                <a:gd name="T1" fmla="*/ 7 h 27"/>
                <a:gd name="T2" fmla="*/ 1 w 38"/>
                <a:gd name="T3" fmla="*/ 7 h 27"/>
                <a:gd name="T4" fmla="*/ 3 w 38"/>
                <a:gd name="T5" fmla="*/ 5 h 27"/>
                <a:gd name="T6" fmla="*/ 4 w 38"/>
                <a:gd name="T7" fmla="*/ 4 h 27"/>
                <a:gd name="T8" fmla="*/ 8 w 38"/>
                <a:gd name="T9" fmla="*/ 3 h 27"/>
                <a:gd name="T10" fmla="*/ 10 w 38"/>
                <a:gd name="T11" fmla="*/ 1 h 27"/>
                <a:gd name="T12" fmla="*/ 13 w 38"/>
                <a:gd name="T13" fmla="*/ 0 h 27"/>
                <a:gd name="T14" fmla="*/ 16 w 38"/>
                <a:gd name="T15" fmla="*/ 0 h 27"/>
                <a:gd name="T16" fmla="*/ 18 w 38"/>
                <a:gd name="T17" fmla="*/ 1 h 27"/>
                <a:gd name="T18" fmla="*/ 20 w 38"/>
                <a:gd name="T19" fmla="*/ 3 h 27"/>
                <a:gd name="T20" fmla="*/ 22 w 38"/>
                <a:gd name="T21" fmla="*/ 4 h 27"/>
                <a:gd name="T22" fmla="*/ 24 w 38"/>
                <a:gd name="T23" fmla="*/ 6 h 27"/>
                <a:gd name="T24" fmla="*/ 26 w 38"/>
                <a:gd name="T25" fmla="*/ 7 h 27"/>
                <a:gd name="T26" fmla="*/ 28 w 38"/>
                <a:gd name="T27" fmla="*/ 8 h 27"/>
                <a:gd name="T28" fmla="*/ 30 w 38"/>
                <a:gd name="T29" fmla="*/ 9 h 27"/>
                <a:gd name="T30" fmla="*/ 31 w 38"/>
                <a:gd name="T31" fmla="*/ 9 h 27"/>
                <a:gd name="T32" fmla="*/ 32 w 38"/>
                <a:gd name="T33" fmla="*/ 9 h 27"/>
                <a:gd name="T34" fmla="*/ 35 w 38"/>
                <a:gd name="T35" fmla="*/ 9 h 27"/>
                <a:gd name="T36" fmla="*/ 36 w 38"/>
                <a:gd name="T37" fmla="*/ 11 h 27"/>
                <a:gd name="T38" fmla="*/ 38 w 38"/>
                <a:gd name="T39" fmla="*/ 12 h 27"/>
                <a:gd name="T40" fmla="*/ 38 w 38"/>
                <a:gd name="T41" fmla="*/ 13 h 27"/>
                <a:gd name="T42" fmla="*/ 35 w 38"/>
                <a:gd name="T43" fmla="*/ 27 h 27"/>
                <a:gd name="T44" fmla="*/ 35 w 38"/>
                <a:gd name="T45" fmla="*/ 26 h 27"/>
                <a:gd name="T46" fmla="*/ 32 w 38"/>
                <a:gd name="T47" fmla="*/ 25 h 27"/>
                <a:gd name="T48" fmla="*/ 29 w 38"/>
                <a:gd name="T49" fmla="*/ 23 h 27"/>
                <a:gd name="T50" fmla="*/ 26 w 38"/>
                <a:gd name="T51" fmla="*/ 20 h 27"/>
                <a:gd name="T52" fmla="*/ 22 w 38"/>
                <a:gd name="T53" fmla="*/ 18 h 27"/>
                <a:gd name="T54" fmla="*/ 18 w 38"/>
                <a:gd name="T55" fmla="*/ 16 h 27"/>
                <a:gd name="T56" fmla="*/ 15 w 38"/>
                <a:gd name="T57" fmla="*/ 14 h 27"/>
                <a:gd name="T58" fmla="*/ 14 w 38"/>
                <a:gd name="T59" fmla="*/ 13 h 27"/>
                <a:gd name="T60" fmla="*/ 13 w 38"/>
                <a:gd name="T61" fmla="*/ 12 h 27"/>
                <a:gd name="T62" fmla="*/ 12 w 38"/>
                <a:gd name="T63" fmla="*/ 11 h 27"/>
                <a:gd name="T64" fmla="*/ 11 w 38"/>
                <a:gd name="T65" fmla="*/ 10 h 27"/>
                <a:gd name="T66" fmla="*/ 9 w 38"/>
                <a:gd name="T67" fmla="*/ 9 h 27"/>
                <a:gd name="T68" fmla="*/ 7 w 38"/>
                <a:gd name="T69" fmla="*/ 8 h 27"/>
                <a:gd name="T70" fmla="*/ 5 w 38"/>
                <a:gd name="T71" fmla="*/ 7 h 27"/>
                <a:gd name="T72" fmla="*/ 3 w 38"/>
                <a:gd name="T73" fmla="*/ 7 h 27"/>
                <a:gd name="T74" fmla="*/ 0 w 38"/>
                <a:gd name="T75" fmla="*/ 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8" h="27">
                  <a:moveTo>
                    <a:pt x="0" y="7"/>
                  </a:moveTo>
                  <a:lnTo>
                    <a:pt x="1" y="7"/>
                  </a:lnTo>
                  <a:lnTo>
                    <a:pt x="3" y="5"/>
                  </a:lnTo>
                  <a:lnTo>
                    <a:pt x="4" y="4"/>
                  </a:lnTo>
                  <a:lnTo>
                    <a:pt x="8" y="3"/>
                  </a:lnTo>
                  <a:lnTo>
                    <a:pt x="10" y="1"/>
                  </a:lnTo>
                  <a:lnTo>
                    <a:pt x="13" y="0"/>
                  </a:lnTo>
                  <a:lnTo>
                    <a:pt x="16" y="0"/>
                  </a:lnTo>
                  <a:lnTo>
                    <a:pt x="18" y="1"/>
                  </a:lnTo>
                  <a:lnTo>
                    <a:pt x="20" y="3"/>
                  </a:lnTo>
                  <a:lnTo>
                    <a:pt x="22" y="4"/>
                  </a:lnTo>
                  <a:lnTo>
                    <a:pt x="24" y="6"/>
                  </a:lnTo>
                  <a:lnTo>
                    <a:pt x="26" y="7"/>
                  </a:lnTo>
                  <a:lnTo>
                    <a:pt x="28" y="8"/>
                  </a:lnTo>
                  <a:lnTo>
                    <a:pt x="30" y="9"/>
                  </a:lnTo>
                  <a:lnTo>
                    <a:pt x="31" y="9"/>
                  </a:lnTo>
                  <a:lnTo>
                    <a:pt x="32" y="9"/>
                  </a:lnTo>
                  <a:lnTo>
                    <a:pt x="35" y="9"/>
                  </a:lnTo>
                  <a:lnTo>
                    <a:pt x="36" y="11"/>
                  </a:lnTo>
                  <a:lnTo>
                    <a:pt x="38" y="12"/>
                  </a:lnTo>
                  <a:lnTo>
                    <a:pt x="38" y="13"/>
                  </a:lnTo>
                  <a:lnTo>
                    <a:pt x="35" y="27"/>
                  </a:lnTo>
                  <a:lnTo>
                    <a:pt x="35" y="26"/>
                  </a:lnTo>
                  <a:lnTo>
                    <a:pt x="32" y="25"/>
                  </a:lnTo>
                  <a:lnTo>
                    <a:pt x="29" y="23"/>
                  </a:lnTo>
                  <a:lnTo>
                    <a:pt x="26" y="20"/>
                  </a:lnTo>
                  <a:lnTo>
                    <a:pt x="22" y="18"/>
                  </a:lnTo>
                  <a:lnTo>
                    <a:pt x="18" y="16"/>
                  </a:lnTo>
                  <a:lnTo>
                    <a:pt x="15" y="14"/>
                  </a:lnTo>
                  <a:lnTo>
                    <a:pt x="14" y="13"/>
                  </a:lnTo>
                  <a:lnTo>
                    <a:pt x="13" y="12"/>
                  </a:lnTo>
                  <a:lnTo>
                    <a:pt x="12" y="11"/>
                  </a:lnTo>
                  <a:lnTo>
                    <a:pt x="11" y="10"/>
                  </a:lnTo>
                  <a:lnTo>
                    <a:pt x="9" y="9"/>
                  </a:lnTo>
                  <a:lnTo>
                    <a:pt x="7" y="8"/>
                  </a:lnTo>
                  <a:lnTo>
                    <a:pt x="5" y="7"/>
                  </a:lnTo>
                  <a:lnTo>
                    <a:pt x="3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5"/>
            <p:cNvSpPr>
              <a:spLocks/>
            </p:cNvSpPr>
            <p:nvPr/>
          </p:nvSpPr>
          <p:spPr bwMode="auto">
            <a:xfrm>
              <a:off x="1415217" y="1961356"/>
              <a:ext cx="442913" cy="401637"/>
            </a:xfrm>
            <a:custGeom>
              <a:avLst/>
              <a:gdLst>
                <a:gd name="T0" fmla="*/ 221 w 279"/>
                <a:gd name="T1" fmla="*/ 48 h 253"/>
                <a:gd name="T2" fmla="*/ 211 w 279"/>
                <a:gd name="T3" fmla="*/ 58 h 253"/>
                <a:gd name="T4" fmla="*/ 212 w 279"/>
                <a:gd name="T5" fmla="*/ 65 h 253"/>
                <a:gd name="T6" fmla="*/ 204 w 279"/>
                <a:gd name="T7" fmla="*/ 68 h 253"/>
                <a:gd name="T8" fmla="*/ 189 w 279"/>
                <a:gd name="T9" fmla="*/ 70 h 253"/>
                <a:gd name="T10" fmla="*/ 174 w 279"/>
                <a:gd name="T11" fmla="*/ 72 h 253"/>
                <a:gd name="T12" fmla="*/ 165 w 279"/>
                <a:gd name="T13" fmla="*/ 73 h 253"/>
                <a:gd name="T14" fmla="*/ 163 w 279"/>
                <a:gd name="T15" fmla="*/ 60 h 253"/>
                <a:gd name="T16" fmla="*/ 160 w 279"/>
                <a:gd name="T17" fmla="*/ 35 h 253"/>
                <a:gd name="T18" fmla="*/ 156 w 279"/>
                <a:gd name="T19" fmla="*/ 15 h 253"/>
                <a:gd name="T20" fmla="*/ 150 w 279"/>
                <a:gd name="T21" fmla="*/ 3 h 253"/>
                <a:gd name="T22" fmla="*/ 144 w 279"/>
                <a:gd name="T23" fmla="*/ 1 h 253"/>
                <a:gd name="T24" fmla="*/ 138 w 279"/>
                <a:gd name="T25" fmla="*/ 0 h 253"/>
                <a:gd name="T26" fmla="*/ 132 w 279"/>
                <a:gd name="T27" fmla="*/ 1 h 253"/>
                <a:gd name="T28" fmla="*/ 126 w 279"/>
                <a:gd name="T29" fmla="*/ 2 h 253"/>
                <a:gd name="T30" fmla="*/ 118 w 279"/>
                <a:gd name="T31" fmla="*/ 17 h 253"/>
                <a:gd name="T32" fmla="*/ 115 w 279"/>
                <a:gd name="T33" fmla="*/ 75 h 253"/>
                <a:gd name="T34" fmla="*/ 69 w 279"/>
                <a:gd name="T35" fmla="*/ 120 h 253"/>
                <a:gd name="T36" fmla="*/ 0 w 279"/>
                <a:gd name="T37" fmla="*/ 115 h 253"/>
                <a:gd name="T38" fmla="*/ 59 w 279"/>
                <a:gd name="T39" fmla="*/ 137 h 253"/>
                <a:gd name="T40" fmla="*/ 63 w 279"/>
                <a:gd name="T41" fmla="*/ 135 h 253"/>
                <a:gd name="T42" fmla="*/ 67 w 279"/>
                <a:gd name="T43" fmla="*/ 132 h 253"/>
                <a:gd name="T44" fmla="*/ 109 w 279"/>
                <a:gd name="T45" fmla="*/ 122 h 253"/>
                <a:gd name="T46" fmla="*/ 104 w 279"/>
                <a:gd name="T47" fmla="*/ 129 h 253"/>
                <a:gd name="T48" fmla="*/ 111 w 279"/>
                <a:gd name="T49" fmla="*/ 137 h 253"/>
                <a:gd name="T50" fmla="*/ 117 w 279"/>
                <a:gd name="T51" fmla="*/ 157 h 253"/>
                <a:gd name="T52" fmla="*/ 120 w 279"/>
                <a:gd name="T53" fmla="*/ 182 h 253"/>
                <a:gd name="T54" fmla="*/ 121 w 279"/>
                <a:gd name="T55" fmla="*/ 201 h 253"/>
                <a:gd name="T56" fmla="*/ 122 w 279"/>
                <a:gd name="T57" fmla="*/ 214 h 253"/>
                <a:gd name="T58" fmla="*/ 127 w 279"/>
                <a:gd name="T59" fmla="*/ 243 h 253"/>
                <a:gd name="T60" fmla="*/ 135 w 279"/>
                <a:gd name="T61" fmla="*/ 252 h 253"/>
                <a:gd name="T62" fmla="*/ 141 w 279"/>
                <a:gd name="T63" fmla="*/ 253 h 253"/>
                <a:gd name="T64" fmla="*/ 146 w 279"/>
                <a:gd name="T65" fmla="*/ 253 h 253"/>
                <a:gd name="T66" fmla="*/ 150 w 279"/>
                <a:gd name="T67" fmla="*/ 252 h 253"/>
                <a:gd name="T68" fmla="*/ 154 w 279"/>
                <a:gd name="T69" fmla="*/ 250 h 253"/>
                <a:gd name="T70" fmla="*/ 158 w 279"/>
                <a:gd name="T71" fmla="*/ 248 h 253"/>
                <a:gd name="T72" fmla="*/ 161 w 279"/>
                <a:gd name="T73" fmla="*/ 233 h 253"/>
                <a:gd name="T74" fmla="*/ 162 w 279"/>
                <a:gd name="T75" fmla="*/ 202 h 253"/>
                <a:gd name="T76" fmla="*/ 162 w 279"/>
                <a:gd name="T77" fmla="*/ 169 h 253"/>
                <a:gd name="T78" fmla="*/ 164 w 279"/>
                <a:gd name="T79" fmla="*/ 140 h 253"/>
                <a:gd name="T80" fmla="*/ 172 w 279"/>
                <a:gd name="T81" fmla="*/ 129 h 253"/>
                <a:gd name="T82" fmla="*/ 170 w 279"/>
                <a:gd name="T83" fmla="*/ 123 h 253"/>
                <a:gd name="T84" fmla="*/ 161 w 279"/>
                <a:gd name="T85" fmla="*/ 116 h 253"/>
                <a:gd name="T86" fmla="*/ 161 w 279"/>
                <a:gd name="T87" fmla="*/ 98 h 253"/>
                <a:gd name="T88" fmla="*/ 166 w 279"/>
                <a:gd name="T89" fmla="*/ 89 h 253"/>
                <a:gd name="T90" fmla="*/ 181 w 279"/>
                <a:gd name="T91" fmla="*/ 83 h 253"/>
                <a:gd name="T92" fmla="*/ 200 w 279"/>
                <a:gd name="T93" fmla="*/ 78 h 253"/>
                <a:gd name="T94" fmla="*/ 217 w 279"/>
                <a:gd name="T95" fmla="*/ 75 h 253"/>
                <a:gd name="T96" fmla="*/ 229 w 279"/>
                <a:gd name="T97" fmla="*/ 72 h 253"/>
                <a:gd name="T98" fmla="*/ 243 w 279"/>
                <a:gd name="T99" fmla="*/ 71 h 253"/>
                <a:gd name="T100" fmla="*/ 258 w 279"/>
                <a:gd name="T101" fmla="*/ 71 h 253"/>
                <a:gd name="T102" fmla="*/ 271 w 279"/>
                <a:gd name="T103" fmla="*/ 68 h 253"/>
                <a:gd name="T104" fmla="*/ 279 w 279"/>
                <a:gd name="T105" fmla="*/ 56 h 253"/>
                <a:gd name="T106" fmla="*/ 276 w 279"/>
                <a:gd name="T107" fmla="*/ 46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79" h="253">
                  <a:moveTo>
                    <a:pt x="275" y="45"/>
                  </a:moveTo>
                  <a:lnTo>
                    <a:pt x="221" y="48"/>
                  </a:lnTo>
                  <a:lnTo>
                    <a:pt x="210" y="55"/>
                  </a:lnTo>
                  <a:lnTo>
                    <a:pt x="211" y="58"/>
                  </a:lnTo>
                  <a:lnTo>
                    <a:pt x="212" y="62"/>
                  </a:lnTo>
                  <a:lnTo>
                    <a:pt x="212" y="65"/>
                  </a:lnTo>
                  <a:lnTo>
                    <a:pt x="210" y="68"/>
                  </a:lnTo>
                  <a:lnTo>
                    <a:pt x="204" y="68"/>
                  </a:lnTo>
                  <a:lnTo>
                    <a:pt x="196" y="69"/>
                  </a:lnTo>
                  <a:lnTo>
                    <a:pt x="189" y="70"/>
                  </a:lnTo>
                  <a:lnTo>
                    <a:pt x="181" y="71"/>
                  </a:lnTo>
                  <a:lnTo>
                    <a:pt x="174" y="72"/>
                  </a:lnTo>
                  <a:lnTo>
                    <a:pt x="169" y="73"/>
                  </a:lnTo>
                  <a:lnTo>
                    <a:pt x="165" y="73"/>
                  </a:lnTo>
                  <a:lnTo>
                    <a:pt x="164" y="73"/>
                  </a:lnTo>
                  <a:lnTo>
                    <a:pt x="163" y="60"/>
                  </a:lnTo>
                  <a:lnTo>
                    <a:pt x="161" y="47"/>
                  </a:lnTo>
                  <a:lnTo>
                    <a:pt x="160" y="35"/>
                  </a:lnTo>
                  <a:lnTo>
                    <a:pt x="159" y="25"/>
                  </a:lnTo>
                  <a:lnTo>
                    <a:pt x="156" y="15"/>
                  </a:lnTo>
                  <a:lnTo>
                    <a:pt x="154" y="8"/>
                  </a:lnTo>
                  <a:lnTo>
                    <a:pt x="150" y="3"/>
                  </a:lnTo>
                  <a:lnTo>
                    <a:pt x="147" y="1"/>
                  </a:lnTo>
                  <a:lnTo>
                    <a:pt x="144" y="1"/>
                  </a:lnTo>
                  <a:lnTo>
                    <a:pt x="141" y="0"/>
                  </a:lnTo>
                  <a:lnTo>
                    <a:pt x="138" y="0"/>
                  </a:lnTo>
                  <a:lnTo>
                    <a:pt x="135" y="1"/>
                  </a:lnTo>
                  <a:lnTo>
                    <a:pt x="132" y="1"/>
                  </a:lnTo>
                  <a:lnTo>
                    <a:pt x="129" y="1"/>
                  </a:lnTo>
                  <a:lnTo>
                    <a:pt x="126" y="2"/>
                  </a:lnTo>
                  <a:lnTo>
                    <a:pt x="123" y="3"/>
                  </a:lnTo>
                  <a:lnTo>
                    <a:pt x="118" y="17"/>
                  </a:lnTo>
                  <a:lnTo>
                    <a:pt x="115" y="45"/>
                  </a:lnTo>
                  <a:lnTo>
                    <a:pt x="115" y="75"/>
                  </a:lnTo>
                  <a:lnTo>
                    <a:pt x="114" y="98"/>
                  </a:lnTo>
                  <a:lnTo>
                    <a:pt x="69" y="120"/>
                  </a:lnTo>
                  <a:lnTo>
                    <a:pt x="56" y="115"/>
                  </a:lnTo>
                  <a:lnTo>
                    <a:pt x="0" y="115"/>
                  </a:lnTo>
                  <a:lnTo>
                    <a:pt x="0" y="138"/>
                  </a:lnTo>
                  <a:lnTo>
                    <a:pt x="59" y="137"/>
                  </a:lnTo>
                  <a:lnTo>
                    <a:pt x="62" y="136"/>
                  </a:lnTo>
                  <a:lnTo>
                    <a:pt x="63" y="135"/>
                  </a:lnTo>
                  <a:lnTo>
                    <a:pt x="65" y="134"/>
                  </a:lnTo>
                  <a:lnTo>
                    <a:pt x="67" y="132"/>
                  </a:lnTo>
                  <a:lnTo>
                    <a:pt x="113" y="119"/>
                  </a:lnTo>
                  <a:lnTo>
                    <a:pt x="109" y="122"/>
                  </a:lnTo>
                  <a:lnTo>
                    <a:pt x="106" y="126"/>
                  </a:lnTo>
                  <a:lnTo>
                    <a:pt x="104" y="129"/>
                  </a:lnTo>
                  <a:lnTo>
                    <a:pt x="106" y="133"/>
                  </a:lnTo>
                  <a:lnTo>
                    <a:pt x="111" y="137"/>
                  </a:lnTo>
                  <a:lnTo>
                    <a:pt x="114" y="145"/>
                  </a:lnTo>
                  <a:lnTo>
                    <a:pt x="117" y="157"/>
                  </a:lnTo>
                  <a:lnTo>
                    <a:pt x="119" y="170"/>
                  </a:lnTo>
                  <a:lnTo>
                    <a:pt x="120" y="182"/>
                  </a:lnTo>
                  <a:lnTo>
                    <a:pt x="121" y="193"/>
                  </a:lnTo>
                  <a:lnTo>
                    <a:pt x="121" y="201"/>
                  </a:lnTo>
                  <a:lnTo>
                    <a:pt x="121" y="204"/>
                  </a:lnTo>
                  <a:lnTo>
                    <a:pt x="122" y="214"/>
                  </a:lnTo>
                  <a:lnTo>
                    <a:pt x="123" y="229"/>
                  </a:lnTo>
                  <a:lnTo>
                    <a:pt x="127" y="243"/>
                  </a:lnTo>
                  <a:lnTo>
                    <a:pt x="132" y="251"/>
                  </a:lnTo>
                  <a:lnTo>
                    <a:pt x="135" y="252"/>
                  </a:lnTo>
                  <a:lnTo>
                    <a:pt x="138" y="252"/>
                  </a:lnTo>
                  <a:lnTo>
                    <a:pt x="141" y="253"/>
                  </a:lnTo>
                  <a:lnTo>
                    <a:pt x="144" y="253"/>
                  </a:lnTo>
                  <a:lnTo>
                    <a:pt x="146" y="253"/>
                  </a:lnTo>
                  <a:lnTo>
                    <a:pt x="148" y="253"/>
                  </a:lnTo>
                  <a:lnTo>
                    <a:pt x="150" y="252"/>
                  </a:lnTo>
                  <a:lnTo>
                    <a:pt x="153" y="251"/>
                  </a:lnTo>
                  <a:lnTo>
                    <a:pt x="154" y="250"/>
                  </a:lnTo>
                  <a:lnTo>
                    <a:pt x="156" y="249"/>
                  </a:lnTo>
                  <a:lnTo>
                    <a:pt x="158" y="248"/>
                  </a:lnTo>
                  <a:lnTo>
                    <a:pt x="159" y="246"/>
                  </a:lnTo>
                  <a:lnTo>
                    <a:pt x="161" y="233"/>
                  </a:lnTo>
                  <a:lnTo>
                    <a:pt x="162" y="218"/>
                  </a:lnTo>
                  <a:lnTo>
                    <a:pt x="162" y="202"/>
                  </a:lnTo>
                  <a:lnTo>
                    <a:pt x="162" y="185"/>
                  </a:lnTo>
                  <a:lnTo>
                    <a:pt x="162" y="169"/>
                  </a:lnTo>
                  <a:lnTo>
                    <a:pt x="163" y="153"/>
                  </a:lnTo>
                  <a:lnTo>
                    <a:pt x="164" y="140"/>
                  </a:lnTo>
                  <a:lnTo>
                    <a:pt x="170" y="133"/>
                  </a:lnTo>
                  <a:lnTo>
                    <a:pt x="172" y="129"/>
                  </a:lnTo>
                  <a:lnTo>
                    <a:pt x="172" y="126"/>
                  </a:lnTo>
                  <a:lnTo>
                    <a:pt x="170" y="123"/>
                  </a:lnTo>
                  <a:lnTo>
                    <a:pt x="167" y="119"/>
                  </a:lnTo>
                  <a:lnTo>
                    <a:pt x="161" y="116"/>
                  </a:lnTo>
                  <a:lnTo>
                    <a:pt x="160" y="108"/>
                  </a:lnTo>
                  <a:lnTo>
                    <a:pt x="161" y="98"/>
                  </a:lnTo>
                  <a:lnTo>
                    <a:pt x="161" y="91"/>
                  </a:lnTo>
                  <a:lnTo>
                    <a:pt x="166" y="89"/>
                  </a:lnTo>
                  <a:lnTo>
                    <a:pt x="173" y="86"/>
                  </a:lnTo>
                  <a:lnTo>
                    <a:pt x="181" y="83"/>
                  </a:lnTo>
                  <a:lnTo>
                    <a:pt x="191" y="80"/>
                  </a:lnTo>
                  <a:lnTo>
                    <a:pt x="200" y="78"/>
                  </a:lnTo>
                  <a:lnTo>
                    <a:pt x="209" y="76"/>
                  </a:lnTo>
                  <a:lnTo>
                    <a:pt x="217" y="75"/>
                  </a:lnTo>
                  <a:lnTo>
                    <a:pt x="224" y="75"/>
                  </a:lnTo>
                  <a:lnTo>
                    <a:pt x="229" y="72"/>
                  </a:lnTo>
                  <a:lnTo>
                    <a:pt x="235" y="71"/>
                  </a:lnTo>
                  <a:lnTo>
                    <a:pt x="243" y="71"/>
                  </a:lnTo>
                  <a:lnTo>
                    <a:pt x="251" y="71"/>
                  </a:lnTo>
                  <a:lnTo>
                    <a:pt x="258" y="71"/>
                  </a:lnTo>
                  <a:lnTo>
                    <a:pt x="265" y="70"/>
                  </a:lnTo>
                  <a:lnTo>
                    <a:pt x="271" y="68"/>
                  </a:lnTo>
                  <a:lnTo>
                    <a:pt x="276" y="64"/>
                  </a:lnTo>
                  <a:lnTo>
                    <a:pt x="279" y="56"/>
                  </a:lnTo>
                  <a:lnTo>
                    <a:pt x="278" y="50"/>
                  </a:lnTo>
                  <a:lnTo>
                    <a:pt x="276" y="46"/>
                  </a:lnTo>
                  <a:lnTo>
                    <a:pt x="275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6"/>
            <p:cNvSpPr>
              <a:spLocks/>
            </p:cNvSpPr>
            <p:nvPr/>
          </p:nvSpPr>
          <p:spPr bwMode="auto">
            <a:xfrm>
              <a:off x="1616829" y="1991518"/>
              <a:ext cx="31750" cy="15875"/>
            </a:xfrm>
            <a:custGeom>
              <a:avLst/>
              <a:gdLst>
                <a:gd name="T0" fmla="*/ 20 w 20"/>
                <a:gd name="T1" fmla="*/ 4 h 10"/>
                <a:gd name="T2" fmla="*/ 20 w 20"/>
                <a:gd name="T3" fmla="*/ 5 h 10"/>
                <a:gd name="T4" fmla="*/ 19 w 20"/>
                <a:gd name="T5" fmla="*/ 6 h 10"/>
                <a:gd name="T6" fmla="*/ 18 w 20"/>
                <a:gd name="T7" fmla="*/ 7 h 10"/>
                <a:gd name="T8" fmla="*/ 17 w 20"/>
                <a:gd name="T9" fmla="*/ 8 h 10"/>
                <a:gd name="T10" fmla="*/ 14 w 20"/>
                <a:gd name="T11" fmla="*/ 9 h 10"/>
                <a:gd name="T12" fmla="*/ 12 w 20"/>
                <a:gd name="T13" fmla="*/ 9 h 10"/>
                <a:gd name="T14" fmla="*/ 10 w 20"/>
                <a:gd name="T15" fmla="*/ 9 h 10"/>
                <a:gd name="T16" fmla="*/ 8 w 20"/>
                <a:gd name="T17" fmla="*/ 10 h 10"/>
                <a:gd name="T18" fmla="*/ 0 w 20"/>
                <a:gd name="T19" fmla="*/ 10 h 10"/>
                <a:gd name="T20" fmla="*/ 0 w 20"/>
                <a:gd name="T21" fmla="*/ 6 h 10"/>
                <a:gd name="T22" fmla="*/ 1 w 20"/>
                <a:gd name="T23" fmla="*/ 3 h 10"/>
                <a:gd name="T24" fmla="*/ 5 w 20"/>
                <a:gd name="T25" fmla="*/ 1 h 10"/>
                <a:gd name="T26" fmla="*/ 12 w 20"/>
                <a:gd name="T27" fmla="*/ 0 h 10"/>
                <a:gd name="T28" fmla="*/ 15 w 20"/>
                <a:gd name="T29" fmla="*/ 1 h 10"/>
                <a:gd name="T30" fmla="*/ 17 w 20"/>
                <a:gd name="T31" fmla="*/ 2 h 10"/>
                <a:gd name="T32" fmla="*/ 18 w 20"/>
                <a:gd name="T33" fmla="*/ 3 h 10"/>
                <a:gd name="T34" fmla="*/ 20 w 20"/>
                <a:gd name="T35" fmla="*/ 4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0" h="10">
                  <a:moveTo>
                    <a:pt x="20" y="4"/>
                  </a:moveTo>
                  <a:lnTo>
                    <a:pt x="20" y="5"/>
                  </a:lnTo>
                  <a:lnTo>
                    <a:pt x="19" y="6"/>
                  </a:lnTo>
                  <a:lnTo>
                    <a:pt x="18" y="7"/>
                  </a:lnTo>
                  <a:lnTo>
                    <a:pt x="17" y="8"/>
                  </a:lnTo>
                  <a:lnTo>
                    <a:pt x="14" y="9"/>
                  </a:lnTo>
                  <a:lnTo>
                    <a:pt x="12" y="9"/>
                  </a:lnTo>
                  <a:lnTo>
                    <a:pt x="10" y="9"/>
                  </a:lnTo>
                  <a:lnTo>
                    <a:pt x="8" y="1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1" y="3"/>
                  </a:lnTo>
                  <a:lnTo>
                    <a:pt x="5" y="1"/>
                  </a:lnTo>
                  <a:lnTo>
                    <a:pt x="12" y="0"/>
                  </a:lnTo>
                  <a:lnTo>
                    <a:pt x="15" y="1"/>
                  </a:lnTo>
                  <a:lnTo>
                    <a:pt x="17" y="2"/>
                  </a:lnTo>
                  <a:lnTo>
                    <a:pt x="18" y="3"/>
                  </a:lnTo>
                  <a:lnTo>
                    <a:pt x="20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7"/>
            <p:cNvSpPr>
              <a:spLocks/>
            </p:cNvSpPr>
            <p:nvPr/>
          </p:nvSpPr>
          <p:spPr bwMode="auto">
            <a:xfrm>
              <a:off x="1615242" y="2020093"/>
              <a:ext cx="33338" cy="20637"/>
            </a:xfrm>
            <a:custGeom>
              <a:avLst/>
              <a:gdLst>
                <a:gd name="T0" fmla="*/ 20 w 21"/>
                <a:gd name="T1" fmla="*/ 6 h 13"/>
                <a:gd name="T2" fmla="*/ 21 w 21"/>
                <a:gd name="T3" fmla="*/ 7 h 13"/>
                <a:gd name="T4" fmla="*/ 20 w 21"/>
                <a:gd name="T5" fmla="*/ 8 h 13"/>
                <a:gd name="T6" fmla="*/ 19 w 21"/>
                <a:gd name="T7" fmla="*/ 9 h 13"/>
                <a:gd name="T8" fmla="*/ 17 w 21"/>
                <a:gd name="T9" fmla="*/ 10 h 13"/>
                <a:gd name="T10" fmla="*/ 15 w 21"/>
                <a:gd name="T11" fmla="*/ 11 h 13"/>
                <a:gd name="T12" fmla="*/ 13 w 21"/>
                <a:gd name="T13" fmla="*/ 12 h 13"/>
                <a:gd name="T14" fmla="*/ 10 w 21"/>
                <a:gd name="T15" fmla="*/ 12 h 13"/>
                <a:gd name="T16" fmla="*/ 8 w 21"/>
                <a:gd name="T17" fmla="*/ 13 h 13"/>
                <a:gd name="T18" fmla="*/ 0 w 21"/>
                <a:gd name="T19" fmla="*/ 13 h 13"/>
                <a:gd name="T20" fmla="*/ 0 w 21"/>
                <a:gd name="T21" fmla="*/ 10 h 13"/>
                <a:gd name="T22" fmla="*/ 0 w 21"/>
                <a:gd name="T23" fmla="*/ 8 h 13"/>
                <a:gd name="T24" fmla="*/ 0 w 21"/>
                <a:gd name="T25" fmla="*/ 6 h 13"/>
                <a:gd name="T26" fmla="*/ 1 w 21"/>
                <a:gd name="T27" fmla="*/ 4 h 13"/>
                <a:gd name="T28" fmla="*/ 2 w 21"/>
                <a:gd name="T29" fmla="*/ 3 h 13"/>
                <a:gd name="T30" fmla="*/ 5 w 21"/>
                <a:gd name="T31" fmla="*/ 1 h 13"/>
                <a:gd name="T32" fmla="*/ 8 w 21"/>
                <a:gd name="T33" fmla="*/ 1 h 13"/>
                <a:gd name="T34" fmla="*/ 12 w 21"/>
                <a:gd name="T35" fmla="*/ 0 h 13"/>
                <a:gd name="T36" fmla="*/ 15 w 21"/>
                <a:gd name="T37" fmla="*/ 1 h 13"/>
                <a:gd name="T38" fmla="*/ 17 w 21"/>
                <a:gd name="T39" fmla="*/ 2 h 13"/>
                <a:gd name="T40" fmla="*/ 19 w 21"/>
                <a:gd name="T41" fmla="*/ 4 h 13"/>
                <a:gd name="T42" fmla="*/ 20 w 21"/>
                <a:gd name="T43" fmla="*/ 6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3">
                  <a:moveTo>
                    <a:pt x="20" y="6"/>
                  </a:moveTo>
                  <a:lnTo>
                    <a:pt x="21" y="7"/>
                  </a:lnTo>
                  <a:lnTo>
                    <a:pt x="20" y="8"/>
                  </a:lnTo>
                  <a:lnTo>
                    <a:pt x="19" y="9"/>
                  </a:lnTo>
                  <a:lnTo>
                    <a:pt x="17" y="10"/>
                  </a:lnTo>
                  <a:lnTo>
                    <a:pt x="15" y="11"/>
                  </a:lnTo>
                  <a:lnTo>
                    <a:pt x="13" y="12"/>
                  </a:lnTo>
                  <a:lnTo>
                    <a:pt x="10" y="12"/>
                  </a:lnTo>
                  <a:lnTo>
                    <a:pt x="8" y="13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8"/>
                  </a:lnTo>
                  <a:lnTo>
                    <a:pt x="0" y="6"/>
                  </a:lnTo>
                  <a:lnTo>
                    <a:pt x="1" y="4"/>
                  </a:lnTo>
                  <a:lnTo>
                    <a:pt x="2" y="3"/>
                  </a:lnTo>
                  <a:lnTo>
                    <a:pt x="5" y="1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5" y="1"/>
                  </a:lnTo>
                  <a:lnTo>
                    <a:pt x="17" y="2"/>
                  </a:lnTo>
                  <a:lnTo>
                    <a:pt x="19" y="4"/>
                  </a:lnTo>
                  <a:lnTo>
                    <a:pt x="20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1615242" y="2051843"/>
              <a:ext cx="33338" cy="23812"/>
            </a:xfrm>
            <a:custGeom>
              <a:avLst/>
              <a:gdLst>
                <a:gd name="T0" fmla="*/ 20 w 21"/>
                <a:gd name="T1" fmla="*/ 7 h 15"/>
                <a:gd name="T2" fmla="*/ 21 w 21"/>
                <a:gd name="T3" fmla="*/ 9 h 15"/>
                <a:gd name="T4" fmla="*/ 20 w 21"/>
                <a:gd name="T5" fmla="*/ 10 h 15"/>
                <a:gd name="T6" fmla="*/ 19 w 21"/>
                <a:gd name="T7" fmla="*/ 12 h 15"/>
                <a:gd name="T8" fmla="*/ 17 w 21"/>
                <a:gd name="T9" fmla="*/ 13 h 15"/>
                <a:gd name="T10" fmla="*/ 15 w 21"/>
                <a:gd name="T11" fmla="*/ 14 h 15"/>
                <a:gd name="T12" fmla="*/ 13 w 21"/>
                <a:gd name="T13" fmla="*/ 15 h 15"/>
                <a:gd name="T14" fmla="*/ 10 w 21"/>
                <a:gd name="T15" fmla="*/ 15 h 15"/>
                <a:gd name="T16" fmla="*/ 8 w 21"/>
                <a:gd name="T17" fmla="*/ 15 h 15"/>
                <a:gd name="T18" fmla="*/ 0 w 21"/>
                <a:gd name="T19" fmla="*/ 15 h 15"/>
                <a:gd name="T20" fmla="*/ 0 w 21"/>
                <a:gd name="T21" fmla="*/ 13 h 15"/>
                <a:gd name="T22" fmla="*/ 0 w 21"/>
                <a:gd name="T23" fmla="*/ 10 h 15"/>
                <a:gd name="T24" fmla="*/ 0 w 21"/>
                <a:gd name="T25" fmla="*/ 7 h 15"/>
                <a:gd name="T26" fmla="*/ 1 w 21"/>
                <a:gd name="T27" fmla="*/ 5 h 15"/>
                <a:gd name="T28" fmla="*/ 2 w 21"/>
                <a:gd name="T29" fmla="*/ 3 h 15"/>
                <a:gd name="T30" fmla="*/ 5 w 21"/>
                <a:gd name="T31" fmla="*/ 1 h 15"/>
                <a:gd name="T32" fmla="*/ 8 w 21"/>
                <a:gd name="T33" fmla="*/ 0 h 15"/>
                <a:gd name="T34" fmla="*/ 12 w 21"/>
                <a:gd name="T35" fmla="*/ 0 h 15"/>
                <a:gd name="T36" fmla="*/ 16 w 21"/>
                <a:gd name="T37" fmla="*/ 0 h 15"/>
                <a:gd name="T38" fmla="*/ 18 w 21"/>
                <a:gd name="T39" fmla="*/ 2 h 15"/>
                <a:gd name="T40" fmla="*/ 19 w 21"/>
                <a:gd name="T41" fmla="*/ 5 h 15"/>
                <a:gd name="T42" fmla="*/ 20 w 21"/>
                <a:gd name="T43" fmla="*/ 7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5">
                  <a:moveTo>
                    <a:pt x="20" y="7"/>
                  </a:moveTo>
                  <a:lnTo>
                    <a:pt x="21" y="9"/>
                  </a:lnTo>
                  <a:lnTo>
                    <a:pt x="20" y="10"/>
                  </a:lnTo>
                  <a:lnTo>
                    <a:pt x="19" y="12"/>
                  </a:lnTo>
                  <a:lnTo>
                    <a:pt x="17" y="13"/>
                  </a:lnTo>
                  <a:lnTo>
                    <a:pt x="15" y="14"/>
                  </a:lnTo>
                  <a:lnTo>
                    <a:pt x="13" y="15"/>
                  </a:lnTo>
                  <a:lnTo>
                    <a:pt x="10" y="15"/>
                  </a:lnTo>
                  <a:lnTo>
                    <a:pt x="8" y="15"/>
                  </a:lnTo>
                  <a:lnTo>
                    <a:pt x="0" y="15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5"/>
                  </a:lnTo>
                  <a:lnTo>
                    <a:pt x="2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8" y="2"/>
                  </a:lnTo>
                  <a:lnTo>
                    <a:pt x="19" y="5"/>
                  </a:lnTo>
                  <a:lnTo>
                    <a:pt x="20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9"/>
            <p:cNvSpPr>
              <a:spLocks/>
            </p:cNvSpPr>
            <p:nvPr/>
          </p:nvSpPr>
          <p:spPr bwMode="auto">
            <a:xfrm>
              <a:off x="1615242" y="2088356"/>
              <a:ext cx="33338" cy="25400"/>
            </a:xfrm>
            <a:custGeom>
              <a:avLst/>
              <a:gdLst>
                <a:gd name="T0" fmla="*/ 21 w 21"/>
                <a:gd name="T1" fmla="*/ 7 h 16"/>
                <a:gd name="T2" fmla="*/ 21 w 21"/>
                <a:gd name="T3" fmla="*/ 9 h 16"/>
                <a:gd name="T4" fmla="*/ 20 w 21"/>
                <a:gd name="T5" fmla="*/ 11 h 16"/>
                <a:gd name="T6" fmla="*/ 19 w 21"/>
                <a:gd name="T7" fmla="*/ 12 h 16"/>
                <a:gd name="T8" fmla="*/ 17 w 21"/>
                <a:gd name="T9" fmla="*/ 13 h 16"/>
                <a:gd name="T10" fmla="*/ 15 w 21"/>
                <a:gd name="T11" fmla="*/ 14 h 16"/>
                <a:gd name="T12" fmla="*/ 13 w 21"/>
                <a:gd name="T13" fmla="*/ 15 h 16"/>
                <a:gd name="T14" fmla="*/ 10 w 21"/>
                <a:gd name="T15" fmla="*/ 16 h 16"/>
                <a:gd name="T16" fmla="*/ 8 w 21"/>
                <a:gd name="T17" fmla="*/ 16 h 16"/>
                <a:gd name="T18" fmla="*/ 0 w 21"/>
                <a:gd name="T19" fmla="*/ 16 h 16"/>
                <a:gd name="T20" fmla="*/ 0 w 21"/>
                <a:gd name="T21" fmla="*/ 13 h 16"/>
                <a:gd name="T22" fmla="*/ 0 w 21"/>
                <a:gd name="T23" fmla="*/ 10 h 16"/>
                <a:gd name="T24" fmla="*/ 0 w 21"/>
                <a:gd name="T25" fmla="*/ 7 h 16"/>
                <a:gd name="T26" fmla="*/ 1 w 21"/>
                <a:gd name="T27" fmla="*/ 5 h 16"/>
                <a:gd name="T28" fmla="*/ 2 w 21"/>
                <a:gd name="T29" fmla="*/ 3 h 16"/>
                <a:gd name="T30" fmla="*/ 5 w 21"/>
                <a:gd name="T31" fmla="*/ 1 h 16"/>
                <a:gd name="T32" fmla="*/ 8 w 21"/>
                <a:gd name="T33" fmla="*/ 0 h 16"/>
                <a:gd name="T34" fmla="*/ 12 w 21"/>
                <a:gd name="T35" fmla="*/ 0 h 16"/>
                <a:gd name="T36" fmla="*/ 16 w 21"/>
                <a:gd name="T37" fmla="*/ 0 h 16"/>
                <a:gd name="T38" fmla="*/ 18 w 21"/>
                <a:gd name="T39" fmla="*/ 2 h 16"/>
                <a:gd name="T40" fmla="*/ 19 w 21"/>
                <a:gd name="T41" fmla="*/ 5 h 16"/>
                <a:gd name="T42" fmla="*/ 21 w 21"/>
                <a:gd name="T43" fmla="*/ 7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6">
                  <a:moveTo>
                    <a:pt x="21" y="7"/>
                  </a:moveTo>
                  <a:lnTo>
                    <a:pt x="21" y="9"/>
                  </a:lnTo>
                  <a:lnTo>
                    <a:pt x="20" y="11"/>
                  </a:lnTo>
                  <a:lnTo>
                    <a:pt x="19" y="12"/>
                  </a:lnTo>
                  <a:lnTo>
                    <a:pt x="17" y="13"/>
                  </a:lnTo>
                  <a:lnTo>
                    <a:pt x="15" y="14"/>
                  </a:lnTo>
                  <a:lnTo>
                    <a:pt x="13" y="15"/>
                  </a:lnTo>
                  <a:lnTo>
                    <a:pt x="10" y="16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5"/>
                  </a:lnTo>
                  <a:lnTo>
                    <a:pt x="2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8" y="2"/>
                  </a:lnTo>
                  <a:lnTo>
                    <a:pt x="19" y="5"/>
                  </a:lnTo>
                  <a:lnTo>
                    <a:pt x="21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0"/>
            <p:cNvSpPr>
              <a:spLocks/>
            </p:cNvSpPr>
            <p:nvPr/>
          </p:nvSpPr>
          <p:spPr bwMode="auto">
            <a:xfrm>
              <a:off x="1615242" y="2121693"/>
              <a:ext cx="33338" cy="26987"/>
            </a:xfrm>
            <a:custGeom>
              <a:avLst/>
              <a:gdLst>
                <a:gd name="T0" fmla="*/ 21 w 21"/>
                <a:gd name="T1" fmla="*/ 8 h 17"/>
                <a:gd name="T2" fmla="*/ 21 w 21"/>
                <a:gd name="T3" fmla="*/ 10 h 17"/>
                <a:gd name="T4" fmla="*/ 20 w 21"/>
                <a:gd name="T5" fmla="*/ 11 h 17"/>
                <a:gd name="T6" fmla="*/ 19 w 21"/>
                <a:gd name="T7" fmla="*/ 13 h 17"/>
                <a:gd name="T8" fmla="*/ 17 w 21"/>
                <a:gd name="T9" fmla="*/ 14 h 17"/>
                <a:gd name="T10" fmla="*/ 15 w 21"/>
                <a:gd name="T11" fmla="*/ 15 h 17"/>
                <a:gd name="T12" fmla="*/ 13 w 21"/>
                <a:gd name="T13" fmla="*/ 16 h 17"/>
                <a:gd name="T14" fmla="*/ 10 w 21"/>
                <a:gd name="T15" fmla="*/ 17 h 17"/>
                <a:gd name="T16" fmla="*/ 8 w 21"/>
                <a:gd name="T17" fmla="*/ 17 h 17"/>
                <a:gd name="T18" fmla="*/ 0 w 21"/>
                <a:gd name="T19" fmla="*/ 17 h 17"/>
                <a:gd name="T20" fmla="*/ 0 w 21"/>
                <a:gd name="T21" fmla="*/ 14 h 17"/>
                <a:gd name="T22" fmla="*/ 0 w 21"/>
                <a:gd name="T23" fmla="*/ 11 h 17"/>
                <a:gd name="T24" fmla="*/ 0 w 21"/>
                <a:gd name="T25" fmla="*/ 8 h 17"/>
                <a:gd name="T26" fmla="*/ 1 w 21"/>
                <a:gd name="T27" fmla="*/ 5 h 17"/>
                <a:gd name="T28" fmla="*/ 2 w 21"/>
                <a:gd name="T29" fmla="*/ 3 h 17"/>
                <a:gd name="T30" fmla="*/ 5 w 21"/>
                <a:gd name="T31" fmla="*/ 1 h 17"/>
                <a:gd name="T32" fmla="*/ 8 w 21"/>
                <a:gd name="T33" fmla="*/ 0 h 17"/>
                <a:gd name="T34" fmla="*/ 12 w 21"/>
                <a:gd name="T35" fmla="*/ 0 h 17"/>
                <a:gd name="T36" fmla="*/ 16 w 21"/>
                <a:gd name="T37" fmla="*/ 0 h 17"/>
                <a:gd name="T38" fmla="*/ 18 w 21"/>
                <a:gd name="T39" fmla="*/ 3 h 17"/>
                <a:gd name="T40" fmla="*/ 19 w 21"/>
                <a:gd name="T41" fmla="*/ 5 h 17"/>
                <a:gd name="T42" fmla="*/ 21 w 21"/>
                <a:gd name="T43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7">
                  <a:moveTo>
                    <a:pt x="21" y="8"/>
                  </a:moveTo>
                  <a:lnTo>
                    <a:pt x="21" y="10"/>
                  </a:lnTo>
                  <a:lnTo>
                    <a:pt x="20" y="11"/>
                  </a:lnTo>
                  <a:lnTo>
                    <a:pt x="19" y="13"/>
                  </a:lnTo>
                  <a:lnTo>
                    <a:pt x="17" y="14"/>
                  </a:lnTo>
                  <a:lnTo>
                    <a:pt x="15" y="15"/>
                  </a:lnTo>
                  <a:lnTo>
                    <a:pt x="13" y="16"/>
                  </a:lnTo>
                  <a:lnTo>
                    <a:pt x="10" y="17"/>
                  </a:lnTo>
                  <a:lnTo>
                    <a:pt x="8" y="17"/>
                  </a:lnTo>
                  <a:lnTo>
                    <a:pt x="0" y="17"/>
                  </a:lnTo>
                  <a:lnTo>
                    <a:pt x="0" y="14"/>
                  </a:lnTo>
                  <a:lnTo>
                    <a:pt x="0" y="11"/>
                  </a:lnTo>
                  <a:lnTo>
                    <a:pt x="0" y="8"/>
                  </a:lnTo>
                  <a:lnTo>
                    <a:pt x="1" y="5"/>
                  </a:lnTo>
                  <a:lnTo>
                    <a:pt x="2" y="3"/>
                  </a:lnTo>
                  <a:lnTo>
                    <a:pt x="5" y="1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8" y="3"/>
                  </a:lnTo>
                  <a:lnTo>
                    <a:pt x="19" y="5"/>
                  </a:lnTo>
                  <a:lnTo>
                    <a:pt x="21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1"/>
            <p:cNvSpPr>
              <a:spLocks/>
            </p:cNvSpPr>
            <p:nvPr/>
          </p:nvSpPr>
          <p:spPr bwMode="auto">
            <a:xfrm>
              <a:off x="1615242" y="2158206"/>
              <a:ext cx="33338" cy="26987"/>
            </a:xfrm>
            <a:custGeom>
              <a:avLst/>
              <a:gdLst>
                <a:gd name="T0" fmla="*/ 21 w 21"/>
                <a:gd name="T1" fmla="*/ 8 h 17"/>
                <a:gd name="T2" fmla="*/ 21 w 21"/>
                <a:gd name="T3" fmla="*/ 10 h 17"/>
                <a:gd name="T4" fmla="*/ 20 w 21"/>
                <a:gd name="T5" fmla="*/ 11 h 17"/>
                <a:gd name="T6" fmla="*/ 19 w 21"/>
                <a:gd name="T7" fmla="*/ 13 h 17"/>
                <a:gd name="T8" fmla="*/ 17 w 21"/>
                <a:gd name="T9" fmla="*/ 14 h 17"/>
                <a:gd name="T10" fmla="*/ 15 w 21"/>
                <a:gd name="T11" fmla="*/ 15 h 17"/>
                <a:gd name="T12" fmla="*/ 13 w 21"/>
                <a:gd name="T13" fmla="*/ 16 h 17"/>
                <a:gd name="T14" fmla="*/ 10 w 21"/>
                <a:gd name="T15" fmla="*/ 17 h 17"/>
                <a:gd name="T16" fmla="*/ 8 w 21"/>
                <a:gd name="T17" fmla="*/ 17 h 17"/>
                <a:gd name="T18" fmla="*/ 0 w 21"/>
                <a:gd name="T19" fmla="*/ 17 h 17"/>
                <a:gd name="T20" fmla="*/ 0 w 21"/>
                <a:gd name="T21" fmla="*/ 14 h 17"/>
                <a:gd name="T22" fmla="*/ 0 w 21"/>
                <a:gd name="T23" fmla="*/ 11 h 17"/>
                <a:gd name="T24" fmla="*/ 0 w 21"/>
                <a:gd name="T25" fmla="*/ 8 h 17"/>
                <a:gd name="T26" fmla="*/ 1 w 21"/>
                <a:gd name="T27" fmla="*/ 5 h 17"/>
                <a:gd name="T28" fmla="*/ 2 w 21"/>
                <a:gd name="T29" fmla="*/ 3 h 17"/>
                <a:gd name="T30" fmla="*/ 5 w 21"/>
                <a:gd name="T31" fmla="*/ 2 h 17"/>
                <a:gd name="T32" fmla="*/ 8 w 21"/>
                <a:gd name="T33" fmla="*/ 0 h 17"/>
                <a:gd name="T34" fmla="*/ 12 w 21"/>
                <a:gd name="T35" fmla="*/ 0 h 17"/>
                <a:gd name="T36" fmla="*/ 16 w 21"/>
                <a:gd name="T37" fmla="*/ 0 h 17"/>
                <a:gd name="T38" fmla="*/ 18 w 21"/>
                <a:gd name="T39" fmla="*/ 3 h 17"/>
                <a:gd name="T40" fmla="*/ 19 w 21"/>
                <a:gd name="T41" fmla="*/ 5 h 17"/>
                <a:gd name="T42" fmla="*/ 21 w 21"/>
                <a:gd name="T43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7">
                  <a:moveTo>
                    <a:pt x="21" y="8"/>
                  </a:moveTo>
                  <a:lnTo>
                    <a:pt x="21" y="10"/>
                  </a:lnTo>
                  <a:lnTo>
                    <a:pt x="20" y="11"/>
                  </a:lnTo>
                  <a:lnTo>
                    <a:pt x="19" y="13"/>
                  </a:lnTo>
                  <a:lnTo>
                    <a:pt x="17" y="14"/>
                  </a:lnTo>
                  <a:lnTo>
                    <a:pt x="15" y="15"/>
                  </a:lnTo>
                  <a:lnTo>
                    <a:pt x="13" y="16"/>
                  </a:lnTo>
                  <a:lnTo>
                    <a:pt x="10" y="17"/>
                  </a:lnTo>
                  <a:lnTo>
                    <a:pt x="8" y="17"/>
                  </a:lnTo>
                  <a:lnTo>
                    <a:pt x="0" y="17"/>
                  </a:lnTo>
                  <a:lnTo>
                    <a:pt x="0" y="14"/>
                  </a:lnTo>
                  <a:lnTo>
                    <a:pt x="0" y="11"/>
                  </a:lnTo>
                  <a:lnTo>
                    <a:pt x="0" y="8"/>
                  </a:lnTo>
                  <a:lnTo>
                    <a:pt x="1" y="5"/>
                  </a:lnTo>
                  <a:lnTo>
                    <a:pt x="2" y="3"/>
                  </a:lnTo>
                  <a:lnTo>
                    <a:pt x="5" y="2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8" y="3"/>
                  </a:lnTo>
                  <a:lnTo>
                    <a:pt x="19" y="5"/>
                  </a:lnTo>
                  <a:lnTo>
                    <a:pt x="21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1" name="Group 34"/>
          <p:cNvGrpSpPr>
            <a:grpSpLocks noChangeAspect="1"/>
          </p:cNvGrpSpPr>
          <p:nvPr/>
        </p:nvGrpSpPr>
        <p:grpSpPr bwMode="auto">
          <a:xfrm>
            <a:off x="5580112" y="4293096"/>
            <a:ext cx="1352550" cy="1079500"/>
            <a:chOff x="3897" y="2809"/>
            <a:chExt cx="852" cy="680"/>
          </a:xfrm>
        </p:grpSpPr>
        <p:sp>
          <p:nvSpPr>
            <p:cNvPr id="42" name="AutoShape 33"/>
            <p:cNvSpPr>
              <a:spLocks noChangeAspect="1" noChangeArrowheads="1" noTextEdit="1"/>
            </p:cNvSpPr>
            <p:nvPr/>
          </p:nvSpPr>
          <p:spPr bwMode="auto">
            <a:xfrm>
              <a:off x="3897" y="2809"/>
              <a:ext cx="852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6"/>
            <p:cNvSpPr>
              <a:spLocks/>
            </p:cNvSpPr>
            <p:nvPr/>
          </p:nvSpPr>
          <p:spPr bwMode="auto">
            <a:xfrm>
              <a:off x="4153" y="3079"/>
              <a:ext cx="186" cy="187"/>
            </a:xfrm>
            <a:custGeom>
              <a:avLst/>
              <a:gdLst>
                <a:gd name="T0" fmla="*/ 0 w 186"/>
                <a:gd name="T1" fmla="*/ 30 h 187"/>
                <a:gd name="T2" fmla="*/ 8 w 186"/>
                <a:gd name="T3" fmla="*/ 33 h 187"/>
                <a:gd name="T4" fmla="*/ 13 w 186"/>
                <a:gd name="T5" fmla="*/ 34 h 187"/>
                <a:gd name="T6" fmla="*/ 20 w 186"/>
                <a:gd name="T7" fmla="*/ 37 h 187"/>
                <a:gd name="T8" fmla="*/ 30 w 186"/>
                <a:gd name="T9" fmla="*/ 41 h 187"/>
                <a:gd name="T10" fmla="*/ 42 w 186"/>
                <a:gd name="T11" fmla="*/ 46 h 187"/>
                <a:gd name="T12" fmla="*/ 54 w 186"/>
                <a:gd name="T13" fmla="*/ 53 h 187"/>
                <a:gd name="T14" fmla="*/ 66 w 186"/>
                <a:gd name="T15" fmla="*/ 61 h 187"/>
                <a:gd name="T16" fmla="*/ 78 w 186"/>
                <a:gd name="T17" fmla="*/ 70 h 187"/>
                <a:gd name="T18" fmla="*/ 91 w 186"/>
                <a:gd name="T19" fmla="*/ 85 h 187"/>
                <a:gd name="T20" fmla="*/ 99 w 186"/>
                <a:gd name="T21" fmla="*/ 106 h 187"/>
                <a:gd name="T22" fmla="*/ 97 w 186"/>
                <a:gd name="T23" fmla="*/ 129 h 187"/>
                <a:gd name="T24" fmla="*/ 84 w 186"/>
                <a:gd name="T25" fmla="*/ 153 h 187"/>
                <a:gd name="T26" fmla="*/ 71 w 186"/>
                <a:gd name="T27" fmla="*/ 169 h 187"/>
                <a:gd name="T28" fmla="*/ 77 w 186"/>
                <a:gd name="T29" fmla="*/ 171 h 187"/>
                <a:gd name="T30" fmla="*/ 82 w 186"/>
                <a:gd name="T31" fmla="*/ 173 h 187"/>
                <a:gd name="T32" fmla="*/ 92 w 186"/>
                <a:gd name="T33" fmla="*/ 176 h 187"/>
                <a:gd name="T34" fmla="*/ 104 w 186"/>
                <a:gd name="T35" fmla="*/ 179 h 187"/>
                <a:gd name="T36" fmla="*/ 118 w 186"/>
                <a:gd name="T37" fmla="*/ 182 h 187"/>
                <a:gd name="T38" fmla="*/ 133 w 186"/>
                <a:gd name="T39" fmla="*/ 185 h 187"/>
                <a:gd name="T40" fmla="*/ 149 w 186"/>
                <a:gd name="T41" fmla="*/ 187 h 187"/>
                <a:gd name="T42" fmla="*/ 163 w 186"/>
                <a:gd name="T43" fmla="*/ 186 h 187"/>
                <a:gd name="T44" fmla="*/ 170 w 186"/>
                <a:gd name="T45" fmla="*/ 185 h 187"/>
                <a:gd name="T46" fmla="*/ 173 w 186"/>
                <a:gd name="T47" fmla="*/ 184 h 187"/>
                <a:gd name="T48" fmla="*/ 176 w 186"/>
                <a:gd name="T49" fmla="*/ 179 h 187"/>
                <a:gd name="T50" fmla="*/ 177 w 186"/>
                <a:gd name="T51" fmla="*/ 176 h 187"/>
                <a:gd name="T52" fmla="*/ 177 w 186"/>
                <a:gd name="T53" fmla="*/ 175 h 187"/>
                <a:gd name="T54" fmla="*/ 176 w 186"/>
                <a:gd name="T55" fmla="*/ 174 h 187"/>
                <a:gd name="T56" fmla="*/ 174 w 186"/>
                <a:gd name="T57" fmla="*/ 171 h 187"/>
                <a:gd name="T58" fmla="*/ 174 w 186"/>
                <a:gd name="T59" fmla="*/ 166 h 187"/>
                <a:gd name="T60" fmla="*/ 179 w 186"/>
                <a:gd name="T61" fmla="*/ 157 h 187"/>
                <a:gd name="T62" fmla="*/ 183 w 186"/>
                <a:gd name="T63" fmla="*/ 143 h 187"/>
                <a:gd name="T64" fmla="*/ 186 w 186"/>
                <a:gd name="T65" fmla="*/ 126 h 187"/>
                <a:gd name="T66" fmla="*/ 186 w 186"/>
                <a:gd name="T67" fmla="*/ 107 h 187"/>
                <a:gd name="T68" fmla="*/ 181 w 186"/>
                <a:gd name="T69" fmla="*/ 86 h 187"/>
                <a:gd name="T70" fmla="*/ 170 w 186"/>
                <a:gd name="T71" fmla="*/ 64 h 187"/>
                <a:gd name="T72" fmla="*/ 150 w 186"/>
                <a:gd name="T73" fmla="*/ 43 h 187"/>
                <a:gd name="T74" fmla="*/ 133 w 186"/>
                <a:gd name="T75" fmla="*/ 31 h 187"/>
                <a:gd name="T76" fmla="*/ 125 w 186"/>
                <a:gd name="T77" fmla="*/ 26 h 187"/>
                <a:gd name="T78" fmla="*/ 117 w 186"/>
                <a:gd name="T79" fmla="*/ 22 h 187"/>
                <a:gd name="T80" fmla="*/ 108 w 186"/>
                <a:gd name="T81" fmla="*/ 17 h 187"/>
                <a:gd name="T82" fmla="*/ 99 w 186"/>
                <a:gd name="T83" fmla="*/ 13 h 187"/>
                <a:gd name="T84" fmla="*/ 89 w 186"/>
                <a:gd name="T85" fmla="*/ 9 h 187"/>
                <a:gd name="T86" fmla="*/ 78 w 186"/>
                <a:gd name="T87" fmla="*/ 5 h 187"/>
                <a:gd name="T88" fmla="*/ 67 w 186"/>
                <a:gd name="T89" fmla="*/ 2 h 187"/>
                <a:gd name="T90" fmla="*/ 60 w 186"/>
                <a:gd name="T91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6" h="187">
                  <a:moveTo>
                    <a:pt x="58" y="0"/>
                  </a:moveTo>
                  <a:lnTo>
                    <a:pt x="0" y="30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10" y="33"/>
                  </a:lnTo>
                  <a:lnTo>
                    <a:pt x="13" y="34"/>
                  </a:lnTo>
                  <a:lnTo>
                    <a:pt x="16" y="35"/>
                  </a:lnTo>
                  <a:lnTo>
                    <a:pt x="20" y="37"/>
                  </a:lnTo>
                  <a:lnTo>
                    <a:pt x="25" y="39"/>
                  </a:lnTo>
                  <a:lnTo>
                    <a:pt x="30" y="41"/>
                  </a:lnTo>
                  <a:lnTo>
                    <a:pt x="36" y="43"/>
                  </a:lnTo>
                  <a:lnTo>
                    <a:pt x="42" y="46"/>
                  </a:lnTo>
                  <a:lnTo>
                    <a:pt x="48" y="49"/>
                  </a:lnTo>
                  <a:lnTo>
                    <a:pt x="54" y="53"/>
                  </a:lnTo>
                  <a:lnTo>
                    <a:pt x="60" y="57"/>
                  </a:lnTo>
                  <a:lnTo>
                    <a:pt x="66" y="61"/>
                  </a:lnTo>
                  <a:lnTo>
                    <a:pt x="72" y="65"/>
                  </a:lnTo>
                  <a:lnTo>
                    <a:pt x="78" y="70"/>
                  </a:lnTo>
                  <a:lnTo>
                    <a:pt x="83" y="75"/>
                  </a:lnTo>
                  <a:lnTo>
                    <a:pt x="91" y="85"/>
                  </a:lnTo>
                  <a:lnTo>
                    <a:pt x="96" y="95"/>
                  </a:lnTo>
                  <a:lnTo>
                    <a:pt x="99" y="106"/>
                  </a:lnTo>
                  <a:lnTo>
                    <a:pt x="99" y="117"/>
                  </a:lnTo>
                  <a:lnTo>
                    <a:pt x="97" y="129"/>
                  </a:lnTo>
                  <a:lnTo>
                    <a:pt x="92" y="141"/>
                  </a:lnTo>
                  <a:lnTo>
                    <a:pt x="84" y="153"/>
                  </a:lnTo>
                  <a:lnTo>
                    <a:pt x="74" y="166"/>
                  </a:lnTo>
                  <a:lnTo>
                    <a:pt x="71" y="169"/>
                  </a:lnTo>
                  <a:lnTo>
                    <a:pt x="76" y="171"/>
                  </a:lnTo>
                  <a:lnTo>
                    <a:pt x="77" y="171"/>
                  </a:lnTo>
                  <a:lnTo>
                    <a:pt x="79" y="172"/>
                  </a:lnTo>
                  <a:lnTo>
                    <a:pt x="82" y="173"/>
                  </a:lnTo>
                  <a:lnTo>
                    <a:pt x="87" y="174"/>
                  </a:lnTo>
                  <a:lnTo>
                    <a:pt x="92" y="176"/>
                  </a:lnTo>
                  <a:lnTo>
                    <a:pt x="98" y="178"/>
                  </a:lnTo>
                  <a:lnTo>
                    <a:pt x="104" y="179"/>
                  </a:lnTo>
                  <a:lnTo>
                    <a:pt x="111" y="181"/>
                  </a:lnTo>
                  <a:lnTo>
                    <a:pt x="118" y="182"/>
                  </a:lnTo>
                  <a:lnTo>
                    <a:pt x="126" y="184"/>
                  </a:lnTo>
                  <a:lnTo>
                    <a:pt x="133" y="185"/>
                  </a:lnTo>
                  <a:lnTo>
                    <a:pt x="141" y="186"/>
                  </a:lnTo>
                  <a:lnTo>
                    <a:pt x="149" y="187"/>
                  </a:lnTo>
                  <a:lnTo>
                    <a:pt x="156" y="187"/>
                  </a:lnTo>
                  <a:lnTo>
                    <a:pt x="163" y="186"/>
                  </a:lnTo>
                  <a:lnTo>
                    <a:pt x="170" y="185"/>
                  </a:lnTo>
                  <a:lnTo>
                    <a:pt x="170" y="185"/>
                  </a:lnTo>
                  <a:lnTo>
                    <a:pt x="171" y="185"/>
                  </a:lnTo>
                  <a:lnTo>
                    <a:pt x="173" y="184"/>
                  </a:lnTo>
                  <a:lnTo>
                    <a:pt x="174" y="182"/>
                  </a:lnTo>
                  <a:lnTo>
                    <a:pt x="176" y="179"/>
                  </a:lnTo>
                  <a:lnTo>
                    <a:pt x="177" y="176"/>
                  </a:lnTo>
                  <a:lnTo>
                    <a:pt x="177" y="176"/>
                  </a:lnTo>
                  <a:lnTo>
                    <a:pt x="177" y="176"/>
                  </a:lnTo>
                  <a:lnTo>
                    <a:pt x="177" y="175"/>
                  </a:lnTo>
                  <a:lnTo>
                    <a:pt x="177" y="175"/>
                  </a:lnTo>
                  <a:lnTo>
                    <a:pt x="176" y="174"/>
                  </a:lnTo>
                  <a:lnTo>
                    <a:pt x="176" y="172"/>
                  </a:lnTo>
                  <a:lnTo>
                    <a:pt x="174" y="171"/>
                  </a:lnTo>
                  <a:lnTo>
                    <a:pt x="172" y="170"/>
                  </a:lnTo>
                  <a:lnTo>
                    <a:pt x="174" y="166"/>
                  </a:lnTo>
                  <a:lnTo>
                    <a:pt x="176" y="162"/>
                  </a:lnTo>
                  <a:lnTo>
                    <a:pt x="179" y="157"/>
                  </a:lnTo>
                  <a:lnTo>
                    <a:pt x="181" y="150"/>
                  </a:lnTo>
                  <a:lnTo>
                    <a:pt x="183" y="143"/>
                  </a:lnTo>
                  <a:lnTo>
                    <a:pt x="185" y="135"/>
                  </a:lnTo>
                  <a:lnTo>
                    <a:pt x="186" y="126"/>
                  </a:lnTo>
                  <a:lnTo>
                    <a:pt x="186" y="117"/>
                  </a:lnTo>
                  <a:lnTo>
                    <a:pt x="186" y="107"/>
                  </a:lnTo>
                  <a:lnTo>
                    <a:pt x="184" y="97"/>
                  </a:lnTo>
                  <a:lnTo>
                    <a:pt x="181" y="86"/>
                  </a:lnTo>
                  <a:lnTo>
                    <a:pt x="176" y="75"/>
                  </a:lnTo>
                  <a:lnTo>
                    <a:pt x="170" y="64"/>
                  </a:lnTo>
                  <a:lnTo>
                    <a:pt x="161" y="54"/>
                  </a:lnTo>
                  <a:lnTo>
                    <a:pt x="150" y="43"/>
                  </a:lnTo>
                  <a:lnTo>
                    <a:pt x="137" y="33"/>
                  </a:lnTo>
                  <a:lnTo>
                    <a:pt x="133" y="31"/>
                  </a:lnTo>
                  <a:lnTo>
                    <a:pt x="129" y="28"/>
                  </a:lnTo>
                  <a:lnTo>
                    <a:pt x="125" y="26"/>
                  </a:lnTo>
                  <a:lnTo>
                    <a:pt x="121" y="24"/>
                  </a:lnTo>
                  <a:lnTo>
                    <a:pt x="117" y="22"/>
                  </a:lnTo>
                  <a:lnTo>
                    <a:pt x="113" y="19"/>
                  </a:lnTo>
                  <a:lnTo>
                    <a:pt x="108" y="17"/>
                  </a:lnTo>
                  <a:lnTo>
                    <a:pt x="103" y="15"/>
                  </a:lnTo>
                  <a:lnTo>
                    <a:pt x="99" y="13"/>
                  </a:lnTo>
                  <a:lnTo>
                    <a:pt x="94" y="11"/>
                  </a:lnTo>
                  <a:lnTo>
                    <a:pt x="89" y="9"/>
                  </a:lnTo>
                  <a:lnTo>
                    <a:pt x="84" y="7"/>
                  </a:lnTo>
                  <a:lnTo>
                    <a:pt x="78" y="5"/>
                  </a:lnTo>
                  <a:lnTo>
                    <a:pt x="73" y="3"/>
                  </a:lnTo>
                  <a:lnTo>
                    <a:pt x="67" y="2"/>
                  </a:lnTo>
                  <a:lnTo>
                    <a:pt x="62" y="0"/>
                  </a:lnTo>
                  <a:lnTo>
                    <a:pt x="60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7"/>
            <p:cNvSpPr>
              <a:spLocks/>
            </p:cNvSpPr>
            <p:nvPr/>
          </p:nvSpPr>
          <p:spPr bwMode="auto">
            <a:xfrm>
              <a:off x="4172" y="3086"/>
              <a:ext cx="159" cy="173"/>
            </a:xfrm>
            <a:custGeom>
              <a:avLst/>
              <a:gdLst>
                <a:gd name="T0" fmla="*/ 47 w 159"/>
                <a:gd name="T1" fmla="*/ 2 h 173"/>
                <a:gd name="T2" fmla="*/ 57 w 159"/>
                <a:gd name="T3" fmla="*/ 5 h 173"/>
                <a:gd name="T4" fmla="*/ 67 w 159"/>
                <a:gd name="T5" fmla="*/ 9 h 173"/>
                <a:gd name="T6" fmla="*/ 77 w 159"/>
                <a:gd name="T7" fmla="*/ 12 h 173"/>
                <a:gd name="T8" fmla="*/ 85 w 159"/>
                <a:gd name="T9" fmla="*/ 16 h 173"/>
                <a:gd name="T10" fmla="*/ 94 w 159"/>
                <a:gd name="T11" fmla="*/ 20 h 173"/>
                <a:gd name="T12" fmla="*/ 101 w 159"/>
                <a:gd name="T13" fmla="*/ 25 h 173"/>
                <a:gd name="T14" fmla="*/ 109 w 159"/>
                <a:gd name="T15" fmla="*/ 29 h 173"/>
                <a:gd name="T16" fmla="*/ 125 w 159"/>
                <a:gd name="T17" fmla="*/ 41 h 173"/>
                <a:gd name="T18" fmla="*/ 143 w 159"/>
                <a:gd name="T19" fmla="*/ 61 h 173"/>
                <a:gd name="T20" fmla="*/ 154 w 159"/>
                <a:gd name="T21" fmla="*/ 81 h 173"/>
                <a:gd name="T22" fmla="*/ 159 w 159"/>
                <a:gd name="T23" fmla="*/ 101 h 173"/>
                <a:gd name="T24" fmla="*/ 159 w 159"/>
                <a:gd name="T25" fmla="*/ 121 h 173"/>
                <a:gd name="T26" fmla="*/ 154 w 159"/>
                <a:gd name="T27" fmla="*/ 139 h 173"/>
                <a:gd name="T28" fmla="*/ 149 w 159"/>
                <a:gd name="T29" fmla="*/ 153 h 173"/>
                <a:gd name="T30" fmla="*/ 145 w 159"/>
                <a:gd name="T31" fmla="*/ 161 h 173"/>
                <a:gd name="T32" fmla="*/ 142 w 159"/>
                <a:gd name="T33" fmla="*/ 166 h 173"/>
                <a:gd name="T34" fmla="*/ 148 w 159"/>
                <a:gd name="T35" fmla="*/ 168 h 173"/>
                <a:gd name="T36" fmla="*/ 149 w 159"/>
                <a:gd name="T37" fmla="*/ 169 h 173"/>
                <a:gd name="T38" fmla="*/ 149 w 159"/>
                <a:gd name="T39" fmla="*/ 169 h 173"/>
                <a:gd name="T40" fmla="*/ 149 w 159"/>
                <a:gd name="T41" fmla="*/ 169 h 173"/>
                <a:gd name="T42" fmla="*/ 149 w 159"/>
                <a:gd name="T43" fmla="*/ 170 h 173"/>
                <a:gd name="T44" fmla="*/ 148 w 159"/>
                <a:gd name="T45" fmla="*/ 172 h 173"/>
                <a:gd name="T46" fmla="*/ 142 w 159"/>
                <a:gd name="T47" fmla="*/ 173 h 173"/>
                <a:gd name="T48" fmla="*/ 131 w 159"/>
                <a:gd name="T49" fmla="*/ 173 h 173"/>
                <a:gd name="T50" fmla="*/ 119 w 159"/>
                <a:gd name="T51" fmla="*/ 172 h 173"/>
                <a:gd name="T52" fmla="*/ 107 w 159"/>
                <a:gd name="T53" fmla="*/ 170 h 173"/>
                <a:gd name="T54" fmla="*/ 96 w 159"/>
                <a:gd name="T55" fmla="*/ 168 h 173"/>
                <a:gd name="T56" fmla="*/ 85 w 159"/>
                <a:gd name="T57" fmla="*/ 165 h 173"/>
                <a:gd name="T58" fmla="*/ 75 w 159"/>
                <a:gd name="T59" fmla="*/ 162 h 173"/>
                <a:gd name="T60" fmla="*/ 68 w 159"/>
                <a:gd name="T61" fmla="*/ 160 h 173"/>
                <a:gd name="T62" fmla="*/ 70 w 159"/>
                <a:gd name="T63" fmla="*/ 153 h 173"/>
                <a:gd name="T64" fmla="*/ 78 w 159"/>
                <a:gd name="T65" fmla="*/ 141 h 173"/>
                <a:gd name="T66" fmla="*/ 85 w 159"/>
                <a:gd name="T67" fmla="*/ 127 h 173"/>
                <a:gd name="T68" fmla="*/ 89 w 159"/>
                <a:gd name="T69" fmla="*/ 113 h 173"/>
                <a:gd name="T70" fmla="*/ 89 w 159"/>
                <a:gd name="T71" fmla="*/ 100 h 173"/>
                <a:gd name="T72" fmla="*/ 87 w 159"/>
                <a:gd name="T73" fmla="*/ 90 h 173"/>
                <a:gd name="T74" fmla="*/ 82 w 159"/>
                <a:gd name="T75" fmla="*/ 80 h 173"/>
                <a:gd name="T76" fmla="*/ 75 w 159"/>
                <a:gd name="T77" fmla="*/ 70 h 173"/>
                <a:gd name="T78" fmla="*/ 67 w 159"/>
                <a:gd name="T79" fmla="*/ 60 h 173"/>
                <a:gd name="T80" fmla="*/ 57 w 159"/>
                <a:gd name="T81" fmla="*/ 52 h 173"/>
                <a:gd name="T82" fmla="*/ 47 w 159"/>
                <a:gd name="T83" fmla="*/ 45 h 173"/>
                <a:gd name="T84" fmla="*/ 38 w 159"/>
                <a:gd name="T85" fmla="*/ 39 h 173"/>
                <a:gd name="T86" fmla="*/ 28 w 159"/>
                <a:gd name="T87" fmla="*/ 34 h 173"/>
                <a:gd name="T88" fmla="*/ 18 w 159"/>
                <a:gd name="T89" fmla="*/ 29 h 173"/>
                <a:gd name="T90" fmla="*/ 10 w 159"/>
                <a:gd name="T91" fmla="*/ 26 h 173"/>
                <a:gd name="T92" fmla="*/ 3 w 159"/>
                <a:gd name="T93" fmla="*/ 23 h 173"/>
                <a:gd name="T94" fmla="*/ 4 w 159"/>
                <a:gd name="T95" fmla="*/ 19 h 173"/>
                <a:gd name="T96" fmla="*/ 16 w 159"/>
                <a:gd name="T97" fmla="*/ 13 h 173"/>
                <a:gd name="T98" fmla="*/ 30 w 159"/>
                <a:gd name="T99" fmla="*/ 6 h 173"/>
                <a:gd name="T100" fmla="*/ 40 w 159"/>
                <a:gd name="T101" fmla="*/ 1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9" h="173">
                  <a:moveTo>
                    <a:pt x="42" y="0"/>
                  </a:moveTo>
                  <a:lnTo>
                    <a:pt x="47" y="2"/>
                  </a:lnTo>
                  <a:lnTo>
                    <a:pt x="52" y="3"/>
                  </a:lnTo>
                  <a:lnTo>
                    <a:pt x="57" y="5"/>
                  </a:lnTo>
                  <a:lnTo>
                    <a:pt x="62" y="7"/>
                  </a:lnTo>
                  <a:lnTo>
                    <a:pt x="67" y="9"/>
                  </a:lnTo>
                  <a:lnTo>
                    <a:pt x="72" y="11"/>
                  </a:lnTo>
                  <a:lnTo>
                    <a:pt x="77" y="12"/>
                  </a:lnTo>
                  <a:lnTo>
                    <a:pt x="81" y="14"/>
                  </a:lnTo>
                  <a:lnTo>
                    <a:pt x="85" y="16"/>
                  </a:lnTo>
                  <a:lnTo>
                    <a:pt x="89" y="18"/>
                  </a:lnTo>
                  <a:lnTo>
                    <a:pt x="94" y="20"/>
                  </a:lnTo>
                  <a:lnTo>
                    <a:pt x="98" y="23"/>
                  </a:lnTo>
                  <a:lnTo>
                    <a:pt x="101" y="25"/>
                  </a:lnTo>
                  <a:lnTo>
                    <a:pt x="105" y="27"/>
                  </a:lnTo>
                  <a:lnTo>
                    <a:pt x="109" y="29"/>
                  </a:lnTo>
                  <a:lnTo>
                    <a:pt x="112" y="32"/>
                  </a:lnTo>
                  <a:lnTo>
                    <a:pt x="125" y="41"/>
                  </a:lnTo>
                  <a:lnTo>
                    <a:pt x="135" y="51"/>
                  </a:lnTo>
                  <a:lnTo>
                    <a:pt x="143" y="61"/>
                  </a:lnTo>
                  <a:lnTo>
                    <a:pt x="149" y="71"/>
                  </a:lnTo>
                  <a:lnTo>
                    <a:pt x="154" y="81"/>
                  </a:lnTo>
                  <a:lnTo>
                    <a:pt x="157" y="91"/>
                  </a:lnTo>
                  <a:lnTo>
                    <a:pt x="159" y="101"/>
                  </a:lnTo>
                  <a:lnTo>
                    <a:pt x="159" y="110"/>
                  </a:lnTo>
                  <a:lnTo>
                    <a:pt x="159" y="121"/>
                  </a:lnTo>
                  <a:lnTo>
                    <a:pt x="157" y="130"/>
                  </a:lnTo>
                  <a:lnTo>
                    <a:pt x="154" y="139"/>
                  </a:lnTo>
                  <a:lnTo>
                    <a:pt x="152" y="146"/>
                  </a:lnTo>
                  <a:lnTo>
                    <a:pt x="149" y="153"/>
                  </a:lnTo>
                  <a:lnTo>
                    <a:pt x="147" y="158"/>
                  </a:lnTo>
                  <a:lnTo>
                    <a:pt x="145" y="161"/>
                  </a:lnTo>
                  <a:lnTo>
                    <a:pt x="144" y="163"/>
                  </a:lnTo>
                  <a:lnTo>
                    <a:pt x="142" y="166"/>
                  </a:lnTo>
                  <a:lnTo>
                    <a:pt x="146" y="168"/>
                  </a:lnTo>
                  <a:lnTo>
                    <a:pt x="148" y="168"/>
                  </a:lnTo>
                  <a:lnTo>
                    <a:pt x="148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9" y="169"/>
                  </a:lnTo>
                  <a:lnTo>
                    <a:pt x="149" y="170"/>
                  </a:lnTo>
                  <a:lnTo>
                    <a:pt x="148" y="171"/>
                  </a:lnTo>
                  <a:lnTo>
                    <a:pt x="148" y="172"/>
                  </a:lnTo>
                  <a:lnTo>
                    <a:pt x="147" y="172"/>
                  </a:lnTo>
                  <a:lnTo>
                    <a:pt x="142" y="173"/>
                  </a:lnTo>
                  <a:lnTo>
                    <a:pt x="137" y="173"/>
                  </a:lnTo>
                  <a:lnTo>
                    <a:pt x="131" y="173"/>
                  </a:lnTo>
                  <a:lnTo>
                    <a:pt x="125" y="173"/>
                  </a:lnTo>
                  <a:lnTo>
                    <a:pt x="119" y="172"/>
                  </a:lnTo>
                  <a:lnTo>
                    <a:pt x="113" y="171"/>
                  </a:lnTo>
                  <a:lnTo>
                    <a:pt x="107" y="170"/>
                  </a:lnTo>
                  <a:lnTo>
                    <a:pt x="102" y="169"/>
                  </a:lnTo>
                  <a:lnTo>
                    <a:pt x="96" y="168"/>
                  </a:lnTo>
                  <a:lnTo>
                    <a:pt x="90" y="167"/>
                  </a:lnTo>
                  <a:lnTo>
                    <a:pt x="85" y="165"/>
                  </a:lnTo>
                  <a:lnTo>
                    <a:pt x="80" y="164"/>
                  </a:lnTo>
                  <a:lnTo>
                    <a:pt x="75" y="162"/>
                  </a:lnTo>
                  <a:lnTo>
                    <a:pt x="71" y="161"/>
                  </a:lnTo>
                  <a:lnTo>
                    <a:pt x="68" y="160"/>
                  </a:lnTo>
                  <a:lnTo>
                    <a:pt x="65" y="159"/>
                  </a:lnTo>
                  <a:lnTo>
                    <a:pt x="70" y="153"/>
                  </a:lnTo>
                  <a:lnTo>
                    <a:pt x="74" y="147"/>
                  </a:lnTo>
                  <a:lnTo>
                    <a:pt x="78" y="141"/>
                  </a:lnTo>
                  <a:lnTo>
                    <a:pt x="82" y="134"/>
                  </a:lnTo>
                  <a:lnTo>
                    <a:pt x="85" y="127"/>
                  </a:lnTo>
                  <a:lnTo>
                    <a:pt x="87" y="120"/>
                  </a:lnTo>
                  <a:lnTo>
                    <a:pt x="89" y="113"/>
                  </a:lnTo>
                  <a:lnTo>
                    <a:pt x="89" y="105"/>
                  </a:lnTo>
                  <a:lnTo>
                    <a:pt x="89" y="100"/>
                  </a:lnTo>
                  <a:lnTo>
                    <a:pt x="88" y="95"/>
                  </a:lnTo>
                  <a:lnTo>
                    <a:pt x="87" y="90"/>
                  </a:lnTo>
                  <a:lnTo>
                    <a:pt x="85" y="85"/>
                  </a:lnTo>
                  <a:lnTo>
                    <a:pt x="82" y="80"/>
                  </a:lnTo>
                  <a:lnTo>
                    <a:pt x="79" y="75"/>
                  </a:lnTo>
                  <a:lnTo>
                    <a:pt x="75" y="70"/>
                  </a:lnTo>
                  <a:lnTo>
                    <a:pt x="71" y="65"/>
                  </a:lnTo>
                  <a:lnTo>
                    <a:pt x="67" y="60"/>
                  </a:lnTo>
                  <a:lnTo>
                    <a:pt x="62" y="56"/>
                  </a:lnTo>
                  <a:lnTo>
                    <a:pt x="57" y="52"/>
                  </a:lnTo>
                  <a:lnTo>
                    <a:pt x="53" y="49"/>
                  </a:lnTo>
                  <a:lnTo>
                    <a:pt x="47" y="45"/>
                  </a:lnTo>
                  <a:lnTo>
                    <a:pt x="43" y="42"/>
                  </a:lnTo>
                  <a:lnTo>
                    <a:pt x="38" y="39"/>
                  </a:lnTo>
                  <a:lnTo>
                    <a:pt x="33" y="36"/>
                  </a:lnTo>
                  <a:lnTo>
                    <a:pt x="28" y="34"/>
                  </a:lnTo>
                  <a:lnTo>
                    <a:pt x="23" y="31"/>
                  </a:lnTo>
                  <a:lnTo>
                    <a:pt x="18" y="29"/>
                  </a:lnTo>
                  <a:lnTo>
                    <a:pt x="14" y="28"/>
                  </a:lnTo>
                  <a:lnTo>
                    <a:pt x="10" y="26"/>
                  </a:lnTo>
                  <a:lnTo>
                    <a:pt x="6" y="24"/>
                  </a:lnTo>
                  <a:lnTo>
                    <a:pt x="3" y="23"/>
                  </a:lnTo>
                  <a:lnTo>
                    <a:pt x="0" y="22"/>
                  </a:lnTo>
                  <a:lnTo>
                    <a:pt x="4" y="19"/>
                  </a:lnTo>
                  <a:lnTo>
                    <a:pt x="10" y="16"/>
                  </a:lnTo>
                  <a:lnTo>
                    <a:pt x="16" y="13"/>
                  </a:lnTo>
                  <a:lnTo>
                    <a:pt x="23" y="10"/>
                  </a:lnTo>
                  <a:lnTo>
                    <a:pt x="30" y="6"/>
                  </a:lnTo>
                  <a:lnTo>
                    <a:pt x="35" y="3"/>
                  </a:lnTo>
                  <a:lnTo>
                    <a:pt x="40" y="1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FCEA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8"/>
            <p:cNvSpPr>
              <a:spLocks/>
            </p:cNvSpPr>
            <p:nvPr/>
          </p:nvSpPr>
          <p:spPr bwMode="auto">
            <a:xfrm>
              <a:off x="4220" y="3215"/>
              <a:ext cx="152" cy="83"/>
            </a:xfrm>
            <a:custGeom>
              <a:avLst/>
              <a:gdLst>
                <a:gd name="T0" fmla="*/ 97 w 152"/>
                <a:gd name="T1" fmla="*/ 1 h 83"/>
                <a:gd name="T2" fmla="*/ 93 w 152"/>
                <a:gd name="T3" fmla="*/ 3 h 83"/>
                <a:gd name="T4" fmla="*/ 90 w 152"/>
                <a:gd name="T5" fmla="*/ 4 h 83"/>
                <a:gd name="T6" fmla="*/ 88 w 152"/>
                <a:gd name="T7" fmla="*/ 5 h 83"/>
                <a:gd name="T8" fmla="*/ 86 w 152"/>
                <a:gd name="T9" fmla="*/ 5 h 83"/>
                <a:gd name="T10" fmla="*/ 82 w 152"/>
                <a:gd name="T11" fmla="*/ 5 h 83"/>
                <a:gd name="T12" fmla="*/ 76 w 152"/>
                <a:gd name="T13" fmla="*/ 4 h 83"/>
                <a:gd name="T14" fmla="*/ 68 w 152"/>
                <a:gd name="T15" fmla="*/ 3 h 83"/>
                <a:gd name="T16" fmla="*/ 59 w 152"/>
                <a:gd name="T17" fmla="*/ 2 h 83"/>
                <a:gd name="T18" fmla="*/ 50 w 152"/>
                <a:gd name="T19" fmla="*/ 1 h 83"/>
                <a:gd name="T20" fmla="*/ 41 w 152"/>
                <a:gd name="T21" fmla="*/ 0 h 83"/>
                <a:gd name="T22" fmla="*/ 32 w 152"/>
                <a:gd name="T23" fmla="*/ 1 h 83"/>
                <a:gd name="T24" fmla="*/ 25 w 152"/>
                <a:gd name="T25" fmla="*/ 3 h 83"/>
                <a:gd name="T26" fmla="*/ 17 w 152"/>
                <a:gd name="T27" fmla="*/ 7 h 83"/>
                <a:gd name="T28" fmla="*/ 11 w 152"/>
                <a:gd name="T29" fmla="*/ 15 h 83"/>
                <a:gd name="T30" fmla="*/ 6 w 152"/>
                <a:gd name="T31" fmla="*/ 26 h 83"/>
                <a:gd name="T32" fmla="*/ 3 w 152"/>
                <a:gd name="T33" fmla="*/ 38 h 83"/>
                <a:gd name="T34" fmla="*/ 1 w 152"/>
                <a:gd name="T35" fmla="*/ 50 h 83"/>
                <a:gd name="T36" fmla="*/ 0 w 152"/>
                <a:gd name="T37" fmla="*/ 62 h 83"/>
                <a:gd name="T38" fmla="*/ 0 w 152"/>
                <a:gd name="T39" fmla="*/ 73 h 83"/>
                <a:gd name="T40" fmla="*/ 2 w 152"/>
                <a:gd name="T41" fmla="*/ 81 h 83"/>
                <a:gd name="T42" fmla="*/ 3 w 152"/>
                <a:gd name="T43" fmla="*/ 82 h 83"/>
                <a:gd name="T44" fmla="*/ 4 w 152"/>
                <a:gd name="T45" fmla="*/ 82 h 83"/>
                <a:gd name="T46" fmla="*/ 5 w 152"/>
                <a:gd name="T47" fmla="*/ 83 h 83"/>
                <a:gd name="T48" fmla="*/ 6 w 152"/>
                <a:gd name="T49" fmla="*/ 83 h 83"/>
                <a:gd name="T50" fmla="*/ 147 w 152"/>
                <a:gd name="T51" fmla="*/ 83 h 83"/>
                <a:gd name="T52" fmla="*/ 148 w 152"/>
                <a:gd name="T53" fmla="*/ 82 h 83"/>
                <a:gd name="T54" fmla="*/ 150 w 152"/>
                <a:gd name="T55" fmla="*/ 82 h 83"/>
                <a:gd name="T56" fmla="*/ 151 w 152"/>
                <a:gd name="T57" fmla="*/ 81 h 83"/>
                <a:gd name="T58" fmla="*/ 151 w 152"/>
                <a:gd name="T59" fmla="*/ 80 h 83"/>
                <a:gd name="T60" fmla="*/ 151 w 152"/>
                <a:gd name="T61" fmla="*/ 75 h 83"/>
                <a:gd name="T62" fmla="*/ 151 w 152"/>
                <a:gd name="T63" fmla="*/ 66 h 83"/>
                <a:gd name="T64" fmla="*/ 151 w 152"/>
                <a:gd name="T65" fmla="*/ 65 h 83"/>
                <a:gd name="T66" fmla="*/ 152 w 152"/>
                <a:gd name="T67" fmla="*/ 64 h 83"/>
                <a:gd name="T68" fmla="*/ 152 w 152"/>
                <a:gd name="T69" fmla="*/ 63 h 83"/>
                <a:gd name="T70" fmla="*/ 152 w 152"/>
                <a:gd name="T71" fmla="*/ 62 h 83"/>
                <a:gd name="T72" fmla="*/ 151 w 152"/>
                <a:gd name="T73" fmla="*/ 56 h 83"/>
                <a:gd name="T74" fmla="*/ 151 w 152"/>
                <a:gd name="T75" fmla="*/ 51 h 83"/>
                <a:gd name="T76" fmla="*/ 149 w 152"/>
                <a:gd name="T77" fmla="*/ 47 h 83"/>
                <a:gd name="T78" fmla="*/ 146 w 152"/>
                <a:gd name="T79" fmla="*/ 43 h 83"/>
                <a:gd name="T80" fmla="*/ 141 w 152"/>
                <a:gd name="T81" fmla="*/ 40 h 83"/>
                <a:gd name="T82" fmla="*/ 135 w 152"/>
                <a:gd name="T83" fmla="*/ 38 h 83"/>
                <a:gd name="T84" fmla="*/ 126 w 152"/>
                <a:gd name="T85" fmla="*/ 35 h 83"/>
                <a:gd name="T86" fmla="*/ 115 w 152"/>
                <a:gd name="T87" fmla="*/ 33 h 83"/>
                <a:gd name="T88" fmla="*/ 115 w 152"/>
                <a:gd name="T89" fmla="*/ 27 h 83"/>
                <a:gd name="T90" fmla="*/ 115 w 152"/>
                <a:gd name="T91" fmla="*/ 19 h 83"/>
                <a:gd name="T92" fmla="*/ 115 w 152"/>
                <a:gd name="T93" fmla="*/ 11 h 83"/>
                <a:gd name="T94" fmla="*/ 115 w 152"/>
                <a:gd name="T95" fmla="*/ 8 h 83"/>
                <a:gd name="T96" fmla="*/ 115 w 152"/>
                <a:gd name="T97" fmla="*/ 7 h 83"/>
                <a:gd name="T98" fmla="*/ 115 w 152"/>
                <a:gd name="T99" fmla="*/ 7 h 83"/>
                <a:gd name="T100" fmla="*/ 115 w 152"/>
                <a:gd name="T101" fmla="*/ 7 h 83"/>
                <a:gd name="T102" fmla="*/ 115 w 152"/>
                <a:gd name="T103" fmla="*/ 6 h 83"/>
                <a:gd name="T104" fmla="*/ 114 w 152"/>
                <a:gd name="T105" fmla="*/ 5 h 83"/>
                <a:gd name="T106" fmla="*/ 112 w 152"/>
                <a:gd name="T107" fmla="*/ 4 h 83"/>
                <a:gd name="T108" fmla="*/ 110 w 152"/>
                <a:gd name="T109" fmla="*/ 2 h 83"/>
                <a:gd name="T110" fmla="*/ 107 w 152"/>
                <a:gd name="T111" fmla="*/ 0 h 83"/>
                <a:gd name="T112" fmla="*/ 105 w 152"/>
                <a:gd name="T113" fmla="*/ 0 h 83"/>
                <a:gd name="T114" fmla="*/ 102 w 152"/>
                <a:gd name="T115" fmla="*/ 0 h 83"/>
                <a:gd name="T116" fmla="*/ 100 w 152"/>
                <a:gd name="T117" fmla="*/ 0 h 83"/>
                <a:gd name="T118" fmla="*/ 97 w 152"/>
                <a:gd name="T119" fmla="*/ 1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2" h="83">
                  <a:moveTo>
                    <a:pt x="97" y="1"/>
                  </a:moveTo>
                  <a:lnTo>
                    <a:pt x="93" y="3"/>
                  </a:lnTo>
                  <a:lnTo>
                    <a:pt x="90" y="4"/>
                  </a:lnTo>
                  <a:lnTo>
                    <a:pt x="88" y="5"/>
                  </a:lnTo>
                  <a:lnTo>
                    <a:pt x="86" y="5"/>
                  </a:lnTo>
                  <a:lnTo>
                    <a:pt x="82" y="5"/>
                  </a:lnTo>
                  <a:lnTo>
                    <a:pt x="76" y="4"/>
                  </a:lnTo>
                  <a:lnTo>
                    <a:pt x="68" y="3"/>
                  </a:lnTo>
                  <a:lnTo>
                    <a:pt x="59" y="2"/>
                  </a:lnTo>
                  <a:lnTo>
                    <a:pt x="50" y="1"/>
                  </a:lnTo>
                  <a:lnTo>
                    <a:pt x="41" y="0"/>
                  </a:lnTo>
                  <a:lnTo>
                    <a:pt x="32" y="1"/>
                  </a:lnTo>
                  <a:lnTo>
                    <a:pt x="25" y="3"/>
                  </a:lnTo>
                  <a:lnTo>
                    <a:pt x="17" y="7"/>
                  </a:lnTo>
                  <a:lnTo>
                    <a:pt x="11" y="15"/>
                  </a:lnTo>
                  <a:lnTo>
                    <a:pt x="6" y="26"/>
                  </a:lnTo>
                  <a:lnTo>
                    <a:pt x="3" y="38"/>
                  </a:lnTo>
                  <a:lnTo>
                    <a:pt x="1" y="50"/>
                  </a:lnTo>
                  <a:lnTo>
                    <a:pt x="0" y="62"/>
                  </a:lnTo>
                  <a:lnTo>
                    <a:pt x="0" y="73"/>
                  </a:lnTo>
                  <a:lnTo>
                    <a:pt x="2" y="81"/>
                  </a:lnTo>
                  <a:lnTo>
                    <a:pt x="3" y="82"/>
                  </a:lnTo>
                  <a:lnTo>
                    <a:pt x="4" y="82"/>
                  </a:lnTo>
                  <a:lnTo>
                    <a:pt x="5" y="83"/>
                  </a:lnTo>
                  <a:lnTo>
                    <a:pt x="6" y="83"/>
                  </a:lnTo>
                  <a:lnTo>
                    <a:pt x="147" y="83"/>
                  </a:lnTo>
                  <a:lnTo>
                    <a:pt x="148" y="82"/>
                  </a:lnTo>
                  <a:lnTo>
                    <a:pt x="150" y="82"/>
                  </a:lnTo>
                  <a:lnTo>
                    <a:pt x="151" y="81"/>
                  </a:lnTo>
                  <a:lnTo>
                    <a:pt x="151" y="80"/>
                  </a:lnTo>
                  <a:lnTo>
                    <a:pt x="151" y="75"/>
                  </a:lnTo>
                  <a:lnTo>
                    <a:pt x="151" y="66"/>
                  </a:lnTo>
                  <a:lnTo>
                    <a:pt x="151" y="65"/>
                  </a:lnTo>
                  <a:lnTo>
                    <a:pt x="152" y="64"/>
                  </a:lnTo>
                  <a:lnTo>
                    <a:pt x="152" y="63"/>
                  </a:lnTo>
                  <a:lnTo>
                    <a:pt x="152" y="62"/>
                  </a:lnTo>
                  <a:lnTo>
                    <a:pt x="151" y="56"/>
                  </a:lnTo>
                  <a:lnTo>
                    <a:pt x="151" y="51"/>
                  </a:lnTo>
                  <a:lnTo>
                    <a:pt x="149" y="47"/>
                  </a:lnTo>
                  <a:lnTo>
                    <a:pt x="146" y="43"/>
                  </a:lnTo>
                  <a:lnTo>
                    <a:pt x="141" y="40"/>
                  </a:lnTo>
                  <a:lnTo>
                    <a:pt x="135" y="38"/>
                  </a:lnTo>
                  <a:lnTo>
                    <a:pt x="126" y="35"/>
                  </a:lnTo>
                  <a:lnTo>
                    <a:pt x="115" y="33"/>
                  </a:lnTo>
                  <a:lnTo>
                    <a:pt x="115" y="27"/>
                  </a:lnTo>
                  <a:lnTo>
                    <a:pt x="115" y="19"/>
                  </a:lnTo>
                  <a:lnTo>
                    <a:pt x="115" y="11"/>
                  </a:lnTo>
                  <a:lnTo>
                    <a:pt x="115" y="8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5" y="7"/>
                  </a:lnTo>
                  <a:lnTo>
                    <a:pt x="115" y="6"/>
                  </a:lnTo>
                  <a:lnTo>
                    <a:pt x="114" y="5"/>
                  </a:lnTo>
                  <a:lnTo>
                    <a:pt x="112" y="4"/>
                  </a:lnTo>
                  <a:lnTo>
                    <a:pt x="110" y="2"/>
                  </a:lnTo>
                  <a:lnTo>
                    <a:pt x="107" y="0"/>
                  </a:lnTo>
                  <a:lnTo>
                    <a:pt x="105" y="0"/>
                  </a:lnTo>
                  <a:lnTo>
                    <a:pt x="102" y="0"/>
                  </a:lnTo>
                  <a:lnTo>
                    <a:pt x="100" y="0"/>
                  </a:lnTo>
                  <a:lnTo>
                    <a:pt x="9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39"/>
            <p:cNvSpPr>
              <a:spLocks/>
            </p:cNvSpPr>
            <p:nvPr/>
          </p:nvSpPr>
          <p:spPr bwMode="auto">
            <a:xfrm>
              <a:off x="4228" y="3222"/>
              <a:ext cx="135" cy="69"/>
            </a:xfrm>
            <a:custGeom>
              <a:avLst/>
              <a:gdLst>
                <a:gd name="T0" fmla="*/ 80 w 135"/>
                <a:gd name="T1" fmla="*/ 4 h 69"/>
                <a:gd name="T2" fmla="*/ 86 w 135"/>
                <a:gd name="T3" fmla="*/ 3 h 69"/>
                <a:gd name="T4" fmla="*/ 94 w 135"/>
                <a:gd name="T5" fmla="*/ 0 h 69"/>
                <a:gd name="T6" fmla="*/ 98 w 135"/>
                <a:gd name="T7" fmla="*/ 1 h 69"/>
                <a:gd name="T8" fmla="*/ 99 w 135"/>
                <a:gd name="T9" fmla="*/ 7 h 69"/>
                <a:gd name="T10" fmla="*/ 99 w 135"/>
                <a:gd name="T11" fmla="*/ 25 h 69"/>
                <a:gd name="T12" fmla="*/ 99 w 135"/>
                <a:gd name="T13" fmla="*/ 30 h 69"/>
                <a:gd name="T14" fmla="*/ 101 w 135"/>
                <a:gd name="T15" fmla="*/ 32 h 69"/>
                <a:gd name="T16" fmla="*/ 112 w 135"/>
                <a:gd name="T17" fmla="*/ 34 h 69"/>
                <a:gd name="T18" fmla="*/ 125 w 135"/>
                <a:gd name="T19" fmla="*/ 37 h 69"/>
                <a:gd name="T20" fmla="*/ 133 w 135"/>
                <a:gd name="T21" fmla="*/ 42 h 69"/>
                <a:gd name="T22" fmla="*/ 135 w 135"/>
                <a:gd name="T23" fmla="*/ 49 h 69"/>
                <a:gd name="T24" fmla="*/ 135 w 135"/>
                <a:gd name="T25" fmla="*/ 55 h 69"/>
                <a:gd name="T26" fmla="*/ 135 w 135"/>
                <a:gd name="T27" fmla="*/ 58 h 69"/>
                <a:gd name="T28" fmla="*/ 135 w 135"/>
                <a:gd name="T29" fmla="*/ 68 h 69"/>
                <a:gd name="T30" fmla="*/ 135 w 135"/>
                <a:gd name="T31" fmla="*/ 68 h 69"/>
                <a:gd name="T32" fmla="*/ 135 w 135"/>
                <a:gd name="T33" fmla="*/ 69 h 69"/>
                <a:gd name="T34" fmla="*/ 127 w 135"/>
                <a:gd name="T35" fmla="*/ 69 h 69"/>
                <a:gd name="T36" fmla="*/ 112 w 135"/>
                <a:gd name="T37" fmla="*/ 69 h 69"/>
                <a:gd name="T38" fmla="*/ 91 w 135"/>
                <a:gd name="T39" fmla="*/ 69 h 69"/>
                <a:gd name="T40" fmla="*/ 68 w 135"/>
                <a:gd name="T41" fmla="*/ 69 h 69"/>
                <a:gd name="T42" fmla="*/ 45 w 135"/>
                <a:gd name="T43" fmla="*/ 69 h 69"/>
                <a:gd name="T44" fmla="*/ 24 w 135"/>
                <a:gd name="T45" fmla="*/ 69 h 69"/>
                <a:gd name="T46" fmla="*/ 9 w 135"/>
                <a:gd name="T47" fmla="*/ 69 h 69"/>
                <a:gd name="T48" fmla="*/ 2 w 135"/>
                <a:gd name="T49" fmla="*/ 69 h 69"/>
                <a:gd name="T50" fmla="*/ 0 w 135"/>
                <a:gd name="T51" fmla="*/ 64 h 69"/>
                <a:gd name="T52" fmla="*/ 0 w 135"/>
                <a:gd name="T53" fmla="*/ 57 h 69"/>
                <a:gd name="T54" fmla="*/ 2 w 135"/>
                <a:gd name="T55" fmla="*/ 40 h 69"/>
                <a:gd name="T56" fmla="*/ 6 w 135"/>
                <a:gd name="T57" fmla="*/ 23 h 69"/>
                <a:gd name="T58" fmla="*/ 12 w 135"/>
                <a:gd name="T59" fmla="*/ 9 h 69"/>
                <a:gd name="T60" fmla="*/ 20 w 135"/>
                <a:gd name="T61" fmla="*/ 2 h 69"/>
                <a:gd name="T62" fmla="*/ 33 w 135"/>
                <a:gd name="T63" fmla="*/ 0 h 69"/>
                <a:gd name="T64" fmla="*/ 49 w 135"/>
                <a:gd name="T65" fmla="*/ 1 h 69"/>
                <a:gd name="T66" fmla="*/ 66 w 135"/>
                <a:gd name="T67" fmla="*/ 3 h 69"/>
                <a:gd name="T68" fmla="*/ 77 w 135"/>
                <a:gd name="T69" fmla="*/ 5 h 69"/>
                <a:gd name="T70" fmla="*/ 78 w 135"/>
                <a:gd name="T71" fmla="*/ 5 h 69"/>
                <a:gd name="T72" fmla="*/ 80 w 135"/>
                <a:gd name="T73" fmla="*/ 5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5" h="69">
                  <a:moveTo>
                    <a:pt x="80" y="5"/>
                  </a:moveTo>
                  <a:lnTo>
                    <a:pt x="80" y="4"/>
                  </a:lnTo>
                  <a:lnTo>
                    <a:pt x="83" y="4"/>
                  </a:lnTo>
                  <a:lnTo>
                    <a:pt x="86" y="3"/>
                  </a:lnTo>
                  <a:lnTo>
                    <a:pt x="92" y="1"/>
                  </a:lnTo>
                  <a:lnTo>
                    <a:pt x="94" y="0"/>
                  </a:lnTo>
                  <a:lnTo>
                    <a:pt x="96" y="0"/>
                  </a:lnTo>
                  <a:lnTo>
                    <a:pt x="98" y="1"/>
                  </a:lnTo>
                  <a:lnTo>
                    <a:pt x="99" y="2"/>
                  </a:lnTo>
                  <a:lnTo>
                    <a:pt x="99" y="7"/>
                  </a:lnTo>
                  <a:lnTo>
                    <a:pt x="99" y="16"/>
                  </a:lnTo>
                  <a:lnTo>
                    <a:pt x="99" y="25"/>
                  </a:lnTo>
                  <a:lnTo>
                    <a:pt x="99" y="29"/>
                  </a:lnTo>
                  <a:lnTo>
                    <a:pt x="99" y="30"/>
                  </a:lnTo>
                  <a:lnTo>
                    <a:pt x="100" y="31"/>
                  </a:lnTo>
                  <a:lnTo>
                    <a:pt x="101" y="32"/>
                  </a:lnTo>
                  <a:lnTo>
                    <a:pt x="102" y="32"/>
                  </a:lnTo>
                  <a:lnTo>
                    <a:pt x="112" y="34"/>
                  </a:lnTo>
                  <a:lnTo>
                    <a:pt x="120" y="36"/>
                  </a:lnTo>
                  <a:lnTo>
                    <a:pt x="125" y="37"/>
                  </a:lnTo>
                  <a:lnTo>
                    <a:pt x="130" y="39"/>
                  </a:lnTo>
                  <a:lnTo>
                    <a:pt x="133" y="42"/>
                  </a:lnTo>
                  <a:lnTo>
                    <a:pt x="134" y="45"/>
                  </a:lnTo>
                  <a:lnTo>
                    <a:pt x="135" y="49"/>
                  </a:lnTo>
                  <a:lnTo>
                    <a:pt x="135" y="54"/>
                  </a:lnTo>
                  <a:lnTo>
                    <a:pt x="135" y="55"/>
                  </a:lnTo>
                  <a:lnTo>
                    <a:pt x="135" y="56"/>
                  </a:lnTo>
                  <a:lnTo>
                    <a:pt x="135" y="58"/>
                  </a:lnTo>
                  <a:lnTo>
                    <a:pt x="135" y="59"/>
                  </a:lnTo>
                  <a:lnTo>
                    <a:pt x="135" y="68"/>
                  </a:lnTo>
                  <a:lnTo>
                    <a:pt x="135" y="68"/>
                  </a:lnTo>
                  <a:lnTo>
                    <a:pt x="135" y="68"/>
                  </a:lnTo>
                  <a:lnTo>
                    <a:pt x="135" y="69"/>
                  </a:lnTo>
                  <a:lnTo>
                    <a:pt x="135" y="69"/>
                  </a:lnTo>
                  <a:lnTo>
                    <a:pt x="132" y="69"/>
                  </a:lnTo>
                  <a:lnTo>
                    <a:pt x="127" y="69"/>
                  </a:lnTo>
                  <a:lnTo>
                    <a:pt x="120" y="69"/>
                  </a:lnTo>
                  <a:lnTo>
                    <a:pt x="112" y="69"/>
                  </a:lnTo>
                  <a:lnTo>
                    <a:pt x="102" y="69"/>
                  </a:lnTo>
                  <a:lnTo>
                    <a:pt x="91" y="69"/>
                  </a:lnTo>
                  <a:lnTo>
                    <a:pt x="80" y="69"/>
                  </a:lnTo>
                  <a:lnTo>
                    <a:pt x="68" y="69"/>
                  </a:lnTo>
                  <a:lnTo>
                    <a:pt x="56" y="69"/>
                  </a:lnTo>
                  <a:lnTo>
                    <a:pt x="45" y="69"/>
                  </a:lnTo>
                  <a:lnTo>
                    <a:pt x="34" y="69"/>
                  </a:lnTo>
                  <a:lnTo>
                    <a:pt x="24" y="69"/>
                  </a:lnTo>
                  <a:lnTo>
                    <a:pt x="15" y="69"/>
                  </a:lnTo>
                  <a:lnTo>
                    <a:pt x="9" y="69"/>
                  </a:lnTo>
                  <a:lnTo>
                    <a:pt x="4" y="69"/>
                  </a:lnTo>
                  <a:lnTo>
                    <a:pt x="2" y="69"/>
                  </a:lnTo>
                  <a:lnTo>
                    <a:pt x="1" y="67"/>
                  </a:lnTo>
                  <a:lnTo>
                    <a:pt x="0" y="64"/>
                  </a:lnTo>
                  <a:lnTo>
                    <a:pt x="0" y="61"/>
                  </a:lnTo>
                  <a:lnTo>
                    <a:pt x="0" y="57"/>
                  </a:lnTo>
                  <a:lnTo>
                    <a:pt x="0" y="49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6" y="23"/>
                  </a:lnTo>
                  <a:lnTo>
                    <a:pt x="9" y="15"/>
                  </a:lnTo>
                  <a:lnTo>
                    <a:pt x="12" y="9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6" y="1"/>
                  </a:lnTo>
                  <a:lnTo>
                    <a:pt x="33" y="0"/>
                  </a:lnTo>
                  <a:lnTo>
                    <a:pt x="41" y="0"/>
                  </a:lnTo>
                  <a:lnTo>
                    <a:pt x="49" y="1"/>
                  </a:lnTo>
                  <a:lnTo>
                    <a:pt x="58" y="2"/>
                  </a:lnTo>
                  <a:lnTo>
                    <a:pt x="66" y="3"/>
                  </a:lnTo>
                  <a:lnTo>
                    <a:pt x="72" y="4"/>
                  </a:lnTo>
                  <a:lnTo>
                    <a:pt x="77" y="5"/>
                  </a:lnTo>
                  <a:lnTo>
                    <a:pt x="78" y="5"/>
                  </a:lnTo>
                  <a:lnTo>
                    <a:pt x="78" y="5"/>
                  </a:lnTo>
                  <a:lnTo>
                    <a:pt x="79" y="5"/>
                  </a:lnTo>
                  <a:lnTo>
                    <a:pt x="80" y="5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0"/>
            <p:cNvSpPr>
              <a:spLocks/>
            </p:cNvSpPr>
            <p:nvPr/>
          </p:nvSpPr>
          <p:spPr bwMode="auto">
            <a:xfrm>
              <a:off x="4219" y="3279"/>
              <a:ext cx="152" cy="19"/>
            </a:xfrm>
            <a:custGeom>
              <a:avLst/>
              <a:gdLst>
                <a:gd name="T0" fmla="*/ 147 w 152"/>
                <a:gd name="T1" fmla="*/ 0 h 19"/>
                <a:gd name="T2" fmla="*/ 5 w 152"/>
                <a:gd name="T3" fmla="*/ 0 h 19"/>
                <a:gd name="T4" fmla="*/ 4 w 152"/>
                <a:gd name="T5" fmla="*/ 0 h 19"/>
                <a:gd name="T6" fmla="*/ 3 w 152"/>
                <a:gd name="T7" fmla="*/ 1 h 19"/>
                <a:gd name="T8" fmla="*/ 2 w 152"/>
                <a:gd name="T9" fmla="*/ 1 h 19"/>
                <a:gd name="T10" fmla="*/ 2 w 152"/>
                <a:gd name="T11" fmla="*/ 1 h 19"/>
                <a:gd name="T12" fmla="*/ 1 w 152"/>
                <a:gd name="T13" fmla="*/ 2 h 19"/>
                <a:gd name="T14" fmla="*/ 1 w 152"/>
                <a:gd name="T15" fmla="*/ 3 h 19"/>
                <a:gd name="T16" fmla="*/ 0 w 152"/>
                <a:gd name="T17" fmla="*/ 3 h 19"/>
                <a:gd name="T18" fmla="*/ 0 w 152"/>
                <a:gd name="T19" fmla="*/ 4 h 19"/>
                <a:gd name="T20" fmla="*/ 0 w 152"/>
                <a:gd name="T21" fmla="*/ 8 h 19"/>
                <a:gd name="T22" fmla="*/ 1 w 152"/>
                <a:gd name="T23" fmla="*/ 11 h 19"/>
                <a:gd name="T24" fmla="*/ 2 w 152"/>
                <a:gd name="T25" fmla="*/ 14 h 19"/>
                <a:gd name="T26" fmla="*/ 3 w 152"/>
                <a:gd name="T27" fmla="*/ 17 h 19"/>
                <a:gd name="T28" fmla="*/ 4 w 152"/>
                <a:gd name="T29" fmla="*/ 18 h 19"/>
                <a:gd name="T30" fmla="*/ 5 w 152"/>
                <a:gd name="T31" fmla="*/ 18 h 19"/>
                <a:gd name="T32" fmla="*/ 6 w 152"/>
                <a:gd name="T33" fmla="*/ 19 h 19"/>
                <a:gd name="T34" fmla="*/ 7 w 152"/>
                <a:gd name="T35" fmla="*/ 19 h 19"/>
                <a:gd name="T36" fmla="*/ 148 w 152"/>
                <a:gd name="T37" fmla="*/ 19 h 19"/>
                <a:gd name="T38" fmla="*/ 149 w 152"/>
                <a:gd name="T39" fmla="*/ 18 h 19"/>
                <a:gd name="T40" fmla="*/ 151 w 152"/>
                <a:gd name="T41" fmla="*/ 18 h 19"/>
                <a:gd name="T42" fmla="*/ 152 w 152"/>
                <a:gd name="T43" fmla="*/ 17 h 19"/>
                <a:gd name="T44" fmla="*/ 152 w 152"/>
                <a:gd name="T45" fmla="*/ 16 h 19"/>
                <a:gd name="T46" fmla="*/ 152 w 152"/>
                <a:gd name="T47" fmla="*/ 11 h 19"/>
                <a:gd name="T48" fmla="*/ 152 w 152"/>
                <a:gd name="T49" fmla="*/ 9 h 19"/>
                <a:gd name="T50" fmla="*/ 152 w 152"/>
                <a:gd name="T51" fmla="*/ 7 h 19"/>
                <a:gd name="T52" fmla="*/ 152 w 152"/>
                <a:gd name="T53" fmla="*/ 5 h 19"/>
                <a:gd name="T54" fmla="*/ 151 w 152"/>
                <a:gd name="T55" fmla="*/ 3 h 19"/>
                <a:gd name="T56" fmla="*/ 151 w 152"/>
                <a:gd name="T57" fmla="*/ 2 h 19"/>
                <a:gd name="T58" fmla="*/ 150 w 152"/>
                <a:gd name="T59" fmla="*/ 1 h 19"/>
                <a:gd name="T60" fmla="*/ 149 w 152"/>
                <a:gd name="T61" fmla="*/ 0 h 19"/>
                <a:gd name="T62" fmla="*/ 147 w 152"/>
                <a:gd name="T6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2" h="19">
                  <a:moveTo>
                    <a:pt x="147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3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8"/>
                  </a:lnTo>
                  <a:lnTo>
                    <a:pt x="1" y="11"/>
                  </a:lnTo>
                  <a:lnTo>
                    <a:pt x="2" y="14"/>
                  </a:lnTo>
                  <a:lnTo>
                    <a:pt x="3" y="17"/>
                  </a:lnTo>
                  <a:lnTo>
                    <a:pt x="4" y="18"/>
                  </a:lnTo>
                  <a:lnTo>
                    <a:pt x="5" y="18"/>
                  </a:lnTo>
                  <a:lnTo>
                    <a:pt x="6" y="19"/>
                  </a:lnTo>
                  <a:lnTo>
                    <a:pt x="7" y="19"/>
                  </a:lnTo>
                  <a:lnTo>
                    <a:pt x="148" y="19"/>
                  </a:lnTo>
                  <a:lnTo>
                    <a:pt x="149" y="18"/>
                  </a:lnTo>
                  <a:lnTo>
                    <a:pt x="151" y="18"/>
                  </a:lnTo>
                  <a:lnTo>
                    <a:pt x="152" y="17"/>
                  </a:lnTo>
                  <a:lnTo>
                    <a:pt x="152" y="16"/>
                  </a:lnTo>
                  <a:lnTo>
                    <a:pt x="152" y="11"/>
                  </a:lnTo>
                  <a:lnTo>
                    <a:pt x="152" y="9"/>
                  </a:lnTo>
                  <a:lnTo>
                    <a:pt x="152" y="7"/>
                  </a:lnTo>
                  <a:lnTo>
                    <a:pt x="152" y="5"/>
                  </a:lnTo>
                  <a:lnTo>
                    <a:pt x="151" y="3"/>
                  </a:lnTo>
                  <a:lnTo>
                    <a:pt x="151" y="2"/>
                  </a:lnTo>
                  <a:lnTo>
                    <a:pt x="150" y="1"/>
                  </a:lnTo>
                  <a:lnTo>
                    <a:pt x="149" y="0"/>
                  </a:lnTo>
                  <a:lnTo>
                    <a:pt x="1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1"/>
            <p:cNvSpPr>
              <a:spLocks/>
            </p:cNvSpPr>
            <p:nvPr/>
          </p:nvSpPr>
          <p:spPr bwMode="auto">
            <a:xfrm>
              <a:off x="4228" y="3286"/>
              <a:ext cx="135" cy="5"/>
            </a:xfrm>
            <a:custGeom>
              <a:avLst/>
              <a:gdLst>
                <a:gd name="T0" fmla="*/ 134 w 135"/>
                <a:gd name="T1" fmla="*/ 0 h 5"/>
                <a:gd name="T2" fmla="*/ 134 w 135"/>
                <a:gd name="T3" fmla="*/ 1 h 5"/>
                <a:gd name="T4" fmla="*/ 135 w 135"/>
                <a:gd name="T5" fmla="*/ 2 h 5"/>
                <a:gd name="T6" fmla="*/ 135 w 135"/>
                <a:gd name="T7" fmla="*/ 3 h 5"/>
                <a:gd name="T8" fmla="*/ 135 w 135"/>
                <a:gd name="T9" fmla="*/ 4 h 5"/>
                <a:gd name="T10" fmla="*/ 135 w 135"/>
                <a:gd name="T11" fmla="*/ 4 h 5"/>
                <a:gd name="T12" fmla="*/ 135 w 135"/>
                <a:gd name="T13" fmla="*/ 4 h 5"/>
                <a:gd name="T14" fmla="*/ 135 w 135"/>
                <a:gd name="T15" fmla="*/ 5 h 5"/>
                <a:gd name="T16" fmla="*/ 135 w 135"/>
                <a:gd name="T17" fmla="*/ 5 h 5"/>
                <a:gd name="T18" fmla="*/ 132 w 135"/>
                <a:gd name="T19" fmla="*/ 5 h 5"/>
                <a:gd name="T20" fmla="*/ 127 w 135"/>
                <a:gd name="T21" fmla="*/ 5 h 5"/>
                <a:gd name="T22" fmla="*/ 120 w 135"/>
                <a:gd name="T23" fmla="*/ 5 h 5"/>
                <a:gd name="T24" fmla="*/ 112 w 135"/>
                <a:gd name="T25" fmla="*/ 5 h 5"/>
                <a:gd name="T26" fmla="*/ 102 w 135"/>
                <a:gd name="T27" fmla="*/ 5 h 5"/>
                <a:gd name="T28" fmla="*/ 91 w 135"/>
                <a:gd name="T29" fmla="*/ 5 h 5"/>
                <a:gd name="T30" fmla="*/ 80 w 135"/>
                <a:gd name="T31" fmla="*/ 5 h 5"/>
                <a:gd name="T32" fmla="*/ 68 w 135"/>
                <a:gd name="T33" fmla="*/ 5 h 5"/>
                <a:gd name="T34" fmla="*/ 56 w 135"/>
                <a:gd name="T35" fmla="*/ 5 h 5"/>
                <a:gd name="T36" fmla="*/ 45 w 135"/>
                <a:gd name="T37" fmla="*/ 5 h 5"/>
                <a:gd name="T38" fmla="*/ 34 w 135"/>
                <a:gd name="T39" fmla="*/ 5 h 5"/>
                <a:gd name="T40" fmla="*/ 24 w 135"/>
                <a:gd name="T41" fmla="*/ 5 h 5"/>
                <a:gd name="T42" fmla="*/ 15 w 135"/>
                <a:gd name="T43" fmla="*/ 5 h 5"/>
                <a:gd name="T44" fmla="*/ 9 w 135"/>
                <a:gd name="T45" fmla="*/ 5 h 5"/>
                <a:gd name="T46" fmla="*/ 4 w 135"/>
                <a:gd name="T47" fmla="*/ 5 h 5"/>
                <a:gd name="T48" fmla="*/ 1 w 135"/>
                <a:gd name="T49" fmla="*/ 5 h 5"/>
                <a:gd name="T50" fmla="*/ 1 w 135"/>
                <a:gd name="T51" fmla="*/ 4 h 5"/>
                <a:gd name="T52" fmla="*/ 1 w 135"/>
                <a:gd name="T53" fmla="*/ 3 h 5"/>
                <a:gd name="T54" fmla="*/ 0 w 135"/>
                <a:gd name="T55" fmla="*/ 2 h 5"/>
                <a:gd name="T56" fmla="*/ 0 w 135"/>
                <a:gd name="T57" fmla="*/ 0 h 5"/>
                <a:gd name="T58" fmla="*/ 3 w 135"/>
                <a:gd name="T59" fmla="*/ 0 h 5"/>
                <a:gd name="T60" fmla="*/ 8 w 135"/>
                <a:gd name="T61" fmla="*/ 0 h 5"/>
                <a:gd name="T62" fmla="*/ 15 w 135"/>
                <a:gd name="T63" fmla="*/ 0 h 5"/>
                <a:gd name="T64" fmla="*/ 24 w 135"/>
                <a:gd name="T65" fmla="*/ 0 h 5"/>
                <a:gd name="T66" fmla="*/ 34 w 135"/>
                <a:gd name="T67" fmla="*/ 0 h 5"/>
                <a:gd name="T68" fmla="*/ 45 w 135"/>
                <a:gd name="T69" fmla="*/ 0 h 5"/>
                <a:gd name="T70" fmla="*/ 56 w 135"/>
                <a:gd name="T71" fmla="*/ 0 h 5"/>
                <a:gd name="T72" fmla="*/ 68 w 135"/>
                <a:gd name="T73" fmla="*/ 0 h 5"/>
                <a:gd name="T74" fmla="*/ 80 w 135"/>
                <a:gd name="T75" fmla="*/ 0 h 5"/>
                <a:gd name="T76" fmla="*/ 91 w 135"/>
                <a:gd name="T77" fmla="*/ 0 h 5"/>
                <a:gd name="T78" fmla="*/ 102 w 135"/>
                <a:gd name="T79" fmla="*/ 0 h 5"/>
                <a:gd name="T80" fmla="*/ 112 w 135"/>
                <a:gd name="T81" fmla="*/ 0 h 5"/>
                <a:gd name="T82" fmla="*/ 120 w 135"/>
                <a:gd name="T83" fmla="*/ 0 h 5"/>
                <a:gd name="T84" fmla="*/ 127 w 135"/>
                <a:gd name="T85" fmla="*/ 0 h 5"/>
                <a:gd name="T86" fmla="*/ 132 w 135"/>
                <a:gd name="T87" fmla="*/ 0 h 5"/>
                <a:gd name="T88" fmla="*/ 134 w 135"/>
                <a:gd name="T8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5">
                  <a:moveTo>
                    <a:pt x="134" y="0"/>
                  </a:moveTo>
                  <a:lnTo>
                    <a:pt x="134" y="1"/>
                  </a:lnTo>
                  <a:lnTo>
                    <a:pt x="135" y="2"/>
                  </a:lnTo>
                  <a:lnTo>
                    <a:pt x="135" y="3"/>
                  </a:lnTo>
                  <a:lnTo>
                    <a:pt x="135" y="4"/>
                  </a:lnTo>
                  <a:lnTo>
                    <a:pt x="135" y="4"/>
                  </a:lnTo>
                  <a:lnTo>
                    <a:pt x="135" y="4"/>
                  </a:lnTo>
                  <a:lnTo>
                    <a:pt x="135" y="5"/>
                  </a:lnTo>
                  <a:lnTo>
                    <a:pt x="135" y="5"/>
                  </a:lnTo>
                  <a:lnTo>
                    <a:pt x="132" y="5"/>
                  </a:lnTo>
                  <a:lnTo>
                    <a:pt x="127" y="5"/>
                  </a:lnTo>
                  <a:lnTo>
                    <a:pt x="120" y="5"/>
                  </a:lnTo>
                  <a:lnTo>
                    <a:pt x="112" y="5"/>
                  </a:lnTo>
                  <a:lnTo>
                    <a:pt x="102" y="5"/>
                  </a:lnTo>
                  <a:lnTo>
                    <a:pt x="91" y="5"/>
                  </a:lnTo>
                  <a:lnTo>
                    <a:pt x="80" y="5"/>
                  </a:lnTo>
                  <a:lnTo>
                    <a:pt x="68" y="5"/>
                  </a:lnTo>
                  <a:lnTo>
                    <a:pt x="56" y="5"/>
                  </a:lnTo>
                  <a:lnTo>
                    <a:pt x="45" y="5"/>
                  </a:lnTo>
                  <a:lnTo>
                    <a:pt x="34" y="5"/>
                  </a:lnTo>
                  <a:lnTo>
                    <a:pt x="24" y="5"/>
                  </a:lnTo>
                  <a:lnTo>
                    <a:pt x="15" y="5"/>
                  </a:lnTo>
                  <a:lnTo>
                    <a:pt x="9" y="5"/>
                  </a:lnTo>
                  <a:lnTo>
                    <a:pt x="4" y="5"/>
                  </a:lnTo>
                  <a:lnTo>
                    <a:pt x="1" y="5"/>
                  </a:lnTo>
                  <a:lnTo>
                    <a:pt x="1" y="4"/>
                  </a:lnTo>
                  <a:lnTo>
                    <a:pt x="1" y="3"/>
                  </a:lnTo>
                  <a:lnTo>
                    <a:pt x="0" y="2"/>
                  </a:lnTo>
                  <a:lnTo>
                    <a:pt x="0" y="0"/>
                  </a:lnTo>
                  <a:lnTo>
                    <a:pt x="3" y="0"/>
                  </a:lnTo>
                  <a:lnTo>
                    <a:pt x="8" y="0"/>
                  </a:lnTo>
                  <a:lnTo>
                    <a:pt x="15" y="0"/>
                  </a:lnTo>
                  <a:lnTo>
                    <a:pt x="24" y="0"/>
                  </a:lnTo>
                  <a:lnTo>
                    <a:pt x="34" y="0"/>
                  </a:lnTo>
                  <a:lnTo>
                    <a:pt x="45" y="0"/>
                  </a:lnTo>
                  <a:lnTo>
                    <a:pt x="56" y="0"/>
                  </a:lnTo>
                  <a:lnTo>
                    <a:pt x="68" y="0"/>
                  </a:lnTo>
                  <a:lnTo>
                    <a:pt x="80" y="0"/>
                  </a:lnTo>
                  <a:lnTo>
                    <a:pt x="91" y="0"/>
                  </a:lnTo>
                  <a:lnTo>
                    <a:pt x="102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7" y="0"/>
                  </a:lnTo>
                  <a:lnTo>
                    <a:pt x="132" y="0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2"/>
            <p:cNvSpPr>
              <a:spLocks/>
            </p:cNvSpPr>
            <p:nvPr/>
          </p:nvSpPr>
          <p:spPr bwMode="auto">
            <a:xfrm>
              <a:off x="4303" y="3221"/>
              <a:ext cx="38" cy="33"/>
            </a:xfrm>
            <a:custGeom>
              <a:avLst/>
              <a:gdLst>
                <a:gd name="T0" fmla="*/ 3 w 38"/>
                <a:gd name="T1" fmla="*/ 0 h 33"/>
                <a:gd name="T2" fmla="*/ 2 w 38"/>
                <a:gd name="T3" fmla="*/ 0 h 33"/>
                <a:gd name="T4" fmla="*/ 0 w 38"/>
                <a:gd name="T5" fmla="*/ 1 h 33"/>
                <a:gd name="T6" fmla="*/ 0 w 38"/>
                <a:gd name="T7" fmla="*/ 1 h 33"/>
                <a:gd name="T8" fmla="*/ 0 w 38"/>
                <a:gd name="T9" fmla="*/ 3 h 33"/>
                <a:gd name="T10" fmla="*/ 0 w 38"/>
                <a:gd name="T11" fmla="*/ 29 h 33"/>
                <a:gd name="T12" fmla="*/ 0 w 38"/>
                <a:gd name="T13" fmla="*/ 29 h 33"/>
                <a:gd name="T14" fmla="*/ 0 w 38"/>
                <a:gd name="T15" fmla="*/ 30 h 33"/>
                <a:gd name="T16" fmla="*/ 0 w 38"/>
                <a:gd name="T17" fmla="*/ 31 h 33"/>
                <a:gd name="T18" fmla="*/ 0 w 38"/>
                <a:gd name="T19" fmla="*/ 31 h 33"/>
                <a:gd name="T20" fmla="*/ 1 w 38"/>
                <a:gd name="T21" fmla="*/ 32 h 33"/>
                <a:gd name="T22" fmla="*/ 2 w 38"/>
                <a:gd name="T23" fmla="*/ 32 h 33"/>
                <a:gd name="T24" fmla="*/ 3 w 38"/>
                <a:gd name="T25" fmla="*/ 32 h 33"/>
                <a:gd name="T26" fmla="*/ 4 w 38"/>
                <a:gd name="T27" fmla="*/ 32 h 33"/>
                <a:gd name="T28" fmla="*/ 5 w 38"/>
                <a:gd name="T29" fmla="*/ 32 h 33"/>
                <a:gd name="T30" fmla="*/ 7 w 38"/>
                <a:gd name="T31" fmla="*/ 32 h 33"/>
                <a:gd name="T32" fmla="*/ 10 w 38"/>
                <a:gd name="T33" fmla="*/ 32 h 33"/>
                <a:gd name="T34" fmla="*/ 14 w 38"/>
                <a:gd name="T35" fmla="*/ 32 h 33"/>
                <a:gd name="T36" fmla="*/ 18 w 38"/>
                <a:gd name="T37" fmla="*/ 32 h 33"/>
                <a:gd name="T38" fmla="*/ 23 w 38"/>
                <a:gd name="T39" fmla="*/ 32 h 33"/>
                <a:gd name="T40" fmla="*/ 28 w 38"/>
                <a:gd name="T41" fmla="*/ 32 h 33"/>
                <a:gd name="T42" fmla="*/ 32 w 38"/>
                <a:gd name="T43" fmla="*/ 33 h 33"/>
                <a:gd name="T44" fmla="*/ 34 w 38"/>
                <a:gd name="T45" fmla="*/ 33 h 33"/>
                <a:gd name="T46" fmla="*/ 36 w 38"/>
                <a:gd name="T47" fmla="*/ 33 h 33"/>
                <a:gd name="T48" fmla="*/ 37 w 38"/>
                <a:gd name="T49" fmla="*/ 32 h 33"/>
                <a:gd name="T50" fmla="*/ 38 w 38"/>
                <a:gd name="T51" fmla="*/ 31 h 33"/>
                <a:gd name="T52" fmla="*/ 38 w 38"/>
                <a:gd name="T53" fmla="*/ 29 h 33"/>
                <a:gd name="T54" fmla="*/ 37 w 38"/>
                <a:gd name="T55" fmla="*/ 28 h 33"/>
                <a:gd name="T56" fmla="*/ 36 w 38"/>
                <a:gd name="T57" fmla="*/ 27 h 33"/>
                <a:gd name="T58" fmla="*/ 35 w 38"/>
                <a:gd name="T59" fmla="*/ 26 h 33"/>
                <a:gd name="T60" fmla="*/ 31 w 38"/>
                <a:gd name="T61" fmla="*/ 26 h 33"/>
                <a:gd name="T62" fmla="*/ 27 w 38"/>
                <a:gd name="T63" fmla="*/ 26 h 33"/>
                <a:gd name="T64" fmla="*/ 23 w 38"/>
                <a:gd name="T65" fmla="*/ 25 h 33"/>
                <a:gd name="T66" fmla="*/ 20 w 38"/>
                <a:gd name="T67" fmla="*/ 25 h 33"/>
                <a:gd name="T68" fmla="*/ 16 w 38"/>
                <a:gd name="T69" fmla="*/ 25 h 33"/>
                <a:gd name="T70" fmla="*/ 13 w 38"/>
                <a:gd name="T71" fmla="*/ 25 h 33"/>
                <a:gd name="T72" fmla="*/ 10 w 38"/>
                <a:gd name="T73" fmla="*/ 25 h 33"/>
                <a:gd name="T74" fmla="*/ 7 w 38"/>
                <a:gd name="T75" fmla="*/ 25 h 33"/>
                <a:gd name="T76" fmla="*/ 7 w 38"/>
                <a:gd name="T77" fmla="*/ 20 h 33"/>
                <a:gd name="T78" fmla="*/ 7 w 38"/>
                <a:gd name="T79" fmla="*/ 12 h 33"/>
                <a:gd name="T80" fmla="*/ 7 w 38"/>
                <a:gd name="T81" fmla="*/ 5 h 33"/>
                <a:gd name="T82" fmla="*/ 7 w 38"/>
                <a:gd name="T83" fmla="*/ 3 h 33"/>
                <a:gd name="T84" fmla="*/ 7 w 38"/>
                <a:gd name="T85" fmla="*/ 1 h 33"/>
                <a:gd name="T86" fmla="*/ 6 w 38"/>
                <a:gd name="T87" fmla="*/ 1 h 33"/>
                <a:gd name="T88" fmla="*/ 5 w 38"/>
                <a:gd name="T89" fmla="*/ 0 h 33"/>
                <a:gd name="T90" fmla="*/ 3 w 38"/>
                <a:gd name="T91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8" h="33">
                  <a:moveTo>
                    <a:pt x="3" y="0"/>
                  </a:moveTo>
                  <a:lnTo>
                    <a:pt x="2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30"/>
                  </a:lnTo>
                  <a:lnTo>
                    <a:pt x="0" y="31"/>
                  </a:lnTo>
                  <a:lnTo>
                    <a:pt x="0" y="31"/>
                  </a:lnTo>
                  <a:lnTo>
                    <a:pt x="1" y="32"/>
                  </a:lnTo>
                  <a:lnTo>
                    <a:pt x="2" y="32"/>
                  </a:lnTo>
                  <a:lnTo>
                    <a:pt x="3" y="32"/>
                  </a:lnTo>
                  <a:lnTo>
                    <a:pt x="4" y="32"/>
                  </a:lnTo>
                  <a:lnTo>
                    <a:pt x="5" y="32"/>
                  </a:lnTo>
                  <a:lnTo>
                    <a:pt x="7" y="32"/>
                  </a:lnTo>
                  <a:lnTo>
                    <a:pt x="10" y="32"/>
                  </a:lnTo>
                  <a:lnTo>
                    <a:pt x="14" y="32"/>
                  </a:lnTo>
                  <a:lnTo>
                    <a:pt x="18" y="32"/>
                  </a:lnTo>
                  <a:lnTo>
                    <a:pt x="23" y="32"/>
                  </a:lnTo>
                  <a:lnTo>
                    <a:pt x="28" y="32"/>
                  </a:lnTo>
                  <a:lnTo>
                    <a:pt x="32" y="33"/>
                  </a:lnTo>
                  <a:lnTo>
                    <a:pt x="34" y="33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7" y="28"/>
                  </a:lnTo>
                  <a:lnTo>
                    <a:pt x="36" y="27"/>
                  </a:lnTo>
                  <a:lnTo>
                    <a:pt x="35" y="26"/>
                  </a:lnTo>
                  <a:lnTo>
                    <a:pt x="31" y="26"/>
                  </a:lnTo>
                  <a:lnTo>
                    <a:pt x="27" y="26"/>
                  </a:lnTo>
                  <a:lnTo>
                    <a:pt x="23" y="25"/>
                  </a:lnTo>
                  <a:lnTo>
                    <a:pt x="20" y="25"/>
                  </a:lnTo>
                  <a:lnTo>
                    <a:pt x="16" y="25"/>
                  </a:lnTo>
                  <a:lnTo>
                    <a:pt x="13" y="25"/>
                  </a:lnTo>
                  <a:lnTo>
                    <a:pt x="10" y="25"/>
                  </a:lnTo>
                  <a:lnTo>
                    <a:pt x="7" y="25"/>
                  </a:lnTo>
                  <a:lnTo>
                    <a:pt x="7" y="20"/>
                  </a:lnTo>
                  <a:lnTo>
                    <a:pt x="7" y="12"/>
                  </a:lnTo>
                  <a:lnTo>
                    <a:pt x="7" y="5"/>
                  </a:lnTo>
                  <a:lnTo>
                    <a:pt x="7" y="3"/>
                  </a:lnTo>
                  <a:lnTo>
                    <a:pt x="7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3"/>
            <p:cNvSpPr>
              <a:spLocks/>
            </p:cNvSpPr>
            <p:nvPr/>
          </p:nvSpPr>
          <p:spPr bwMode="auto">
            <a:xfrm>
              <a:off x="4244" y="3237"/>
              <a:ext cx="30" cy="24"/>
            </a:xfrm>
            <a:custGeom>
              <a:avLst/>
              <a:gdLst>
                <a:gd name="T0" fmla="*/ 30 w 30"/>
                <a:gd name="T1" fmla="*/ 12 h 24"/>
                <a:gd name="T2" fmla="*/ 29 w 30"/>
                <a:gd name="T3" fmla="*/ 14 h 24"/>
                <a:gd name="T4" fmla="*/ 29 w 30"/>
                <a:gd name="T5" fmla="*/ 17 h 24"/>
                <a:gd name="T6" fmla="*/ 27 w 30"/>
                <a:gd name="T7" fmla="*/ 19 h 24"/>
                <a:gd name="T8" fmla="*/ 26 w 30"/>
                <a:gd name="T9" fmla="*/ 20 h 24"/>
                <a:gd name="T10" fmla="*/ 23 w 30"/>
                <a:gd name="T11" fmla="*/ 22 h 24"/>
                <a:gd name="T12" fmla="*/ 20 w 30"/>
                <a:gd name="T13" fmla="*/ 23 h 24"/>
                <a:gd name="T14" fmla="*/ 18 w 30"/>
                <a:gd name="T15" fmla="*/ 23 h 24"/>
                <a:gd name="T16" fmla="*/ 15 w 30"/>
                <a:gd name="T17" fmla="*/ 24 h 24"/>
                <a:gd name="T18" fmla="*/ 12 w 30"/>
                <a:gd name="T19" fmla="*/ 23 h 24"/>
                <a:gd name="T20" fmla="*/ 9 w 30"/>
                <a:gd name="T21" fmla="*/ 23 h 24"/>
                <a:gd name="T22" fmla="*/ 6 w 30"/>
                <a:gd name="T23" fmla="*/ 22 h 24"/>
                <a:gd name="T24" fmla="*/ 4 w 30"/>
                <a:gd name="T25" fmla="*/ 20 h 24"/>
                <a:gd name="T26" fmla="*/ 2 w 30"/>
                <a:gd name="T27" fmla="*/ 19 h 24"/>
                <a:gd name="T28" fmla="*/ 1 w 30"/>
                <a:gd name="T29" fmla="*/ 17 h 24"/>
                <a:gd name="T30" fmla="*/ 0 w 30"/>
                <a:gd name="T31" fmla="*/ 14 h 24"/>
                <a:gd name="T32" fmla="*/ 0 w 30"/>
                <a:gd name="T33" fmla="*/ 12 h 24"/>
                <a:gd name="T34" fmla="*/ 0 w 30"/>
                <a:gd name="T35" fmla="*/ 9 h 24"/>
                <a:gd name="T36" fmla="*/ 1 w 30"/>
                <a:gd name="T37" fmla="*/ 7 h 24"/>
                <a:gd name="T38" fmla="*/ 2 w 30"/>
                <a:gd name="T39" fmla="*/ 5 h 24"/>
                <a:gd name="T40" fmla="*/ 4 w 30"/>
                <a:gd name="T41" fmla="*/ 3 h 24"/>
                <a:gd name="T42" fmla="*/ 6 w 30"/>
                <a:gd name="T43" fmla="*/ 2 h 24"/>
                <a:gd name="T44" fmla="*/ 9 w 30"/>
                <a:gd name="T45" fmla="*/ 1 h 24"/>
                <a:gd name="T46" fmla="*/ 12 w 30"/>
                <a:gd name="T47" fmla="*/ 0 h 24"/>
                <a:gd name="T48" fmla="*/ 15 w 30"/>
                <a:gd name="T49" fmla="*/ 0 h 24"/>
                <a:gd name="T50" fmla="*/ 18 w 30"/>
                <a:gd name="T51" fmla="*/ 0 h 24"/>
                <a:gd name="T52" fmla="*/ 20 w 30"/>
                <a:gd name="T53" fmla="*/ 1 h 24"/>
                <a:gd name="T54" fmla="*/ 23 w 30"/>
                <a:gd name="T55" fmla="*/ 2 h 24"/>
                <a:gd name="T56" fmla="*/ 26 w 30"/>
                <a:gd name="T57" fmla="*/ 3 h 24"/>
                <a:gd name="T58" fmla="*/ 27 w 30"/>
                <a:gd name="T59" fmla="*/ 5 h 24"/>
                <a:gd name="T60" fmla="*/ 29 w 30"/>
                <a:gd name="T61" fmla="*/ 7 h 24"/>
                <a:gd name="T62" fmla="*/ 29 w 30"/>
                <a:gd name="T63" fmla="*/ 9 h 24"/>
                <a:gd name="T64" fmla="*/ 30 w 30"/>
                <a:gd name="T65" fmla="*/ 12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" h="24">
                  <a:moveTo>
                    <a:pt x="30" y="12"/>
                  </a:moveTo>
                  <a:lnTo>
                    <a:pt x="29" y="14"/>
                  </a:lnTo>
                  <a:lnTo>
                    <a:pt x="29" y="17"/>
                  </a:lnTo>
                  <a:lnTo>
                    <a:pt x="27" y="19"/>
                  </a:lnTo>
                  <a:lnTo>
                    <a:pt x="26" y="20"/>
                  </a:lnTo>
                  <a:lnTo>
                    <a:pt x="23" y="22"/>
                  </a:lnTo>
                  <a:lnTo>
                    <a:pt x="20" y="23"/>
                  </a:lnTo>
                  <a:lnTo>
                    <a:pt x="18" y="23"/>
                  </a:lnTo>
                  <a:lnTo>
                    <a:pt x="15" y="24"/>
                  </a:lnTo>
                  <a:lnTo>
                    <a:pt x="12" y="23"/>
                  </a:lnTo>
                  <a:lnTo>
                    <a:pt x="9" y="23"/>
                  </a:lnTo>
                  <a:lnTo>
                    <a:pt x="6" y="22"/>
                  </a:lnTo>
                  <a:lnTo>
                    <a:pt x="4" y="20"/>
                  </a:lnTo>
                  <a:lnTo>
                    <a:pt x="2" y="19"/>
                  </a:lnTo>
                  <a:lnTo>
                    <a:pt x="1" y="17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9"/>
                  </a:lnTo>
                  <a:lnTo>
                    <a:pt x="1" y="7"/>
                  </a:lnTo>
                  <a:lnTo>
                    <a:pt x="2" y="5"/>
                  </a:lnTo>
                  <a:lnTo>
                    <a:pt x="4" y="3"/>
                  </a:lnTo>
                  <a:lnTo>
                    <a:pt x="6" y="2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8" y="0"/>
                  </a:lnTo>
                  <a:lnTo>
                    <a:pt x="20" y="1"/>
                  </a:lnTo>
                  <a:lnTo>
                    <a:pt x="23" y="2"/>
                  </a:lnTo>
                  <a:lnTo>
                    <a:pt x="26" y="3"/>
                  </a:lnTo>
                  <a:lnTo>
                    <a:pt x="27" y="5"/>
                  </a:lnTo>
                  <a:lnTo>
                    <a:pt x="29" y="7"/>
                  </a:lnTo>
                  <a:lnTo>
                    <a:pt x="29" y="9"/>
                  </a:lnTo>
                  <a:lnTo>
                    <a:pt x="30" y="1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4"/>
            <p:cNvSpPr>
              <a:spLocks/>
            </p:cNvSpPr>
            <p:nvPr/>
          </p:nvSpPr>
          <p:spPr bwMode="auto">
            <a:xfrm>
              <a:off x="4240" y="3233"/>
              <a:ext cx="38" cy="31"/>
            </a:xfrm>
            <a:custGeom>
              <a:avLst/>
              <a:gdLst>
                <a:gd name="T0" fmla="*/ 19 w 38"/>
                <a:gd name="T1" fmla="*/ 0 h 31"/>
                <a:gd name="T2" fmla="*/ 17 w 38"/>
                <a:gd name="T3" fmla="*/ 0 h 31"/>
                <a:gd name="T4" fmla="*/ 15 w 38"/>
                <a:gd name="T5" fmla="*/ 1 h 31"/>
                <a:gd name="T6" fmla="*/ 13 w 38"/>
                <a:gd name="T7" fmla="*/ 1 h 31"/>
                <a:gd name="T8" fmla="*/ 12 w 38"/>
                <a:gd name="T9" fmla="*/ 2 h 31"/>
                <a:gd name="T10" fmla="*/ 9 w 38"/>
                <a:gd name="T11" fmla="*/ 3 h 31"/>
                <a:gd name="T12" fmla="*/ 8 w 38"/>
                <a:gd name="T13" fmla="*/ 3 h 31"/>
                <a:gd name="T14" fmla="*/ 6 w 38"/>
                <a:gd name="T15" fmla="*/ 4 h 31"/>
                <a:gd name="T16" fmla="*/ 5 w 38"/>
                <a:gd name="T17" fmla="*/ 5 h 31"/>
                <a:gd name="T18" fmla="*/ 3 w 38"/>
                <a:gd name="T19" fmla="*/ 8 h 31"/>
                <a:gd name="T20" fmla="*/ 1 w 38"/>
                <a:gd name="T21" fmla="*/ 10 h 31"/>
                <a:gd name="T22" fmla="*/ 0 w 38"/>
                <a:gd name="T23" fmla="*/ 13 h 31"/>
                <a:gd name="T24" fmla="*/ 0 w 38"/>
                <a:gd name="T25" fmla="*/ 16 h 31"/>
                <a:gd name="T26" fmla="*/ 0 w 38"/>
                <a:gd name="T27" fmla="*/ 19 h 31"/>
                <a:gd name="T28" fmla="*/ 1 w 38"/>
                <a:gd name="T29" fmla="*/ 22 h 31"/>
                <a:gd name="T30" fmla="*/ 3 w 38"/>
                <a:gd name="T31" fmla="*/ 24 h 31"/>
                <a:gd name="T32" fmla="*/ 5 w 38"/>
                <a:gd name="T33" fmla="*/ 27 h 31"/>
                <a:gd name="T34" fmla="*/ 6 w 38"/>
                <a:gd name="T35" fmla="*/ 28 h 31"/>
                <a:gd name="T36" fmla="*/ 8 w 38"/>
                <a:gd name="T37" fmla="*/ 28 h 31"/>
                <a:gd name="T38" fmla="*/ 9 w 38"/>
                <a:gd name="T39" fmla="*/ 29 h 31"/>
                <a:gd name="T40" fmla="*/ 12 w 38"/>
                <a:gd name="T41" fmla="*/ 30 h 31"/>
                <a:gd name="T42" fmla="*/ 13 w 38"/>
                <a:gd name="T43" fmla="*/ 30 h 31"/>
                <a:gd name="T44" fmla="*/ 15 w 38"/>
                <a:gd name="T45" fmla="*/ 31 h 31"/>
                <a:gd name="T46" fmla="*/ 17 w 38"/>
                <a:gd name="T47" fmla="*/ 31 h 31"/>
                <a:gd name="T48" fmla="*/ 19 w 38"/>
                <a:gd name="T49" fmla="*/ 31 h 31"/>
                <a:gd name="T50" fmla="*/ 23 w 38"/>
                <a:gd name="T51" fmla="*/ 31 h 31"/>
                <a:gd name="T52" fmla="*/ 27 w 38"/>
                <a:gd name="T53" fmla="*/ 30 h 31"/>
                <a:gd name="T54" fmla="*/ 30 w 38"/>
                <a:gd name="T55" fmla="*/ 28 h 31"/>
                <a:gd name="T56" fmla="*/ 33 w 38"/>
                <a:gd name="T57" fmla="*/ 27 h 31"/>
                <a:gd name="T58" fmla="*/ 35 w 38"/>
                <a:gd name="T59" fmla="*/ 24 h 31"/>
                <a:gd name="T60" fmla="*/ 36 w 38"/>
                <a:gd name="T61" fmla="*/ 22 h 31"/>
                <a:gd name="T62" fmla="*/ 38 w 38"/>
                <a:gd name="T63" fmla="*/ 19 h 31"/>
                <a:gd name="T64" fmla="*/ 38 w 38"/>
                <a:gd name="T65" fmla="*/ 16 h 31"/>
                <a:gd name="T66" fmla="*/ 38 w 38"/>
                <a:gd name="T67" fmla="*/ 16 h 31"/>
                <a:gd name="T68" fmla="*/ 38 w 38"/>
                <a:gd name="T69" fmla="*/ 16 h 31"/>
                <a:gd name="T70" fmla="*/ 38 w 38"/>
                <a:gd name="T71" fmla="*/ 16 h 31"/>
                <a:gd name="T72" fmla="*/ 38 w 38"/>
                <a:gd name="T73" fmla="*/ 16 h 31"/>
                <a:gd name="T74" fmla="*/ 38 w 38"/>
                <a:gd name="T75" fmla="*/ 13 h 31"/>
                <a:gd name="T76" fmla="*/ 36 w 38"/>
                <a:gd name="T77" fmla="*/ 10 h 31"/>
                <a:gd name="T78" fmla="*/ 35 w 38"/>
                <a:gd name="T79" fmla="*/ 7 h 31"/>
                <a:gd name="T80" fmla="*/ 33 w 38"/>
                <a:gd name="T81" fmla="*/ 5 h 31"/>
                <a:gd name="T82" fmla="*/ 30 w 38"/>
                <a:gd name="T83" fmla="*/ 3 h 31"/>
                <a:gd name="T84" fmla="*/ 27 w 38"/>
                <a:gd name="T85" fmla="*/ 2 h 31"/>
                <a:gd name="T86" fmla="*/ 23 w 38"/>
                <a:gd name="T87" fmla="*/ 1 h 31"/>
                <a:gd name="T88" fmla="*/ 19 w 38"/>
                <a:gd name="T89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8" h="31">
                  <a:moveTo>
                    <a:pt x="19" y="0"/>
                  </a:moveTo>
                  <a:lnTo>
                    <a:pt x="17" y="0"/>
                  </a:lnTo>
                  <a:lnTo>
                    <a:pt x="15" y="1"/>
                  </a:lnTo>
                  <a:lnTo>
                    <a:pt x="13" y="1"/>
                  </a:lnTo>
                  <a:lnTo>
                    <a:pt x="12" y="2"/>
                  </a:lnTo>
                  <a:lnTo>
                    <a:pt x="9" y="3"/>
                  </a:lnTo>
                  <a:lnTo>
                    <a:pt x="8" y="3"/>
                  </a:lnTo>
                  <a:lnTo>
                    <a:pt x="6" y="4"/>
                  </a:lnTo>
                  <a:lnTo>
                    <a:pt x="5" y="5"/>
                  </a:lnTo>
                  <a:lnTo>
                    <a:pt x="3" y="8"/>
                  </a:lnTo>
                  <a:lnTo>
                    <a:pt x="1" y="10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3" y="24"/>
                  </a:lnTo>
                  <a:lnTo>
                    <a:pt x="5" y="27"/>
                  </a:lnTo>
                  <a:lnTo>
                    <a:pt x="6" y="28"/>
                  </a:lnTo>
                  <a:lnTo>
                    <a:pt x="8" y="28"/>
                  </a:lnTo>
                  <a:lnTo>
                    <a:pt x="9" y="29"/>
                  </a:lnTo>
                  <a:lnTo>
                    <a:pt x="12" y="30"/>
                  </a:lnTo>
                  <a:lnTo>
                    <a:pt x="13" y="30"/>
                  </a:lnTo>
                  <a:lnTo>
                    <a:pt x="15" y="31"/>
                  </a:lnTo>
                  <a:lnTo>
                    <a:pt x="17" y="31"/>
                  </a:lnTo>
                  <a:lnTo>
                    <a:pt x="19" y="31"/>
                  </a:lnTo>
                  <a:lnTo>
                    <a:pt x="23" y="31"/>
                  </a:lnTo>
                  <a:lnTo>
                    <a:pt x="27" y="30"/>
                  </a:lnTo>
                  <a:lnTo>
                    <a:pt x="30" y="28"/>
                  </a:lnTo>
                  <a:lnTo>
                    <a:pt x="33" y="27"/>
                  </a:lnTo>
                  <a:lnTo>
                    <a:pt x="35" y="24"/>
                  </a:lnTo>
                  <a:lnTo>
                    <a:pt x="36" y="22"/>
                  </a:lnTo>
                  <a:lnTo>
                    <a:pt x="38" y="19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8" y="13"/>
                  </a:lnTo>
                  <a:lnTo>
                    <a:pt x="36" y="10"/>
                  </a:lnTo>
                  <a:lnTo>
                    <a:pt x="35" y="7"/>
                  </a:lnTo>
                  <a:lnTo>
                    <a:pt x="33" y="5"/>
                  </a:lnTo>
                  <a:lnTo>
                    <a:pt x="30" y="3"/>
                  </a:lnTo>
                  <a:lnTo>
                    <a:pt x="27" y="2"/>
                  </a:lnTo>
                  <a:lnTo>
                    <a:pt x="23" y="1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5"/>
            <p:cNvSpPr>
              <a:spLocks/>
            </p:cNvSpPr>
            <p:nvPr/>
          </p:nvSpPr>
          <p:spPr bwMode="auto">
            <a:xfrm>
              <a:off x="4248" y="3240"/>
              <a:ext cx="22" cy="18"/>
            </a:xfrm>
            <a:custGeom>
              <a:avLst/>
              <a:gdLst>
                <a:gd name="T0" fmla="*/ 3 w 22"/>
                <a:gd name="T1" fmla="*/ 15 h 18"/>
                <a:gd name="T2" fmla="*/ 2 w 22"/>
                <a:gd name="T3" fmla="*/ 14 h 18"/>
                <a:gd name="T4" fmla="*/ 1 w 22"/>
                <a:gd name="T5" fmla="*/ 12 h 18"/>
                <a:gd name="T6" fmla="*/ 0 w 22"/>
                <a:gd name="T7" fmla="*/ 10 h 18"/>
                <a:gd name="T8" fmla="*/ 0 w 22"/>
                <a:gd name="T9" fmla="*/ 9 h 18"/>
                <a:gd name="T10" fmla="*/ 0 w 22"/>
                <a:gd name="T11" fmla="*/ 7 h 18"/>
                <a:gd name="T12" fmla="*/ 1 w 22"/>
                <a:gd name="T13" fmla="*/ 6 h 18"/>
                <a:gd name="T14" fmla="*/ 2 w 22"/>
                <a:gd name="T15" fmla="*/ 4 h 18"/>
                <a:gd name="T16" fmla="*/ 3 w 22"/>
                <a:gd name="T17" fmla="*/ 3 h 18"/>
                <a:gd name="T18" fmla="*/ 5 w 22"/>
                <a:gd name="T19" fmla="*/ 2 h 18"/>
                <a:gd name="T20" fmla="*/ 7 w 22"/>
                <a:gd name="T21" fmla="*/ 1 h 18"/>
                <a:gd name="T22" fmla="*/ 9 w 22"/>
                <a:gd name="T23" fmla="*/ 1 h 18"/>
                <a:gd name="T24" fmla="*/ 11 w 22"/>
                <a:gd name="T25" fmla="*/ 0 h 18"/>
                <a:gd name="T26" fmla="*/ 15 w 22"/>
                <a:gd name="T27" fmla="*/ 1 h 18"/>
                <a:gd name="T28" fmla="*/ 19 w 22"/>
                <a:gd name="T29" fmla="*/ 3 h 18"/>
                <a:gd name="T30" fmla="*/ 21 w 22"/>
                <a:gd name="T31" fmla="*/ 5 h 18"/>
                <a:gd name="T32" fmla="*/ 22 w 22"/>
                <a:gd name="T33" fmla="*/ 9 h 18"/>
                <a:gd name="T34" fmla="*/ 21 w 22"/>
                <a:gd name="T35" fmla="*/ 12 h 18"/>
                <a:gd name="T36" fmla="*/ 19 w 22"/>
                <a:gd name="T37" fmla="*/ 15 h 18"/>
                <a:gd name="T38" fmla="*/ 15 w 22"/>
                <a:gd name="T39" fmla="*/ 17 h 18"/>
                <a:gd name="T40" fmla="*/ 11 w 22"/>
                <a:gd name="T41" fmla="*/ 18 h 18"/>
                <a:gd name="T42" fmla="*/ 9 w 22"/>
                <a:gd name="T43" fmla="*/ 17 h 18"/>
                <a:gd name="T44" fmla="*/ 7 w 22"/>
                <a:gd name="T45" fmla="*/ 17 h 18"/>
                <a:gd name="T46" fmla="*/ 5 w 22"/>
                <a:gd name="T47" fmla="*/ 16 h 18"/>
                <a:gd name="T48" fmla="*/ 3 w 22"/>
                <a:gd name="T49" fmla="*/ 15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2" h="18">
                  <a:moveTo>
                    <a:pt x="3" y="15"/>
                  </a:moveTo>
                  <a:lnTo>
                    <a:pt x="2" y="14"/>
                  </a:lnTo>
                  <a:lnTo>
                    <a:pt x="1" y="12"/>
                  </a:lnTo>
                  <a:lnTo>
                    <a:pt x="0" y="10"/>
                  </a:lnTo>
                  <a:lnTo>
                    <a:pt x="0" y="9"/>
                  </a:lnTo>
                  <a:lnTo>
                    <a:pt x="0" y="7"/>
                  </a:lnTo>
                  <a:lnTo>
                    <a:pt x="1" y="6"/>
                  </a:lnTo>
                  <a:lnTo>
                    <a:pt x="2" y="4"/>
                  </a:lnTo>
                  <a:lnTo>
                    <a:pt x="3" y="3"/>
                  </a:lnTo>
                  <a:lnTo>
                    <a:pt x="5" y="2"/>
                  </a:lnTo>
                  <a:lnTo>
                    <a:pt x="7" y="1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5" y="1"/>
                  </a:lnTo>
                  <a:lnTo>
                    <a:pt x="19" y="3"/>
                  </a:lnTo>
                  <a:lnTo>
                    <a:pt x="21" y="5"/>
                  </a:lnTo>
                  <a:lnTo>
                    <a:pt x="22" y="9"/>
                  </a:lnTo>
                  <a:lnTo>
                    <a:pt x="21" y="12"/>
                  </a:lnTo>
                  <a:lnTo>
                    <a:pt x="19" y="15"/>
                  </a:lnTo>
                  <a:lnTo>
                    <a:pt x="15" y="17"/>
                  </a:lnTo>
                  <a:lnTo>
                    <a:pt x="11" y="18"/>
                  </a:lnTo>
                  <a:lnTo>
                    <a:pt x="9" y="17"/>
                  </a:lnTo>
                  <a:lnTo>
                    <a:pt x="7" y="17"/>
                  </a:lnTo>
                  <a:lnTo>
                    <a:pt x="5" y="16"/>
                  </a:lnTo>
                  <a:lnTo>
                    <a:pt x="3" y="1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6"/>
            <p:cNvSpPr>
              <a:spLocks/>
            </p:cNvSpPr>
            <p:nvPr/>
          </p:nvSpPr>
          <p:spPr bwMode="auto">
            <a:xfrm>
              <a:off x="4475" y="2988"/>
              <a:ext cx="274" cy="217"/>
            </a:xfrm>
            <a:custGeom>
              <a:avLst/>
              <a:gdLst>
                <a:gd name="T0" fmla="*/ 267 w 274"/>
                <a:gd name="T1" fmla="*/ 74 h 217"/>
                <a:gd name="T2" fmla="*/ 250 w 274"/>
                <a:gd name="T3" fmla="*/ 47 h 217"/>
                <a:gd name="T4" fmla="*/ 223 w 274"/>
                <a:gd name="T5" fmla="*/ 24 h 217"/>
                <a:gd name="T6" fmla="*/ 200 w 274"/>
                <a:gd name="T7" fmla="*/ 12 h 217"/>
                <a:gd name="T8" fmla="*/ 162 w 274"/>
                <a:gd name="T9" fmla="*/ 1 h 217"/>
                <a:gd name="T10" fmla="*/ 123 w 274"/>
                <a:gd name="T11" fmla="*/ 0 h 217"/>
                <a:gd name="T12" fmla="*/ 84 w 274"/>
                <a:gd name="T13" fmla="*/ 8 h 217"/>
                <a:gd name="T14" fmla="*/ 50 w 274"/>
                <a:gd name="T15" fmla="*/ 25 h 217"/>
                <a:gd name="T16" fmla="*/ 22 w 274"/>
                <a:gd name="T17" fmla="*/ 49 h 217"/>
                <a:gd name="T18" fmla="*/ 6 w 274"/>
                <a:gd name="T19" fmla="*/ 78 h 217"/>
                <a:gd name="T20" fmla="*/ 0 w 274"/>
                <a:gd name="T21" fmla="*/ 109 h 217"/>
                <a:gd name="T22" fmla="*/ 6 w 274"/>
                <a:gd name="T23" fmla="*/ 141 h 217"/>
                <a:gd name="T24" fmla="*/ 24 w 274"/>
                <a:gd name="T25" fmla="*/ 169 h 217"/>
                <a:gd name="T26" fmla="*/ 51 w 274"/>
                <a:gd name="T27" fmla="*/ 193 h 217"/>
                <a:gd name="T28" fmla="*/ 64 w 274"/>
                <a:gd name="T29" fmla="*/ 200 h 217"/>
                <a:gd name="T30" fmla="*/ 78 w 274"/>
                <a:gd name="T31" fmla="*/ 206 h 217"/>
                <a:gd name="T32" fmla="*/ 89 w 274"/>
                <a:gd name="T33" fmla="*/ 204 h 217"/>
                <a:gd name="T34" fmla="*/ 92 w 274"/>
                <a:gd name="T35" fmla="*/ 189 h 217"/>
                <a:gd name="T36" fmla="*/ 83 w 274"/>
                <a:gd name="T37" fmla="*/ 186 h 217"/>
                <a:gd name="T38" fmla="*/ 73 w 274"/>
                <a:gd name="T39" fmla="*/ 181 h 217"/>
                <a:gd name="T40" fmla="*/ 59 w 274"/>
                <a:gd name="T41" fmla="*/ 171 h 217"/>
                <a:gd name="T42" fmla="*/ 39 w 274"/>
                <a:gd name="T43" fmla="*/ 151 h 217"/>
                <a:gd name="T44" fmla="*/ 28 w 274"/>
                <a:gd name="T45" fmla="*/ 127 h 217"/>
                <a:gd name="T46" fmla="*/ 26 w 274"/>
                <a:gd name="T47" fmla="*/ 101 h 217"/>
                <a:gd name="T48" fmla="*/ 33 w 274"/>
                <a:gd name="T49" fmla="*/ 76 h 217"/>
                <a:gd name="T50" fmla="*/ 50 w 274"/>
                <a:gd name="T51" fmla="*/ 53 h 217"/>
                <a:gd name="T52" fmla="*/ 75 w 274"/>
                <a:gd name="T53" fmla="*/ 35 h 217"/>
                <a:gd name="T54" fmla="*/ 104 w 274"/>
                <a:gd name="T55" fmla="*/ 24 h 217"/>
                <a:gd name="T56" fmla="*/ 136 w 274"/>
                <a:gd name="T57" fmla="*/ 20 h 217"/>
                <a:gd name="T58" fmla="*/ 168 w 274"/>
                <a:gd name="T59" fmla="*/ 23 h 217"/>
                <a:gd name="T60" fmla="*/ 198 w 274"/>
                <a:gd name="T61" fmla="*/ 34 h 217"/>
                <a:gd name="T62" fmla="*/ 225 w 274"/>
                <a:gd name="T63" fmla="*/ 54 h 217"/>
                <a:gd name="T64" fmla="*/ 243 w 274"/>
                <a:gd name="T65" fmla="*/ 80 h 217"/>
                <a:gd name="T66" fmla="*/ 249 w 274"/>
                <a:gd name="T67" fmla="*/ 109 h 217"/>
                <a:gd name="T68" fmla="*/ 245 w 274"/>
                <a:gd name="T69" fmla="*/ 130 h 217"/>
                <a:gd name="T70" fmla="*/ 235 w 274"/>
                <a:gd name="T71" fmla="*/ 151 h 217"/>
                <a:gd name="T72" fmla="*/ 218 w 274"/>
                <a:gd name="T73" fmla="*/ 169 h 217"/>
                <a:gd name="T74" fmla="*/ 197 w 274"/>
                <a:gd name="T75" fmla="*/ 183 h 217"/>
                <a:gd name="T76" fmla="*/ 172 w 274"/>
                <a:gd name="T77" fmla="*/ 192 h 217"/>
                <a:gd name="T78" fmla="*/ 145 w 274"/>
                <a:gd name="T79" fmla="*/ 197 h 217"/>
                <a:gd name="T80" fmla="*/ 118 w 274"/>
                <a:gd name="T81" fmla="*/ 196 h 217"/>
                <a:gd name="T82" fmla="*/ 92 w 274"/>
                <a:gd name="T83" fmla="*/ 189 h 217"/>
                <a:gd name="T84" fmla="*/ 89 w 274"/>
                <a:gd name="T85" fmla="*/ 204 h 217"/>
                <a:gd name="T86" fmla="*/ 108 w 274"/>
                <a:gd name="T87" fmla="*/ 215 h 217"/>
                <a:gd name="T88" fmla="*/ 140 w 274"/>
                <a:gd name="T89" fmla="*/ 217 h 217"/>
                <a:gd name="T90" fmla="*/ 171 w 274"/>
                <a:gd name="T91" fmla="*/ 214 h 217"/>
                <a:gd name="T92" fmla="*/ 202 w 274"/>
                <a:gd name="T93" fmla="*/ 204 h 217"/>
                <a:gd name="T94" fmla="*/ 229 w 274"/>
                <a:gd name="T95" fmla="*/ 189 h 217"/>
                <a:gd name="T96" fmla="*/ 253 w 274"/>
                <a:gd name="T97" fmla="*/ 167 h 217"/>
                <a:gd name="T98" fmla="*/ 269 w 274"/>
                <a:gd name="T99" fmla="*/ 136 h 217"/>
                <a:gd name="T100" fmla="*/ 274 w 274"/>
                <a:gd name="T101" fmla="*/ 104 h 2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4" h="217">
                  <a:moveTo>
                    <a:pt x="273" y="93"/>
                  </a:moveTo>
                  <a:lnTo>
                    <a:pt x="271" y="83"/>
                  </a:lnTo>
                  <a:lnTo>
                    <a:pt x="267" y="74"/>
                  </a:lnTo>
                  <a:lnTo>
                    <a:pt x="263" y="64"/>
                  </a:lnTo>
                  <a:lnTo>
                    <a:pt x="257" y="55"/>
                  </a:lnTo>
                  <a:lnTo>
                    <a:pt x="250" y="47"/>
                  </a:lnTo>
                  <a:lnTo>
                    <a:pt x="242" y="38"/>
                  </a:lnTo>
                  <a:lnTo>
                    <a:pt x="233" y="31"/>
                  </a:lnTo>
                  <a:lnTo>
                    <a:pt x="223" y="24"/>
                  </a:lnTo>
                  <a:lnTo>
                    <a:pt x="223" y="24"/>
                  </a:lnTo>
                  <a:lnTo>
                    <a:pt x="212" y="17"/>
                  </a:lnTo>
                  <a:lnTo>
                    <a:pt x="200" y="12"/>
                  </a:lnTo>
                  <a:lnTo>
                    <a:pt x="188" y="7"/>
                  </a:lnTo>
                  <a:lnTo>
                    <a:pt x="175" y="4"/>
                  </a:lnTo>
                  <a:lnTo>
                    <a:pt x="162" y="1"/>
                  </a:lnTo>
                  <a:lnTo>
                    <a:pt x="149" y="0"/>
                  </a:lnTo>
                  <a:lnTo>
                    <a:pt x="135" y="0"/>
                  </a:lnTo>
                  <a:lnTo>
                    <a:pt x="123" y="0"/>
                  </a:lnTo>
                  <a:lnTo>
                    <a:pt x="109" y="2"/>
                  </a:lnTo>
                  <a:lnTo>
                    <a:pt x="96" y="5"/>
                  </a:lnTo>
                  <a:lnTo>
                    <a:pt x="84" y="8"/>
                  </a:lnTo>
                  <a:lnTo>
                    <a:pt x="72" y="13"/>
                  </a:lnTo>
                  <a:lnTo>
                    <a:pt x="61" y="18"/>
                  </a:lnTo>
                  <a:lnTo>
                    <a:pt x="50" y="25"/>
                  </a:lnTo>
                  <a:lnTo>
                    <a:pt x="40" y="32"/>
                  </a:lnTo>
                  <a:lnTo>
                    <a:pt x="30" y="40"/>
                  </a:lnTo>
                  <a:lnTo>
                    <a:pt x="22" y="49"/>
                  </a:lnTo>
                  <a:lnTo>
                    <a:pt x="15" y="58"/>
                  </a:lnTo>
                  <a:lnTo>
                    <a:pt x="10" y="68"/>
                  </a:lnTo>
                  <a:lnTo>
                    <a:pt x="6" y="78"/>
                  </a:lnTo>
                  <a:lnTo>
                    <a:pt x="3" y="88"/>
                  </a:lnTo>
                  <a:lnTo>
                    <a:pt x="1" y="99"/>
                  </a:lnTo>
                  <a:lnTo>
                    <a:pt x="0" y="109"/>
                  </a:lnTo>
                  <a:lnTo>
                    <a:pt x="1" y="120"/>
                  </a:lnTo>
                  <a:lnTo>
                    <a:pt x="3" y="131"/>
                  </a:lnTo>
                  <a:lnTo>
                    <a:pt x="6" y="141"/>
                  </a:lnTo>
                  <a:lnTo>
                    <a:pt x="11" y="151"/>
                  </a:lnTo>
                  <a:lnTo>
                    <a:pt x="17" y="161"/>
                  </a:lnTo>
                  <a:lnTo>
                    <a:pt x="24" y="169"/>
                  </a:lnTo>
                  <a:lnTo>
                    <a:pt x="32" y="178"/>
                  </a:lnTo>
                  <a:lnTo>
                    <a:pt x="41" y="186"/>
                  </a:lnTo>
                  <a:lnTo>
                    <a:pt x="51" y="193"/>
                  </a:lnTo>
                  <a:lnTo>
                    <a:pt x="56" y="196"/>
                  </a:lnTo>
                  <a:lnTo>
                    <a:pt x="60" y="198"/>
                  </a:lnTo>
                  <a:lnTo>
                    <a:pt x="64" y="200"/>
                  </a:lnTo>
                  <a:lnTo>
                    <a:pt x="69" y="203"/>
                  </a:lnTo>
                  <a:lnTo>
                    <a:pt x="73" y="204"/>
                  </a:lnTo>
                  <a:lnTo>
                    <a:pt x="78" y="206"/>
                  </a:lnTo>
                  <a:lnTo>
                    <a:pt x="82" y="208"/>
                  </a:lnTo>
                  <a:lnTo>
                    <a:pt x="87" y="209"/>
                  </a:lnTo>
                  <a:lnTo>
                    <a:pt x="89" y="204"/>
                  </a:lnTo>
                  <a:lnTo>
                    <a:pt x="91" y="199"/>
                  </a:lnTo>
                  <a:lnTo>
                    <a:pt x="92" y="195"/>
                  </a:lnTo>
                  <a:lnTo>
                    <a:pt x="92" y="189"/>
                  </a:lnTo>
                  <a:lnTo>
                    <a:pt x="89" y="188"/>
                  </a:lnTo>
                  <a:lnTo>
                    <a:pt x="86" y="187"/>
                  </a:lnTo>
                  <a:lnTo>
                    <a:pt x="83" y="186"/>
                  </a:lnTo>
                  <a:lnTo>
                    <a:pt x="79" y="184"/>
                  </a:lnTo>
                  <a:lnTo>
                    <a:pt x="76" y="183"/>
                  </a:lnTo>
                  <a:lnTo>
                    <a:pt x="73" y="181"/>
                  </a:lnTo>
                  <a:lnTo>
                    <a:pt x="70" y="179"/>
                  </a:lnTo>
                  <a:lnTo>
                    <a:pt x="67" y="177"/>
                  </a:lnTo>
                  <a:lnTo>
                    <a:pt x="59" y="171"/>
                  </a:lnTo>
                  <a:lnTo>
                    <a:pt x="51" y="165"/>
                  </a:lnTo>
                  <a:lnTo>
                    <a:pt x="45" y="158"/>
                  </a:lnTo>
                  <a:lnTo>
                    <a:pt x="39" y="151"/>
                  </a:lnTo>
                  <a:lnTo>
                    <a:pt x="34" y="143"/>
                  </a:lnTo>
                  <a:lnTo>
                    <a:pt x="30" y="135"/>
                  </a:lnTo>
                  <a:lnTo>
                    <a:pt x="28" y="127"/>
                  </a:lnTo>
                  <a:lnTo>
                    <a:pt x="26" y="118"/>
                  </a:lnTo>
                  <a:lnTo>
                    <a:pt x="25" y="109"/>
                  </a:lnTo>
                  <a:lnTo>
                    <a:pt x="26" y="101"/>
                  </a:lnTo>
                  <a:lnTo>
                    <a:pt x="27" y="92"/>
                  </a:lnTo>
                  <a:lnTo>
                    <a:pt x="30" y="84"/>
                  </a:lnTo>
                  <a:lnTo>
                    <a:pt x="33" y="76"/>
                  </a:lnTo>
                  <a:lnTo>
                    <a:pt x="38" y="68"/>
                  </a:lnTo>
                  <a:lnTo>
                    <a:pt x="44" y="60"/>
                  </a:lnTo>
                  <a:lnTo>
                    <a:pt x="50" y="53"/>
                  </a:lnTo>
                  <a:lnTo>
                    <a:pt x="58" y="46"/>
                  </a:lnTo>
                  <a:lnTo>
                    <a:pt x="66" y="40"/>
                  </a:lnTo>
                  <a:lnTo>
                    <a:pt x="75" y="35"/>
                  </a:lnTo>
                  <a:lnTo>
                    <a:pt x="84" y="30"/>
                  </a:lnTo>
                  <a:lnTo>
                    <a:pt x="94" y="27"/>
                  </a:lnTo>
                  <a:lnTo>
                    <a:pt x="104" y="24"/>
                  </a:lnTo>
                  <a:lnTo>
                    <a:pt x="114" y="22"/>
                  </a:lnTo>
                  <a:lnTo>
                    <a:pt x="125" y="20"/>
                  </a:lnTo>
                  <a:lnTo>
                    <a:pt x="136" y="20"/>
                  </a:lnTo>
                  <a:lnTo>
                    <a:pt x="147" y="20"/>
                  </a:lnTo>
                  <a:lnTo>
                    <a:pt x="157" y="21"/>
                  </a:lnTo>
                  <a:lnTo>
                    <a:pt x="168" y="23"/>
                  </a:lnTo>
                  <a:lnTo>
                    <a:pt x="178" y="26"/>
                  </a:lnTo>
                  <a:lnTo>
                    <a:pt x="188" y="29"/>
                  </a:lnTo>
                  <a:lnTo>
                    <a:pt x="198" y="34"/>
                  </a:lnTo>
                  <a:lnTo>
                    <a:pt x="207" y="39"/>
                  </a:lnTo>
                  <a:lnTo>
                    <a:pt x="217" y="46"/>
                  </a:lnTo>
                  <a:lnTo>
                    <a:pt x="225" y="54"/>
                  </a:lnTo>
                  <a:lnTo>
                    <a:pt x="233" y="62"/>
                  </a:lnTo>
                  <a:lnTo>
                    <a:pt x="239" y="71"/>
                  </a:lnTo>
                  <a:lnTo>
                    <a:pt x="243" y="80"/>
                  </a:lnTo>
                  <a:lnTo>
                    <a:pt x="246" y="89"/>
                  </a:lnTo>
                  <a:lnTo>
                    <a:pt x="248" y="99"/>
                  </a:lnTo>
                  <a:lnTo>
                    <a:pt x="249" y="109"/>
                  </a:lnTo>
                  <a:lnTo>
                    <a:pt x="248" y="116"/>
                  </a:lnTo>
                  <a:lnTo>
                    <a:pt x="247" y="123"/>
                  </a:lnTo>
                  <a:lnTo>
                    <a:pt x="245" y="130"/>
                  </a:lnTo>
                  <a:lnTo>
                    <a:pt x="243" y="137"/>
                  </a:lnTo>
                  <a:lnTo>
                    <a:pt x="239" y="144"/>
                  </a:lnTo>
                  <a:lnTo>
                    <a:pt x="235" y="151"/>
                  </a:lnTo>
                  <a:lnTo>
                    <a:pt x="230" y="157"/>
                  </a:lnTo>
                  <a:lnTo>
                    <a:pt x="224" y="164"/>
                  </a:lnTo>
                  <a:lnTo>
                    <a:pt x="218" y="169"/>
                  </a:lnTo>
                  <a:lnTo>
                    <a:pt x="211" y="174"/>
                  </a:lnTo>
                  <a:lnTo>
                    <a:pt x="204" y="179"/>
                  </a:lnTo>
                  <a:lnTo>
                    <a:pt x="197" y="183"/>
                  </a:lnTo>
                  <a:lnTo>
                    <a:pt x="188" y="187"/>
                  </a:lnTo>
                  <a:lnTo>
                    <a:pt x="180" y="190"/>
                  </a:lnTo>
                  <a:lnTo>
                    <a:pt x="172" y="192"/>
                  </a:lnTo>
                  <a:lnTo>
                    <a:pt x="163" y="194"/>
                  </a:lnTo>
                  <a:lnTo>
                    <a:pt x="154" y="196"/>
                  </a:lnTo>
                  <a:lnTo>
                    <a:pt x="145" y="197"/>
                  </a:lnTo>
                  <a:lnTo>
                    <a:pt x="136" y="197"/>
                  </a:lnTo>
                  <a:lnTo>
                    <a:pt x="127" y="197"/>
                  </a:lnTo>
                  <a:lnTo>
                    <a:pt x="118" y="196"/>
                  </a:lnTo>
                  <a:lnTo>
                    <a:pt x="110" y="194"/>
                  </a:lnTo>
                  <a:lnTo>
                    <a:pt x="101" y="192"/>
                  </a:lnTo>
                  <a:lnTo>
                    <a:pt x="92" y="189"/>
                  </a:lnTo>
                  <a:lnTo>
                    <a:pt x="92" y="195"/>
                  </a:lnTo>
                  <a:lnTo>
                    <a:pt x="91" y="199"/>
                  </a:lnTo>
                  <a:lnTo>
                    <a:pt x="89" y="204"/>
                  </a:lnTo>
                  <a:lnTo>
                    <a:pt x="87" y="209"/>
                  </a:lnTo>
                  <a:lnTo>
                    <a:pt x="97" y="212"/>
                  </a:lnTo>
                  <a:lnTo>
                    <a:pt x="108" y="215"/>
                  </a:lnTo>
                  <a:lnTo>
                    <a:pt x="118" y="216"/>
                  </a:lnTo>
                  <a:lnTo>
                    <a:pt x="129" y="217"/>
                  </a:lnTo>
                  <a:lnTo>
                    <a:pt x="140" y="217"/>
                  </a:lnTo>
                  <a:lnTo>
                    <a:pt x="150" y="216"/>
                  </a:lnTo>
                  <a:lnTo>
                    <a:pt x="161" y="215"/>
                  </a:lnTo>
                  <a:lnTo>
                    <a:pt x="171" y="214"/>
                  </a:lnTo>
                  <a:lnTo>
                    <a:pt x="182" y="211"/>
                  </a:lnTo>
                  <a:lnTo>
                    <a:pt x="192" y="208"/>
                  </a:lnTo>
                  <a:lnTo>
                    <a:pt x="202" y="204"/>
                  </a:lnTo>
                  <a:lnTo>
                    <a:pt x="211" y="200"/>
                  </a:lnTo>
                  <a:lnTo>
                    <a:pt x="220" y="195"/>
                  </a:lnTo>
                  <a:lnTo>
                    <a:pt x="229" y="189"/>
                  </a:lnTo>
                  <a:lnTo>
                    <a:pt x="236" y="183"/>
                  </a:lnTo>
                  <a:lnTo>
                    <a:pt x="244" y="176"/>
                  </a:lnTo>
                  <a:lnTo>
                    <a:pt x="253" y="167"/>
                  </a:lnTo>
                  <a:lnTo>
                    <a:pt x="260" y="157"/>
                  </a:lnTo>
                  <a:lnTo>
                    <a:pt x="265" y="147"/>
                  </a:lnTo>
                  <a:lnTo>
                    <a:pt x="269" y="136"/>
                  </a:lnTo>
                  <a:lnTo>
                    <a:pt x="272" y="126"/>
                  </a:lnTo>
                  <a:lnTo>
                    <a:pt x="274" y="115"/>
                  </a:lnTo>
                  <a:lnTo>
                    <a:pt x="274" y="104"/>
                  </a:lnTo>
                  <a:lnTo>
                    <a:pt x="273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47"/>
            <p:cNvSpPr>
              <a:spLocks/>
            </p:cNvSpPr>
            <p:nvPr/>
          </p:nvSpPr>
          <p:spPr bwMode="auto">
            <a:xfrm>
              <a:off x="4577" y="3007"/>
              <a:ext cx="71" cy="178"/>
            </a:xfrm>
            <a:custGeom>
              <a:avLst/>
              <a:gdLst>
                <a:gd name="T0" fmla="*/ 0 w 71"/>
                <a:gd name="T1" fmla="*/ 1 h 178"/>
                <a:gd name="T2" fmla="*/ 66 w 71"/>
                <a:gd name="T3" fmla="*/ 178 h 178"/>
                <a:gd name="T4" fmla="*/ 71 w 71"/>
                <a:gd name="T5" fmla="*/ 177 h 178"/>
                <a:gd name="T6" fmla="*/ 5 w 71"/>
                <a:gd name="T7" fmla="*/ 0 h 178"/>
                <a:gd name="T8" fmla="*/ 0 w 71"/>
                <a:gd name="T9" fmla="*/ 1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1" h="178">
                  <a:moveTo>
                    <a:pt x="0" y="1"/>
                  </a:moveTo>
                  <a:lnTo>
                    <a:pt x="66" y="178"/>
                  </a:lnTo>
                  <a:lnTo>
                    <a:pt x="71" y="177"/>
                  </a:lnTo>
                  <a:lnTo>
                    <a:pt x="5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48"/>
            <p:cNvSpPr>
              <a:spLocks/>
            </p:cNvSpPr>
            <p:nvPr/>
          </p:nvSpPr>
          <p:spPr bwMode="auto">
            <a:xfrm>
              <a:off x="4495" y="3074"/>
              <a:ext cx="237" cy="45"/>
            </a:xfrm>
            <a:custGeom>
              <a:avLst/>
              <a:gdLst>
                <a:gd name="T0" fmla="*/ 0 w 237"/>
                <a:gd name="T1" fmla="*/ 41 h 45"/>
                <a:gd name="T2" fmla="*/ 1 w 237"/>
                <a:gd name="T3" fmla="*/ 45 h 45"/>
                <a:gd name="T4" fmla="*/ 237 w 237"/>
                <a:gd name="T5" fmla="*/ 4 h 45"/>
                <a:gd name="T6" fmla="*/ 236 w 237"/>
                <a:gd name="T7" fmla="*/ 0 h 45"/>
                <a:gd name="T8" fmla="*/ 0 w 237"/>
                <a:gd name="T9" fmla="*/ 4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7" h="45">
                  <a:moveTo>
                    <a:pt x="0" y="41"/>
                  </a:moveTo>
                  <a:lnTo>
                    <a:pt x="1" y="45"/>
                  </a:lnTo>
                  <a:lnTo>
                    <a:pt x="237" y="4"/>
                  </a:lnTo>
                  <a:lnTo>
                    <a:pt x="236" y="0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49"/>
            <p:cNvSpPr>
              <a:spLocks/>
            </p:cNvSpPr>
            <p:nvPr/>
          </p:nvSpPr>
          <p:spPr bwMode="auto">
            <a:xfrm>
              <a:off x="4507" y="3053"/>
              <a:ext cx="212" cy="86"/>
            </a:xfrm>
            <a:custGeom>
              <a:avLst/>
              <a:gdLst>
                <a:gd name="T0" fmla="*/ 0 w 212"/>
                <a:gd name="T1" fmla="*/ 4 h 86"/>
                <a:gd name="T2" fmla="*/ 210 w 212"/>
                <a:gd name="T3" fmla="*/ 86 h 86"/>
                <a:gd name="T4" fmla="*/ 212 w 212"/>
                <a:gd name="T5" fmla="*/ 82 h 86"/>
                <a:gd name="T6" fmla="*/ 2 w 212"/>
                <a:gd name="T7" fmla="*/ 0 h 86"/>
                <a:gd name="T8" fmla="*/ 0 w 212"/>
                <a:gd name="T9" fmla="*/ 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2" h="86">
                  <a:moveTo>
                    <a:pt x="0" y="4"/>
                  </a:moveTo>
                  <a:lnTo>
                    <a:pt x="210" y="86"/>
                  </a:lnTo>
                  <a:lnTo>
                    <a:pt x="212" y="82"/>
                  </a:lnTo>
                  <a:lnTo>
                    <a:pt x="2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0"/>
            <p:cNvSpPr>
              <a:spLocks/>
            </p:cNvSpPr>
            <p:nvPr/>
          </p:nvSpPr>
          <p:spPr bwMode="auto">
            <a:xfrm>
              <a:off x="4545" y="3016"/>
              <a:ext cx="144" cy="158"/>
            </a:xfrm>
            <a:custGeom>
              <a:avLst/>
              <a:gdLst>
                <a:gd name="T0" fmla="*/ 144 w 144"/>
                <a:gd name="T1" fmla="*/ 2 h 158"/>
                <a:gd name="T2" fmla="*/ 140 w 144"/>
                <a:gd name="T3" fmla="*/ 0 h 158"/>
                <a:gd name="T4" fmla="*/ 0 w 144"/>
                <a:gd name="T5" fmla="*/ 156 h 158"/>
                <a:gd name="T6" fmla="*/ 5 w 144"/>
                <a:gd name="T7" fmla="*/ 158 h 158"/>
                <a:gd name="T8" fmla="*/ 144 w 144"/>
                <a:gd name="T9" fmla="*/ 2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58">
                  <a:moveTo>
                    <a:pt x="144" y="2"/>
                  </a:moveTo>
                  <a:lnTo>
                    <a:pt x="140" y="0"/>
                  </a:lnTo>
                  <a:lnTo>
                    <a:pt x="0" y="156"/>
                  </a:lnTo>
                  <a:lnTo>
                    <a:pt x="5" y="158"/>
                  </a:lnTo>
                  <a:lnTo>
                    <a:pt x="144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1"/>
            <p:cNvSpPr>
              <a:spLocks/>
            </p:cNvSpPr>
            <p:nvPr/>
          </p:nvSpPr>
          <p:spPr bwMode="auto">
            <a:xfrm>
              <a:off x="4496" y="3084"/>
              <a:ext cx="233" cy="28"/>
            </a:xfrm>
            <a:custGeom>
              <a:avLst/>
              <a:gdLst>
                <a:gd name="T0" fmla="*/ 0 w 233"/>
                <a:gd name="T1" fmla="*/ 4 h 28"/>
                <a:gd name="T2" fmla="*/ 233 w 233"/>
                <a:gd name="T3" fmla="*/ 28 h 28"/>
                <a:gd name="T4" fmla="*/ 233 w 233"/>
                <a:gd name="T5" fmla="*/ 23 h 28"/>
                <a:gd name="T6" fmla="*/ 1 w 233"/>
                <a:gd name="T7" fmla="*/ 0 h 28"/>
                <a:gd name="T8" fmla="*/ 0 w 233"/>
                <a:gd name="T9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3" h="28">
                  <a:moveTo>
                    <a:pt x="0" y="4"/>
                  </a:moveTo>
                  <a:lnTo>
                    <a:pt x="233" y="28"/>
                  </a:lnTo>
                  <a:lnTo>
                    <a:pt x="233" y="23"/>
                  </a:lnTo>
                  <a:lnTo>
                    <a:pt x="1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2"/>
            <p:cNvSpPr>
              <a:spLocks/>
            </p:cNvSpPr>
            <p:nvPr/>
          </p:nvSpPr>
          <p:spPr bwMode="auto">
            <a:xfrm>
              <a:off x="4588" y="3002"/>
              <a:ext cx="57" cy="187"/>
            </a:xfrm>
            <a:custGeom>
              <a:avLst/>
              <a:gdLst>
                <a:gd name="T0" fmla="*/ 0 w 57"/>
                <a:gd name="T1" fmla="*/ 187 h 187"/>
                <a:gd name="T2" fmla="*/ 5 w 57"/>
                <a:gd name="T3" fmla="*/ 187 h 187"/>
                <a:gd name="T4" fmla="*/ 57 w 57"/>
                <a:gd name="T5" fmla="*/ 1 h 187"/>
                <a:gd name="T6" fmla="*/ 52 w 57"/>
                <a:gd name="T7" fmla="*/ 0 h 187"/>
                <a:gd name="T8" fmla="*/ 0 w 57"/>
                <a:gd name="T9" fmla="*/ 187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" h="187">
                  <a:moveTo>
                    <a:pt x="0" y="187"/>
                  </a:moveTo>
                  <a:lnTo>
                    <a:pt x="5" y="187"/>
                  </a:lnTo>
                  <a:lnTo>
                    <a:pt x="57" y="1"/>
                  </a:lnTo>
                  <a:lnTo>
                    <a:pt x="52" y="0"/>
                  </a:lnTo>
                  <a:lnTo>
                    <a:pt x="0" y="1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3"/>
            <p:cNvSpPr>
              <a:spLocks/>
            </p:cNvSpPr>
            <p:nvPr/>
          </p:nvSpPr>
          <p:spPr bwMode="auto">
            <a:xfrm>
              <a:off x="4531" y="3025"/>
              <a:ext cx="160" cy="141"/>
            </a:xfrm>
            <a:custGeom>
              <a:avLst/>
              <a:gdLst>
                <a:gd name="T0" fmla="*/ 0 w 160"/>
                <a:gd name="T1" fmla="*/ 3 h 141"/>
                <a:gd name="T2" fmla="*/ 156 w 160"/>
                <a:gd name="T3" fmla="*/ 141 h 141"/>
                <a:gd name="T4" fmla="*/ 160 w 160"/>
                <a:gd name="T5" fmla="*/ 138 h 141"/>
                <a:gd name="T6" fmla="*/ 4 w 160"/>
                <a:gd name="T7" fmla="*/ 0 h 141"/>
                <a:gd name="T8" fmla="*/ 0 w 160"/>
                <a:gd name="T9" fmla="*/ 3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0" h="141">
                  <a:moveTo>
                    <a:pt x="0" y="3"/>
                  </a:moveTo>
                  <a:lnTo>
                    <a:pt x="156" y="141"/>
                  </a:lnTo>
                  <a:lnTo>
                    <a:pt x="160" y="138"/>
                  </a:lnTo>
                  <a:lnTo>
                    <a:pt x="4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4"/>
            <p:cNvSpPr>
              <a:spLocks/>
            </p:cNvSpPr>
            <p:nvPr/>
          </p:nvSpPr>
          <p:spPr bwMode="auto">
            <a:xfrm>
              <a:off x="4513" y="3043"/>
              <a:ext cx="205" cy="107"/>
            </a:xfrm>
            <a:custGeom>
              <a:avLst/>
              <a:gdLst>
                <a:gd name="T0" fmla="*/ 0 w 205"/>
                <a:gd name="T1" fmla="*/ 103 h 107"/>
                <a:gd name="T2" fmla="*/ 3 w 205"/>
                <a:gd name="T3" fmla="*/ 107 h 107"/>
                <a:gd name="T4" fmla="*/ 205 w 205"/>
                <a:gd name="T5" fmla="*/ 3 h 107"/>
                <a:gd name="T6" fmla="*/ 203 w 205"/>
                <a:gd name="T7" fmla="*/ 0 h 107"/>
                <a:gd name="T8" fmla="*/ 0 w 205"/>
                <a:gd name="T9" fmla="*/ 10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07">
                  <a:moveTo>
                    <a:pt x="0" y="103"/>
                  </a:moveTo>
                  <a:lnTo>
                    <a:pt x="3" y="107"/>
                  </a:lnTo>
                  <a:lnTo>
                    <a:pt x="205" y="3"/>
                  </a:lnTo>
                  <a:lnTo>
                    <a:pt x="203" y="0"/>
                  </a:lnTo>
                  <a:lnTo>
                    <a:pt x="0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5"/>
            <p:cNvSpPr>
              <a:spLocks/>
            </p:cNvSpPr>
            <p:nvPr/>
          </p:nvSpPr>
          <p:spPr bwMode="auto">
            <a:xfrm>
              <a:off x="4146" y="3271"/>
              <a:ext cx="274" cy="218"/>
            </a:xfrm>
            <a:custGeom>
              <a:avLst/>
              <a:gdLst>
                <a:gd name="T0" fmla="*/ 237 w 274"/>
                <a:gd name="T1" fmla="*/ 148 h 218"/>
                <a:gd name="T2" fmla="*/ 227 w 274"/>
                <a:gd name="T3" fmla="*/ 161 h 218"/>
                <a:gd name="T4" fmla="*/ 213 w 274"/>
                <a:gd name="T5" fmla="*/ 174 h 218"/>
                <a:gd name="T6" fmla="*/ 195 w 274"/>
                <a:gd name="T7" fmla="*/ 185 h 218"/>
                <a:gd name="T8" fmla="*/ 176 w 274"/>
                <a:gd name="T9" fmla="*/ 192 h 218"/>
                <a:gd name="T10" fmla="*/ 155 w 274"/>
                <a:gd name="T11" fmla="*/ 196 h 218"/>
                <a:gd name="T12" fmla="*/ 133 w 274"/>
                <a:gd name="T13" fmla="*/ 198 h 218"/>
                <a:gd name="T14" fmla="*/ 111 w 274"/>
                <a:gd name="T15" fmla="*/ 195 h 218"/>
                <a:gd name="T16" fmla="*/ 91 w 274"/>
                <a:gd name="T17" fmla="*/ 189 h 218"/>
                <a:gd name="T18" fmla="*/ 72 w 274"/>
                <a:gd name="T19" fmla="*/ 181 h 218"/>
                <a:gd name="T20" fmla="*/ 45 w 274"/>
                <a:gd name="T21" fmla="*/ 159 h 218"/>
                <a:gd name="T22" fmla="*/ 28 w 274"/>
                <a:gd name="T23" fmla="*/ 127 h 218"/>
                <a:gd name="T24" fmla="*/ 28 w 274"/>
                <a:gd name="T25" fmla="*/ 92 h 218"/>
                <a:gd name="T26" fmla="*/ 44 w 274"/>
                <a:gd name="T27" fmla="*/ 61 h 218"/>
                <a:gd name="T28" fmla="*/ 62 w 274"/>
                <a:gd name="T29" fmla="*/ 44 h 218"/>
                <a:gd name="T30" fmla="*/ 79 w 274"/>
                <a:gd name="T31" fmla="*/ 33 h 218"/>
                <a:gd name="T32" fmla="*/ 99 w 274"/>
                <a:gd name="T33" fmla="*/ 26 h 218"/>
                <a:gd name="T34" fmla="*/ 120 w 274"/>
                <a:gd name="T35" fmla="*/ 21 h 218"/>
                <a:gd name="T36" fmla="*/ 142 w 274"/>
                <a:gd name="T37" fmla="*/ 20 h 218"/>
                <a:gd name="T38" fmla="*/ 163 w 274"/>
                <a:gd name="T39" fmla="*/ 23 h 218"/>
                <a:gd name="T40" fmla="*/ 183 w 274"/>
                <a:gd name="T41" fmla="*/ 28 h 218"/>
                <a:gd name="T42" fmla="*/ 202 w 274"/>
                <a:gd name="T43" fmla="*/ 37 h 218"/>
                <a:gd name="T44" fmla="*/ 222 w 274"/>
                <a:gd name="T45" fmla="*/ 52 h 218"/>
                <a:gd name="T46" fmla="*/ 243 w 274"/>
                <a:gd name="T47" fmla="*/ 82 h 218"/>
                <a:gd name="T48" fmla="*/ 248 w 274"/>
                <a:gd name="T49" fmla="*/ 119 h 218"/>
                <a:gd name="T50" fmla="*/ 248 w 274"/>
                <a:gd name="T51" fmla="*/ 140 h 218"/>
                <a:gd name="T52" fmla="*/ 261 w 274"/>
                <a:gd name="T53" fmla="*/ 143 h 218"/>
                <a:gd name="T54" fmla="*/ 273 w 274"/>
                <a:gd name="T55" fmla="*/ 127 h 218"/>
                <a:gd name="T56" fmla="*/ 274 w 274"/>
                <a:gd name="T57" fmla="*/ 103 h 218"/>
                <a:gd name="T58" fmla="*/ 268 w 274"/>
                <a:gd name="T59" fmla="*/ 76 h 218"/>
                <a:gd name="T60" fmla="*/ 242 w 274"/>
                <a:gd name="T61" fmla="*/ 39 h 218"/>
                <a:gd name="T62" fmla="*/ 212 w 274"/>
                <a:gd name="T63" fmla="*/ 18 h 218"/>
                <a:gd name="T64" fmla="*/ 188 w 274"/>
                <a:gd name="T65" fmla="*/ 8 h 218"/>
                <a:gd name="T66" fmla="*/ 162 w 274"/>
                <a:gd name="T67" fmla="*/ 2 h 218"/>
                <a:gd name="T68" fmla="*/ 136 w 274"/>
                <a:gd name="T69" fmla="*/ 0 h 218"/>
                <a:gd name="T70" fmla="*/ 109 w 274"/>
                <a:gd name="T71" fmla="*/ 2 h 218"/>
                <a:gd name="T72" fmla="*/ 84 w 274"/>
                <a:gd name="T73" fmla="*/ 9 h 218"/>
                <a:gd name="T74" fmla="*/ 60 w 274"/>
                <a:gd name="T75" fmla="*/ 19 h 218"/>
                <a:gd name="T76" fmla="*/ 40 w 274"/>
                <a:gd name="T77" fmla="*/ 32 h 218"/>
                <a:gd name="T78" fmla="*/ 16 w 274"/>
                <a:gd name="T79" fmla="*/ 59 h 218"/>
                <a:gd name="T80" fmla="*/ 1 w 274"/>
                <a:gd name="T81" fmla="*/ 99 h 218"/>
                <a:gd name="T82" fmla="*/ 7 w 274"/>
                <a:gd name="T83" fmla="*/ 142 h 218"/>
                <a:gd name="T84" fmla="*/ 32 w 274"/>
                <a:gd name="T85" fmla="*/ 179 h 218"/>
                <a:gd name="T86" fmla="*/ 60 w 274"/>
                <a:gd name="T87" fmla="*/ 199 h 218"/>
                <a:gd name="T88" fmla="*/ 77 w 274"/>
                <a:gd name="T89" fmla="*/ 207 h 218"/>
                <a:gd name="T90" fmla="*/ 96 w 274"/>
                <a:gd name="T91" fmla="*/ 213 h 218"/>
                <a:gd name="T92" fmla="*/ 115 w 274"/>
                <a:gd name="T93" fmla="*/ 216 h 218"/>
                <a:gd name="T94" fmla="*/ 132 w 274"/>
                <a:gd name="T95" fmla="*/ 218 h 218"/>
                <a:gd name="T96" fmla="*/ 145 w 274"/>
                <a:gd name="T97" fmla="*/ 218 h 218"/>
                <a:gd name="T98" fmla="*/ 165 w 274"/>
                <a:gd name="T99" fmla="*/ 215 h 218"/>
                <a:gd name="T100" fmla="*/ 191 w 274"/>
                <a:gd name="T101" fmla="*/ 209 h 218"/>
                <a:gd name="T102" fmla="*/ 214 w 274"/>
                <a:gd name="T103" fmla="*/ 199 h 218"/>
                <a:gd name="T104" fmla="*/ 235 w 274"/>
                <a:gd name="T105" fmla="*/ 185 h 218"/>
                <a:gd name="T106" fmla="*/ 251 w 274"/>
                <a:gd name="T107" fmla="*/ 169 h 218"/>
                <a:gd name="T108" fmla="*/ 263 w 274"/>
                <a:gd name="T109" fmla="*/ 152 h 218"/>
                <a:gd name="T110" fmla="*/ 261 w 274"/>
                <a:gd name="T111" fmla="*/ 143 h 218"/>
                <a:gd name="T112" fmla="*/ 248 w 274"/>
                <a:gd name="T113" fmla="*/ 14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74" h="218">
                  <a:moveTo>
                    <a:pt x="243" y="138"/>
                  </a:moveTo>
                  <a:lnTo>
                    <a:pt x="241" y="141"/>
                  </a:lnTo>
                  <a:lnTo>
                    <a:pt x="239" y="145"/>
                  </a:lnTo>
                  <a:lnTo>
                    <a:pt x="237" y="148"/>
                  </a:lnTo>
                  <a:lnTo>
                    <a:pt x="235" y="152"/>
                  </a:lnTo>
                  <a:lnTo>
                    <a:pt x="232" y="155"/>
                  </a:lnTo>
                  <a:lnTo>
                    <a:pt x="230" y="158"/>
                  </a:lnTo>
                  <a:lnTo>
                    <a:pt x="227" y="161"/>
                  </a:lnTo>
                  <a:lnTo>
                    <a:pt x="224" y="164"/>
                  </a:lnTo>
                  <a:lnTo>
                    <a:pt x="221" y="168"/>
                  </a:lnTo>
                  <a:lnTo>
                    <a:pt x="217" y="171"/>
                  </a:lnTo>
                  <a:lnTo>
                    <a:pt x="213" y="174"/>
                  </a:lnTo>
                  <a:lnTo>
                    <a:pt x="209" y="177"/>
                  </a:lnTo>
                  <a:lnTo>
                    <a:pt x="204" y="180"/>
                  </a:lnTo>
                  <a:lnTo>
                    <a:pt x="200" y="182"/>
                  </a:lnTo>
                  <a:lnTo>
                    <a:pt x="195" y="185"/>
                  </a:lnTo>
                  <a:lnTo>
                    <a:pt x="191" y="187"/>
                  </a:lnTo>
                  <a:lnTo>
                    <a:pt x="186" y="189"/>
                  </a:lnTo>
                  <a:lnTo>
                    <a:pt x="181" y="191"/>
                  </a:lnTo>
                  <a:lnTo>
                    <a:pt x="176" y="192"/>
                  </a:lnTo>
                  <a:lnTo>
                    <a:pt x="171" y="194"/>
                  </a:lnTo>
                  <a:lnTo>
                    <a:pt x="166" y="195"/>
                  </a:lnTo>
                  <a:lnTo>
                    <a:pt x="160" y="196"/>
                  </a:lnTo>
                  <a:lnTo>
                    <a:pt x="155" y="196"/>
                  </a:lnTo>
                  <a:lnTo>
                    <a:pt x="150" y="197"/>
                  </a:lnTo>
                  <a:lnTo>
                    <a:pt x="144" y="197"/>
                  </a:lnTo>
                  <a:lnTo>
                    <a:pt x="139" y="198"/>
                  </a:lnTo>
                  <a:lnTo>
                    <a:pt x="133" y="198"/>
                  </a:lnTo>
                  <a:lnTo>
                    <a:pt x="127" y="197"/>
                  </a:lnTo>
                  <a:lnTo>
                    <a:pt x="122" y="197"/>
                  </a:lnTo>
                  <a:lnTo>
                    <a:pt x="117" y="196"/>
                  </a:lnTo>
                  <a:lnTo>
                    <a:pt x="111" y="195"/>
                  </a:lnTo>
                  <a:lnTo>
                    <a:pt x="106" y="194"/>
                  </a:lnTo>
                  <a:lnTo>
                    <a:pt x="101" y="193"/>
                  </a:lnTo>
                  <a:lnTo>
                    <a:pt x="96" y="191"/>
                  </a:lnTo>
                  <a:lnTo>
                    <a:pt x="91" y="189"/>
                  </a:lnTo>
                  <a:lnTo>
                    <a:pt x="86" y="187"/>
                  </a:lnTo>
                  <a:lnTo>
                    <a:pt x="81" y="185"/>
                  </a:lnTo>
                  <a:lnTo>
                    <a:pt x="76" y="183"/>
                  </a:lnTo>
                  <a:lnTo>
                    <a:pt x="72" y="181"/>
                  </a:lnTo>
                  <a:lnTo>
                    <a:pt x="67" y="178"/>
                  </a:lnTo>
                  <a:lnTo>
                    <a:pt x="59" y="172"/>
                  </a:lnTo>
                  <a:lnTo>
                    <a:pt x="52" y="166"/>
                  </a:lnTo>
                  <a:lnTo>
                    <a:pt x="45" y="159"/>
                  </a:lnTo>
                  <a:lnTo>
                    <a:pt x="39" y="151"/>
                  </a:lnTo>
                  <a:lnTo>
                    <a:pt x="35" y="144"/>
                  </a:lnTo>
                  <a:lnTo>
                    <a:pt x="31" y="135"/>
                  </a:lnTo>
                  <a:lnTo>
                    <a:pt x="28" y="127"/>
                  </a:lnTo>
                  <a:lnTo>
                    <a:pt x="26" y="118"/>
                  </a:lnTo>
                  <a:lnTo>
                    <a:pt x="26" y="110"/>
                  </a:lnTo>
                  <a:lnTo>
                    <a:pt x="26" y="101"/>
                  </a:lnTo>
                  <a:lnTo>
                    <a:pt x="28" y="92"/>
                  </a:lnTo>
                  <a:lnTo>
                    <a:pt x="30" y="84"/>
                  </a:lnTo>
                  <a:lnTo>
                    <a:pt x="34" y="76"/>
                  </a:lnTo>
                  <a:lnTo>
                    <a:pt x="38" y="68"/>
                  </a:lnTo>
                  <a:lnTo>
                    <a:pt x="44" y="61"/>
                  </a:lnTo>
                  <a:lnTo>
                    <a:pt x="50" y="54"/>
                  </a:lnTo>
                  <a:lnTo>
                    <a:pt x="54" y="50"/>
                  </a:lnTo>
                  <a:lnTo>
                    <a:pt x="58" y="47"/>
                  </a:lnTo>
                  <a:lnTo>
                    <a:pt x="62" y="44"/>
                  </a:lnTo>
                  <a:lnTo>
                    <a:pt x="66" y="41"/>
                  </a:lnTo>
                  <a:lnTo>
                    <a:pt x="70" y="38"/>
                  </a:lnTo>
                  <a:lnTo>
                    <a:pt x="75" y="36"/>
                  </a:lnTo>
                  <a:lnTo>
                    <a:pt x="79" y="33"/>
                  </a:lnTo>
                  <a:lnTo>
                    <a:pt x="84" y="31"/>
                  </a:lnTo>
                  <a:lnTo>
                    <a:pt x="88" y="29"/>
                  </a:lnTo>
                  <a:lnTo>
                    <a:pt x="94" y="27"/>
                  </a:lnTo>
                  <a:lnTo>
                    <a:pt x="99" y="26"/>
                  </a:lnTo>
                  <a:lnTo>
                    <a:pt x="104" y="24"/>
                  </a:lnTo>
                  <a:lnTo>
                    <a:pt x="109" y="23"/>
                  </a:lnTo>
                  <a:lnTo>
                    <a:pt x="114" y="22"/>
                  </a:lnTo>
                  <a:lnTo>
                    <a:pt x="120" y="21"/>
                  </a:lnTo>
                  <a:lnTo>
                    <a:pt x="125" y="21"/>
                  </a:lnTo>
                  <a:lnTo>
                    <a:pt x="131" y="20"/>
                  </a:lnTo>
                  <a:lnTo>
                    <a:pt x="136" y="20"/>
                  </a:lnTo>
                  <a:lnTo>
                    <a:pt x="142" y="20"/>
                  </a:lnTo>
                  <a:lnTo>
                    <a:pt x="147" y="21"/>
                  </a:lnTo>
                  <a:lnTo>
                    <a:pt x="153" y="21"/>
                  </a:lnTo>
                  <a:lnTo>
                    <a:pt x="158" y="22"/>
                  </a:lnTo>
                  <a:lnTo>
                    <a:pt x="163" y="23"/>
                  </a:lnTo>
                  <a:lnTo>
                    <a:pt x="168" y="24"/>
                  </a:lnTo>
                  <a:lnTo>
                    <a:pt x="174" y="25"/>
                  </a:lnTo>
                  <a:lnTo>
                    <a:pt x="179" y="27"/>
                  </a:lnTo>
                  <a:lnTo>
                    <a:pt x="183" y="28"/>
                  </a:lnTo>
                  <a:lnTo>
                    <a:pt x="189" y="30"/>
                  </a:lnTo>
                  <a:lnTo>
                    <a:pt x="193" y="32"/>
                  </a:lnTo>
                  <a:lnTo>
                    <a:pt x="198" y="35"/>
                  </a:lnTo>
                  <a:lnTo>
                    <a:pt x="202" y="37"/>
                  </a:lnTo>
                  <a:lnTo>
                    <a:pt x="207" y="40"/>
                  </a:lnTo>
                  <a:lnTo>
                    <a:pt x="207" y="40"/>
                  </a:lnTo>
                  <a:lnTo>
                    <a:pt x="215" y="45"/>
                  </a:lnTo>
                  <a:lnTo>
                    <a:pt x="222" y="52"/>
                  </a:lnTo>
                  <a:lnTo>
                    <a:pt x="229" y="59"/>
                  </a:lnTo>
                  <a:lnTo>
                    <a:pt x="235" y="66"/>
                  </a:lnTo>
                  <a:lnTo>
                    <a:pt x="240" y="74"/>
                  </a:lnTo>
                  <a:lnTo>
                    <a:pt x="243" y="82"/>
                  </a:lnTo>
                  <a:lnTo>
                    <a:pt x="246" y="91"/>
                  </a:lnTo>
                  <a:lnTo>
                    <a:pt x="248" y="99"/>
                  </a:lnTo>
                  <a:lnTo>
                    <a:pt x="249" y="109"/>
                  </a:lnTo>
                  <a:lnTo>
                    <a:pt x="248" y="119"/>
                  </a:lnTo>
                  <a:lnTo>
                    <a:pt x="246" y="129"/>
                  </a:lnTo>
                  <a:lnTo>
                    <a:pt x="243" y="138"/>
                  </a:lnTo>
                  <a:lnTo>
                    <a:pt x="245" y="139"/>
                  </a:lnTo>
                  <a:lnTo>
                    <a:pt x="248" y="140"/>
                  </a:lnTo>
                  <a:lnTo>
                    <a:pt x="251" y="141"/>
                  </a:lnTo>
                  <a:lnTo>
                    <a:pt x="254" y="142"/>
                  </a:lnTo>
                  <a:lnTo>
                    <a:pt x="257" y="142"/>
                  </a:lnTo>
                  <a:lnTo>
                    <a:pt x="261" y="143"/>
                  </a:lnTo>
                  <a:lnTo>
                    <a:pt x="264" y="143"/>
                  </a:lnTo>
                  <a:lnTo>
                    <a:pt x="267" y="143"/>
                  </a:lnTo>
                  <a:lnTo>
                    <a:pt x="270" y="135"/>
                  </a:lnTo>
                  <a:lnTo>
                    <a:pt x="273" y="127"/>
                  </a:lnTo>
                  <a:lnTo>
                    <a:pt x="274" y="118"/>
                  </a:lnTo>
                  <a:lnTo>
                    <a:pt x="274" y="109"/>
                  </a:lnTo>
                  <a:lnTo>
                    <a:pt x="274" y="106"/>
                  </a:lnTo>
                  <a:lnTo>
                    <a:pt x="274" y="103"/>
                  </a:lnTo>
                  <a:lnTo>
                    <a:pt x="274" y="100"/>
                  </a:lnTo>
                  <a:lnTo>
                    <a:pt x="273" y="97"/>
                  </a:lnTo>
                  <a:lnTo>
                    <a:pt x="271" y="87"/>
                  </a:lnTo>
                  <a:lnTo>
                    <a:pt x="268" y="76"/>
                  </a:lnTo>
                  <a:lnTo>
                    <a:pt x="263" y="66"/>
                  </a:lnTo>
                  <a:lnTo>
                    <a:pt x="258" y="57"/>
                  </a:lnTo>
                  <a:lnTo>
                    <a:pt x="250" y="47"/>
                  </a:lnTo>
                  <a:lnTo>
                    <a:pt x="242" y="39"/>
                  </a:lnTo>
                  <a:lnTo>
                    <a:pt x="233" y="31"/>
                  </a:lnTo>
                  <a:lnTo>
                    <a:pt x="223" y="24"/>
                  </a:lnTo>
                  <a:lnTo>
                    <a:pt x="217" y="21"/>
                  </a:lnTo>
                  <a:lnTo>
                    <a:pt x="212" y="18"/>
                  </a:lnTo>
                  <a:lnTo>
                    <a:pt x="206" y="15"/>
                  </a:lnTo>
                  <a:lnTo>
                    <a:pt x="200" y="12"/>
                  </a:lnTo>
                  <a:lnTo>
                    <a:pt x="194" y="10"/>
                  </a:lnTo>
                  <a:lnTo>
                    <a:pt x="188" y="8"/>
                  </a:lnTo>
                  <a:lnTo>
                    <a:pt x="182" y="6"/>
                  </a:lnTo>
                  <a:lnTo>
                    <a:pt x="175" y="4"/>
                  </a:lnTo>
                  <a:lnTo>
                    <a:pt x="169" y="3"/>
                  </a:lnTo>
                  <a:lnTo>
                    <a:pt x="162" y="2"/>
                  </a:lnTo>
                  <a:lnTo>
                    <a:pt x="156" y="1"/>
                  </a:lnTo>
                  <a:lnTo>
                    <a:pt x="150" y="1"/>
                  </a:lnTo>
                  <a:lnTo>
                    <a:pt x="143" y="0"/>
                  </a:lnTo>
                  <a:lnTo>
                    <a:pt x="136" y="0"/>
                  </a:lnTo>
                  <a:lnTo>
                    <a:pt x="130" y="0"/>
                  </a:lnTo>
                  <a:lnTo>
                    <a:pt x="123" y="1"/>
                  </a:lnTo>
                  <a:lnTo>
                    <a:pt x="116" y="1"/>
                  </a:lnTo>
                  <a:lnTo>
                    <a:pt x="109" y="2"/>
                  </a:lnTo>
                  <a:lnTo>
                    <a:pt x="103" y="4"/>
                  </a:lnTo>
                  <a:lnTo>
                    <a:pt x="96" y="5"/>
                  </a:lnTo>
                  <a:lnTo>
                    <a:pt x="90" y="7"/>
                  </a:lnTo>
                  <a:lnTo>
                    <a:pt x="84" y="9"/>
                  </a:lnTo>
                  <a:lnTo>
                    <a:pt x="77" y="11"/>
                  </a:lnTo>
                  <a:lnTo>
                    <a:pt x="72" y="13"/>
                  </a:lnTo>
                  <a:lnTo>
                    <a:pt x="66" y="16"/>
                  </a:lnTo>
                  <a:lnTo>
                    <a:pt x="60" y="19"/>
                  </a:lnTo>
                  <a:lnTo>
                    <a:pt x="55" y="22"/>
                  </a:lnTo>
                  <a:lnTo>
                    <a:pt x="50" y="25"/>
                  </a:lnTo>
                  <a:lnTo>
                    <a:pt x="44" y="29"/>
                  </a:lnTo>
                  <a:lnTo>
                    <a:pt x="40" y="32"/>
                  </a:lnTo>
                  <a:lnTo>
                    <a:pt x="35" y="37"/>
                  </a:lnTo>
                  <a:lnTo>
                    <a:pt x="31" y="41"/>
                  </a:lnTo>
                  <a:lnTo>
                    <a:pt x="23" y="49"/>
                  </a:lnTo>
                  <a:lnTo>
                    <a:pt x="16" y="59"/>
                  </a:lnTo>
                  <a:lnTo>
                    <a:pt x="10" y="68"/>
                  </a:lnTo>
                  <a:lnTo>
                    <a:pt x="6" y="78"/>
                  </a:lnTo>
                  <a:lnTo>
                    <a:pt x="3" y="89"/>
                  </a:lnTo>
                  <a:lnTo>
                    <a:pt x="1" y="99"/>
                  </a:lnTo>
                  <a:lnTo>
                    <a:pt x="0" y="110"/>
                  </a:lnTo>
                  <a:lnTo>
                    <a:pt x="1" y="121"/>
                  </a:lnTo>
                  <a:lnTo>
                    <a:pt x="3" y="131"/>
                  </a:lnTo>
                  <a:lnTo>
                    <a:pt x="7" y="142"/>
                  </a:lnTo>
                  <a:lnTo>
                    <a:pt x="11" y="152"/>
                  </a:lnTo>
                  <a:lnTo>
                    <a:pt x="17" y="161"/>
                  </a:lnTo>
                  <a:lnTo>
                    <a:pt x="24" y="170"/>
                  </a:lnTo>
                  <a:lnTo>
                    <a:pt x="32" y="179"/>
                  </a:lnTo>
                  <a:lnTo>
                    <a:pt x="41" y="187"/>
                  </a:lnTo>
                  <a:lnTo>
                    <a:pt x="52" y="194"/>
                  </a:lnTo>
                  <a:lnTo>
                    <a:pt x="56" y="196"/>
                  </a:lnTo>
                  <a:lnTo>
                    <a:pt x="60" y="199"/>
                  </a:lnTo>
                  <a:lnTo>
                    <a:pt x="64" y="201"/>
                  </a:lnTo>
                  <a:lnTo>
                    <a:pt x="68" y="203"/>
                  </a:lnTo>
                  <a:lnTo>
                    <a:pt x="73" y="205"/>
                  </a:lnTo>
                  <a:lnTo>
                    <a:pt x="77" y="207"/>
                  </a:lnTo>
                  <a:lnTo>
                    <a:pt x="82" y="209"/>
                  </a:lnTo>
                  <a:lnTo>
                    <a:pt x="86" y="210"/>
                  </a:lnTo>
                  <a:lnTo>
                    <a:pt x="91" y="212"/>
                  </a:lnTo>
                  <a:lnTo>
                    <a:pt x="96" y="213"/>
                  </a:lnTo>
                  <a:lnTo>
                    <a:pt x="100" y="214"/>
                  </a:lnTo>
                  <a:lnTo>
                    <a:pt x="106" y="215"/>
                  </a:lnTo>
                  <a:lnTo>
                    <a:pt x="110" y="216"/>
                  </a:lnTo>
                  <a:lnTo>
                    <a:pt x="115" y="216"/>
                  </a:lnTo>
                  <a:lnTo>
                    <a:pt x="120" y="217"/>
                  </a:lnTo>
                  <a:lnTo>
                    <a:pt x="125" y="217"/>
                  </a:lnTo>
                  <a:lnTo>
                    <a:pt x="129" y="218"/>
                  </a:lnTo>
                  <a:lnTo>
                    <a:pt x="132" y="218"/>
                  </a:lnTo>
                  <a:lnTo>
                    <a:pt x="135" y="218"/>
                  </a:lnTo>
                  <a:lnTo>
                    <a:pt x="139" y="218"/>
                  </a:lnTo>
                  <a:lnTo>
                    <a:pt x="142" y="218"/>
                  </a:lnTo>
                  <a:lnTo>
                    <a:pt x="145" y="218"/>
                  </a:lnTo>
                  <a:lnTo>
                    <a:pt x="149" y="217"/>
                  </a:lnTo>
                  <a:lnTo>
                    <a:pt x="152" y="217"/>
                  </a:lnTo>
                  <a:lnTo>
                    <a:pt x="159" y="216"/>
                  </a:lnTo>
                  <a:lnTo>
                    <a:pt x="165" y="215"/>
                  </a:lnTo>
                  <a:lnTo>
                    <a:pt x="172" y="214"/>
                  </a:lnTo>
                  <a:lnTo>
                    <a:pt x="178" y="213"/>
                  </a:lnTo>
                  <a:lnTo>
                    <a:pt x="185" y="211"/>
                  </a:lnTo>
                  <a:lnTo>
                    <a:pt x="191" y="209"/>
                  </a:lnTo>
                  <a:lnTo>
                    <a:pt x="197" y="207"/>
                  </a:lnTo>
                  <a:lnTo>
                    <a:pt x="203" y="204"/>
                  </a:lnTo>
                  <a:lnTo>
                    <a:pt x="209" y="202"/>
                  </a:lnTo>
                  <a:lnTo>
                    <a:pt x="214" y="199"/>
                  </a:lnTo>
                  <a:lnTo>
                    <a:pt x="219" y="196"/>
                  </a:lnTo>
                  <a:lnTo>
                    <a:pt x="225" y="193"/>
                  </a:lnTo>
                  <a:lnTo>
                    <a:pt x="230" y="189"/>
                  </a:lnTo>
                  <a:lnTo>
                    <a:pt x="235" y="185"/>
                  </a:lnTo>
                  <a:lnTo>
                    <a:pt x="240" y="181"/>
                  </a:lnTo>
                  <a:lnTo>
                    <a:pt x="244" y="177"/>
                  </a:lnTo>
                  <a:lnTo>
                    <a:pt x="248" y="174"/>
                  </a:lnTo>
                  <a:lnTo>
                    <a:pt x="251" y="169"/>
                  </a:lnTo>
                  <a:lnTo>
                    <a:pt x="254" y="165"/>
                  </a:lnTo>
                  <a:lnTo>
                    <a:pt x="258" y="161"/>
                  </a:lnTo>
                  <a:lnTo>
                    <a:pt x="260" y="157"/>
                  </a:lnTo>
                  <a:lnTo>
                    <a:pt x="263" y="152"/>
                  </a:lnTo>
                  <a:lnTo>
                    <a:pt x="265" y="148"/>
                  </a:lnTo>
                  <a:lnTo>
                    <a:pt x="267" y="143"/>
                  </a:lnTo>
                  <a:lnTo>
                    <a:pt x="264" y="143"/>
                  </a:lnTo>
                  <a:lnTo>
                    <a:pt x="261" y="143"/>
                  </a:lnTo>
                  <a:lnTo>
                    <a:pt x="257" y="142"/>
                  </a:lnTo>
                  <a:lnTo>
                    <a:pt x="254" y="142"/>
                  </a:lnTo>
                  <a:lnTo>
                    <a:pt x="251" y="141"/>
                  </a:lnTo>
                  <a:lnTo>
                    <a:pt x="248" y="140"/>
                  </a:lnTo>
                  <a:lnTo>
                    <a:pt x="245" y="139"/>
                  </a:lnTo>
                  <a:lnTo>
                    <a:pt x="243" y="1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56"/>
            <p:cNvSpPr>
              <a:spLocks/>
            </p:cNvSpPr>
            <p:nvPr/>
          </p:nvSpPr>
          <p:spPr bwMode="auto">
            <a:xfrm>
              <a:off x="4244" y="3291"/>
              <a:ext cx="79" cy="177"/>
            </a:xfrm>
            <a:custGeom>
              <a:avLst/>
              <a:gdLst>
                <a:gd name="T0" fmla="*/ 0 w 79"/>
                <a:gd name="T1" fmla="*/ 1 h 177"/>
                <a:gd name="T2" fmla="*/ 74 w 79"/>
                <a:gd name="T3" fmla="*/ 177 h 177"/>
                <a:gd name="T4" fmla="*/ 79 w 79"/>
                <a:gd name="T5" fmla="*/ 176 h 177"/>
                <a:gd name="T6" fmla="*/ 5 w 79"/>
                <a:gd name="T7" fmla="*/ 0 h 177"/>
                <a:gd name="T8" fmla="*/ 0 w 79"/>
                <a:gd name="T9" fmla="*/ 1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77">
                  <a:moveTo>
                    <a:pt x="0" y="1"/>
                  </a:moveTo>
                  <a:lnTo>
                    <a:pt x="74" y="177"/>
                  </a:lnTo>
                  <a:lnTo>
                    <a:pt x="79" y="176"/>
                  </a:lnTo>
                  <a:lnTo>
                    <a:pt x="5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57"/>
            <p:cNvSpPr>
              <a:spLocks/>
            </p:cNvSpPr>
            <p:nvPr/>
          </p:nvSpPr>
          <p:spPr bwMode="auto">
            <a:xfrm>
              <a:off x="4168" y="3363"/>
              <a:ext cx="239" cy="36"/>
            </a:xfrm>
            <a:custGeom>
              <a:avLst/>
              <a:gdLst>
                <a:gd name="T0" fmla="*/ 0 w 239"/>
                <a:gd name="T1" fmla="*/ 32 h 36"/>
                <a:gd name="T2" fmla="*/ 1 w 239"/>
                <a:gd name="T3" fmla="*/ 36 h 36"/>
                <a:gd name="T4" fmla="*/ 239 w 239"/>
                <a:gd name="T5" fmla="*/ 4 h 36"/>
                <a:gd name="T6" fmla="*/ 238 w 239"/>
                <a:gd name="T7" fmla="*/ 0 h 36"/>
                <a:gd name="T8" fmla="*/ 0 w 239"/>
                <a:gd name="T9" fmla="*/ 32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9" h="36">
                  <a:moveTo>
                    <a:pt x="0" y="32"/>
                  </a:moveTo>
                  <a:lnTo>
                    <a:pt x="1" y="36"/>
                  </a:lnTo>
                  <a:lnTo>
                    <a:pt x="239" y="4"/>
                  </a:lnTo>
                  <a:lnTo>
                    <a:pt x="238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8" name="Freeform 58"/>
            <p:cNvSpPr>
              <a:spLocks/>
            </p:cNvSpPr>
            <p:nvPr/>
          </p:nvSpPr>
          <p:spPr bwMode="auto">
            <a:xfrm>
              <a:off x="4178" y="3336"/>
              <a:ext cx="211" cy="87"/>
            </a:xfrm>
            <a:custGeom>
              <a:avLst/>
              <a:gdLst>
                <a:gd name="T0" fmla="*/ 0 w 211"/>
                <a:gd name="T1" fmla="*/ 4 h 87"/>
                <a:gd name="T2" fmla="*/ 209 w 211"/>
                <a:gd name="T3" fmla="*/ 87 h 87"/>
                <a:gd name="T4" fmla="*/ 211 w 211"/>
                <a:gd name="T5" fmla="*/ 83 h 87"/>
                <a:gd name="T6" fmla="*/ 3 w 211"/>
                <a:gd name="T7" fmla="*/ 0 h 87"/>
                <a:gd name="T8" fmla="*/ 0 w 211"/>
                <a:gd name="T9" fmla="*/ 4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1" h="87">
                  <a:moveTo>
                    <a:pt x="0" y="4"/>
                  </a:moveTo>
                  <a:lnTo>
                    <a:pt x="209" y="87"/>
                  </a:lnTo>
                  <a:lnTo>
                    <a:pt x="211" y="83"/>
                  </a:lnTo>
                  <a:lnTo>
                    <a:pt x="3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59"/>
            <p:cNvSpPr>
              <a:spLocks/>
            </p:cNvSpPr>
            <p:nvPr/>
          </p:nvSpPr>
          <p:spPr bwMode="auto">
            <a:xfrm>
              <a:off x="4216" y="3299"/>
              <a:ext cx="144" cy="159"/>
            </a:xfrm>
            <a:custGeom>
              <a:avLst/>
              <a:gdLst>
                <a:gd name="T0" fmla="*/ 0 w 144"/>
                <a:gd name="T1" fmla="*/ 157 h 159"/>
                <a:gd name="T2" fmla="*/ 5 w 144"/>
                <a:gd name="T3" fmla="*/ 159 h 159"/>
                <a:gd name="T4" fmla="*/ 144 w 144"/>
                <a:gd name="T5" fmla="*/ 3 h 159"/>
                <a:gd name="T6" fmla="*/ 140 w 144"/>
                <a:gd name="T7" fmla="*/ 0 h 159"/>
                <a:gd name="T8" fmla="*/ 0 w 144"/>
                <a:gd name="T9" fmla="*/ 157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59">
                  <a:moveTo>
                    <a:pt x="0" y="157"/>
                  </a:moveTo>
                  <a:lnTo>
                    <a:pt x="5" y="159"/>
                  </a:lnTo>
                  <a:lnTo>
                    <a:pt x="144" y="3"/>
                  </a:lnTo>
                  <a:lnTo>
                    <a:pt x="140" y="0"/>
                  </a:lnTo>
                  <a:lnTo>
                    <a:pt x="0" y="15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60"/>
            <p:cNvSpPr>
              <a:spLocks/>
            </p:cNvSpPr>
            <p:nvPr/>
          </p:nvSpPr>
          <p:spPr bwMode="auto">
            <a:xfrm>
              <a:off x="4168" y="3368"/>
              <a:ext cx="232" cy="27"/>
            </a:xfrm>
            <a:custGeom>
              <a:avLst/>
              <a:gdLst>
                <a:gd name="T0" fmla="*/ 0 w 232"/>
                <a:gd name="T1" fmla="*/ 4 h 27"/>
                <a:gd name="T2" fmla="*/ 231 w 232"/>
                <a:gd name="T3" fmla="*/ 27 h 27"/>
                <a:gd name="T4" fmla="*/ 232 w 232"/>
                <a:gd name="T5" fmla="*/ 23 h 27"/>
                <a:gd name="T6" fmla="*/ 1 w 232"/>
                <a:gd name="T7" fmla="*/ 0 h 27"/>
                <a:gd name="T8" fmla="*/ 0 w 232"/>
                <a:gd name="T9" fmla="*/ 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2" h="27">
                  <a:moveTo>
                    <a:pt x="0" y="4"/>
                  </a:moveTo>
                  <a:lnTo>
                    <a:pt x="231" y="27"/>
                  </a:lnTo>
                  <a:lnTo>
                    <a:pt x="232" y="23"/>
                  </a:lnTo>
                  <a:lnTo>
                    <a:pt x="1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61"/>
            <p:cNvSpPr>
              <a:spLocks/>
            </p:cNvSpPr>
            <p:nvPr/>
          </p:nvSpPr>
          <p:spPr bwMode="auto">
            <a:xfrm>
              <a:off x="4259" y="3285"/>
              <a:ext cx="57" cy="188"/>
            </a:xfrm>
            <a:custGeom>
              <a:avLst/>
              <a:gdLst>
                <a:gd name="T0" fmla="*/ 0 w 57"/>
                <a:gd name="T1" fmla="*/ 187 h 188"/>
                <a:gd name="T2" fmla="*/ 5 w 57"/>
                <a:gd name="T3" fmla="*/ 188 h 188"/>
                <a:gd name="T4" fmla="*/ 57 w 57"/>
                <a:gd name="T5" fmla="*/ 1 h 188"/>
                <a:gd name="T6" fmla="*/ 52 w 57"/>
                <a:gd name="T7" fmla="*/ 0 h 188"/>
                <a:gd name="T8" fmla="*/ 0 w 57"/>
                <a:gd name="T9" fmla="*/ 187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" h="188">
                  <a:moveTo>
                    <a:pt x="0" y="187"/>
                  </a:moveTo>
                  <a:lnTo>
                    <a:pt x="5" y="188"/>
                  </a:lnTo>
                  <a:lnTo>
                    <a:pt x="57" y="1"/>
                  </a:lnTo>
                  <a:lnTo>
                    <a:pt x="52" y="0"/>
                  </a:lnTo>
                  <a:lnTo>
                    <a:pt x="0" y="1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62"/>
            <p:cNvSpPr>
              <a:spLocks/>
            </p:cNvSpPr>
            <p:nvPr/>
          </p:nvSpPr>
          <p:spPr bwMode="auto">
            <a:xfrm>
              <a:off x="4202" y="3309"/>
              <a:ext cx="160" cy="141"/>
            </a:xfrm>
            <a:custGeom>
              <a:avLst/>
              <a:gdLst>
                <a:gd name="T0" fmla="*/ 0 w 160"/>
                <a:gd name="T1" fmla="*/ 2 h 141"/>
                <a:gd name="T2" fmla="*/ 157 w 160"/>
                <a:gd name="T3" fmla="*/ 141 h 141"/>
                <a:gd name="T4" fmla="*/ 160 w 160"/>
                <a:gd name="T5" fmla="*/ 138 h 141"/>
                <a:gd name="T6" fmla="*/ 4 w 160"/>
                <a:gd name="T7" fmla="*/ 0 h 141"/>
                <a:gd name="T8" fmla="*/ 0 w 160"/>
                <a:gd name="T9" fmla="*/ 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0" h="141">
                  <a:moveTo>
                    <a:pt x="0" y="2"/>
                  </a:moveTo>
                  <a:lnTo>
                    <a:pt x="157" y="141"/>
                  </a:lnTo>
                  <a:lnTo>
                    <a:pt x="160" y="138"/>
                  </a:lnTo>
                  <a:lnTo>
                    <a:pt x="4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63"/>
            <p:cNvSpPr>
              <a:spLocks/>
            </p:cNvSpPr>
            <p:nvPr/>
          </p:nvSpPr>
          <p:spPr bwMode="auto">
            <a:xfrm>
              <a:off x="4184" y="3326"/>
              <a:ext cx="205" cy="107"/>
            </a:xfrm>
            <a:custGeom>
              <a:avLst/>
              <a:gdLst>
                <a:gd name="T0" fmla="*/ 202 w 205"/>
                <a:gd name="T1" fmla="*/ 0 h 107"/>
                <a:gd name="T2" fmla="*/ 0 w 205"/>
                <a:gd name="T3" fmla="*/ 104 h 107"/>
                <a:gd name="T4" fmla="*/ 3 w 205"/>
                <a:gd name="T5" fmla="*/ 107 h 107"/>
                <a:gd name="T6" fmla="*/ 205 w 205"/>
                <a:gd name="T7" fmla="*/ 3 h 107"/>
                <a:gd name="T8" fmla="*/ 202 w 205"/>
                <a:gd name="T9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5" h="107">
                  <a:moveTo>
                    <a:pt x="202" y="0"/>
                  </a:moveTo>
                  <a:lnTo>
                    <a:pt x="0" y="104"/>
                  </a:lnTo>
                  <a:lnTo>
                    <a:pt x="3" y="107"/>
                  </a:lnTo>
                  <a:lnTo>
                    <a:pt x="205" y="3"/>
                  </a:lnTo>
                  <a:lnTo>
                    <a:pt x="20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64"/>
            <p:cNvSpPr>
              <a:spLocks/>
            </p:cNvSpPr>
            <p:nvPr/>
          </p:nvSpPr>
          <p:spPr bwMode="auto">
            <a:xfrm>
              <a:off x="4280" y="3247"/>
              <a:ext cx="146" cy="143"/>
            </a:xfrm>
            <a:custGeom>
              <a:avLst/>
              <a:gdLst>
                <a:gd name="T0" fmla="*/ 17 w 146"/>
                <a:gd name="T1" fmla="*/ 139 h 143"/>
                <a:gd name="T2" fmla="*/ 16 w 146"/>
                <a:gd name="T3" fmla="*/ 139 h 143"/>
                <a:gd name="T4" fmla="*/ 14 w 146"/>
                <a:gd name="T5" fmla="*/ 138 h 143"/>
                <a:gd name="T6" fmla="*/ 12 w 146"/>
                <a:gd name="T7" fmla="*/ 138 h 143"/>
                <a:gd name="T8" fmla="*/ 11 w 146"/>
                <a:gd name="T9" fmla="*/ 137 h 143"/>
                <a:gd name="T10" fmla="*/ 11 w 146"/>
                <a:gd name="T11" fmla="*/ 137 h 143"/>
                <a:gd name="T12" fmla="*/ 11 w 146"/>
                <a:gd name="T13" fmla="*/ 137 h 143"/>
                <a:gd name="T14" fmla="*/ 11 w 146"/>
                <a:gd name="T15" fmla="*/ 137 h 143"/>
                <a:gd name="T16" fmla="*/ 11 w 146"/>
                <a:gd name="T17" fmla="*/ 137 h 143"/>
                <a:gd name="T18" fmla="*/ 8 w 146"/>
                <a:gd name="T19" fmla="*/ 135 h 143"/>
                <a:gd name="T20" fmla="*/ 6 w 146"/>
                <a:gd name="T21" fmla="*/ 131 h 143"/>
                <a:gd name="T22" fmla="*/ 5 w 146"/>
                <a:gd name="T23" fmla="*/ 128 h 143"/>
                <a:gd name="T24" fmla="*/ 5 w 146"/>
                <a:gd name="T25" fmla="*/ 126 h 143"/>
                <a:gd name="T26" fmla="*/ 8 w 146"/>
                <a:gd name="T27" fmla="*/ 120 h 143"/>
                <a:gd name="T28" fmla="*/ 16 w 146"/>
                <a:gd name="T29" fmla="*/ 106 h 143"/>
                <a:gd name="T30" fmla="*/ 27 w 146"/>
                <a:gd name="T31" fmla="*/ 86 h 143"/>
                <a:gd name="T32" fmla="*/ 40 w 146"/>
                <a:gd name="T33" fmla="*/ 63 h 143"/>
                <a:gd name="T34" fmla="*/ 52 w 146"/>
                <a:gd name="T35" fmla="*/ 41 h 143"/>
                <a:gd name="T36" fmla="*/ 63 w 146"/>
                <a:gd name="T37" fmla="*/ 21 h 143"/>
                <a:gd name="T38" fmla="*/ 70 w 146"/>
                <a:gd name="T39" fmla="*/ 7 h 143"/>
                <a:gd name="T40" fmla="*/ 73 w 146"/>
                <a:gd name="T41" fmla="*/ 2 h 143"/>
                <a:gd name="T42" fmla="*/ 69 w 146"/>
                <a:gd name="T43" fmla="*/ 0 h 143"/>
                <a:gd name="T44" fmla="*/ 1 w 146"/>
                <a:gd name="T45" fmla="*/ 124 h 143"/>
                <a:gd name="T46" fmla="*/ 0 w 146"/>
                <a:gd name="T47" fmla="*/ 125 h 143"/>
                <a:gd name="T48" fmla="*/ 0 w 146"/>
                <a:gd name="T49" fmla="*/ 125 h 143"/>
                <a:gd name="T50" fmla="*/ 0 w 146"/>
                <a:gd name="T51" fmla="*/ 127 h 143"/>
                <a:gd name="T52" fmla="*/ 2 w 146"/>
                <a:gd name="T53" fmla="*/ 131 h 143"/>
                <a:gd name="T54" fmla="*/ 4 w 146"/>
                <a:gd name="T55" fmla="*/ 136 h 143"/>
                <a:gd name="T56" fmla="*/ 8 w 146"/>
                <a:gd name="T57" fmla="*/ 140 h 143"/>
                <a:gd name="T58" fmla="*/ 10 w 146"/>
                <a:gd name="T59" fmla="*/ 142 h 143"/>
                <a:gd name="T60" fmla="*/ 13 w 146"/>
                <a:gd name="T61" fmla="*/ 142 h 143"/>
                <a:gd name="T62" fmla="*/ 16 w 146"/>
                <a:gd name="T63" fmla="*/ 143 h 143"/>
                <a:gd name="T64" fmla="*/ 19 w 146"/>
                <a:gd name="T65" fmla="*/ 142 h 143"/>
                <a:gd name="T66" fmla="*/ 20 w 146"/>
                <a:gd name="T67" fmla="*/ 142 h 143"/>
                <a:gd name="T68" fmla="*/ 146 w 146"/>
                <a:gd name="T69" fmla="*/ 38 h 143"/>
                <a:gd name="T70" fmla="*/ 142 w 146"/>
                <a:gd name="T71" fmla="*/ 36 h 143"/>
                <a:gd name="T72" fmla="*/ 141 w 146"/>
                <a:gd name="T73" fmla="*/ 37 h 143"/>
                <a:gd name="T74" fmla="*/ 137 w 146"/>
                <a:gd name="T75" fmla="*/ 40 h 143"/>
                <a:gd name="T76" fmla="*/ 130 w 146"/>
                <a:gd name="T77" fmla="*/ 45 h 143"/>
                <a:gd name="T78" fmla="*/ 123 w 146"/>
                <a:gd name="T79" fmla="*/ 52 h 143"/>
                <a:gd name="T80" fmla="*/ 113 w 146"/>
                <a:gd name="T81" fmla="*/ 59 h 143"/>
                <a:gd name="T82" fmla="*/ 103 w 146"/>
                <a:gd name="T83" fmla="*/ 68 h 143"/>
                <a:gd name="T84" fmla="*/ 92 w 146"/>
                <a:gd name="T85" fmla="*/ 77 h 143"/>
                <a:gd name="T86" fmla="*/ 80 w 146"/>
                <a:gd name="T87" fmla="*/ 87 h 143"/>
                <a:gd name="T88" fmla="*/ 69 w 146"/>
                <a:gd name="T89" fmla="*/ 96 h 143"/>
                <a:gd name="T90" fmla="*/ 57 w 146"/>
                <a:gd name="T91" fmla="*/ 105 h 143"/>
                <a:gd name="T92" fmla="*/ 47 w 146"/>
                <a:gd name="T93" fmla="*/ 114 h 143"/>
                <a:gd name="T94" fmla="*/ 37 w 146"/>
                <a:gd name="T95" fmla="*/ 122 h 143"/>
                <a:gd name="T96" fmla="*/ 29 w 146"/>
                <a:gd name="T97" fmla="*/ 129 h 143"/>
                <a:gd name="T98" fmla="*/ 23 w 146"/>
                <a:gd name="T99" fmla="*/ 134 h 143"/>
                <a:gd name="T100" fmla="*/ 19 w 146"/>
                <a:gd name="T101" fmla="*/ 137 h 143"/>
                <a:gd name="T102" fmla="*/ 17 w 146"/>
                <a:gd name="T103" fmla="*/ 139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6" h="143">
                  <a:moveTo>
                    <a:pt x="17" y="139"/>
                  </a:moveTo>
                  <a:lnTo>
                    <a:pt x="16" y="139"/>
                  </a:lnTo>
                  <a:lnTo>
                    <a:pt x="14" y="138"/>
                  </a:lnTo>
                  <a:lnTo>
                    <a:pt x="12" y="138"/>
                  </a:lnTo>
                  <a:lnTo>
                    <a:pt x="11" y="137"/>
                  </a:lnTo>
                  <a:lnTo>
                    <a:pt x="11" y="137"/>
                  </a:lnTo>
                  <a:lnTo>
                    <a:pt x="11" y="137"/>
                  </a:lnTo>
                  <a:lnTo>
                    <a:pt x="11" y="137"/>
                  </a:lnTo>
                  <a:lnTo>
                    <a:pt x="11" y="137"/>
                  </a:lnTo>
                  <a:lnTo>
                    <a:pt x="8" y="135"/>
                  </a:lnTo>
                  <a:lnTo>
                    <a:pt x="6" y="131"/>
                  </a:lnTo>
                  <a:lnTo>
                    <a:pt x="5" y="128"/>
                  </a:lnTo>
                  <a:lnTo>
                    <a:pt x="5" y="126"/>
                  </a:lnTo>
                  <a:lnTo>
                    <a:pt x="8" y="120"/>
                  </a:lnTo>
                  <a:lnTo>
                    <a:pt x="16" y="106"/>
                  </a:lnTo>
                  <a:lnTo>
                    <a:pt x="27" y="86"/>
                  </a:lnTo>
                  <a:lnTo>
                    <a:pt x="40" y="63"/>
                  </a:lnTo>
                  <a:lnTo>
                    <a:pt x="52" y="41"/>
                  </a:lnTo>
                  <a:lnTo>
                    <a:pt x="63" y="21"/>
                  </a:lnTo>
                  <a:lnTo>
                    <a:pt x="70" y="7"/>
                  </a:lnTo>
                  <a:lnTo>
                    <a:pt x="73" y="2"/>
                  </a:lnTo>
                  <a:lnTo>
                    <a:pt x="69" y="0"/>
                  </a:lnTo>
                  <a:lnTo>
                    <a:pt x="1" y="124"/>
                  </a:lnTo>
                  <a:lnTo>
                    <a:pt x="0" y="125"/>
                  </a:lnTo>
                  <a:lnTo>
                    <a:pt x="0" y="125"/>
                  </a:lnTo>
                  <a:lnTo>
                    <a:pt x="0" y="127"/>
                  </a:lnTo>
                  <a:lnTo>
                    <a:pt x="2" y="131"/>
                  </a:lnTo>
                  <a:lnTo>
                    <a:pt x="4" y="136"/>
                  </a:lnTo>
                  <a:lnTo>
                    <a:pt x="8" y="140"/>
                  </a:lnTo>
                  <a:lnTo>
                    <a:pt x="10" y="142"/>
                  </a:lnTo>
                  <a:lnTo>
                    <a:pt x="13" y="142"/>
                  </a:lnTo>
                  <a:lnTo>
                    <a:pt x="16" y="143"/>
                  </a:lnTo>
                  <a:lnTo>
                    <a:pt x="19" y="142"/>
                  </a:lnTo>
                  <a:lnTo>
                    <a:pt x="20" y="142"/>
                  </a:lnTo>
                  <a:lnTo>
                    <a:pt x="146" y="38"/>
                  </a:lnTo>
                  <a:lnTo>
                    <a:pt x="142" y="36"/>
                  </a:lnTo>
                  <a:lnTo>
                    <a:pt x="141" y="37"/>
                  </a:lnTo>
                  <a:lnTo>
                    <a:pt x="137" y="40"/>
                  </a:lnTo>
                  <a:lnTo>
                    <a:pt x="130" y="45"/>
                  </a:lnTo>
                  <a:lnTo>
                    <a:pt x="123" y="52"/>
                  </a:lnTo>
                  <a:lnTo>
                    <a:pt x="113" y="59"/>
                  </a:lnTo>
                  <a:lnTo>
                    <a:pt x="103" y="68"/>
                  </a:lnTo>
                  <a:lnTo>
                    <a:pt x="92" y="77"/>
                  </a:lnTo>
                  <a:lnTo>
                    <a:pt x="80" y="87"/>
                  </a:lnTo>
                  <a:lnTo>
                    <a:pt x="69" y="96"/>
                  </a:lnTo>
                  <a:lnTo>
                    <a:pt x="57" y="105"/>
                  </a:lnTo>
                  <a:lnTo>
                    <a:pt x="47" y="114"/>
                  </a:lnTo>
                  <a:lnTo>
                    <a:pt x="37" y="122"/>
                  </a:lnTo>
                  <a:lnTo>
                    <a:pt x="29" y="129"/>
                  </a:lnTo>
                  <a:lnTo>
                    <a:pt x="23" y="134"/>
                  </a:lnTo>
                  <a:lnTo>
                    <a:pt x="19" y="137"/>
                  </a:lnTo>
                  <a:lnTo>
                    <a:pt x="17" y="1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65"/>
            <p:cNvSpPr>
              <a:spLocks/>
            </p:cNvSpPr>
            <p:nvPr/>
          </p:nvSpPr>
          <p:spPr bwMode="auto">
            <a:xfrm>
              <a:off x="4240" y="3010"/>
              <a:ext cx="385" cy="380"/>
            </a:xfrm>
            <a:custGeom>
              <a:avLst/>
              <a:gdLst>
                <a:gd name="T0" fmla="*/ 179 w 385"/>
                <a:gd name="T1" fmla="*/ 9 h 380"/>
                <a:gd name="T2" fmla="*/ 177 w 385"/>
                <a:gd name="T3" fmla="*/ 8 h 380"/>
                <a:gd name="T4" fmla="*/ 152 w 385"/>
                <a:gd name="T5" fmla="*/ 0 h 380"/>
                <a:gd name="T6" fmla="*/ 145 w 385"/>
                <a:gd name="T7" fmla="*/ 3 h 380"/>
                <a:gd name="T8" fmla="*/ 146 w 385"/>
                <a:gd name="T9" fmla="*/ 10 h 380"/>
                <a:gd name="T10" fmla="*/ 73 w 385"/>
                <a:gd name="T11" fmla="*/ 152 h 380"/>
                <a:gd name="T12" fmla="*/ 47 w 385"/>
                <a:gd name="T13" fmla="*/ 184 h 380"/>
                <a:gd name="T14" fmla="*/ 68 w 385"/>
                <a:gd name="T15" fmla="*/ 169 h 380"/>
                <a:gd name="T16" fmla="*/ 50 w 385"/>
                <a:gd name="T17" fmla="*/ 187 h 380"/>
                <a:gd name="T18" fmla="*/ 45 w 385"/>
                <a:gd name="T19" fmla="*/ 183 h 380"/>
                <a:gd name="T20" fmla="*/ 10 w 385"/>
                <a:gd name="T21" fmla="*/ 191 h 380"/>
                <a:gd name="T22" fmla="*/ 2 w 385"/>
                <a:gd name="T23" fmla="*/ 192 h 380"/>
                <a:gd name="T24" fmla="*/ 1 w 385"/>
                <a:gd name="T25" fmla="*/ 199 h 380"/>
                <a:gd name="T26" fmla="*/ 60 w 385"/>
                <a:gd name="T27" fmla="*/ 219 h 380"/>
                <a:gd name="T28" fmla="*/ 32 w 385"/>
                <a:gd name="T29" fmla="*/ 365 h 380"/>
                <a:gd name="T30" fmla="*/ 32 w 385"/>
                <a:gd name="T31" fmla="*/ 369 h 380"/>
                <a:gd name="T32" fmla="*/ 42 w 385"/>
                <a:gd name="T33" fmla="*/ 379 h 380"/>
                <a:gd name="T34" fmla="*/ 49 w 385"/>
                <a:gd name="T35" fmla="*/ 378 h 380"/>
                <a:gd name="T36" fmla="*/ 55 w 385"/>
                <a:gd name="T37" fmla="*/ 374 h 380"/>
                <a:gd name="T38" fmla="*/ 58 w 385"/>
                <a:gd name="T39" fmla="*/ 370 h 380"/>
                <a:gd name="T40" fmla="*/ 73 w 385"/>
                <a:gd name="T41" fmla="*/ 352 h 380"/>
                <a:gd name="T42" fmla="*/ 99 w 385"/>
                <a:gd name="T43" fmla="*/ 321 h 380"/>
                <a:gd name="T44" fmla="*/ 103 w 385"/>
                <a:gd name="T45" fmla="*/ 305 h 380"/>
                <a:gd name="T46" fmla="*/ 89 w 385"/>
                <a:gd name="T47" fmla="*/ 311 h 380"/>
                <a:gd name="T48" fmla="*/ 65 w 385"/>
                <a:gd name="T49" fmla="*/ 339 h 380"/>
                <a:gd name="T50" fmla="*/ 50 w 385"/>
                <a:gd name="T51" fmla="*/ 358 h 380"/>
                <a:gd name="T52" fmla="*/ 51 w 385"/>
                <a:gd name="T53" fmla="*/ 344 h 380"/>
                <a:gd name="T54" fmla="*/ 61 w 385"/>
                <a:gd name="T55" fmla="*/ 290 h 380"/>
                <a:gd name="T56" fmla="*/ 74 w 385"/>
                <a:gd name="T57" fmla="*/ 224 h 380"/>
                <a:gd name="T58" fmla="*/ 143 w 385"/>
                <a:gd name="T59" fmla="*/ 247 h 380"/>
                <a:gd name="T60" fmla="*/ 142 w 385"/>
                <a:gd name="T61" fmla="*/ 249 h 380"/>
                <a:gd name="T62" fmla="*/ 129 w 385"/>
                <a:gd name="T63" fmla="*/ 264 h 380"/>
                <a:gd name="T64" fmla="*/ 107 w 385"/>
                <a:gd name="T65" fmla="*/ 291 h 380"/>
                <a:gd name="T66" fmla="*/ 103 w 385"/>
                <a:gd name="T67" fmla="*/ 305 h 380"/>
                <a:gd name="T68" fmla="*/ 118 w 385"/>
                <a:gd name="T69" fmla="*/ 299 h 380"/>
                <a:gd name="T70" fmla="*/ 142 w 385"/>
                <a:gd name="T71" fmla="*/ 270 h 380"/>
                <a:gd name="T72" fmla="*/ 156 w 385"/>
                <a:gd name="T73" fmla="*/ 254 h 380"/>
                <a:gd name="T74" fmla="*/ 158 w 385"/>
                <a:gd name="T75" fmla="*/ 251 h 380"/>
                <a:gd name="T76" fmla="*/ 180 w 385"/>
                <a:gd name="T77" fmla="*/ 89 h 380"/>
                <a:gd name="T78" fmla="*/ 175 w 385"/>
                <a:gd name="T79" fmla="*/ 88 h 380"/>
                <a:gd name="T80" fmla="*/ 169 w 385"/>
                <a:gd name="T81" fmla="*/ 86 h 380"/>
                <a:gd name="T82" fmla="*/ 163 w 385"/>
                <a:gd name="T83" fmla="*/ 105 h 380"/>
                <a:gd name="T84" fmla="*/ 155 w 385"/>
                <a:gd name="T85" fmla="*/ 167 h 380"/>
                <a:gd name="T86" fmla="*/ 147 w 385"/>
                <a:gd name="T87" fmla="*/ 221 h 380"/>
                <a:gd name="T88" fmla="*/ 80 w 385"/>
                <a:gd name="T89" fmla="*/ 191 h 380"/>
                <a:gd name="T90" fmla="*/ 86 w 385"/>
                <a:gd name="T91" fmla="*/ 158 h 380"/>
                <a:gd name="T92" fmla="*/ 93 w 385"/>
                <a:gd name="T93" fmla="*/ 148 h 380"/>
                <a:gd name="T94" fmla="*/ 110 w 385"/>
                <a:gd name="T95" fmla="*/ 123 h 380"/>
                <a:gd name="T96" fmla="*/ 132 w 385"/>
                <a:gd name="T97" fmla="*/ 91 h 380"/>
                <a:gd name="T98" fmla="*/ 153 w 385"/>
                <a:gd name="T99" fmla="*/ 59 h 380"/>
                <a:gd name="T100" fmla="*/ 170 w 385"/>
                <a:gd name="T101" fmla="*/ 35 h 380"/>
                <a:gd name="T102" fmla="*/ 170 w 385"/>
                <a:gd name="T103" fmla="*/ 50 h 380"/>
                <a:gd name="T104" fmla="*/ 167 w 385"/>
                <a:gd name="T105" fmla="*/ 86 h 380"/>
                <a:gd name="T106" fmla="*/ 173 w 385"/>
                <a:gd name="T107" fmla="*/ 87 h 380"/>
                <a:gd name="T108" fmla="*/ 179 w 385"/>
                <a:gd name="T109" fmla="*/ 89 h 380"/>
                <a:gd name="T110" fmla="*/ 373 w 385"/>
                <a:gd name="T111" fmla="*/ 92 h 380"/>
                <a:gd name="T112" fmla="*/ 382 w 385"/>
                <a:gd name="T113" fmla="*/ 91 h 380"/>
                <a:gd name="T114" fmla="*/ 384 w 385"/>
                <a:gd name="T115" fmla="*/ 84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85" h="380">
                  <a:moveTo>
                    <a:pt x="380" y="81"/>
                  </a:moveTo>
                  <a:lnTo>
                    <a:pt x="181" y="10"/>
                  </a:lnTo>
                  <a:lnTo>
                    <a:pt x="179" y="9"/>
                  </a:lnTo>
                  <a:lnTo>
                    <a:pt x="179" y="8"/>
                  </a:lnTo>
                  <a:lnTo>
                    <a:pt x="178" y="8"/>
                  </a:lnTo>
                  <a:lnTo>
                    <a:pt x="177" y="8"/>
                  </a:lnTo>
                  <a:lnTo>
                    <a:pt x="176" y="8"/>
                  </a:lnTo>
                  <a:lnTo>
                    <a:pt x="155" y="0"/>
                  </a:lnTo>
                  <a:lnTo>
                    <a:pt x="152" y="0"/>
                  </a:lnTo>
                  <a:lnTo>
                    <a:pt x="149" y="0"/>
                  </a:lnTo>
                  <a:lnTo>
                    <a:pt x="146" y="1"/>
                  </a:lnTo>
                  <a:lnTo>
                    <a:pt x="145" y="3"/>
                  </a:lnTo>
                  <a:lnTo>
                    <a:pt x="144" y="6"/>
                  </a:lnTo>
                  <a:lnTo>
                    <a:pt x="145" y="8"/>
                  </a:lnTo>
                  <a:lnTo>
                    <a:pt x="146" y="10"/>
                  </a:lnTo>
                  <a:lnTo>
                    <a:pt x="148" y="12"/>
                  </a:lnTo>
                  <a:lnTo>
                    <a:pt x="164" y="17"/>
                  </a:lnTo>
                  <a:lnTo>
                    <a:pt x="73" y="152"/>
                  </a:lnTo>
                  <a:lnTo>
                    <a:pt x="42" y="182"/>
                  </a:lnTo>
                  <a:lnTo>
                    <a:pt x="45" y="183"/>
                  </a:lnTo>
                  <a:lnTo>
                    <a:pt x="47" y="184"/>
                  </a:lnTo>
                  <a:lnTo>
                    <a:pt x="49" y="186"/>
                  </a:lnTo>
                  <a:lnTo>
                    <a:pt x="50" y="187"/>
                  </a:lnTo>
                  <a:lnTo>
                    <a:pt x="68" y="169"/>
                  </a:lnTo>
                  <a:lnTo>
                    <a:pt x="62" y="207"/>
                  </a:lnTo>
                  <a:lnTo>
                    <a:pt x="38" y="199"/>
                  </a:lnTo>
                  <a:lnTo>
                    <a:pt x="50" y="187"/>
                  </a:lnTo>
                  <a:lnTo>
                    <a:pt x="49" y="186"/>
                  </a:lnTo>
                  <a:lnTo>
                    <a:pt x="47" y="184"/>
                  </a:lnTo>
                  <a:lnTo>
                    <a:pt x="45" y="183"/>
                  </a:lnTo>
                  <a:lnTo>
                    <a:pt x="42" y="182"/>
                  </a:lnTo>
                  <a:lnTo>
                    <a:pt x="27" y="196"/>
                  </a:lnTo>
                  <a:lnTo>
                    <a:pt x="10" y="191"/>
                  </a:lnTo>
                  <a:lnTo>
                    <a:pt x="7" y="191"/>
                  </a:lnTo>
                  <a:lnTo>
                    <a:pt x="5" y="191"/>
                  </a:lnTo>
                  <a:lnTo>
                    <a:pt x="2" y="192"/>
                  </a:lnTo>
                  <a:lnTo>
                    <a:pt x="0" y="195"/>
                  </a:lnTo>
                  <a:lnTo>
                    <a:pt x="0" y="197"/>
                  </a:lnTo>
                  <a:lnTo>
                    <a:pt x="1" y="199"/>
                  </a:lnTo>
                  <a:lnTo>
                    <a:pt x="2" y="201"/>
                  </a:lnTo>
                  <a:lnTo>
                    <a:pt x="5" y="202"/>
                  </a:lnTo>
                  <a:lnTo>
                    <a:pt x="60" y="219"/>
                  </a:lnTo>
                  <a:lnTo>
                    <a:pt x="32" y="365"/>
                  </a:lnTo>
                  <a:lnTo>
                    <a:pt x="32" y="365"/>
                  </a:lnTo>
                  <a:lnTo>
                    <a:pt x="32" y="365"/>
                  </a:lnTo>
                  <a:lnTo>
                    <a:pt x="32" y="366"/>
                  </a:lnTo>
                  <a:lnTo>
                    <a:pt x="32" y="366"/>
                  </a:lnTo>
                  <a:lnTo>
                    <a:pt x="32" y="369"/>
                  </a:lnTo>
                  <a:lnTo>
                    <a:pt x="33" y="373"/>
                  </a:lnTo>
                  <a:lnTo>
                    <a:pt x="36" y="377"/>
                  </a:lnTo>
                  <a:lnTo>
                    <a:pt x="42" y="379"/>
                  </a:lnTo>
                  <a:lnTo>
                    <a:pt x="45" y="380"/>
                  </a:lnTo>
                  <a:lnTo>
                    <a:pt x="47" y="379"/>
                  </a:lnTo>
                  <a:lnTo>
                    <a:pt x="49" y="378"/>
                  </a:lnTo>
                  <a:lnTo>
                    <a:pt x="51" y="377"/>
                  </a:lnTo>
                  <a:lnTo>
                    <a:pt x="53" y="376"/>
                  </a:lnTo>
                  <a:lnTo>
                    <a:pt x="55" y="374"/>
                  </a:lnTo>
                  <a:lnTo>
                    <a:pt x="56" y="373"/>
                  </a:lnTo>
                  <a:lnTo>
                    <a:pt x="57" y="372"/>
                  </a:lnTo>
                  <a:lnTo>
                    <a:pt x="58" y="370"/>
                  </a:lnTo>
                  <a:lnTo>
                    <a:pt x="61" y="366"/>
                  </a:lnTo>
                  <a:lnTo>
                    <a:pt x="66" y="360"/>
                  </a:lnTo>
                  <a:lnTo>
                    <a:pt x="73" y="352"/>
                  </a:lnTo>
                  <a:lnTo>
                    <a:pt x="81" y="343"/>
                  </a:lnTo>
                  <a:lnTo>
                    <a:pt x="90" y="332"/>
                  </a:lnTo>
                  <a:lnTo>
                    <a:pt x="99" y="321"/>
                  </a:lnTo>
                  <a:lnTo>
                    <a:pt x="109" y="310"/>
                  </a:lnTo>
                  <a:lnTo>
                    <a:pt x="106" y="307"/>
                  </a:lnTo>
                  <a:lnTo>
                    <a:pt x="103" y="305"/>
                  </a:lnTo>
                  <a:lnTo>
                    <a:pt x="101" y="303"/>
                  </a:lnTo>
                  <a:lnTo>
                    <a:pt x="98" y="301"/>
                  </a:lnTo>
                  <a:lnTo>
                    <a:pt x="89" y="311"/>
                  </a:lnTo>
                  <a:lnTo>
                    <a:pt x="81" y="321"/>
                  </a:lnTo>
                  <a:lnTo>
                    <a:pt x="73" y="331"/>
                  </a:lnTo>
                  <a:lnTo>
                    <a:pt x="65" y="339"/>
                  </a:lnTo>
                  <a:lnTo>
                    <a:pt x="59" y="347"/>
                  </a:lnTo>
                  <a:lnTo>
                    <a:pt x="54" y="353"/>
                  </a:lnTo>
                  <a:lnTo>
                    <a:pt x="50" y="358"/>
                  </a:lnTo>
                  <a:lnTo>
                    <a:pt x="48" y="360"/>
                  </a:lnTo>
                  <a:lnTo>
                    <a:pt x="49" y="355"/>
                  </a:lnTo>
                  <a:lnTo>
                    <a:pt x="51" y="344"/>
                  </a:lnTo>
                  <a:lnTo>
                    <a:pt x="54" y="329"/>
                  </a:lnTo>
                  <a:lnTo>
                    <a:pt x="57" y="311"/>
                  </a:lnTo>
                  <a:lnTo>
                    <a:pt x="61" y="290"/>
                  </a:lnTo>
                  <a:lnTo>
                    <a:pt x="65" y="268"/>
                  </a:lnTo>
                  <a:lnTo>
                    <a:pt x="69" y="246"/>
                  </a:lnTo>
                  <a:lnTo>
                    <a:pt x="74" y="224"/>
                  </a:lnTo>
                  <a:lnTo>
                    <a:pt x="143" y="246"/>
                  </a:lnTo>
                  <a:lnTo>
                    <a:pt x="143" y="246"/>
                  </a:lnTo>
                  <a:lnTo>
                    <a:pt x="143" y="247"/>
                  </a:lnTo>
                  <a:lnTo>
                    <a:pt x="143" y="247"/>
                  </a:lnTo>
                  <a:lnTo>
                    <a:pt x="143" y="247"/>
                  </a:lnTo>
                  <a:lnTo>
                    <a:pt x="142" y="249"/>
                  </a:lnTo>
                  <a:lnTo>
                    <a:pt x="139" y="252"/>
                  </a:lnTo>
                  <a:lnTo>
                    <a:pt x="135" y="257"/>
                  </a:lnTo>
                  <a:lnTo>
                    <a:pt x="129" y="264"/>
                  </a:lnTo>
                  <a:lnTo>
                    <a:pt x="122" y="272"/>
                  </a:lnTo>
                  <a:lnTo>
                    <a:pt x="115" y="281"/>
                  </a:lnTo>
                  <a:lnTo>
                    <a:pt x="107" y="291"/>
                  </a:lnTo>
                  <a:lnTo>
                    <a:pt x="98" y="301"/>
                  </a:lnTo>
                  <a:lnTo>
                    <a:pt x="101" y="303"/>
                  </a:lnTo>
                  <a:lnTo>
                    <a:pt x="103" y="305"/>
                  </a:lnTo>
                  <a:lnTo>
                    <a:pt x="106" y="307"/>
                  </a:lnTo>
                  <a:lnTo>
                    <a:pt x="109" y="310"/>
                  </a:lnTo>
                  <a:lnTo>
                    <a:pt x="118" y="299"/>
                  </a:lnTo>
                  <a:lnTo>
                    <a:pt x="127" y="289"/>
                  </a:lnTo>
                  <a:lnTo>
                    <a:pt x="135" y="279"/>
                  </a:lnTo>
                  <a:lnTo>
                    <a:pt x="142" y="270"/>
                  </a:lnTo>
                  <a:lnTo>
                    <a:pt x="148" y="263"/>
                  </a:lnTo>
                  <a:lnTo>
                    <a:pt x="153" y="257"/>
                  </a:lnTo>
                  <a:lnTo>
                    <a:pt x="156" y="254"/>
                  </a:lnTo>
                  <a:lnTo>
                    <a:pt x="157" y="253"/>
                  </a:lnTo>
                  <a:lnTo>
                    <a:pt x="158" y="252"/>
                  </a:lnTo>
                  <a:lnTo>
                    <a:pt x="158" y="251"/>
                  </a:lnTo>
                  <a:lnTo>
                    <a:pt x="158" y="251"/>
                  </a:lnTo>
                  <a:lnTo>
                    <a:pt x="158" y="250"/>
                  </a:lnTo>
                  <a:lnTo>
                    <a:pt x="180" y="89"/>
                  </a:lnTo>
                  <a:lnTo>
                    <a:pt x="179" y="89"/>
                  </a:lnTo>
                  <a:lnTo>
                    <a:pt x="176" y="88"/>
                  </a:lnTo>
                  <a:lnTo>
                    <a:pt x="175" y="88"/>
                  </a:lnTo>
                  <a:lnTo>
                    <a:pt x="173" y="87"/>
                  </a:lnTo>
                  <a:lnTo>
                    <a:pt x="171" y="86"/>
                  </a:lnTo>
                  <a:lnTo>
                    <a:pt x="169" y="86"/>
                  </a:lnTo>
                  <a:lnTo>
                    <a:pt x="167" y="86"/>
                  </a:lnTo>
                  <a:lnTo>
                    <a:pt x="165" y="85"/>
                  </a:lnTo>
                  <a:lnTo>
                    <a:pt x="163" y="105"/>
                  </a:lnTo>
                  <a:lnTo>
                    <a:pt x="160" y="125"/>
                  </a:lnTo>
                  <a:lnTo>
                    <a:pt x="157" y="146"/>
                  </a:lnTo>
                  <a:lnTo>
                    <a:pt x="155" y="167"/>
                  </a:lnTo>
                  <a:lnTo>
                    <a:pt x="152" y="187"/>
                  </a:lnTo>
                  <a:lnTo>
                    <a:pt x="149" y="205"/>
                  </a:lnTo>
                  <a:lnTo>
                    <a:pt x="147" y="221"/>
                  </a:lnTo>
                  <a:lnTo>
                    <a:pt x="146" y="233"/>
                  </a:lnTo>
                  <a:lnTo>
                    <a:pt x="76" y="212"/>
                  </a:lnTo>
                  <a:lnTo>
                    <a:pt x="80" y="191"/>
                  </a:lnTo>
                  <a:lnTo>
                    <a:pt x="83" y="174"/>
                  </a:lnTo>
                  <a:lnTo>
                    <a:pt x="85" y="163"/>
                  </a:lnTo>
                  <a:lnTo>
                    <a:pt x="86" y="158"/>
                  </a:lnTo>
                  <a:lnTo>
                    <a:pt x="87" y="157"/>
                  </a:lnTo>
                  <a:lnTo>
                    <a:pt x="89" y="153"/>
                  </a:lnTo>
                  <a:lnTo>
                    <a:pt x="93" y="148"/>
                  </a:lnTo>
                  <a:lnTo>
                    <a:pt x="98" y="141"/>
                  </a:lnTo>
                  <a:lnTo>
                    <a:pt x="104" y="132"/>
                  </a:lnTo>
                  <a:lnTo>
                    <a:pt x="110" y="123"/>
                  </a:lnTo>
                  <a:lnTo>
                    <a:pt x="117" y="112"/>
                  </a:lnTo>
                  <a:lnTo>
                    <a:pt x="125" y="102"/>
                  </a:lnTo>
                  <a:lnTo>
                    <a:pt x="132" y="91"/>
                  </a:lnTo>
                  <a:lnTo>
                    <a:pt x="139" y="79"/>
                  </a:lnTo>
                  <a:lnTo>
                    <a:pt x="146" y="69"/>
                  </a:lnTo>
                  <a:lnTo>
                    <a:pt x="153" y="59"/>
                  </a:lnTo>
                  <a:lnTo>
                    <a:pt x="160" y="50"/>
                  </a:lnTo>
                  <a:lnTo>
                    <a:pt x="165" y="41"/>
                  </a:lnTo>
                  <a:lnTo>
                    <a:pt x="170" y="35"/>
                  </a:lnTo>
                  <a:lnTo>
                    <a:pt x="173" y="30"/>
                  </a:lnTo>
                  <a:lnTo>
                    <a:pt x="172" y="38"/>
                  </a:lnTo>
                  <a:lnTo>
                    <a:pt x="170" y="50"/>
                  </a:lnTo>
                  <a:lnTo>
                    <a:pt x="168" y="66"/>
                  </a:lnTo>
                  <a:lnTo>
                    <a:pt x="165" y="85"/>
                  </a:lnTo>
                  <a:lnTo>
                    <a:pt x="167" y="86"/>
                  </a:lnTo>
                  <a:lnTo>
                    <a:pt x="169" y="86"/>
                  </a:lnTo>
                  <a:lnTo>
                    <a:pt x="171" y="86"/>
                  </a:lnTo>
                  <a:lnTo>
                    <a:pt x="173" y="87"/>
                  </a:lnTo>
                  <a:lnTo>
                    <a:pt x="175" y="88"/>
                  </a:lnTo>
                  <a:lnTo>
                    <a:pt x="176" y="88"/>
                  </a:lnTo>
                  <a:lnTo>
                    <a:pt x="179" y="89"/>
                  </a:lnTo>
                  <a:lnTo>
                    <a:pt x="180" y="89"/>
                  </a:lnTo>
                  <a:lnTo>
                    <a:pt x="189" y="26"/>
                  </a:lnTo>
                  <a:lnTo>
                    <a:pt x="373" y="92"/>
                  </a:lnTo>
                  <a:lnTo>
                    <a:pt x="376" y="92"/>
                  </a:lnTo>
                  <a:lnTo>
                    <a:pt x="379" y="92"/>
                  </a:lnTo>
                  <a:lnTo>
                    <a:pt x="382" y="91"/>
                  </a:lnTo>
                  <a:lnTo>
                    <a:pt x="384" y="89"/>
                  </a:lnTo>
                  <a:lnTo>
                    <a:pt x="385" y="86"/>
                  </a:lnTo>
                  <a:lnTo>
                    <a:pt x="384" y="84"/>
                  </a:lnTo>
                  <a:lnTo>
                    <a:pt x="382" y="82"/>
                  </a:lnTo>
                  <a:lnTo>
                    <a:pt x="380" y="81"/>
                  </a:lnTo>
                  <a:close/>
                </a:path>
              </a:pathLst>
            </a:custGeom>
            <a:solidFill>
              <a:srgbClr val="C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66"/>
            <p:cNvSpPr>
              <a:spLocks/>
            </p:cNvSpPr>
            <p:nvPr/>
          </p:nvSpPr>
          <p:spPr bwMode="auto">
            <a:xfrm>
              <a:off x="4415" y="3098"/>
              <a:ext cx="9" cy="11"/>
            </a:xfrm>
            <a:custGeom>
              <a:avLst/>
              <a:gdLst>
                <a:gd name="T0" fmla="*/ 0 w 9"/>
                <a:gd name="T1" fmla="*/ 11 h 11"/>
                <a:gd name="T2" fmla="*/ 2 w 9"/>
                <a:gd name="T3" fmla="*/ 11 h 11"/>
                <a:gd name="T4" fmla="*/ 4 w 9"/>
                <a:gd name="T5" fmla="*/ 11 h 11"/>
                <a:gd name="T6" fmla="*/ 6 w 9"/>
                <a:gd name="T7" fmla="*/ 11 h 11"/>
                <a:gd name="T8" fmla="*/ 8 w 9"/>
                <a:gd name="T9" fmla="*/ 11 h 11"/>
                <a:gd name="T10" fmla="*/ 8 w 9"/>
                <a:gd name="T11" fmla="*/ 8 h 11"/>
                <a:gd name="T12" fmla="*/ 8 w 9"/>
                <a:gd name="T13" fmla="*/ 6 h 11"/>
                <a:gd name="T14" fmla="*/ 9 w 9"/>
                <a:gd name="T15" fmla="*/ 4 h 11"/>
                <a:gd name="T16" fmla="*/ 9 w 9"/>
                <a:gd name="T17" fmla="*/ 3 h 11"/>
                <a:gd name="T18" fmla="*/ 7 w 9"/>
                <a:gd name="T19" fmla="*/ 2 h 11"/>
                <a:gd name="T20" fmla="*/ 5 w 9"/>
                <a:gd name="T21" fmla="*/ 1 h 11"/>
                <a:gd name="T22" fmla="*/ 3 w 9"/>
                <a:gd name="T23" fmla="*/ 1 h 11"/>
                <a:gd name="T24" fmla="*/ 1 w 9"/>
                <a:gd name="T25" fmla="*/ 0 h 11"/>
                <a:gd name="T26" fmla="*/ 0 w 9"/>
                <a:gd name="T27" fmla="*/ 1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11">
                  <a:moveTo>
                    <a:pt x="0" y="11"/>
                  </a:moveTo>
                  <a:lnTo>
                    <a:pt x="2" y="11"/>
                  </a:lnTo>
                  <a:lnTo>
                    <a:pt x="4" y="11"/>
                  </a:lnTo>
                  <a:lnTo>
                    <a:pt x="6" y="11"/>
                  </a:lnTo>
                  <a:lnTo>
                    <a:pt x="8" y="11"/>
                  </a:lnTo>
                  <a:lnTo>
                    <a:pt x="8" y="8"/>
                  </a:lnTo>
                  <a:lnTo>
                    <a:pt x="8" y="6"/>
                  </a:lnTo>
                  <a:lnTo>
                    <a:pt x="9" y="4"/>
                  </a:lnTo>
                  <a:lnTo>
                    <a:pt x="9" y="3"/>
                  </a:lnTo>
                  <a:lnTo>
                    <a:pt x="7" y="2"/>
                  </a:lnTo>
                  <a:lnTo>
                    <a:pt x="5" y="1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67"/>
            <p:cNvSpPr>
              <a:spLocks/>
            </p:cNvSpPr>
            <p:nvPr/>
          </p:nvSpPr>
          <p:spPr bwMode="auto">
            <a:xfrm>
              <a:off x="4236" y="3191"/>
              <a:ext cx="115" cy="202"/>
            </a:xfrm>
            <a:custGeom>
              <a:avLst/>
              <a:gdLst>
                <a:gd name="T0" fmla="*/ 29 w 115"/>
                <a:gd name="T1" fmla="*/ 11 h 202"/>
                <a:gd name="T2" fmla="*/ 24 w 115"/>
                <a:gd name="T3" fmla="*/ 10 h 202"/>
                <a:gd name="T4" fmla="*/ 19 w 115"/>
                <a:gd name="T5" fmla="*/ 8 h 202"/>
                <a:gd name="T6" fmla="*/ 16 w 115"/>
                <a:gd name="T7" fmla="*/ 7 h 202"/>
                <a:gd name="T8" fmla="*/ 14 w 115"/>
                <a:gd name="T9" fmla="*/ 6 h 202"/>
                <a:gd name="T10" fmla="*/ 9 w 115"/>
                <a:gd name="T11" fmla="*/ 7 h 202"/>
                <a:gd name="T12" fmla="*/ 5 w 115"/>
                <a:gd name="T13" fmla="*/ 8 h 202"/>
                <a:gd name="T14" fmla="*/ 2 w 115"/>
                <a:gd name="T15" fmla="*/ 11 h 202"/>
                <a:gd name="T16" fmla="*/ 1 w 115"/>
                <a:gd name="T17" fmla="*/ 13 h 202"/>
                <a:gd name="T18" fmla="*/ 0 w 115"/>
                <a:gd name="T19" fmla="*/ 15 h 202"/>
                <a:gd name="T20" fmla="*/ 0 w 115"/>
                <a:gd name="T21" fmla="*/ 16 h 202"/>
                <a:gd name="T22" fmla="*/ 1 w 115"/>
                <a:gd name="T23" fmla="*/ 18 h 202"/>
                <a:gd name="T24" fmla="*/ 2 w 115"/>
                <a:gd name="T25" fmla="*/ 21 h 202"/>
                <a:gd name="T26" fmla="*/ 5 w 115"/>
                <a:gd name="T27" fmla="*/ 23 h 202"/>
                <a:gd name="T28" fmla="*/ 10 w 115"/>
                <a:gd name="T29" fmla="*/ 25 h 202"/>
                <a:gd name="T30" fmla="*/ 22 w 115"/>
                <a:gd name="T31" fmla="*/ 29 h 202"/>
                <a:gd name="T32" fmla="*/ 40 w 115"/>
                <a:gd name="T33" fmla="*/ 35 h 202"/>
                <a:gd name="T34" fmla="*/ 55 w 115"/>
                <a:gd name="T35" fmla="*/ 39 h 202"/>
                <a:gd name="T36" fmla="*/ 58 w 115"/>
                <a:gd name="T37" fmla="*/ 48 h 202"/>
                <a:gd name="T38" fmla="*/ 50 w 115"/>
                <a:gd name="T39" fmla="*/ 87 h 202"/>
                <a:gd name="T40" fmla="*/ 40 w 115"/>
                <a:gd name="T41" fmla="*/ 139 h 202"/>
                <a:gd name="T42" fmla="*/ 33 w 115"/>
                <a:gd name="T43" fmla="*/ 177 h 202"/>
                <a:gd name="T44" fmla="*/ 32 w 115"/>
                <a:gd name="T45" fmla="*/ 183 h 202"/>
                <a:gd name="T46" fmla="*/ 32 w 115"/>
                <a:gd name="T47" fmla="*/ 185 h 202"/>
                <a:gd name="T48" fmla="*/ 32 w 115"/>
                <a:gd name="T49" fmla="*/ 187 h 202"/>
                <a:gd name="T50" fmla="*/ 33 w 115"/>
                <a:gd name="T51" fmla="*/ 191 h 202"/>
                <a:gd name="T52" fmla="*/ 36 w 115"/>
                <a:gd name="T53" fmla="*/ 196 h 202"/>
                <a:gd name="T54" fmla="*/ 41 w 115"/>
                <a:gd name="T55" fmla="*/ 201 h 202"/>
                <a:gd name="T56" fmla="*/ 47 w 115"/>
                <a:gd name="T57" fmla="*/ 202 h 202"/>
                <a:gd name="T58" fmla="*/ 53 w 115"/>
                <a:gd name="T59" fmla="*/ 201 h 202"/>
                <a:gd name="T60" fmla="*/ 58 w 115"/>
                <a:gd name="T61" fmla="*/ 198 h 202"/>
                <a:gd name="T62" fmla="*/ 62 w 115"/>
                <a:gd name="T63" fmla="*/ 194 h 202"/>
                <a:gd name="T64" fmla="*/ 65 w 115"/>
                <a:gd name="T65" fmla="*/ 191 h 202"/>
                <a:gd name="T66" fmla="*/ 73 w 115"/>
                <a:gd name="T67" fmla="*/ 181 h 202"/>
                <a:gd name="T68" fmla="*/ 88 w 115"/>
                <a:gd name="T69" fmla="*/ 164 h 202"/>
                <a:gd name="T70" fmla="*/ 106 w 115"/>
                <a:gd name="T71" fmla="*/ 143 h 202"/>
                <a:gd name="T72" fmla="*/ 114 w 115"/>
                <a:gd name="T73" fmla="*/ 130 h 202"/>
                <a:gd name="T74" fmla="*/ 111 w 115"/>
                <a:gd name="T75" fmla="*/ 128 h 202"/>
                <a:gd name="T76" fmla="*/ 58 w 115"/>
                <a:gd name="T77" fmla="*/ 189 h 202"/>
                <a:gd name="T78" fmla="*/ 53 w 115"/>
                <a:gd name="T79" fmla="*/ 193 h 202"/>
                <a:gd name="T80" fmla="*/ 46 w 115"/>
                <a:gd name="T81" fmla="*/ 195 h 202"/>
                <a:gd name="T82" fmla="*/ 41 w 115"/>
                <a:gd name="T83" fmla="*/ 191 h 202"/>
                <a:gd name="T84" fmla="*/ 40 w 115"/>
                <a:gd name="T85" fmla="*/ 185 h 202"/>
                <a:gd name="T86" fmla="*/ 67 w 115"/>
                <a:gd name="T87" fmla="*/ 36 h 202"/>
                <a:gd name="T88" fmla="*/ 10 w 115"/>
                <a:gd name="T89" fmla="*/ 18 h 202"/>
                <a:gd name="T90" fmla="*/ 9 w 115"/>
                <a:gd name="T91" fmla="*/ 17 h 202"/>
                <a:gd name="T92" fmla="*/ 8 w 115"/>
                <a:gd name="T93" fmla="*/ 16 h 202"/>
                <a:gd name="T94" fmla="*/ 8 w 115"/>
                <a:gd name="T95" fmla="*/ 15 h 202"/>
                <a:gd name="T96" fmla="*/ 8 w 115"/>
                <a:gd name="T97" fmla="*/ 14 h 202"/>
                <a:gd name="T98" fmla="*/ 10 w 115"/>
                <a:gd name="T99" fmla="*/ 13 h 202"/>
                <a:gd name="T100" fmla="*/ 11 w 115"/>
                <a:gd name="T101" fmla="*/ 13 h 202"/>
                <a:gd name="T102" fmla="*/ 12 w 115"/>
                <a:gd name="T103" fmla="*/ 13 h 202"/>
                <a:gd name="T104" fmla="*/ 14 w 115"/>
                <a:gd name="T105" fmla="*/ 13 h 202"/>
                <a:gd name="T106" fmla="*/ 19 w 115"/>
                <a:gd name="T107" fmla="*/ 15 h 202"/>
                <a:gd name="T108" fmla="*/ 26 w 115"/>
                <a:gd name="T109" fmla="*/ 17 h 202"/>
                <a:gd name="T110" fmla="*/ 32 w 115"/>
                <a:gd name="T111" fmla="*/ 19 h 202"/>
                <a:gd name="T112" fmla="*/ 34 w 115"/>
                <a:gd name="T113" fmla="*/ 17 h 202"/>
                <a:gd name="T114" fmla="*/ 48 w 115"/>
                <a:gd name="T115" fmla="*/ 1 h 202"/>
                <a:gd name="T116" fmla="*/ 45 w 115"/>
                <a:gd name="T117" fmla="*/ 0 h 202"/>
                <a:gd name="T118" fmla="*/ 38 w 115"/>
                <a:gd name="T119" fmla="*/ 4 h 202"/>
                <a:gd name="T120" fmla="*/ 32 w 115"/>
                <a:gd name="T121" fmla="*/ 10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5" h="202">
                  <a:moveTo>
                    <a:pt x="31" y="12"/>
                  </a:moveTo>
                  <a:lnTo>
                    <a:pt x="29" y="11"/>
                  </a:lnTo>
                  <a:lnTo>
                    <a:pt x="27" y="11"/>
                  </a:lnTo>
                  <a:lnTo>
                    <a:pt x="24" y="10"/>
                  </a:lnTo>
                  <a:lnTo>
                    <a:pt x="22" y="9"/>
                  </a:lnTo>
                  <a:lnTo>
                    <a:pt x="19" y="8"/>
                  </a:lnTo>
                  <a:lnTo>
                    <a:pt x="18" y="8"/>
                  </a:lnTo>
                  <a:lnTo>
                    <a:pt x="16" y="7"/>
                  </a:lnTo>
                  <a:lnTo>
                    <a:pt x="16" y="7"/>
                  </a:lnTo>
                  <a:lnTo>
                    <a:pt x="14" y="6"/>
                  </a:lnTo>
                  <a:lnTo>
                    <a:pt x="12" y="6"/>
                  </a:lnTo>
                  <a:lnTo>
                    <a:pt x="9" y="7"/>
                  </a:lnTo>
                  <a:lnTo>
                    <a:pt x="7" y="7"/>
                  </a:lnTo>
                  <a:lnTo>
                    <a:pt x="5" y="8"/>
                  </a:lnTo>
                  <a:lnTo>
                    <a:pt x="4" y="9"/>
                  </a:lnTo>
                  <a:lnTo>
                    <a:pt x="2" y="11"/>
                  </a:lnTo>
                  <a:lnTo>
                    <a:pt x="1" y="12"/>
                  </a:lnTo>
                  <a:lnTo>
                    <a:pt x="1" y="13"/>
                  </a:lnTo>
                  <a:lnTo>
                    <a:pt x="1" y="14"/>
                  </a:lnTo>
                  <a:lnTo>
                    <a:pt x="0" y="15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1" y="17"/>
                  </a:lnTo>
                  <a:lnTo>
                    <a:pt x="1" y="18"/>
                  </a:lnTo>
                  <a:lnTo>
                    <a:pt x="1" y="19"/>
                  </a:lnTo>
                  <a:lnTo>
                    <a:pt x="2" y="21"/>
                  </a:lnTo>
                  <a:lnTo>
                    <a:pt x="4" y="22"/>
                  </a:lnTo>
                  <a:lnTo>
                    <a:pt x="5" y="23"/>
                  </a:lnTo>
                  <a:lnTo>
                    <a:pt x="7" y="24"/>
                  </a:lnTo>
                  <a:lnTo>
                    <a:pt x="10" y="25"/>
                  </a:lnTo>
                  <a:lnTo>
                    <a:pt x="15" y="27"/>
                  </a:lnTo>
                  <a:lnTo>
                    <a:pt x="22" y="29"/>
                  </a:lnTo>
                  <a:lnTo>
                    <a:pt x="31" y="32"/>
                  </a:lnTo>
                  <a:lnTo>
                    <a:pt x="40" y="35"/>
                  </a:lnTo>
                  <a:lnTo>
                    <a:pt x="49" y="37"/>
                  </a:lnTo>
                  <a:lnTo>
                    <a:pt x="55" y="39"/>
                  </a:lnTo>
                  <a:lnTo>
                    <a:pt x="59" y="40"/>
                  </a:lnTo>
                  <a:lnTo>
                    <a:pt x="58" y="48"/>
                  </a:lnTo>
                  <a:lnTo>
                    <a:pt x="55" y="65"/>
                  </a:lnTo>
                  <a:lnTo>
                    <a:pt x="50" y="87"/>
                  </a:lnTo>
                  <a:lnTo>
                    <a:pt x="45" y="113"/>
                  </a:lnTo>
                  <a:lnTo>
                    <a:pt x="40" y="139"/>
                  </a:lnTo>
                  <a:lnTo>
                    <a:pt x="36" y="161"/>
                  </a:lnTo>
                  <a:lnTo>
                    <a:pt x="33" y="177"/>
                  </a:lnTo>
                  <a:lnTo>
                    <a:pt x="32" y="183"/>
                  </a:lnTo>
                  <a:lnTo>
                    <a:pt x="32" y="183"/>
                  </a:lnTo>
                  <a:lnTo>
                    <a:pt x="32" y="184"/>
                  </a:lnTo>
                  <a:lnTo>
                    <a:pt x="32" y="185"/>
                  </a:lnTo>
                  <a:lnTo>
                    <a:pt x="32" y="185"/>
                  </a:lnTo>
                  <a:lnTo>
                    <a:pt x="32" y="187"/>
                  </a:lnTo>
                  <a:lnTo>
                    <a:pt x="32" y="189"/>
                  </a:lnTo>
                  <a:lnTo>
                    <a:pt x="33" y="191"/>
                  </a:lnTo>
                  <a:lnTo>
                    <a:pt x="34" y="194"/>
                  </a:lnTo>
                  <a:lnTo>
                    <a:pt x="36" y="196"/>
                  </a:lnTo>
                  <a:lnTo>
                    <a:pt x="38" y="198"/>
                  </a:lnTo>
                  <a:lnTo>
                    <a:pt x="41" y="201"/>
                  </a:lnTo>
                  <a:lnTo>
                    <a:pt x="45" y="202"/>
                  </a:lnTo>
                  <a:lnTo>
                    <a:pt x="47" y="202"/>
                  </a:lnTo>
                  <a:lnTo>
                    <a:pt x="50" y="202"/>
                  </a:lnTo>
                  <a:lnTo>
                    <a:pt x="53" y="201"/>
                  </a:lnTo>
                  <a:lnTo>
                    <a:pt x="55" y="200"/>
                  </a:lnTo>
                  <a:lnTo>
                    <a:pt x="58" y="198"/>
                  </a:lnTo>
                  <a:lnTo>
                    <a:pt x="60" y="197"/>
                  </a:lnTo>
                  <a:lnTo>
                    <a:pt x="62" y="194"/>
                  </a:lnTo>
                  <a:lnTo>
                    <a:pt x="64" y="192"/>
                  </a:lnTo>
                  <a:lnTo>
                    <a:pt x="65" y="191"/>
                  </a:lnTo>
                  <a:lnTo>
                    <a:pt x="68" y="187"/>
                  </a:lnTo>
                  <a:lnTo>
                    <a:pt x="73" y="181"/>
                  </a:lnTo>
                  <a:lnTo>
                    <a:pt x="80" y="173"/>
                  </a:lnTo>
                  <a:lnTo>
                    <a:pt x="88" y="164"/>
                  </a:lnTo>
                  <a:lnTo>
                    <a:pt x="96" y="154"/>
                  </a:lnTo>
                  <a:lnTo>
                    <a:pt x="106" y="143"/>
                  </a:lnTo>
                  <a:lnTo>
                    <a:pt x="115" y="132"/>
                  </a:lnTo>
                  <a:lnTo>
                    <a:pt x="114" y="130"/>
                  </a:lnTo>
                  <a:lnTo>
                    <a:pt x="113" y="129"/>
                  </a:lnTo>
                  <a:lnTo>
                    <a:pt x="111" y="128"/>
                  </a:lnTo>
                  <a:lnTo>
                    <a:pt x="110" y="126"/>
                  </a:lnTo>
                  <a:lnTo>
                    <a:pt x="58" y="189"/>
                  </a:lnTo>
                  <a:lnTo>
                    <a:pt x="56" y="191"/>
                  </a:lnTo>
                  <a:lnTo>
                    <a:pt x="53" y="193"/>
                  </a:lnTo>
                  <a:lnTo>
                    <a:pt x="50" y="195"/>
                  </a:lnTo>
                  <a:lnTo>
                    <a:pt x="46" y="195"/>
                  </a:lnTo>
                  <a:lnTo>
                    <a:pt x="43" y="194"/>
                  </a:lnTo>
                  <a:lnTo>
                    <a:pt x="41" y="191"/>
                  </a:lnTo>
                  <a:lnTo>
                    <a:pt x="40" y="188"/>
                  </a:lnTo>
                  <a:lnTo>
                    <a:pt x="40" y="185"/>
                  </a:lnTo>
                  <a:lnTo>
                    <a:pt x="40" y="184"/>
                  </a:lnTo>
                  <a:lnTo>
                    <a:pt x="67" y="36"/>
                  </a:lnTo>
                  <a:lnTo>
                    <a:pt x="10" y="18"/>
                  </a:lnTo>
                  <a:lnTo>
                    <a:pt x="10" y="18"/>
                  </a:lnTo>
                  <a:lnTo>
                    <a:pt x="9" y="18"/>
                  </a:lnTo>
                  <a:lnTo>
                    <a:pt x="9" y="17"/>
                  </a:lnTo>
                  <a:lnTo>
                    <a:pt x="8" y="17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8" y="15"/>
                  </a:lnTo>
                  <a:lnTo>
                    <a:pt x="8" y="15"/>
                  </a:lnTo>
                  <a:lnTo>
                    <a:pt x="8" y="14"/>
                  </a:lnTo>
                  <a:lnTo>
                    <a:pt x="9" y="14"/>
                  </a:lnTo>
                  <a:lnTo>
                    <a:pt x="10" y="13"/>
                  </a:lnTo>
                  <a:lnTo>
                    <a:pt x="10" y="13"/>
                  </a:lnTo>
                  <a:lnTo>
                    <a:pt x="11" y="13"/>
                  </a:lnTo>
                  <a:lnTo>
                    <a:pt x="12" y="13"/>
                  </a:lnTo>
                  <a:lnTo>
                    <a:pt x="12" y="13"/>
                  </a:lnTo>
                  <a:lnTo>
                    <a:pt x="13" y="13"/>
                  </a:lnTo>
                  <a:lnTo>
                    <a:pt x="14" y="13"/>
                  </a:lnTo>
                  <a:lnTo>
                    <a:pt x="16" y="14"/>
                  </a:lnTo>
                  <a:lnTo>
                    <a:pt x="19" y="15"/>
                  </a:lnTo>
                  <a:lnTo>
                    <a:pt x="23" y="16"/>
                  </a:lnTo>
                  <a:lnTo>
                    <a:pt x="26" y="17"/>
                  </a:lnTo>
                  <a:lnTo>
                    <a:pt x="30" y="18"/>
                  </a:lnTo>
                  <a:lnTo>
                    <a:pt x="32" y="19"/>
                  </a:lnTo>
                  <a:lnTo>
                    <a:pt x="33" y="19"/>
                  </a:lnTo>
                  <a:lnTo>
                    <a:pt x="34" y="17"/>
                  </a:lnTo>
                  <a:lnTo>
                    <a:pt x="50" y="2"/>
                  </a:lnTo>
                  <a:lnTo>
                    <a:pt x="48" y="1"/>
                  </a:lnTo>
                  <a:lnTo>
                    <a:pt x="46" y="1"/>
                  </a:lnTo>
                  <a:lnTo>
                    <a:pt x="45" y="0"/>
                  </a:lnTo>
                  <a:lnTo>
                    <a:pt x="43" y="0"/>
                  </a:lnTo>
                  <a:lnTo>
                    <a:pt x="38" y="4"/>
                  </a:lnTo>
                  <a:lnTo>
                    <a:pt x="35" y="8"/>
                  </a:lnTo>
                  <a:lnTo>
                    <a:pt x="32" y="10"/>
                  </a:lnTo>
                  <a:lnTo>
                    <a:pt x="31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68"/>
            <p:cNvSpPr>
              <a:spLocks/>
            </p:cNvSpPr>
            <p:nvPr/>
          </p:nvSpPr>
          <p:spPr bwMode="auto">
            <a:xfrm>
              <a:off x="4279" y="3007"/>
              <a:ext cx="349" cy="186"/>
            </a:xfrm>
            <a:custGeom>
              <a:avLst/>
              <a:gdLst>
                <a:gd name="T0" fmla="*/ 346 w 349"/>
                <a:gd name="T1" fmla="*/ 83 h 186"/>
                <a:gd name="T2" fmla="*/ 340 w 349"/>
                <a:gd name="T3" fmla="*/ 80 h 186"/>
                <a:gd name="T4" fmla="*/ 312 w 349"/>
                <a:gd name="T5" fmla="*/ 70 h 186"/>
                <a:gd name="T6" fmla="*/ 262 w 349"/>
                <a:gd name="T7" fmla="*/ 52 h 186"/>
                <a:gd name="T8" fmla="*/ 207 w 349"/>
                <a:gd name="T9" fmla="*/ 33 h 186"/>
                <a:gd name="T10" fmla="*/ 162 w 349"/>
                <a:gd name="T11" fmla="*/ 17 h 186"/>
                <a:gd name="T12" fmla="*/ 143 w 349"/>
                <a:gd name="T13" fmla="*/ 10 h 186"/>
                <a:gd name="T14" fmla="*/ 142 w 349"/>
                <a:gd name="T15" fmla="*/ 9 h 186"/>
                <a:gd name="T16" fmla="*/ 139 w 349"/>
                <a:gd name="T17" fmla="*/ 8 h 186"/>
                <a:gd name="T18" fmla="*/ 113 w 349"/>
                <a:gd name="T19" fmla="*/ 0 h 186"/>
                <a:gd name="T20" fmla="*/ 107 w 349"/>
                <a:gd name="T21" fmla="*/ 1 h 186"/>
                <a:gd name="T22" fmla="*/ 102 w 349"/>
                <a:gd name="T23" fmla="*/ 5 h 186"/>
                <a:gd name="T24" fmla="*/ 101 w 349"/>
                <a:gd name="T25" fmla="*/ 8 h 186"/>
                <a:gd name="T26" fmla="*/ 103 w 349"/>
                <a:gd name="T27" fmla="*/ 14 h 186"/>
                <a:gd name="T28" fmla="*/ 109 w 349"/>
                <a:gd name="T29" fmla="*/ 18 h 186"/>
                <a:gd name="T30" fmla="*/ 120 w 349"/>
                <a:gd name="T31" fmla="*/ 22 h 186"/>
                <a:gd name="T32" fmla="*/ 110 w 349"/>
                <a:gd name="T33" fmla="*/ 36 h 186"/>
                <a:gd name="T34" fmla="*/ 90 w 349"/>
                <a:gd name="T35" fmla="*/ 66 h 186"/>
                <a:gd name="T36" fmla="*/ 66 w 349"/>
                <a:gd name="T37" fmla="*/ 102 h 186"/>
                <a:gd name="T38" fmla="*/ 44 w 349"/>
                <a:gd name="T39" fmla="*/ 133 h 186"/>
                <a:gd name="T40" fmla="*/ 31 w 349"/>
                <a:gd name="T41" fmla="*/ 152 h 186"/>
                <a:gd name="T42" fmla="*/ 27 w 349"/>
                <a:gd name="T43" fmla="*/ 157 h 186"/>
                <a:gd name="T44" fmla="*/ 15 w 349"/>
                <a:gd name="T45" fmla="*/ 169 h 186"/>
                <a:gd name="T46" fmla="*/ 0 w 349"/>
                <a:gd name="T47" fmla="*/ 184 h 186"/>
                <a:gd name="T48" fmla="*/ 5 w 349"/>
                <a:gd name="T49" fmla="*/ 185 h 186"/>
                <a:gd name="T50" fmla="*/ 131 w 349"/>
                <a:gd name="T51" fmla="*/ 19 h 186"/>
                <a:gd name="T52" fmla="*/ 109 w 349"/>
                <a:gd name="T53" fmla="*/ 10 h 186"/>
                <a:gd name="T54" fmla="*/ 110 w 349"/>
                <a:gd name="T55" fmla="*/ 7 h 186"/>
                <a:gd name="T56" fmla="*/ 114 w 349"/>
                <a:gd name="T57" fmla="*/ 6 h 186"/>
                <a:gd name="T58" fmla="*/ 138 w 349"/>
                <a:gd name="T59" fmla="*/ 15 h 186"/>
                <a:gd name="T60" fmla="*/ 140 w 349"/>
                <a:gd name="T61" fmla="*/ 15 h 186"/>
                <a:gd name="T62" fmla="*/ 340 w 349"/>
                <a:gd name="T63" fmla="*/ 87 h 186"/>
                <a:gd name="T64" fmla="*/ 341 w 349"/>
                <a:gd name="T65" fmla="*/ 88 h 186"/>
                <a:gd name="T66" fmla="*/ 342 w 349"/>
                <a:gd name="T67" fmla="*/ 90 h 186"/>
                <a:gd name="T68" fmla="*/ 339 w 349"/>
                <a:gd name="T69" fmla="*/ 92 h 186"/>
                <a:gd name="T70" fmla="*/ 146 w 349"/>
                <a:gd name="T71" fmla="*/ 24 h 186"/>
                <a:gd name="T72" fmla="*/ 141 w 349"/>
                <a:gd name="T73" fmla="*/ 92 h 186"/>
                <a:gd name="T74" fmla="*/ 148 w 349"/>
                <a:gd name="T75" fmla="*/ 74 h 186"/>
                <a:gd name="T76" fmla="*/ 153 w 349"/>
                <a:gd name="T77" fmla="*/ 33 h 186"/>
                <a:gd name="T78" fmla="*/ 173 w 349"/>
                <a:gd name="T79" fmla="*/ 40 h 186"/>
                <a:gd name="T80" fmla="*/ 214 w 349"/>
                <a:gd name="T81" fmla="*/ 55 h 186"/>
                <a:gd name="T82" fmla="*/ 263 w 349"/>
                <a:gd name="T83" fmla="*/ 72 h 186"/>
                <a:gd name="T84" fmla="*/ 306 w 349"/>
                <a:gd name="T85" fmla="*/ 88 h 186"/>
                <a:gd name="T86" fmla="*/ 331 w 349"/>
                <a:gd name="T87" fmla="*/ 97 h 186"/>
                <a:gd name="T88" fmla="*/ 337 w 349"/>
                <a:gd name="T89" fmla="*/ 98 h 186"/>
                <a:gd name="T90" fmla="*/ 344 w 349"/>
                <a:gd name="T91" fmla="*/ 97 h 186"/>
                <a:gd name="T92" fmla="*/ 348 w 349"/>
                <a:gd name="T93" fmla="*/ 93 h 186"/>
                <a:gd name="T94" fmla="*/ 349 w 349"/>
                <a:gd name="T95" fmla="*/ 90 h 186"/>
                <a:gd name="T96" fmla="*/ 349 w 349"/>
                <a:gd name="T97" fmla="*/ 88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49" h="186">
                  <a:moveTo>
                    <a:pt x="349" y="86"/>
                  </a:moveTo>
                  <a:lnTo>
                    <a:pt x="347" y="85"/>
                  </a:lnTo>
                  <a:lnTo>
                    <a:pt x="346" y="83"/>
                  </a:lnTo>
                  <a:lnTo>
                    <a:pt x="344" y="82"/>
                  </a:lnTo>
                  <a:lnTo>
                    <a:pt x="343" y="81"/>
                  </a:lnTo>
                  <a:lnTo>
                    <a:pt x="340" y="80"/>
                  </a:lnTo>
                  <a:lnTo>
                    <a:pt x="334" y="78"/>
                  </a:lnTo>
                  <a:lnTo>
                    <a:pt x="324" y="74"/>
                  </a:lnTo>
                  <a:lnTo>
                    <a:pt x="312" y="70"/>
                  </a:lnTo>
                  <a:lnTo>
                    <a:pt x="297" y="64"/>
                  </a:lnTo>
                  <a:lnTo>
                    <a:pt x="280" y="58"/>
                  </a:lnTo>
                  <a:lnTo>
                    <a:pt x="262" y="52"/>
                  </a:lnTo>
                  <a:lnTo>
                    <a:pt x="243" y="45"/>
                  </a:lnTo>
                  <a:lnTo>
                    <a:pt x="225" y="39"/>
                  </a:lnTo>
                  <a:lnTo>
                    <a:pt x="207" y="33"/>
                  </a:lnTo>
                  <a:lnTo>
                    <a:pt x="190" y="26"/>
                  </a:lnTo>
                  <a:lnTo>
                    <a:pt x="175" y="21"/>
                  </a:lnTo>
                  <a:lnTo>
                    <a:pt x="162" y="17"/>
                  </a:lnTo>
                  <a:lnTo>
                    <a:pt x="152" y="13"/>
                  </a:lnTo>
                  <a:lnTo>
                    <a:pt x="146" y="11"/>
                  </a:lnTo>
                  <a:lnTo>
                    <a:pt x="143" y="10"/>
                  </a:lnTo>
                  <a:lnTo>
                    <a:pt x="143" y="10"/>
                  </a:lnTo>
                  <a:lnTo>
                    <a:pt x="143" y="10"/>
                  </a:lnTo>
                  <a:lnTo>
                    <a:pt x="142" y="9"/>
                  </a:lnTo>
                  <a:lnTo>
                    <a:pt x="142" y="9"/>
                  </a:lnTo>
                  <a:lnTo>
                    <a:pt x="137" y="8"/>
                  </a:lnTo>
                  <a:lnTo>
                    <a:pt x="139" y="8"/>
                  </a:lnTo>
                  <a:lnTo>
                    <a:pt x="117" y="1"/>
                  </a:lnTo>
                  <a:lnTo>
                    <a:pt x="115" y="0"/>
                  </a:lnTo>
                  <a:lnTo>
                    <a:pt x="113" y="0"/>
                  </a:lnTo>
                  <a:lnTo>
                    <a:pt x="110" y="0"/>
                  </a:lnTo>
                  <a:lnTo>
                    <a:pt x="108" y="0"/>
                  </a:lnTo>
                  <a:lnTo>
                    <a:pt x="107" y="1"/>
                  </a:lnTo>
                  <a:lnTo>
                    <a:pt x="105" y="2"/>
                  </a:lnTo>
                  <a:lnTo>
                    <a:pt x="103" y="4"/>
                  </a:lnTo>
                  <a:lnTo>
                    <a:pt x="102" y="5"/>
                  </a:lnTo>
                  <a:lnTo>
                    <a:pt x="102" y="6"/>
                  </a:lnTo>
                  <a:lnTo>
                    <a:pt x="101" y="7"/>
                  </a:lnTo>
                  <a:lnTo>
                    <a:pt x="101" y="8"/>
                  </a:lnTo>
                  <a:lnTo>
                    <a:pt x="101" y="9"/>
                  </a:lnTo>
                  <a:lnTo>
                    <a:pt x="101" y="11"/>
                  </a:lnTo>
                  <a:lnTo>
                    <a:pt x="103" y="14"/>
                  </a:lnTo>
                  <a:lnTo>
                    <a:pt x="105" y="16"/>
                  </a:lnTo>
                  <a:lnTo>
                    <a:pt x="108" y="17"/>
                  </a:lnTo>
                  <a:lnTo>
                    <a:pt x="109" y="18"/>
                  </a:lnTo>
                  <a:lnTo>
                    <a:pt x="112" y="19"/>
                  </a:lnTo>
                  <a:lnTo>
                    <a:pt x="116" y="20"/>
                  </a:lnTo>
                  <a:lnTo>
                    <a:pt x="120" y="22"/>
                  </a:lnTo>
                  <a:lnTo>
                    <a:pt x="118" y="24"/>
                  </a:lnTo>
                  <a:lnTo>
                    <a:pt x="115" y="29"/>
                  </a:lnTo>
                  <a:lnTo>
                    <a:pt x="110" y="36"/>
                  </a:lnTo>
                  <a:lnTo>
                    <a:pt x="104" y="44"/>
                  </a:lnTo>
                  <a:lnTo>
                    <a:pt x="98" y="55"/>
                  </a:lnTo>
                  <a:lnTo>
                    <a:pt x="90" y="66"/>
                  </a:lnTo>
                  <a:lnTo>
                    <a:pt x="82" y="77"/>
                  </a:lnTo>
                  <a:lnTo>
                    <a:pt x="74" y="90"/>
                  </a:lnTo>
                  <a:lnTo>
                    <a:pt x="66" y="102"/>
                  </a:lnTo>
                  <a:lnTo>
                    <a:pt x="58" y="113"/>
                  </a:lnTo>
                  <a:lnTo>
                    <a:pt x="50" y="124"/>
                  </a:lnTo>
                  <a:lnTo>
                    <a:pt x="44" y="133"/>
                  </a:lnTo>
                  <a:lnTo>
                    <a:pt x="38" y="142"/>
                  </a:lnTo>
                  <a:lnTo>
                    <a:pt x="34" y="148"/>
                  </a:lnTo>
                  <a:lnTo>
                    <a:pt x="31" y="152"/>
                  </a:lnTo>
                  <a:lnTo>
                    <a:pt x="30" y="153"/>
                  </a:lnTo>
                  <a:lnTo>
                    <a:pt x="29" y="154"/>
                  </a:lnTo>
                  <a:lnTo>
                    <a:pt x="27" y="157"/>
                  </a:lnTo>
                  <a:lnTo>
                    <a:pt x="24" y="160"/>
                  </a:lnTo>
                  <a:lnTo>
                    <a:pt x="20" y="164"/>
                  </a:lnTo>
                  <a:lnTo>
                    <a:pt x="15" y="169"/>
                  </a:lnTo>
                  <a:lnTo>
                    <a:pt x="10" y="174"/>
                  </a:lnTo>
                  <a:lnTo>
                    <a:pt x="5" y="179"/>
                  </a:lnTo>
                  <a:lnTo>
                    <a:pt x="0" y="184"/>
                  </a:lnTo>
                  <a:lnTo>
                    <a:pt x="2" y="184"/>
                  </a:lnTo>
                  <a:lnTo>
                    <a:pt x="3" y="185"/>
                  </a:lnTo>
                  <a:lnTo>
                    <a:pt x="5" y="185"/>
                  </a:lnTo>
                  <a:lnTo>
                    <a:pt x="7" y="186"/>
                  </a:lnTo>
                  <a:lnTo>
                    <a:pt x="37" y="157"/>
                  </a:lnTo>
                  <a:lnTo>
                    <a:pt x="131" y="19"/>
                  </a:lnTo>
                  <a:lnTo>
                    <a:pt x="111" y="12"/>
                  </a:lnTo>
                  <a:lnTo>
                    <a:pt x="110" y="11"/>
                  </a:lnTo>
                  <a:lnTo>
                    <a:pt x="109" y="10"/>
                  </a:lnTo>
                  <a:lnTo>
                    <a:pt x="109" y="9"/>
                  </a:lnTo>
                  <a:lnTo>
                    <a:pt x="109" y="8"/>
                  </a:lnTo>
                  <a:lnTo>
                    <a:pt x="110" y="7"/>
                  </a:lnTo>
                  <a:lnTo>
                    <a:pt x="111" y="6"/>
                  </a:lnTo>
                  <a:lnTo>
                    <a:pt x="113" y="6"/>
                  </a:lnTo>
                  <a:lnTo>
                    <a:pt x="114" y="6"/>
                  </a:lnTo>
                  <a:lnTo>
                    <a:pt x="136" y="14"/>
                  </a:lnTo>
                  <a:lnTo>
                    <a:pt x="137" y="14"/>
                  </a:lnTo>
                  <a:lnTo>
                    <a:pt x="138" y="15"/>
                  </a:lnTo>
                  <a:lnTo>
                    <a:pt x="139" y="15"/>
                  </a:lnTo>
                  <a:lnTo>
                    <a:pt x="139" y="15"/>
                  </a:lnTo>
                  <a:lnTo>
                    <a:pt x="140" y="15"/>
                  </a:lnTo>
                  <a:lnTo>
                    <a:pt x="140" y="15"/>
                  </a:lnTo>
                  <a:lnTo>
                    <a:pt x="339" y="87"/>
                  </a:lnTo>
                  <a:lnTo>
                    <a:pt x="340" y="87"/>
                  </a:lnTo>
                  <a:lnTo>
                    <a:pt x="340" y="87"/>
                  </a:lnTo>
                  <a:lnTo>
                    <a:pt x="341" y="88"/>
                  </a:lnTo>
                  <a:lnTo>
                    <a:pt x="341" y="88"/>
                  </a:lnTo>
                  <a:lnTo>
                    <a:pt x="342" y="89"/>
                  </a:lnTo>
                  <a:lnTo>
                    <a:pt x="342" y="89"/>
                  </a:lnTo>
                  <a:lnTo>
                    <a:pt x="342" y="90"/>
                  </a:lnTo>
                  <a:lnTo>
                    <a:pt x="341" y="90"/>
                  </a:lnTo>
                  <a:lnTo>
                    <a:pt x="340" y="91"/>
                  </a:lnTo>
                  <a:lnTo>
                    <a:pt x="339" y="92"/>
                  </a:lnTo>
                  <a:lnTo>
                    <a:pt x="338" y="92"/>
                  </a:lnTo>
                  <a:lnTo>
                    <a:pt x="336" y="92"/>
                  </a:lnTo>
                  <a:lnTo>
                    <a:pt x="146" y="24"/>
                  </a:lnTo>
                  <a:lnTo>
                    <a:pt x="137" y="91"/>
                  </a:lnTo>
                  <a:lnTo>
                    <a:pt x="139" y="92"/>
                  </a:lnTo>
                  <a:lnTo>
                    <a:pt x="141" y="92"/>
                  </a:lnTo>
                  <a:lnTo>
                    <a:pt x="143" y="93"/>
                  </a:lnTo>
                  <a:lnTo>
                    <a:pt x="145" y="94"/>
                  </a:lnTo>
                  <a:lnTo>
                    <a:pt x="148" y="74"/>
                  </a:lnTo>
                  <a:lnTo>
                    <a:pt x="150" y="56"/>
                  </a:lnTo>
                  <a:lnTo>
                    <a:pt x="152" y="43"/>
                  </a:lnTo>
                  <a:lnTo>
                    <a:pt x="153" y="33"/>
                  </a:lnTo>
                  <a:lnTo>
                    <a:pt x="157" y="35"/>
                  </a:lnTo>
                  <a:lnTo>
                    <a:pt x="164" y="37"/>
                  </a:lnTo>
                  <a:lnTo>
                    <a:pt x="173" y="40"/>
                  </a:lnTo>
                  <a:lnTo>
                    <a:pt x="185" y="45"/>
                  </a:lnTo>
                  <a:lnTo>
                    <a:pt x="199" y="50"/>
                  </a:lnTo>
                  <a:lnTo>
                    <a:pt x="214" y="55"/>
                  </a:lnTo>
                  <a:lnTo>
                    <a:pt x="230" y="61"/>
                  </a:lnTo>
                  <a:lnTo>
                    <a:pt x="247" y="67"/>
                  </a:lnTo>
                  <a:lnTo>
                    <a:pt x="263" y="72"/>
                  </a:lnTo>
                  <a:lnTo>
                    <a:pt x="279" y="78"/>
                  </a:lnTo>
                  <a:lnTo>
                    <a:pt x="293" y="83"/>
                  </a:lnTo>
                  <a:lnTo>
                    <a:pt x="306" y="88"/>
                  </a:lnTo>
                  <a:lnTo>
                    <a:pt x="317" y="92"/>
                  </a:lnTo>
                  <a:lnTo>
                    <a:pt x="326" y="95"/>
                  </a:lnTo>
                  <a:lnTo>
                    <a:pt x="331" y="97"/>
                  </a:lnTo>
                  <a:lnTo>
                    <a:pt x="333" y="97"/>
                  </a:lnTo>
                  <a:lnTo>
                    <a:pt x="335" y="98"/>
                  </a:lnTo>
                  <a:lnTo>
                    <a:pt x="337" y="98"/>
                  </a:lnTo>
                  <a:lnTo>
                    <a:pt x="340" y="98"/>
                  </a:lnTo>
                  <a:lnTo>
                    <a:pt x="342" y="98"/>
                  </a:lnTo>
                  <a:lnTo>
                    <a:pt x="344" y="97"/>
                  </a:lnTo>
                  <a:lnTo>
                    <a:pt x="346" y="96"/>
                  </a:lnTo>
                  <a:lnTo>
                    <a:pt x="347" y="95"/>
                  </a:lnTo>
                  <a:lnTo>
                    <a:pt x="348" y="93"/>
                  </a:lnTo>
                  <a:lnTo>
                    <a:pt x="349" y="92"/>
                  </a:lnTo>
                  <a:lnTo>
                    <a:pt x="349" y="91"/>
                  </a:lnTo>
                  <a:lnTo>
                    <a:pt x="349" y="90"/>
                  </a:lnTo>
                  <a:lnTo>
                    <a:pt x="349" y="89"/>
                  </a:lnTo>
                  <a:lnTo>
                    <a:pt x="349" y="89"/>
                  </a:lnTo>
                  <a:lnTo>
                    <a:pt x="349" y="88"/>
                  </a:lnTo>
                  <a:lnTo>
                    <a:pt x="349" y="87"/>
                  </a:lnTo>
                  <a:lnTo>
                    <a:pt x="349" y="8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69"/>
            <p:cNvSpPr>
              <a:spLocks/>
            </p:cNvSpPr>
            <p:nvPr/>
          </p:nvSpPr>
          <p:spPr bwMode="auto">
            <a:xfrm>
              <a:off x="4346" y="3109"/>
              <a:ext cx="77" cy="214"/>
            </a:xfrm>
            <a:custGeom>
              <a:avLst/>
              <a:gdLst>
                <a:gd name="T0" fmla="*/ 69 w 77"/>
                <a:gd name="T1" fmla="*/ 0 h 214"/>
                <a:gd name="T2" fmla="*/ 49 w 77"/>
                <a:gd name="T3" fmla="*/ 151 h 214"/>
                <a:gd name="T4" fmla="*/ 48 w 77"/>
                <a:gd name="T5" fmla="*/ 152 h 214"/>
                <a:gd name="T6" fmla="*/ 0 w 77"/>
                <a:gd name="T7" fmla="*/ 208 h 214"/>
                <a:gd name="T8" fmla="*/ 1 w 77"/>
                <a:gd name="T9" fmla="*/ 210 h 214"/>
                <a:gd name="T10" fmla="*/ 3 w 77"/>
                <a:gd name="T11" fmla="*/ 211 h 214"/>
                <a:gd name="T12" fmla="*/ 4 w 77"/>
                <a:gd name="T13" fmla="*/ 212 h 214"/>
                <a:gd name="T14" fmla="*/ 5 w 77"/>
                <a:gd name="T15" fmla="*/ 214 h 214"/>
                <a:gd name="T16" fmla="*/ 14 w 77"/>
                <a:gd name="T17" fmla="*/ 203 h 214"/>
                <a:gd name="T18" fmla="*/ 23 w 77"/>
                <a:gd name="T19" fmla="*/ 192 h 214"/>
                <a:gd name="T20" fmla="*/ 31 w 77"/>
                <a:gd name="T21" fmla="*/ 182 h 214"/>
                <a:gd name="T22" fmla="*/ 39 w 77"/>
                <a:gd name="T23" fmla="*/ 173 h 214"/>
                <a:gd name="T24" fmla="*/ 46 w 77"/>
                <a:gd name="T25" fmla="*/ 166 h 214"/>
                <a:gd name="T26" fmla="*/ 50 w 77"/>
                <a:gd name="T27" fmla="*/ 161 h 214"/>
                <a:gd name="T28" fmla="*/ 53 w 77"/>
                <a:gd name="T29" fmla="*/ 157 h 214"/>
                <a:gd name="T30" fmla="*/ 55 w 77"/>
                <a:gd name="T31" fmla="*/ 155 h 214"/>
                <a:gd name="T32" fmla="*/ 55 w 77"/>
                <a:gd name="T33" fmla="*/ 155 h 214"/>
                <a:gd name="T34" fmla="*/ 55 w 77"/>
                <a:gd name="T35" fmla="*/ 153 h 214"/>
                <a:gd name="T36" fmla="*/ 56 w 77"/>
                <a:gd name="T37" fmla="*/ 152 h 214"/>
                <a:gd name="T38" fmla="*/ 56 w 77"/>
                <a:gd name="T39" fmla="*/ 151 h 214"/>
                <a:gd name="T40" fmla="*/ 57 w 77"/>
                <a:gd name="T41" fmla="*/ 148 h 214"/>
                <a:gd name="T42" fmla="*/ 58 w 77"/>
                <a:gd name="T43" fmla="*/ 137 h 214"/>
                <a:gd name="T44" fmla="*/ 61 w 77"/>
                <a:gd name="T45" fmla="*/ 120 h 214"/>
                <a:gd name="T46" fmla="*/ 63 w 77"/>
                <a:gd name="T47" fmla="*/ 100 h 214"/>
                <a:gd name="T48" fmla="*/ 67 w 77"/>
                <a:gd name="T49" fmla="*/ 76 h 214"/>
                <a:gd name="T50" fmla="*/ 70 w 77"/>
                <a:gd name="T51" fmla="*/ 51 h 214"/>
                <a:gd name="T52" fmla="*/ 73 w 77"/>
                <a:gd name="T53" fmla="*/ 25 h 214"/>
                <a:gd name="T54" fmla="*/ 77 w 77"/>
                <a:gd name="T55" fmla="*/ 0 h 214"/>
                <a:gd name="T56" fmla="*/ 75 w 77"/>
                <a:gd name="T57" fmla="*/ 0 h 214"/>
                <a:gd name="T58" fmla="*/ 73 w 77"/>
                <a:gd name="T59" fmla="*/ 0 h 214"/>
                <a:gd name="T60" fmla="*/ 71 w 77"/>
                <a:gd name="T61" fmla="*/ 0 h 214"/>
                <a:gd name="T62" fmla="*/ 69 w 77"/>
                <a:gd name="T63" fmla="*/ 0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7" h="214">
                  <a:moveTo>
                    <a:pt x="69" y="0"/>
                  </a:moveTo>
                  <a:lnTo>
                    <a:pt x="49" y="151"/>
                  </a:lnTo>
                  <a:lnTo>
                    <a:pt x="48" y="152"/>
                  </a:lnTo>
                  <a:lnTo>
                    <a:pt x="0" y="208"/>
                  </a:lnTo>
                  <a:lnTo>
                    <a:pt x="1" y="210"/>
                  </a:lnTo>
                  <a:lnTo>
                    <a:pt x="3" y="211"/>
                  </a:lnTo>
                  <a:lnTo>
                    <a:pt x="4" y="212"/>
                  </a:lnTo>
                  <a:lnTo>
                    <a:pt x="5" y="214"/>
                  </a:lnTo>
                  <a:lnTo>
                    <a:pt x="14" y="203"/>
                  </a:lnTo>
                  <a:lnTo>
                    <a:pt x="23" y="192"/>
                  </a:lnTo>
                  <a:lnTo>
                    <a:pt x="31" y="182"/>
                  </a:lnTo>
                  <a:lnTo>
                    <a:pt x="39" y="173"/>
                  </a:lnTo>
                  <a:lnTo>
                    <a:pt x="46" y="166"/>
                  </a:lnTo>
                  <a:lnTo>
                    <a:pt x="50" y="161"/>
                  </a:lnTo>
                  <a:lnTo>
                    <a:pt x="53" y="157"/>
                  </a:lnTo>
                  <a:lnTo>
                    <a:pt x="55" y="155"/>
                  </a:lnTo>
                  <a:lnTo>
                    <a:pt x="55" y="155"/>
                  </a:lnTo>
                  <a:lnTo>
                    <a:pt x="55" y="153"/>
                  </a:lnTo>
                  <a:lnTo>
                    <a:pt x="56" y="152"/>
                  </a:lnTo>
                  <a:lnTo>
                    <a:pt x="56" y="151"/>
                  </a:lnTo>
                  <a:lnTo>
                    <a:pt x="57" y="148"/>
                  </a:lnTo>
                  <a:lnTo>
                    <a:pt x="58" y="137"/>
                  </a:lnTo>
                  <a:lnTo>
                    <a:pt x="61" y="120"/>
                  </a:lnTo>
                  <a:lnTo>
                    <a:pt x="63" y="100"/>
                  </a:lnTo>
                  <a:lnTo>
                    <a:pt x="67" y="76"/>
                  </a:lnTo>
                  <a:lnTo>
                    <a:pt x="70" y="51"/>
                  </a:lnTo>
                  <a:lnTo>
                    <a:pt x="73" y="25"/>
                  </a:lnTo>
                  <a:lnTo>
                    <a:pt x="77" y="0"/>
                  </a:lnTo>
                  <a:lnTo>
                    <a:pt x="75" y="0"/>
                  </a:lnTo>
                  <a:lnTo>
                    <a:pt x="73" y="0"/>
                  </a:lnTo>
                  <a:lnTo>
                    <a:pt x="71" y="0"/>
                  </a:lnTo>
                  <a:lnTo>
                    <a:pt x="6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70"/>
            <p:cNvSpPr>
              <a:spLocks/>
            </p:cNvSpPr>
            <p:nvPr/>
          </p:nvSpPr>
          <p:spPr bwMode="auto">
            <a:xfrm>
              <a:off x="4271" y="3169"/>
              <a:ext cx="43" cy="52"/>
            </a:xfrm>
            <a:custGeom>
              <a:avLst/>
              <a:gdLst>
                <a:gd name="T0" fmla="*/ 34 w 43"/>
                <a:gd name="T1" fmla="*/ 8 h 52"/>
                <a:gd name="T2" fmla="*/ 17 w 43"/>
                <a:gd name="T3" fmla="*/ 26 h 52"/>
                <a:gd name="T4" fmla="*/ 18 w 43"/>
                <a:gd name="T5" fmla="*/ 27 h 52"/>
                <a:gd name="T6" fmla="*/ 19 w 43"/>
                <a:gd name="T7" fmla="*/ 28 h 52"/>
                <a:gd name="T8" fmla="*/ 20 w 43"/>
                <a:gd name="T9" fmla="*/ 30 h 52"/>
                <a:gd name="T10" fmla="*/ 20 w 43"/>
                <a:gd name="T11" fmla="*/ 32 h 52"/>
                <a:gd name="T12" fmla="*/ 23 w 43"/>
                <a:gd name="T13" fmla="*/ 30 h 52"/>
                <a:gd name="T14" fmla="*/ 26 w 43"/>
                <a:gd name="T15" fmla="*/ 27 h 52"/>
                <a:gd name="T16" fmla="*/ 29 w 43"/>
                <a:gd name="T17" fmla="*/ 24 h 52"/>
                <a:gd name="T18" fmla="*/ 32 w 43"/>
                <a:gd name="T19" fmla="*/ 20 h 52"/>
                <a:gd name="T20" fmla="*/ 31 w 43"/>
                <a:gd name="T21" fmla="*/ 27 h 52"/>
                <a:gd name="T22" fmla="*/ 29 w 43"/>
                <a:gd name="T23" fmla="*/ 34 h 52"/>
                <a:gd name="T24" fmla="*/ 29 w 43"/>
                <a:gd name="T25" fmla="*/ 40 h 52"/>
                <a:gd name="T26" fmla="*/ 28 w 43"/>
                <a:gd name="T27" fmla="*/ 44 h 52"/>
                <a:gd name="T28" fmla="*/ 26 w 43"/>
                <a:gd name="T29" fmla="*/ 43 h 52"/>
                <a:gd name="T30" fmla="*/ 24 w 43"/>
                <a:gd name="T31" fmla="*/ 43 h 52"/>
                <a:gd name="T32" fmla="*/ 22 w 43"/>
                <a:gd name="T33" fmla="*/ 42 h 52"/>
                <a:gd name="T34" fmla="*/ 20 w 43"/>
                <a:gd name="T35" fmla="*/ 41 h 52"/>
                <a:gd name="T36" fmla="*/ 18 w 43"/>
                <a:gd name="T37" fmla="*/ 41 h 52"/>
                <a:gd name="T38" fmla="*/ 17 w 43"/>
                <a:gd name="T39" fmla="*/ 40 h 52"/>
                <a:gd name="T40" fmla="*/ 14 w 43"/>
                <a:gd name="T41" fmla="*/ 40 h 52"/>
                <a:gd name="T42" fmla="*/ 13 w 43"/>
                <a:gd name="T43" fmla="*/ 39 h 52"/>
                <a:gd name="T44" fmla="*/ 14 w 43"/>
                <a:gd name="T45" fmla="*/ 38 h 52"/>
                <a:gd name="T46" fmla="*/ 16 w 43"/>
                <a:gd name="T47" fmla="*/ 36 h 52"/>
                <a:gd name="T48" fmla="*/ 18 w 43"/>
                <a:gd name="T49" fmla="*/ 34 h 52"/>
                <a:gd name="T50" fmla="*/ 20 w 43"/>
                <a:gd name="T51" fmla="*/ 32 h 52"/>
                <a:gd name="T52" fmla="*/ 20 w 43"/>
                <a:gd name="T53" fmla="*/ 30 h 52"/>
                <a:gd name="T54" fmla="*/ 19 w 43"/>
                <a:gd name="T55" fmla="*/ 28 h 52"/>
                <a:gd name="T56" fmla="*/ 18 w 43"/>
                <a:gd name="T57" fmla="*/ 27 h 52"/>
                <a:gd name="T58" fmla="*/ 17 w 43"/>
                <a:gd name="T59" fmla="*/ 26 h 52"/>
                <a:gd name="T60" fmla="*/ 0 w 43"/>
                <a:gd name="T61" fmla="*/ 42 h 52"/>
                <a:gd name="T62" fmla="*/ 33 w 43"/>
                <a:gd name="T63" fmla="*/ 52 h 52"/>
                <a:gd name="T64" fmla="*/ 43 w 43"/>
                <a:gd name="T65" fmla="*/ 0 h 52"/>
                <a:gd name="T66" fmla="*/ 34 w 43"/>
                <a:gd name="T67" fmla="*/ 8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3" h="52">
                  <a:moveTo>
                    <a:pt x="34" y="8"/>
                  </a:moveTo>
                  <a:lnTo>
                    <a:pt x="17" y="26"/>
                  </a:lnTo>
                  <a:lnTo>
                    <a:pt x="18" y="27"/>
                  </a:lnTo>
                  <a:lnTo>
                    <a:pt x="19" y="28"/>
                  </a:lnTo>
                  <a:lnTo>
                    <a:pt x="20" y="30"/>
                  </a:lnTo>
                  <a:lnTo>
                    <a:pt x="20" y="32"/>
                  </a:lnTo>
                  <a:lnTo>
                    <a:pt x="23" y="30"/>
                  </a:lnTo>
                  <a:lnTo>
                    <a:pt x="26" y="27"/>
                  </a:lnTo>
                  <a:lnTo>
                    <a:pt x="29" y="24"/>
                  </a:lnTo>
                  <a:lnTo>
                    <a:pt x="32" y="20"/>
                  </a:lnTo>
                  <a:lnTo>
                    <a:pt x="31" y="27"/>
                  </a:lnTo>
                  <a:lnTo>
                    <a:pt x="29" y="34"/>
                  </a:lnTo>
                  <a:lnTo>
                    <a:pt x="29" y="40"/>
                  </a:lnTo>
                  <a:lnTo>
                    <a:pt x="28" y="44"/>
                  </a:lnTo>
                  <a:lnTo>
                    <a:pt x="26" y="43"/>
                  </a:lnTo>
                  <a:lnTo>
                    <a:pt x="24" y="43"/>
                  </a:lnTo>
                  <a:lnTo>
                    <a:pt x="22" y="42"/>
                  </a:lnTo>
                  <a:lnTo>
                    <a:pt x="20" y="41"/>
                  </a:lnTo>
                  <a:lnTo>
                    <a:pt x="18" y="41"/>
                  </a:lnTo>
                  <a:lnTo>
                    <a:pt x="17" y="40"/>
                  </a:lnTo>
                  <a:lnTo>
                    <a:pt x="14" y="40"/>
                  </a:lnTo>
                  <a:lnTo>
                    <a:pt x="13" y="39"/>
                  </a:lnTo>
                  <a:lnTo>
                    <a:pt x="14" y="38"/>
                  </a:lnTo>
                  <a:lnTo>
                    <a:pt x="16" y="36"/>
                  </a:lnTo>
                  <a:lnTo>
                    <a:pt x="18" y="34"/>
                  </a:lnTo>
                  <a:lnTo>
                    <a:pt x="20" y="32"/>
                  </a:lnTo>
                  <a:lnTo>
                    <a:pt x="20" y="30"/>
                  </a:lnTo>
                  <a:lnTo>
                    <a:pt x="19" y="28"/>
                  </a:lnTo>
                  <a:lnTo>
                    <a:pt x="18" y="27"/>
                  </a:lnTo>
                  <a:lnTo>
                    <a:pt x="17" y="26"/>
                  </a:lnTo>
                  <a:lnTo>
                    <a:pt x="0" y="42"/>
                  </a:lnTo>
                  <a:lnTo>
                    <a:pt x="33" y="52"/>
                  </a:lnTo>
                  <a:lnTo>
                    <a:pt x="43" y="0"/>
                  </a:lnTo>
                  <a:lnTo>
                    <a:pt x="3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71"/>
            <p:cNvSpPr>
              <a:spLocks/>
            </p:cNvSpPr>
            <p:nvPr/>
          </p:nvSpPr>
          <p:spPr bwMode="auto">
            <a:xfrm>
              <a:off x="4284" y="3230"/>
              <a:ext cx="104" cy="142"/>
            </a:xfrm>
            <a:custGeom>
              <a:avLst/>
              <a:gdLst>
                <a:gd name="T0" fmla="*/ 104 w 104"/>
                <a:gd name="T1" fmla="*/ 24 h 142"/>
                <a:gd name="T2" fmla="*/ 101 w 104"/>
                <a:gd name="T3" fmla="*/ 23 h 142"/>
                <a:gd name="T4" fmla="*/ 26 w 104"/>
                <a:gd name="T5" fmla="*/ 0 h 142"/>
                <a:gd name="T6" fmla="*/ 26 w 104"/>
                <a:gd name="T7" fmla="*/ 3 h 142"/>
                <a:gd name="T8" fmla="*/ 0 w 104"/>
                <a:gd name="T9" fmla="*/ 140 h 142"/>
                <a:gd name="T10" fmla="*/ 7 w 104"/>
                <a:gd name="T11" fmla="*/ 142 h 142"/>
                <a:gd name="T12" fmla="*/ 57 w 104"/>
                <a:gd name="T13" fmla="*/ 83 h 142"/>
                <a:gd name="T14" fmla="*/ 55 w 104"/>
                <a:gd name="T15" fmla="*/ 82 h 142"/>
                <a:gd name="T16" fmla="*/ 54 w 104"/>
                <a:gd name="T17" fmla="*/ 81 h 142"/>
                <a:gd name="T18" fmla="*/ 53 w 104"/>
                <a:gd name="T19" fmla="*/ 80 h 142"/>
                <a:gd name="T20" fmla="*/ 52 w 104"/>
                <a:gd name="T21" fmla="*/ 78 h 142"/>
                <a:gd name="T22" fmla="*/ 45 w 104"/>
                <a:gd name="T23" fmla="*/ 86 h 142"/>
                <a:gd name="T24" fmla="*/ 39 w 104"/>
                <a:gd name="T25" fmla="*/ 94 h 142"/>
                <a:gd name="T26" fmla="*/ 33 w 104"/>
                <a:gd name="T27" fmla="*/ 101 h 142"/>
                <a:gd name="T28" fmla="*/ 27 w 104"/>
                <a:gd name="T29" fmla="*/ 107 h 142"/>
                <a:gd name="T30" fmla="*/ 22 w 104"/>
                <a:gd name="T31" fmla="*/ 114 h 142"/>
                <a:gd name="T32" fmla="*/ 17 w 104"/>
                <a:gd name="T33" fmla="*/ 119 h 142"/>
                <a:gd name="T34" fmla="*/ 13 w 104"/>
                <a:gd name="T35" fmla="*/ 124 h 142"/>
                <a:gd name="T36" fmla="*/ 10 w 104"/>
                <a:gd name="T37" fmla="*/ 128 h 142"/>
                <a:gd name="T38" fmla="*/ 12 w 104"/>
                <a:gd name="T39" fmla="*/ 121 h 142"/>
                <a:gd name="T40" fmla="*/ 13 w 104"/>
                <a:gd name="T41" fmla="*/ 115 h 142"/>
                <a:gd name="T42" fmla="*/ 13 w 104"/>
                <a:gd name="T43" fmla="*/ 111 h 142"/>
                <a:gd name="T44" fmla="*/ 14 w 104"/>
                <a:gd name="T45" fmla="*/ 109 h 142"/>
                <a:gd name="T46" fmla="*/ 15 w 104"/>
                <a:gd name="T47" fmla="*/ 105 h 142"/>
                <a:gd name="T48" fmla="*/ 16 w 104"/>
                <a:gd name="T49" fmla="*/ 94 h 142"/>
                <a:gd name="T50" fmla="*/ 19 w 104"/>
                <a:gd name="T51" fmla="*/ 79 h 142"/>
                <a:gd name="T52" fmla="*/ 23 w 104"/>
                <a:gd name="T53" fmla="*/ 61 h 142"/>
                <a:gd name="T54" fmla="*/ 26 w 104"/>
                <a:gd name="T55" fmla="*/ 43 h 142"/>
                <a:gd name="T56" fmla="*/ 29 w 104"/>
                <a:gd name="T57" fmla="*/ 27 h 142"/>
                <a:gd name="T58" fmla="*/ 31 w 104"/>
                <a:gd name="T59" fmla="*/ 14 h 142"/>
                <a:gd name="T60" fmla="*/ 33 w 104"/>
                <a:gd name="T61" fmla="*/ 8 h 142"/>
                <a:gd name="T62" fmla="*/ 37 w 104"/>
                <a:gd name="T63" fmla="*/ 10 h 142"/>
                <a:gd name="T64" fmla="*/ 45 w 104"/>
                <a:gd name="T65" fmla="*/ 12 h 142"/>
                <a:gd name="T66" fmla="*/ 54 w 104"/>
                <a:gd name="T67" fmla="*/ 15 h 142"/>
                <a:gd name="T68" fmla="*/ 64 w 104"/>
                <a:gd name="T69" fmla="*/ 18 h 142"/>
                <a:gd name="T70" fmla="*/ 74 w 104"/>
                <a:gd name="T71" fmla="*/ 21 h 142"/>
                <a:gd name="T72" fmla="*/ 83 w 104"/>
                <a:gd name="T73" fmla="*/ 24 h 142"/>
                <a:gd name="T74" fmla="*/ 90 w 104"/>
                <a:gd name="T75" fmla="*/ 26 h 142"/>
                <a:gd name="T76" fmla="*/ 95 w 104"/>
                <a:gd name="T77" fmla="*/ 28 h 142"/>
                <a:gd name="T78" fmla="*/ 93 w 104"/>
                <a:gd name="T79" fmla="*/ 29 h 142"/>
                <a:gd name="T80" fmla="*/ 90 w 104"/>
                <a:gd name="T81" fmla="*/ 33 h 142"/>
                <a:gd name="T82" fmla="*/ 86 w 104"/>
                <a:gd name="T83" fmla="*/ 38 h 142"/>
                <a:gd name="T84" fmla="*/ 81 w 104"/>
                <a:gd name="T85" fmla="*/ 44 h 142"/>
                <a:gd name="T86" fmla="*/ 74 w 104"/>
                <a:gd name="T87" fmla="*/ 52 h 142"/>
                <a:gd name="T88" fmla="*/ 67 w 104"/>
                <a:gd name="T89" fmla="*/ 60 h 142"/>
                <a:gd name="T90" fmla="*/ 60 w 104"/>
                <a:gd name="T91" fmla="*/ 69 h 142"/>
                <a:gd name="T92" fmla="*/ 52 w 104"/>
                <a:gd name="T93" fmla="*/ 78 h 142"/>
                <a:gd name="T94" fmla="*/ 53 w 104"/>
                <a:gd name="T95" fmla="*/ 80 h 142"/>
                <a:gd name="T96" fmla="*/ 54 w 104"/>
                <a:gd name="T97" fmla="*/ 81 h 142"/>
                <a:gd name="T98" fmla="*/ 55 w 104"/>
                <a:gd name="T99" fmla="*/ 82 h 142"/>
                <a:gd name="T100" fmla="*/ 57 w 104"/>
                <a:gd name="T101" fmla="*/ 83 h 142"/>
                <a:gd name="T102" fmla="*/ 103 w 104"/>
                <a:gd name="T103" fmla="*/ 28 h 142"/>
                <a:gd name="T104" fmla="*/ 104 w 104"/>
                <a:gd name="T105" fmla="*/ 2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04" h="142">
                  <a:moveTo>
                    <a:pt x="104" y="24"/>
                  </a:moveTo>
                  <a:lnTo>
                    <a:pt x="101" y="23"/>
                  </a:lnTo>
                  <a:lnTo>
                    <a:pt x="26" y="0"/>
                  </a:lnTo>
                  <a:lnTo>
                    <a:pt x="26" y="3"/>
                  </a:lnTo>
                  <a:lnTo>
                    <a:pt x="0" y="140"/>
                  </a:lnTo>
                  <a:lnTo>
                    <a:pt x="7" y="142"/>
                  </a:lnTo>
                  <a:lnTo>
                    <a:pt x="57" y="83"/>
                  </a:lnTo>
                  <a:lnTo>
                    <a:pt x="55" y="82"/>
                  </a:lnTo>
                  <a:lnTo>
                    <a:pt x="54" y="81"/>
                  </a:lnTo>
                  <a:lnTo>
                    <a:pt x="53" y="80"/>
                  </a:lnTo>
                  <a:lnTo>
                    <a:pt x="52" y="78"/>
                  </a:lnTo>
                  <a:lnTo>
                    <a:pt x="45" y="86"/>
                  </a:lnTo>
                  <a:lnTo>
                    <a:pt x="39" y="94"/>
                  </a:lnTo>
                  <a:lnTo>
                    <a:pt x="33" y="101"/>
                  </a:lnTo>
                  <a:lnTo>
                    <a:pt x="27" y="107"/>
                  </a:lnTo>
                  <a:lnTo>
                    <a:pt x="22" y="114"/>
                  </a:lnTo>
                  <a:lnTo>
                    <a:pt x="17" y="119"/>
                  </a:lnTo>
                  <a:lnTo>
                    <a:pt x="13" y="124"/>
                  </a:lnTo>
                  <a:lnTo>
                    <a:pt x="10" y="128"/>
                  </a:lnTo>
                  <a:lnTo>
                    <a:pt x="12" y="121"/>
                  </a:lnTo>
                  <a:lnTo>
                    <a:pt x="13" y="115"/>
                  </a:lnTo>
                  <a:lnTo>
                    <a:pt x="13" y="111"/>
                  </a:lnTo>
                  <a:lnTo>
                    <a:pt x="14" y="109"/>
                  </a:lnTo>
                  <a:lnTo>
                    <a:pt x="15" y="105"/>
                  </a:lnTo>
                  <a:lnTo>
                    <a:pt x="16" y="94"/>
                  </a:lnTo>
                  <a:lnTo>
                    <a:pt x="19" y="79"/>
                  </a:lnTo>
                  <a:lnTo>
                    <a:pt x="23" y="61"/>
                  </a:lnTo>
                  <a:lnTo>
                    <a:pt x="26" y="43"/>
                  </a:lnTo>
                  <a:lnTo>
                    <a:pt x="29" y="27"/>
                  </a:lnTo>
                  <a:lnTo>
                    <a:pt x="31" y="14"/>
                  </a:lnTo>
                  <a:lnTo>
                    <a:pt x="33" y="8"/>
                  </a:lnTo>
                  <a:lnTo>
                    <a:pt x="37" y="10"/>
                  </a:lnTo>
                  <a:lnTo>
                    <a:pt x="45" y="12"/>
                  </a:lnTo>
                  <a:lnTo>
                    <a:pt x="54" y="15"/>
                  </a:lnTo>
                  <a:lnTo>
                    <a:pt x="64" y="18"/>
                  </a:lnTo>
                  <a:lnTo>
                    <a:pt x="74" y="21"/>
                  </a:lnTo>
                  <a:lnTo>
                    <a:pt x="83" y="24"/>
                  </a:lnTo>
                  <a:lnTo>
                    <a:pt x="90" y="26"/>
                  </a:lnTo>
                  <a:lnTo>
                    <a:pt x="95" y="28"/>
                  </a:lnTo>
                  <a:lnTo>
                    <a:pt x="93" y="29"/>
                  </a:lnTo>
                  <a:lnTo>
                    <a:pt x="90" y="33"/>
                  </a:lnTo>
                  <a:lnTo>
                    <a:pt x="86" y="38"/>
                  </a:lnTo>
                  <a:lnTo>
                    <a:pt x="81" y="44"/>
                  </a:lnTo>
                  <a:lnTo>
                    <a:pt x="74" y="52"/>
                  </a:lnTo>
                  <a:lnTo>
                    <a:pt x="67" y="60"/>
                  </a:lnTo>
                  <a:lnTo>
                    <a:pt x="60" y="69"/>
                  </a:lnTo>
                  <a:lnTo>
                    <a:pt x="52" y="78"/>
                  </a:lnTo>
                  <a:lnTo>
                    <a:pt x="53" y="80"/>
                  </a:lnTo>
                  <a:lnTo>
                    <a:pt x="54" y="81"/>
                  </a:lnTo>
                  <a:lnTo>
                    <a:pt x="55" y="82"/>
                  </a:lnTo>
                  <a:lnTo>
                    <a:pt x="57" y="83"/>
                  </a:lnTo>
                  <a:lnTo>
                    <a:pt x="103" y="28"/>
                  </a:lnTo>
                  <a:lnTo>
                    <a:pt x="104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72"/>
            <p:cNvSpPr>
              <a:spLocks/>
            </p:cNvSpPr>
            <p:nvPr/>
          </p:nvSpPr>
          <p:spPr bwMode="auto">
            <a:xfrm>
              <a:off x="4311" y="3039"/>
              <a:ext cx="106" cy="209"/>
            </a:xfrm>
            <a:custGeom>
              <a:avLst/>
              <a:gdLst>
                <a:gd name="T0" fmla="*/ 71 w 106"/>
                <a:gd name="T1" fmla="*/ 200 h 209"/>
                <a:gd name="T2" fmla="*/ 66 w 106"/>
                <a:gd name="T3" fmla="*/ 199 h 209"/>
                <a:gd name="T4" fmla="*/ 59 w 106"/>
                <a:gd name="T5" fmla="*/ 196 h 209"/>
                <a:gd name="T6" fmla="*/ 49 w 106"/>
                <a:gd name="T7" fmla="*/ 193 h 209"/>
                <a:gd name="T8" fmla="*/ 39 w 106"/>
                <a:gd name="T9" fmla="*/ 190 h 209"/>
                <a:gd name="T10" fmla="*/ 29 w 106"/>
                <a:gd name="T11" fmla="*/ 187 h 209"/>
                <a:gd name="T12" fmla="*/ 20 w 106"/>
                <a:gd name="T13" fmla="*/ 184 h 209"/>
                <a:gd name="T14" fmla="*/ 13 w 106"/>
                <a:gd name="T15" fmla="*/ 182 h 209"/>
                <a:gd name="T16" fmla="*/ 9 w 106"/>
                <a:gd name="T17" fmla="*/ 181 h 209"/>
                <a:gd name="T18" fmla="*/ 11 w 106"/>
                <a:gd name="T19" fmla="*/ 172 h 209"/>
                <a:gd name="T20" fmla="*/ 14 w 106"/>
                <a:gd name="T21" fmla="*/ 155 h 209"/>
                <a:gd name="T22" fmla="*/ 17 w 106"/>
                <a:gd name="T23" fmla="*/ 138 h 209"/>
                <a:gd name="T24" fmla="*/ 19 w 106"/>
                <a:gd name="T25" fmla="*/ 130 h 209"/>
                <a:gd name="T26" fmla="*/ 20 w 106"/>
                <a:gd name="T27" fmla="*/ 129 h 209"/>
                <a:gd name="T28" fmla="*/ 21 w 106"/>
                <a:gd name="T29" fmla="*/ 126 h 209"/>
                <a:gd name="T30" fmla="*/ 25 w 106"/>
                <a:gd name="T31" fmla="*/ 121 h 209"/>
                <a:gd name="T32" fmla="*/ 29 w 106"/>
                <a:gd name="T33" fmla="*/ 115 h 209"/>
                <a:gd name="T34" fmla="*/ 34 w 106"/>
                <a:gd name="T35" fmla="*/ 108 h 209"/>
                <a:gd name="T36" fmla="*/ 39 w 106"/>
                <a:gd name="T37" fmla="*/ 100 h 209"/>
                <a:gd name="T38" fmla="*/ 45 w 106"/>
                <a:gd name="T39" fmla="*/ 91 h 209"/>
                <a:gd name="T40" fmla="*/ 52 w 106"/>
                <a:gd name="T41" fmla="*/ 81 h 209"/>
                <a:gd name="T42" fmla="*/ 59 w 106"/>
                <a:gd name="T43" fmla="*/ 72 h 209"/>
                <a:gd name="T44" fmla="*/ 65 w 106"/>
                <a:gd name="T45" fmla="*/ 62 h 209"/>
                <a:gd name="T46" fmla="*/ 72 w 106"/>
                <a:gd name="T47" fmla="*/ 52 h 209"/>
                <a:gd name="T48" fmla="*/ 78 w 106"/>
                <a:gd name="T49" fmla="*/ 43 h 209"/>
                <a:gd name="T50" fmla="*/ 84 w 106"/>
                <a:gd name="T51" fmla="*/ 35 h 209"/>
                <a:gd name="T52" fmla="*/ 89 w 106"/>
                <a:gd name="T53" fmla="*/ 27 h 209"/>
                <a:gd name="T54" fmla="*/ 93 w 106"/>
                <a:gd name="T55" fmla="*/ 21 h 209"/>
                <a:gd name="T56" fmla="*/ 96 w 106"/>
                <a:gd name="T57" fmla="*/ 16 h 209"/>
                <a:gd name="T58" fmla="*/ 95 w 106"/>
                <a:gd name="T59" fmla="*/ 22 h 209"/>
                <a:gd name="T60" fmla="*/ 94 w 106"/>
                <a:gd name="T61" fmla="*/ 31 h 209"/>
                <a:gd name="T62" fmla="*/ 93 w 106"/>
                <a:gd name="T63" fmla="*/ 43 h 209"/>
                <a:gd name="T64" fmla="*/ 90 w 106"/>
                <a:gd name="T65" fmla="*/ 56 h 209"/>
                <a:gd name="T66" fmla="*/ 93 w 106"/>
                <a:gd name="T67" fmla="*/ 56 h 209"/>
                <a:gd name="T68" fmla="*/ 94 w 106"/>
                <a:gd name="T69" fmla="*/ 57 h 209"/>
                <a:gd name="T70" fmla="*/ 96 w 106"/>
                <a:gd name="T71" fmla="*/ 57 h 209"/>
                <a:gd name="T72" fmla="*/ 98 w 106"/>
                <a:gd name="T73" fmla="*/ 57 h 209"/>
                <a:gd name="T74" fmla="*/ 106 w 106"/>
                <a:gd name="T75" fmla="*/ 1 h 209"/>
                <a:gd name="T76" fmla="*/ 99 w 106"/>
                <a:gd name="T77" fmla="*/ 0 h 209"/>
                <a:gd name="T78" fmla="*/ 12 w 106"/>
                <a:gd name="T79" fmla="*/ 128 h 209"/>
                <a:gd name="T80" fmla="*/ 11 w 106"/>
                <a:gd name="T81" fmla="*/ 128 h 209"/>
                <a:gd name="T82" fmla="*/ 0 w 106"/>
                <a:gd name="T83" fmla="*/ 185 h 209"/>
                <a:gd name="T84" fmla="*/ 78 w 106"/>
                <a:gd name="T85" fmla="*/ 209 h 209"/>
                <a:gd name="T86" fmla="*/ 96 w 106"/>
                <a:gd name="T87" fmla="*/ 71 h 209"/>
                <a:gd name="T88" fmla="*/ 95 w 106"/>
                <a:gd name="T89" fmla="*/ 71 h 209"/>
                <a:gd name="T90" fmla="*/ 93 w 106"/>
                <a:gd name="T91" fmla="*/ 71 h 209"/>
                <a:gd name="T92" fmla="*/ 91 w 106"/>
                <a:gd name="T93" fmla="*/ 71 h 209"/>
                <a:gd name="T94" fmla="*/ 89 w 106"/>
                <a:gd name="T95" fmla="*/ 71 h 209"/>
                <a:gd name="T96" fmla="*/ 86 w 106"/>
                <a:gd name="T97" fmla="*/ 92 h 209"/>
                <a:gd name="T98" fmla="*/ 83 w 106"/>
                <a:gd name="T99" fmla="*/ 113 h 209"/>
                <a:gd name="T100" fmla="*/ 80 w 106"/>
                <a:gd name="T101" fmla="*/ 134 h 209"/>
                <a:gd name="T102" fmla="*/ 78 w 106"/>
                <a:gd name="T103" fmla="*/ 153 h 209"/>
                <a:gd name="T104" fmla="*/ 75 w 106"/>
                <a:gd name="T105" fmla="*/ 171 h 209"/>
                <a:gd name="T106" fmla="*/ 73 w 106"/>
                <a:gd name="T107" fmla="*/ 185 h 209"/>
                <a:gd name="T108" fmla="*/ 72 w 106"/>
                <a:gd name="T109" fmla="*/ 195 h 209"/>
                <a:gd name="T110" fmla="*/ 71 w 106"/>
                <a:gd name="T111" fmla="*/ 200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6" h="209">
                  <a:moveTo>
                    <a:pt x="71" y="200"/>
                  </a:moveTo>
                  <a:lnTo>
                    <a:pt x="66" y="199"/>
                  </a:lnTo>
                  <a:lnTo>
                    <a:pt x="59" y="196"/>
                  </a:lnTo>
                  <a:lnTo>
                    <a:pt x="49" y="193"/>
                  </a:lnTo>
                  <a:lnTo>
                    <a:pt x="39" y="190"/>
                  </a:lnTo>
                  <a:lnTo>
                    <a:pt x="29" y="187"/>
                  </a:lnTo>
                  <a:lnTo>
                    <a:pt x="20" y="184"/>
                  </a:lnTo>
                  <a:lnTo>
                    <a:pt x="13" y="182"/>
                  </a:lnTo>
                  <a:lnTo>
                    <a:pt x="9" y="181"/>
                  </a:lnTo>
                  <a:lnTo>
                    <a:pt x="11" y="172"/>
                  </a:lnTo>
                  <a:lnTo>
                    <a:pt x="14" y="155"/>
                  </a:lnTo>
                  <a:lnTo>
                    <a:pt x="17" y="138"/>
                  </a:lnTo>
                  <a:lnTo>
                    <a:pt x="19" y="130"/>
                  </a:lnTo>
                  <a:lnTo>
                    <a:pt x="20" y="129"/>
                  </a:lnTo>
                  <a:lnTo>
                    <a:pt x="21" y="126"/>
                  </a:lnTo>
                  <a:lnTo>
                    <a:pt x="25" y="121"/>
                  </a:lnTo>
                  <a:lnTo>
                    <a:pt x="29" y="115"/>
                  </a:lnTo>
                  <a:lnTo>
                    <a:pt x="34" y="108"/>
                  </a:lnTo>
                  <a:lnTo>
                    <a:pt x="39" y="100"/>
                  </a:lnTo>
                  <a:lnTo>
                    <a:pt x="45" y="91"/>
                  </a:lnTo>
                  <a:lnTo>
                    <a:pt x="52" y="81"/>
                  </a:lnTo>
                  <a:lnTo>
                    <a:pt x="59" y="72"/>
                  </a:lnTo>
                  <a:lnTo>
                    <a:pt x="65" y="62"/>
                  </a:lnTo>
                  <a:lnTo>
                    <a:pt x="72" y="52"/>
                  </a:lnTo>
                  <a:lnTo>
                    <a:pt x="78" y="43"/>
                  </a:lnTo>
                  <a:lnTo>
                    <a:pt x="84" y="35"/>
                  </a:lnTo>
                  <a:lnTo>
                    <a:pt x="89" y="27"/>
                  </a:lnTo>
                  <a:lnTo>
                    <a:pt x="93" y="21"/>
                  </a:lnTo>
                  <a:lnTo>
                    <a:pt x="96" y="16"/>
                  </a:lnTo>
                  <a:lnTo>
                    <a:pt x="95" y="22"/>
                  </a:lnTo>
                  <a:lnTo>
                    <a:pt x="94" y="31"/>
                  </a:lnTo>
                  <a:lnTo>
                    <a:pt x="93" y="43"/>
                  </a:lnTo>
                  <a:lnTo>
                    <a:pt x="90" y="56"/>
                  </a:lnTo>
                  <a:lnTo>
                    <a:pt x="93" y="56"/>
                  </a:lnTo>
                  <a:lnTo>
                    <a:pt x="94" y="57"/>
                  </a:lnTo>
                  <a:lnTo>
                    <a:pt x="96" y="57"/>
                  </a:lnTo>
                  <a:lnTo>
                    <a:pt x="98" y="57"/>
                  </a:lnTo>
                  <a:lnTo>
                    <a:pt x="106" y="1"/>
                  </a:lnTo>
                  <a:lnTo>
                    <a:pt x="99" y="0"/>
                  </a:lnTo>
                  <a:lnTo>
                    <a:pt x="12" y="128"/>
                  </a:lnTo>
                  <a:lnTo>
                    <a:pt x="11" y="128"/>
                  </a:lnTo>
                  <a:lnTo>
                    <a:pt x="0" y="185"/>
                  </a:lnTo>
                  <a:lnTo>
                    <a:pt x="78" y="209"/>
                  </a:lnTo>
                  <a:lnTo>
                    <a:pt x="96" y="71"/>
                  </a:lnTo>
                  <a:lnTo>
                    <a:pt x="95" y="71"/>
                  </a:lnTo>
                  <a:lnTo>
                    <a:pt x="93" y="71"/>
                  </a:lnTo>
                  <a:lnTo>
                    <a:pt x="91" y="71"/>
                  </a:lnTo>
                  <a:lnTo>
                    <a:pt x="89" y="71"/>
                  </a:lnTo>
                  <a:lnTo>
                    <a:pt x="86" y="92"/>
                  </a:lnTo>
                  <a:lnTo>
                    <a:pt x="83" y="113"/>
                  </a:lnTo>
                  <a:lnTo>
                    <a:pt x="80" y="134"/>
                  </a:lnTo>
                  <a:lnTo>
                    <a:pt x="78" y="153"/>
                  </a:lnTo>
                  <a:lnTo>
                    <a:pt x="75" y="171"/>
                  </a:lnTo>
                  <a:lnTo>
                    <a:pt x="73" y="185"/>
                  </a:lnTo>
                  <a:lnTo>
                    <a:pt x="72" y="195"/>
                  </a:lnTo>
                  <a:lnTo>
                    <a:pt x="71" y="2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73"/>
            <p:cNvSpPr>
              <a:spLocks/>
            </p:cNvSpPr>
            <p:nvPr/>
          </p:nvSpPr>
          <p:spPr bwMode="auto">
            <a:xfrm>
              <a:off x="4400" y="3095"/>
              <a:ext cx="9" cy="15"/>
            </a:xfrm>
            <a:custGeom>
              <a:avLst/>
              <a:gdLst>
                <a:gd name="T0" fmla="*/ 1 w 9"/>
                <a:gd name="T1" fmla="*/ 0 h 15"/>
                <a:gd name="T2" fmla="*/ 1 w 9"/>
                <a:gd name="T3" fmla="*/ 4 h 15"/>
                <a:gd name="T4" fmla="*/ 1 w 9"/>
                <a:gd name="T5" fmla="*/ 7 h 15"/>
                <a:gd name="T6" fmla="*/ 0 w 9"/>
                <a:gd name="T7" fmla="*/ 11 h 15"/>
                <a:gd name="T8" fmla="*/ 0 w 9"/>
                <a:gd name="T9" fmla="*/ 15 h 15"/>
                <a:gd name="T10" fmla="*/ 2 w 9"/>
                <a:gd name="T11" fmla="*/ 15 h 15"/>
                <a:gd name="T12" fmla="*/ 4 w 9"/>
                <a:gd name="T13" fmla="*/ 15 h 15"/>
                <a:gd name="T14" fmla="*/ 6 w 9"/>
                <a:gd name="T15" fmla="*/ 15 h 15"/>
                <a:gd name="T16" fmla="*/ 7 w 9"/>
                <a:gd name="T17" fmla="*/ 15 h 15"/>
                <a:gd name="T18" fmla="*/ 9 w 9"/>
                <a:gd name="T19" fmla="*/ 1 h 15"/>
                <a:gd name="T20" fmla="*/ 7 w 9"/>
                <a:gd name="T21" fmla="*/ 1 h 15"/>
                <a:gd name="T22" fmla="*/ 5 w 9"/>
                <a:gd name="T23" fmla="*/ 1 h 15"/>
                <a:gd name="T24" fmla="*/ 4 w 9"/>
                <a:gd name="T25" fmla="*/ 0 h 15"/>
                <a:gd name="T26" fmla="*/ 1 w 9"/>
                <a:gd name="T2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15">
                  <a:moveTo>
                    <a:pt x="1" y="0"/>
                  </a:moveTo>
                  <a:lnTo>
                    <a:pt x="1" y="4"/>
                  </a:lnTo>
                  <a:lnTo>
                    <a:pt x="1" y="7"/>
                  </a:lnTo>
                  <a:lnTo>
                    <a:pt x="0" y="11"/>
                  </a:lnTo>
                  <a:lnTo>
                    <a:pt x="0" y="15"/>
                  </a:lnTo>
                  <a:lnTo>
                    <a:pt x="2" y="15"/>
                  </a:lnTo>
                  <a:lnTo>
                    <a:pt x="4" y="15"/>
                  </a:lnTo>
                  <a:lnTo>
                    <a:pt x="6" y="15"/>
                  </a:lnTo>
                  <a:lnTo>
                    <a:pt x="7" y="15"/>
                  </a:lnTo>
                  <a:lnTo>
                    <a:pt x="9" y="1"/>
                  </a:lnTo>
                  <a:lnTo>
                    <a:pt x="7" y="1"/>
                  </a:lnTo>
                  <a:lnTo>
                    <a:pt x="5" y="1"/>
                  </a:lnTo>
                  <a:lnTo>
                    <a:pt x="4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74"/>
            <p:cNvSpPr>
              <a:spLocks/>
            </p:cNvSpPr>
            <p:nvPr/>
          </p:nvSpPr>
          <p:spPr bwMode="auto">
            <a:xfrm>
              <a:off x="4255" y="2958"/>
              <a:ext cx="143" cy="63"/>
            </a:xfrm>
            <a:custGeom>
              <a:avLst/>
              <a:gdLst>
                <a:gd name="T0" fmla="*/ 0 w 143"/>
                <a:gd name="T1" fmla="*/ 19 h 63"/>
                <a:gd name="T2" fmla="*/ 2 w 143"/>
                <a:gd name="T3" fmla="*/ 20 h 63"/>
                <a:gd name="T4" fmla="*/ 3 w 143"/>
                <a:gd name="T5" fmla="*/ 21 h 63"/>
                <a:gd name="T6" fmla="*/ 6 w 143"/>
                <a:gd name="T7" fmla="*/ 21 h 63"/>
                <a:gd name="T8" fmla="*/ 10 w 143"/>
                <a:gd name="T9" fmla="*/ 20 h 63"/>
                <a:gd name="T10" fmla="*/ 20 w 143"/>
                <a:gd name="T11" fmla="*/ 17 h 63"/>
                <a:gd name="T12" fmla="*/ 33 w 143"/>
                <a:gd name="T13" fmla="*/ 14 h 63"/>
                <a:gd name="T14" fmla="*/ 44 w 143"/>
                <a:gd name="T15" fmla="*/ 11 h 63"/>
                <a:gd name="T16" fmla="*/ 47 w 143"/>
                <a:gd name="T17" fmla="*/ 10 h 63"/>
                <a:gd name="T18" fmla="*/ 50 w 143"/>
                <a:gd name="T19" fmla="*/ 10 h 63"/>
                <a:gd name="T20" fmla="*/ 55 w 143"/>
                <a:gd name="T21" fmla="*/ 11 h 63"/>
                <a:gd name="T22" fmla="*/ 60 w 143"/>
                <a:gd name="T23" fmla="*/ 12 h 63"/>
                <a:gd name="T24" fmla="*/ 65 w 143"/>
                <a:gd name="T25" fmla="*/ 13 h 63"/>
                <a:gd name="T26" fmla="*/ 80 w 143"/>
                <a:gd name="T27" fmla="*/ 18 h 63"/>
                <a:gd name="T28" fmla="*/ 100 w 143"/>
                <a:gd name="T29" fmla="*/ 26 h 63"/>
                <a:gd name="T30" fmla="*/ 118 w 143"/>
                <a:gd name="T31" fmla="*/ 32 h 63"/>
                <a:gd name="T32" fmla="*/ 120 w 143"/>
                <a:gd name="T33" fmla="*/ 39 h 63"/>
                <a:gd name="T34" fmla="*/ 114 w 143"/>
                <a:gd name="T35" fmla="*/ 47 h 63"/>
                <a:gd name="T36" fmla="*/ 113 w 143"/>
                <a:gd name="T37" fmla="*/ 49 h 63"/>
                <a:gd name="T38" fmla="*/ 113 w 143"/>
                <a:gd name="T39" fmla="*/ 51 h 63"/>
                <a:gd name="T40" fmla="*/ 113 w 143"/>
                <a:gd name="T41" fmla="*/ 53 h 63"/>
                <a:gd name="T42" fmla="*/ 115 w 143"/>
                <a:gd name="T43" fmla="*/ 54 h 63"/>
                <a:gd name="T44" fmla="*/ 116 w 143"/>
                <a:gd name="T45" fmla="*/ 55 h 63"/>
                <a:gd name="T46" fmla="*/ 116 w 143"/>
                <a:gd name="T47" fmla="*/ 55 h 63"/>
                <a:gd name="T48" fmla="*/ 136 w 143"/>
                <a:gd name="T49" fmla="*/ 63 h 63"/>
                <a:gd name="T50" fmla="*/ 141 w 143"/>
                <a:gd name="T51" fmla="*/ 59 h 63"/>
                <a:gd name="T52" fmla="*/ 143 w 143"/>
                <a:gd name="T53" fmla="*/ 54 h 63"/>
                <a:gd name="T54" fmla="*/ 142 w 143"/>
                <a:gd name="T55" fmla="*/ 54 h 63"/>
                <a:gd name="T56" fmla="*/ 142 w 143"/>
                <a:gd name="T57" fmla="*/ 54 h 63"/>
                <a:gd name="T58" fmla="*/ 140 w 143"/>
                <a:gd name="T59" fmla="*/ 53 h 63"/>
                <a:gd name="T60" fmla="*/ 137 w 143"/>
                <a:gd name="T61" fmla="*/ 52 h 63"/>
                <a:gd name="T62" fmla="*/ 133 w 143"/>
                <a:gd name="T63" fmla="*/ 50 h 63"/>
                <a:gd name="T64" fmla="*/ 128 w 143"/>
                <a:gd name="T65" fmla="*/ 48 h 63"/>
                <a:gd name="T66" fmla="*/ 134 w 143"/>
                <a:gd name="T67" fmla="*/ 39 h 63"/>
                <a:gd name="T68" fmla="*/ 138 w 143"/>
                <a:gd name="T69" fmla="*/ 35 h 63"/>
                <a:gd name="T70" fmla="*/ 139 w 143"/>
                <a:gd name="T71" fmla="*/ 33 h 63"/>
                <a:gd name="T72" fmla="*/ 139 w 143"/>
                <a:gd name="T73" fmla="*/ 31 h 63"/>
                <a:gd name="T74" fmla="*/ 138 w 143"/>
                <a:gd name="T75" fmla="*/ 29 h 63"/>
                <a:gd name="T76" fmla="*/ 137 w 143"/>
                <a:gd name="T77" fmla="*/ 28 h 63"/>
                <a:gd name="T78" fmla="*/ 136 w 143"/>
                <a:gd name="T79" fmla="*/ 28 h 63"/>
                <a:gd name="T80" fmla="*/ 136 w 143"/>
                <a:gd name="T81" fmla="*/ 28 h 63"/>
                <a:gd name="T82" fmla="*/ 67 w 143"/>
                <a:gd name="T83" fmla="*/ 2 h 63"/>
                <a:gd name="T84" fmla="*/ 66 w 143"/>
                <a:gd name="T85" fmla="*/ 2 h 63"/>
                <a:gd name="T86" fmla="*/ 64 w 143"/>
                <a:gd name="T87" fmla="*/ 2 h 63"/>
                <a:gd name="T88" fmla="*/ 59 w 143"/>
                <a:gd name="T89" fmla="*/ 1 h 63"/>
                <a:gd name="T90" fmla="*/ 52 w 143"/>
                <a:gd name="T91" fmla="*/ 0 h 63"/>
                <a:gd name="T92" fmla="*/ 46 w 143"/>
                <a:gd name="T93" fmla="*/ 0 h 63"/>
                <a:gd name="T94" fmla="*/ 43 w 143"/>
                <a:gd name="T95" fmla="*/ 0 h 63"/>
                <a:gd name="T96" fmla="*/ 43 w 143"/>
                <a:gd name="T97" fmla="*/ 0 h 63"/>
                <a:gd name="T98" fmla="*/ 4 w 143"/>
                <a:gd name="T99" fmla="*/ 12 h 63"/>
                <a:gd name="T100" fmla="*/ 0 w 143"/>
                <a:gd name="T101" fmla="*/ 14 h 63"/>
                <a:gd name="T102" fmla="*/ 0 w 143"/>
                <a:gd name="T103" fmla="*/ 18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3" h="63">
                  <a:moveTo>
                    <a:pt x="0" y="18"/>
                  </a:moveTo>
                  <a:lnTo>
                    <a:pt x="0" y="19"/>
                  </a:lnTo>
                  <a:lnTo>
                    <a:pt x="1" y="19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3" y="21"/>
                  </a:lnTo>
                  <a:lnTo>
                    <a:pt x="5" y="21"/>
                  </a:lnTo>
                  <a:lnTo>
                    <a:pt x="6" y="21"/>
                  </a:lnTo>
                  <a:lnTo>
                    <a:pt x="8" y="21"/>
                  </a:lnTo>
                  <a:lnTo>
                    <a:pt x="10" y="20"/>
                  </a:lnTo>
                  <a:lnTo>
                    <a:pt x="14" y="19"/>
                  </a:lnTo>
                  <a:lnTo>
                    <a:pt x="20" y="17"/>
                  </a:lnTo>
                  <a:lnTo>
                    <a:pt x="27" y="16"/>
                  </a:lnTo>
                  <a:lnTo>
                    <a:pt x="33" y="14"/>
                  </a:lnTo>
                  <a:lnTo>
                    <a:pt x="39" y="12"/>
                  </a:lnTo>
                  <a:lnTo>
                    <a:pt x="44" y="11"/>
                  </a:lnTo>
                  <a:lnTo>
                    <a:pt x="46" y="10"/>
                  </a:lnTo>
                  <a:lnTo>
                    <a:pt x="47" y="10"/>
                  </a:lnTo>
                  <a:lnTo>
                    <a:pt x="49" y="10"/>
                  </a:lnTo>
                  <a:lnTo>
                    <a:pt x="50" y="10"/>
                  </a:lnTo>
                  <a:lnTo>
                    <a:pt x="53" y="11"/>
                  </a:lnTo>
                  <a:lnTo>
                    <a:pt x="55" y="11"/>
                  </a:lnTo>
                  <a:lnTo>
                    <a:pt x="57" y="11"/>
                  </a:lnTo>
                  <a:lnTo>
                    <a:pt x="60" y="12"/>
                  </a:lnTo>
                  <a:lnTo>
                    <a:pt x="62" y="12"/>
                  </a:lnTo>
                  <a:lnTo>
                    <a:pt x="65" y="13"/>
                  </a:lnTo>
                  <a:lnTo>
                    <a:pt x="71" y="15"/>
                  </a:lnTo>
                  <a:lnTo>
                    <a:pt x="80" y="18"/>
                  </a:lnTo>
                  <a:lnTo>
                    <a:pt x="90" y="22"/>
                  </a:lnTo>
                  <a:lnTo>
                    <a:pt x="100" y="26"/>
                  </a:lnTo>
                  <a:lnTo>
                    <a:pt x="110" y="29"/>
                  </a:lnTo>
                  <a:lnTo>
                    <a:pt x="118" y="32"/>
                  </a:lnTo>
                  <a:lnTo>
                    <a:pt x="124" y="34"/>
                  </a:lnTo>
                  <a:lnTo>
                    <a:pt x="120" y="39"/>
                  </a:lnTo>
                  <a:lnTo>
                    <a:pt x="117" y="43"/>
                  </a:lnTo>
                  <a:lnTo>
                    <a:pt x="114" y="47"/>
                  </a:lnTo>
                  <a:lnTo>
                    <a:pt x="113" y="48"/>
                  </a:lnTo>
                  <a:lnTo>
                    <a:pt x="113" y="49"/>
                  </a:lnTo>
                  <a:lnTo>
                    <a:pt x="113" y="50"/>
                  </a:lnTo>
                  <a:lnTo>
                    <a:pt x="113" y="51"/>
                  </a:lnTo>
                  <a:lnTo>
                    <a:pt x="113" y="52"/>
                  </a:lnTo>
                  <a:lnTo>
                    <a:pt x="113" y="53"/>
                  </a:lnTo>
                  <a:lnTo>
                    <a:pt x="114" y="53"/>
                  </a:lnTo>
                  <a:lnTo>
                    <a:pt x="115" y="54"/>
                  </a:lnTo>
                  <a:lnTo>
                    <a:pt x="115" y="54"/>
                  </a:lnTo>
                  <a:lnTo>
                    <a:pt x="116" y="55"/>
                  </a:lnTo>
                  <a:lnTo>
                    <a:pt x="116" y="55"/>
                  </a:lnTo>
                  <a:lnTo>
                    <a:pt x="116" y="55"/>
                  </a:lnTo>
                  <a:lnTo>
                    <a:pt x="116" y="55"/>
                  </a:lnTo>
                  <a:lnTo>
                    <a:pt x="136" y="63"/>
                  </a:lnTo>
                  <a:lnTo>
                    <a:pt x="139" y="62"/>
                  </a:lnTo>
                  <a:lnTo>
                    <a:pt x="141" y="59"/>
                  </a:lnTo>
                  <a:lnTo>
                    <a:pt x="143" y="56"/>
                  </a:lnTo>
                  <a:lnTo>
                    <a:pt x="143" y="54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2" y="54"/>
                  </a:lnTo>
                  <a:lnTo>
                    <a:pt x="141" y="54"/>
                  </a:lnTo>
                  <a:lnTo>
                    <a:pt x="140" y="53"/>
                  </a:lnTo>
                  <a:lnTo>
                    <a:pt x="139" y="53"/>
                  </a:lnTo>
                  <a:lnTo>
                    <a:pt x="137" y="52"/>
                  </a:lnTo>
                  <a:lnTo>
                    <a:pt x="135" y="51"/>
                  </a:lnTo>
                  <a:lnTo>
                    <a:pt x="133" y="50"/>
                  </a:lnTo>
                  <a:lnTo>
                    <a:pt x="130" y="49"/>
                  </a:lnTo>
                  <a:lnTo>
                    <a:pt x="128" y="48"/>
                  </a:lnTo>
                  <a:lnTo>
                    <a:pt x="131" y="44"/>
                  </a:lnTo>
                  <a:lnTo>
                    <a:pt x="134" y="39"/>
                  </a:lnTo>
                  <a:lnTo>
                    <a:pt x="137" y="36"/>
                  </a:lnTo>
                  <a:lnTo>
                    <a:pt x="138" y="35"/>
                  </a:lnTo>
                  <a:lnTo>
                    <a:pt x="139" y="34"/>
                  </a:lnTo>
                  <a:lnTo>
                    <a:pt x="139" y="33"/>
                  </a:lnTo>
                  <a:lnTo>
                    <a:pt x="139" y="32"/>
                  </a:lnTo>
                  <a:lnTo>
                    <a:pt x="139" y="31"/>
                  </a:lnTo>
                  <a:lnTo>
                    <a:pt x="139" y="30"/>
                  </a:lnTo>
                  <a:lnTo>
                    <a:pt x="138" y="29"/>
                  </a:lnTo>
                  <a:lnTo>
                    <a:pt x="137" y="29"/>
                  </a:lnTo>
                  <a:lnTo>
                    <a:pt x="137" y="28"/>
                  </a:lnTo>
                  <a:lnTo>
                    <a:pt x="137" y="28"/>
                  </a:lnTo>
                  <a:lnTo>
                    <a:pt x="136" y="28"/>
                  </a:lnTo>
                  <a:lnTo>
                    <a:pt x="136" y="28"/>
                  </a:lnTo>
                  <a:lnTo>
                    <a:pt x="136" y="28"/>
                  </a:lnTo>
                  <a:lnTo>
                    <a:pt x="67" y="2"/>
                  </a:lnTo>
                  <a:lnTo>
                    <a:pt x="67" y="2"/>
                  </a:lnTo>
                  <a:lnTo>
                    <a:pt x="67" y="2"/>
                  </a:lnTo>
                  <a:lnTo>
                    <a:pt x="66" y="2"/>
                  </a:lnTo>
                  <a:lnTo>
                    <a:pt x="66" y="2"/>
                  </a:lnTo>
                  <a:lnTo>
                    <a:pt x="64" y="2"/>
                  </a:lnTo>
                  <a:lnTo>
                    <a:pt x="62" y="1"/>
                  </a:lnTo>
                  <a:lnTo>
                    <a:pt x="59" y="1"/>
                  </a:lnTo>
                  <a:lnTo>
                    <a:pt x="56" y="0"/>
                  </a:lnTo>
                  <a:lnTo>
                    <a:pt x="52" y="0"/>
                  </a:lnTo>
                  <a:lnTo>
                    <a:pt x="49" y="0"/>
                  </a:lnTo>
                  <a:lnTo>
                    <a:pt x="46" y="0"/>
                  </a:lnTo>
                  <a:lnTo>
                    <a:pt x="44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3" y="0"/>
                  </a:lnTo>
                  <a:lnTo>
                    <a:pt x="42" y="0"/>
                  </a:lnTo>
                  <a:lnTo>
                    <a:pt x="4" y="12"/>
                  </a:lnTo>
                  <a:lnTo>
                    <a:pt x="2" y="13"/>
                  </a:lnTo>
                  <a:lnTo>
                    <a:pt x="0" y="14"/>
                  </a:lnTo>
                  <a:lnTo>
                    <a:pt x="0" y="1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75"/>
            <p:cNvSpPr>
              <a:spLocks/>
            </p:cNvSpPr>
            <p:nvPr/>
          </p:nvSpPr>
          <p:spPr bwMode="auto">
            <a:xfrm>
              <a:off x="4180" y="3182"/>
              <a:ext cx="75" cy="31"/>
            </a:xfrm>
            <a:custGeom>
              <a:avLst/>
              <a:gdLst>
                <a:gd name="T0" fmla="*/ 0 w 75"/>
                <a:gd name="T1" fmla="*/ 9 h 31"/>
                <a:gd name="T2" fmla="*/ 71 w 75"/>
                <a:gd name="T3" fmla="*/ 31 h 31"/>
                <a:gd name="T4" fmla="*/ 75 w 75"/>
                <a:gd name="T5" fmla="*/ 22 h 31"/>
                <a:gd name="T6" fmla="*/ 5 w 75"/>
                <a:gd name="T7" fmla="*/ 0 h 31"/>
                <a:gd name="T8" fmla="*/ 0 w 75"/>
                <a:gd name="T9" fmla="*/ 9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31">
                  <a:moveTo>
                    <a:pt x="0" y="9"/>
                  </a:moveTo>
                  <a:lnTo>
                    <a:pt x="71" y="31"/>
                  </a:lnTo>
                  <a:lnTo>
                    <a:pt x="75" y="22"/>
                  </a:lnTo>
                  <a:lnTo>
                    <a:pt x="5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76"/>
            <p:cNvSpPr>
              <a:spLocks/>
            </p:cNvSpPr>
            <p:nvPr/>
          </p:nvSpPr>
          <p:spPr bwMode="auto">
            <a:xfrm>
              <a:off x="4136" y="3127"/>
              <a:ext cx="80" cy="104"/>
            </a:xfrm>
            <a:custGeom>
              <a:avLst/>
              <a:gdLst>
                <a:gd name="T0" fmla="*/ 0 w 80"/>
                <a:gd name="T1" fmla="*/ 102 h 104"/>
                <a:gd name="T2" fmla="*/ 1 w 80"/>
                <a:gd name="T3" fmla="*/ 103 h 104"/>
                <a:gd name="T4" fmla="*/ 2 w 80"/>
                <a:gd name="T5" fmla="*/ 104 h 104"/>
                <a:gd name="T6" fmla="*/ 4 w 80"/>
                <a:gd name="T7" fmla="*/ 104 h 104"/>
                <a:gd name="T8" fmla="*/ 6 w 80"/>
                <a:gd name="T9" fmla="*/ 103 h 104"/>
                <a:gd name="T10" fmla="*/ 9 w 80"/>
                <a:gd name="T11" fmla="*/ 102 h 104"/>
                <a:gd name="T12" fmla="*/ 11 w 80"/>
                <a:gd name="T13" fmla="*/ 101 h 104"/>
                <a:gd name="T14" fmla="*/ 13 w 80"/>
                <a:gd name="T15" fmla="*/ 100 h 104"/>
                <a:gd name="T16" fmla="*/ 15 w 80"/>
                <a:gd name="T17" fmla="*/ 99 h 104"/>
                <a:gd name="T18" fmla="*/ 17 w 80"/>
                <a:gd name="T19" fmla="*/ 98 h 104"/>
                <a:gd name="T20" fmla="*/ 21 w 80"/>
                <a:gd name="T21" fmla="*/ 95 h 104"/>
                <a:gd name="T22" fmla="*/ 25 w 80"/>
                <a:gd name="T23" fmla="*/ 92 h 104"/>
                <a:gd name="T24" fmla="*/ 30 w 80"/>
                <a:gd name="T25" fmla="*/ 88 h 104"/>
                <a:gd name="T26" fmla="*/ 36 w 80"/>
                <a:gd name="T27" fmla="*/ 84 h 104"/>
                <a:gd name="T28" fmla="*/ 40 w 80"/>
                <a:gd name="T29" fmla="*/ 81 h 104"/>
                <a:gd name="T30" fmla="*/ 44 w 80"/>
                <a:gd name="T31" fmla="*/ 78 h 104"/>
                <a:gd name="T32" fmla="*/ 46 w 80"/>
                <a:gd name="T33" fmla="*/ 76 h 104"/>
                <a:gd name="T34" fmla="*/ 48 w 80"/>
                <a:gd name="T35" fmla="*/ 74 h 104"/>
                <a:gd name="T36" fmla="*/ 51 w 80"/>
                <a:gd name="T37" fmla="*/ 72 h 104"/>
                <a:gd name="T38" fmla="*/ 55 w 80"/>
                <a:gd name="T39" fmla="*/ 69 h 104"/>
                <a:gd name="T40" fmla="*/ 58 w 80"/>
                <a:gd name="T41" fmla="*/ 64 h 104"/>
                <a:gd name="T42" fmla="*/ 60 w 80"/>
                <a:gd name="T43" fmla="*/ 60 h 104"/>
                <a:gd name="T44" fmla="*/ 63 w 80"/>
                <a:gd name="T45" fmla="*/ 52 h 104"/>
                <a:gd name="T46" fmla="*/ 67 w 80"/>
                <a:gd name="T47" fmla="*/ 43 h 104"/>
                <a:gd name="T48" fmla="*/ 71 w 80"/>
                <a:gd name="T49" fmla="*/ 33 h 104"/>
                <a:gd name="T50" fmla="*/ 74 w 80"/>
                <a:gd name="T51" fmla="*/ 23 h 104"/>
                <a:gd name="T52" fmla="*/ 77 w 80"/>
                <a:gd name="T53" fmla="*/ 15 h 104"/>
                <a:gd name="T54" fmla="*/ 79 w 80"/>
                <a:gd name="T55" fmla="*/ 9 h 104"/>
                <a:gd name="T56" fmla="*/ 80 w 80"/>
                <a:gd name="T57" fmla="*/ 7 h 104"/>
                <a:gd name="T58" fmla="*/ 80 w 80"/>
                <a:gd name="T59" fmla="*/ 7 h 104"/>
                <a:gd name="T60" fmla="*/ 79 w 80"/>
                <a:gd name="T61" fmla="*/ 5 h 104"/>
                <a:gd name="T62" fmla="*/ 78 w 80"/>
                <a:gd name="T63" fmla="*/ 4 h 104"/>
                <a:gd name="T64" fmla="*/ 76 w 80"/>
                <a:gd name="T65" fmla="*/ 2 h 104"/>
                <a:gd name="T66" fmla="*/ 74 w 80"/>
                <a:gd name="T67" fmla="*/ 0 h 104"/>
                <a:gd name="T68" fmla="*/ 71 w 80"/>
                <a:gd name="T69" fmla="*/ 0 h 104"/>
                <a:gd name="T70" fmla="*/ 69 w 80"/>
                <a:gd name="T71" fmla="*/ 0 h 104"/>
                <a:gd name="T72" fmla="*/ 65 w 80"/>
                <a:gd name="T73" fmla="*/ 3 h 104"/>
                <a:gd name="T74" fmla="*/ 59 w 80"/>
                <a:gd name="T75" fmla="*/ 9 h 104"/>
                <a:gd name="T76" fmla="*/ 50 w 80"/>
                <a:gd name="T77" fmla="*/ 21 h 104"/>
                <a:gd name="T78" fmla="*/ 40 w 80"/>
                <a:gd name="T79" fmla="*/ 36 h 104"/>
                <a:gd name="T80" fmla="*/ 29 w 80"/>
                <a:gd name="T81" fmla="*/ 53 h 104"/>
                <a:gd name="T82" fmla="*/ 18 w 80"/>
                <a:gd name="T83" fmla="*/ 70 h 104"/>
                <a:gd name="T84" fmla="*/ 9 w 80"/>
                <a:gd name="T85" fmla="*/ 85 h 104"/>
                <a:gd name="T86" fmla="*/ 3 w 80"/>
                <a:gd name="T87" fmla="*/ 96 h 104"/>
                <a:gd name="T88" fmla="*/ 0 w 80"/>
                <a:gd name="T89" fmla="*/ 102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0" h="104">
                  <a:moveTo>
                    <a:pt x="0" y="102"/>
                  </a:moveTo>
                  <a:lnTo>
                    <a:pt x="1" y="103"/>
                  </a:lnTo>
                  <a:lnTo>
                    <a:pt x="2" y="104"/>
                  </a:lnTo>
                  <a:lnTo>
                    <a:pt x="4" y="104"/>
                  </a:lnTo>
                  <a:lnTo>
                    <a:pt x="6" y="103"/>
                  </a:lnTo>
                  <a:lnTo>
                    <a:pt x="9" y="102"/>
                  </a:lnTo>
                  <a:lnTo>
                    <a:pt x="11" y="101"/>
                  </a:lnTo>
                  <a:lnTo>
                    <a:pt x="13" y="100"/>
                  </a:lnTo>
                  <a:lnTo>
                    <a:pt x="15" y="99"/>
                  </a:lnTo>
                  <a:lnTo>
                    <a:pt x="17" y="98"/>
                  </a:lnTo>
                  <a:lnTo>
                    <a:pt x="21" y="95"/>
                  </a:lnTo>
                  <a:lnTo>
                    <a:pt x="25" y="92"/>
                  </a:lnTo>
                  <a:lnTo>
                    <a:pt x="30" y="88"/>
                  </a:lnTo>
                  <a:lnTo>
                    <a:pt x="36" y="84"/>
                  </a:lnTo>
                  <a:lnTo>
                    <a:pt x="40" y="81"/>
                  </a:lnTo>
                  <a:lnTo>
                    <a:pt x="44" y="78"/>
                  </a:lnTo>
                  <a:lnTo>
                    <a:pt x="46" y="76"/>
                  </a:lnTo>
                  <a:lnTo>
                    <a:pt x="48" y="74"/>
                  </a:lnTo>
                  <a:lnTo>
                    <a:pt x="51" y="72"/>
                  </a:lnTo>
                  <a:lnTo>
                    <a:pt x="55" y="69"/>
                  </a:lnTo>
                  <a:lnTo>
                    <a:pt x="58" y="64"/>
                  </a:lnTo>
                  <a:lnTo>
                    <a:pt x="60" y="60"/>
                  </a:lnTo>
                  <a:lnTo>
                    <a:pt x="63" y="52"/>
                  </a:lnTo>
                  <a:lnTo>
                    <a:pt x="67" y="43"/>
                  </a:lnTo>
                  <a:lnTo>
                    <a:pt x="71" y="33"/>
                  </a:lnTo>
                  <a:lnTo>
                    <a:pt x="74" y="23"/>
                  </a:lnTo>
                  <a:lnTo>
                    <a:pt x="77" y="15"/>
                  </a:lnTo>
                  <a:lnTo>
                    <a:pt x="79" y="9"/>
                  </a:lnTo>
                  <a:lnTo>
                    <a:pt x="80" y="7"/>
                  </a:lnTo>
                  <a:lnTo>
                    <a:pt x="80" y="7"/>
                  </a:lnTo>
                  <a:lnTo>
                    <a:pt x="79" y="5"/>
                  </a:lnTo>
                  <a:lnTo>
                    <a:pt x="78" y="4"/>
                  </a:lnTo>
                  <a:lnTo>
                    <a:pt x="76" y="2"/>
                  </a:lnTo>
                  <a:lnTo>
                    <a:pt x="74" y="0"/>
                  </a:lnTo>
                  <a:lnTo>
                    <a:pt x="71" y="0"/>
                  </a:lnTo>
                  <a:lnTo>
                    <a:pt x="69" y="0"/>
                  </a:lnTo>
                  <a:lnTo>
                    <a:pt x="65" y="3"/>
                  </a:lnTo>
                  <a:lnTo>
                    <a:pt x="59" y="9"/>
                  </a:lnTo>
                  <a:lnTo>
                    <a:pt x="50" y="21"/>
                  </a:lnTo>
                  <a:lnTo>
                    <a:pt x="40" y="36"/>
                  </a:lnTo>
                  <a:lnTo>
                    <a:pt x="29" y="53"/>
                  </a:lnTo>
                  <a:lnTo>
                    <a:pt x="18" y="70"/>
                  </a:lnTo>
                  <a:lnTo>
                    <a:pt x="9" y="85"/>
                  </a:lnTo>
                  <a:lnTo>
                    <a:pt x="3" y="96"/>
                  </a:lnTo>
                  <a:lnTo>
                    <a:pt x="0" y="1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77"/>
            <p:cNvSpPr>
              <a:spLocks/>
            </p:cNvSpPr>
            <p:nvPr/>
          </p:nvSpPr>
          <p:spPr bwMode="auto">
            <a:xfrm>
              <a:off x="4347" y="3219"/>
              <a:ext cx="96" cy="76"/>
            </a:xfrm>
            <a:custGeom>
              <a:avLst/>
              <a:gdLst>
                <a:gd name="T0" fmla="*/ 81 w 96"/>
                <a:gd name="T1" fmla="*/ 53 h 76"/>
                <a:gd name="T2" fmla="*/ 75 w 96"/>
                <a:gd name="T3" fmla="*/ 59 h 76"/>
                <a:gd name="T4" fmla="*/ 66 w 96"/>
                <a:gd name="T5" fmla="*/ 64 h 76"/>
                <a:gd name="T6" fmla="*/ 56 w 96"/>
                <a:gd name="T7" fmla="*/ 68 h 76"/>
                <a:gd name="T8" fmla="*/ 45 w 96"/>
                <a:gd name="T9" fmla="*/ 68 h 76"/>
                <a:gd name="T10" fmla="*/ 34 w 96"/>
                <a:gd name="T11" fmla="*/ 66 h 76"/>
                <a:gd name="T12" fmla="*/ 24 w 96"/>
                <a:gd name="T13" fmla="*/ 61 h 76"/>
                <a:gd name="T14" fmla="*/ 17 w 96"/>
                <a:gd name="T15" fmla="*/ 55 h 76"/>
                <a:gd name="T16" fmla="*/ 12 w 96"/>
                <a:gd name="T17" fmla="*/ 47 h 76"/>
                <a:gd name="T18" fmla="*/ 11 w 96"/>
                <a:gd name="T19" fmla="*/ 36 h 76"/>
                <a:gd name="T20" fmla="*/ 19 w 96"/>
                <a:gd name="T21" fmla="*/ 20 h 76"/>
                <a:gd name="T22" fmla="*/ 27 w 96"/>
                <a:gd name="T23" fmla="*/ 13 h 76"/>
                <a:gd name="T24" fmla="*/ 37 w 96"/>
                <a:gd name="T25" fmla="*/ 10 h 76"/>
                <a:gd name="T26" fmla="*/ 48 w 96"/>
                <a:gd name="T27" fmla="*/ 8 h 76"/>
                <a:gd name="T28" fmla="*/ 59 w 96"/>
                <a:gd name="T29" fmla="*/ 10 h 76"/>
                <a:gd name="T30" fmla="*/ 69 w 96"/>
                <a:gd name="T31" fmla="*/ 13 h 76"/>
                <a:gd name="T32" fmla="*/ 77 w 96"/>
                <a:gd name="T33" fmla="*/ 19 h 76"/>
                <a:gd name="T34" fmla="*/ 83 w 96"/>
                <a:gd name="T35" fmla="*/ 26 h 76"/>
                <a:gd name="T36" fmla="*/ 85 w 96"/>
                <a:gd name="T37" fmla="*/ 35 h 76"/>
                <a:gd name="T38" fmla="*/ 84 w 96"/>
                <a:gd name="T39" fmla="*/ 45 h 76"/>
                <a:gd name="T40" fmla="*/ 87 w 96"/>
                <a:gd name="T41" fmla="*/ 51 h 76"/>
                <a:gd name="T42" fmla="*/ 93 w 96"/>
                <a:gd name="T43" fmla="*/ 49 h 76"/>
                <a:gd name="T44" fmla="*/ 96 w 96"/>
                <a:gd name="T45" fmla="*/ 38 h 76"/>
                <a:gd name="T46" fmla="*/ 96 w 96"/>
                <a:gd name="T47" fmla="*/ 35 h 76"/>
                <a:gd name="T48" fmla="*/ 94 w 96"/>
                <a:gd name="T49" fmla="*/ 27 h 76"/>
                <a:gd name="T50" fmla="*/ 87 w 96"/>
                <a:gd name="T51" fmla="*/ 17 h 76"/>
                <a:gd name="T52" fmla="*/ 78 w 96"/>
                <a:gd name="T53" fmla="*/ 9 h 76"/>
                <a:gd name="T54" fmla="*/ 66 w 96"/>
                <a:gd name="T55" fmla="*/ 3 h 76"/>
                <a:gd name="T56" fmla="*/ 52 w 96"/>
                <a:gd name="T57" fmla="*/ 1 h 76"/>
                <a:gd name="T58" fmla="*/ 38 w 96"/>
                <a:gd name="T59" fmla="*/ 1 h 76"/>
                <a:gd name="T60" fmla="*/ 25 w 96"/>
                <a:gd name="T61" fmla="*/ 5 h 76"/>
                <a:gd name="T62" fmla="*/ 14 w 96"/>
                <a:gd name="T63" fmla="*/ 12 h 76"/>
                <a:gd name="T64" fmla="*/ 2 w 96"/>
                <a:gd name="T65" fmla="*/ 27 h 76"/>
                <a:gd name="T66" fmla="*/ 2 w 96"/>
                <a:gd name="T67" fmla="*/ 46 h 76"/>
                <a:gd name="T68" fmla="*/ 6 w 96"/>
                <a:gd name="T69" fmla="*/ 56 h 76"/>
                <a:gd name="T70" fmla="*/ 15 w 96"/>
                <a:gd name="T71" fmla="*/ 65 h 76"/>
                <a:gd name="T72" fmla="*/ 26 w 96"/>
                <a:gd name="T73" fmla="*/ 72 h 76"/>
                <a:gd name="T74" fmla="*/ 39 w 96"/>
                <a:gd name="T75" fmla="*/ 75 h 76"/>
                <a:gd name="T76" fmla="*/ 53 w 96"/>
                <a:gd name="T77" fmla="*/ 76 h 76"/>
                <a:gd name="T78" fmla="*/ 67 w 96"/>
                <a:gd name="T79" fmla="*/ 73 h 76"/>
                <a:gd name="T80" fmla="*/ 78 w 96"/>
                <a:gd name="T81" fmla="*/ 68 h 76"/>
                <a:gd name="T82" fmla="*/ 87 w 96"/>
                <a:gd name="T83" fmla="*/ 60 h 76"/>
                <a:gd name="T84" fmla="*/ 92 w 96"/>
                <a:gd name="T85" fmla="*/ 53 h 76"/>
                <a:gd name="T86" fmla="*/ 85 w 96"/>
                <a:gd name="T87" fmla="*/ 5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6" h="76">
                  <a:moveTo>
                    <a:pt x="83" y="48"/>
                  </a:moveTo>
                  <a:lnTo>
                    <a:pt x="82" y="51"/>
                  </a:lnTo>
                  <a:lnTo>
                    <a:pt x="81" y="53"/>
                  </a:lnTo>
                  <a:lnTo>
                    <a:pt x="79" y="55"/>
                  </a:lnTo>
                  <a:lnTo>
                    <a:pt x="77" y="57"/>
                  </a:lnTo>
                  <a:lnTo>
                    <a:pt x="75" y="59"/>
                  </a:lnTo>
                  <a:lnTo>
                    <a:pt x="72" y="61"/>
                  </a:lnTo>
                  <a:lnTo>
                    <a:pt x="69" y="63"/>
                  </a:lnTo>
                  <a:lnTo>
                    <a:pt x="66" y="64"/>
                  </a:lnTo>
                  <a:lnTo>
                    <a:pt x="63" y="65"/>
                  </a:lnTo>
                  <a:lnTo>
                    <a:pt x="60" y="66"/>
                  </a:lnTo>
                  <a:lnTo>
                    <a:pt x="56" y="68"/>
                  </a:lnTo>
                  <a:lnTo>
                    <a:pt x="52" y="68"/>
                  </a:lnTo>
                  <a:lnTo>
                    <a:pt x="48" y="68"/>
                  </a:lnTo>
                  <a:lnTo>
                    <a:pt x="45" y="68"/>
                  </a:lnTo>
                  <a:lnTo>
                    <a:pt x="41" y="68"/>
                  </a:lnTo>
                  <a:lnTo>
                    <a:pt x="37" y="67"/>
                  </a:lnTo>
                  <a:lnTo>
                    <a:pt x="34" y="66"/>
                  </a:lnTo>
                  <a:lnTo>
                    <a:pt x="30" y="65"/>
                  </a:lnTo>
                  <a:lnTo>
                    <a:pt x="27" y="63"/>
                  </a:lnTo>
                  <a:lnTo>
                    <a:pt x="24" y="61"/>
                  </a:lnTo>
                  <a:lnTo>
                    <a:pt x="22" y="59"/>
                  </a:lnTo>
                  <a:lnTo>
                    <a:pt x="19" y="57"/>
                  </a:lnTo>
                  <a:lnTo>
                    <a:pt x="17" y="55"/>
                  </a:lnTo>
                  <a:lnTo>
                    <a:pt x="15" y="53"/>
                  </a:lnTo>
                  <a:lnTo>
                    <a:pt x="14" y="50"/>
                  </a:lnTo>
                  <a:lnTo>
                    <a:pt x="12" y="47"/>
                  </a:lnTo>
                  <a:lnTo>
                    <a:pt x="11" y="44"/>
                  </a:lnTo>
                  <a:lnTo>
                    <a:pt x="11" y="41"/>
                  </a:lnTo>
                  <a:lnTo>
                    <a:pt x="11" y="36"/>
                  </a:lnTo>
                  <a:lnTo>
                    <a:pt x="12" y="30"/>
                  </a:lnTo>
                  <a:lnTo>
                    <a:pt x="15" y="24"/>
                  </a:lnTo>
                  <a:lnTo>
                    <a:pt x="19" y="20"/>
                  </a:lnTo>
                  <a:lnTo>
                    <a:pt x="21" y="18"/>
                  </a:lnTo>
                  <a:lnTo>
                    <a:pt x="24" y="16"/>
                  </a:lnTo>
                  <a:lnTo>
                    <a:pt x="27" y="13"/>
                  </a:lnTo>
                  <a:lnTo>
                    <a:pt x="30" y="12"/>
                  </a:lnTo>
                  <a:lnTo>
                    <a:pt x="33" y="11"/>
                  </a:lnTo>
                  <a:lnTo>
                    <a:pt x="37" y="10"/>
                  </a:lnTo>
                  <a:lnTo>
                    <a:pt x="40" y="9"/>
                  </a:lnTo>
                  <a:lnTo>
                    <a:pt x="44" y="9"/>
                  </a:lnTo>
                  <a:lnTo>
                    <a:pt x="48" y="8"/>
                  </a:lnTo>
                  <a:lnTo>
                    <a:pt x="51" y="9"/>
                  </a:lnTo>
                  <a:lnTo>
                    <a:pt x="55" y="9"/>
                  </a:lnTo>
                  <a:lnTo>
                    <a:pt x="59" y="10"/>
                  </a:lnTo>
                  <a:lnTo>
                    <a:pt x="62" y="10"/>
                  </a:lnTo>
                  <a:lnTo>
                    <a:pt x="66" y="12"/>
                  </a:lnTo>
                  <a:lnTo>
                    <a:pt x="69" y="13"/>
                  </a:lnTo>
                  <a:lnTo>
                    <a:pt x="72" y="15"/>
                  </a:lnTo>
                  <a:lnTo>
                    <a:pt x="74" y="17"/>
                  </a:lnTo>
                  <a:lnTo>
                    <a:pt x="77" y="19"/>
                  </a:lnTo>
                  <a:lnTo>
                    <a:pt x="79" y="21"/>
                  </a:lnTo>
                  <a:lnTo>
                    <a:pt x="81" y="24"/>
                  </a:lnTo>
                  <a:lnTo>
                    <a:pt x="83" y="26"/>
                  </a:lnTo>
                  <a:lnTo>
                    <a:pt x="84" y="29"/>
                  </a:lnTo>
                  <a:lnTo>
                    <a:pt x="85" y="32"/>
                  </a:lnTo>
                  <a:lnTo>
                    <a:pt x="85" y="35"/>
                  </a:lnTo>
                  <a:lnTo>
                    <a:pt x="86" y="38"/>
                  </a:lnTo>
                  <a:lnTo>
                    <a:pt x="85" y="42"/>
                  </a:lnTo>
                  <a:lnTo>
                    <a:pt x="84" y="45"/>
                  </a:lnTo>
                  <a:lnTo>
                    <a:pt x="83" y="48"/>
                  </a:lnTo>
                  <a:lnTo>
                    <a:pt x="85" y="50"/>
                  </a:lnTo>
                  <a:lnTo>
                    <a:pt x="87" y="51"/>
                  </a:lnTo>
                  <a:lnTo>
                    <a:pt x="90" y="52"/>
                  </a:lnTo>
                  <a:lnTo>
                    <a:pt x="92" y="53"/>
                  </a:lnTo>
                  <a:lnTo>
                    <a:pt x="93" y="49"/>
                  </a:lnTo>
                  <a:lnTo>
                    <a:pt x="95" y="46"/>
                  </a:lnTo>
                  <a:lnTo>
                    <a:pt x="95" y="42"/>
                  </a:lnTo>
                  <a:lnTo>
                    <a:pt x="96" y="38"/>
                  </a:lnTo>
                  <a:lnTo>
                    <a:pt x="96" y="37"/>
                  </a:lnTo>
                  <a:lnTo>
                    <a:pt x="96" y="36"/>
                  </a:lnTo>
                  <a:lnTo>
                    <a:pt x="96" y="35"/>
                  </a:lnTo>
                  <a:lnTo>
                    <a:pt x="96" y="34"/>
                  </a:lnTo>
                  <a:lnTo>
                    <a:pt x="95" y="30"/>
                  </a:lnTo>
                  <a:lnTo>
                    <a:pt x="94" y="27"/>
                  </a:lnTo>
                  <a:lnTo>
                    <a:pt x="92" y="23"/>
                  </a:lnTo>
                  <a:lnTo>
                    <a:pt x="90" y="20"/>
                  </a:lnTo>
                  <a:lnTo>
                    <a:pt x="87" y="17"/>
                  </a:lnTo>
                  <a:lnTo>
                    <a:pt x="85" y="14"/>
                  </a:lnTo>
                  <a:lnTo>
                    <a:pt x="81" y="11"/>
                  </a:lnTo>
                  <a:lnTo>
                    <a:pt x="78" y="9"/>
                  </a:lnTo>
                  <a:lnTo>
                    <a:pt x="74" y="7"/>
                  </a:lnTo>
                  <a:lnTo>
                    <a:pt x="70" y="5"/>
                  </a:lnTo>
                  <a:lnTo>
                    <a:pt x="66" y="3"/>
                  </a:lnTo>
                  <a:lnTo>
                    <a:pt x="62" y="2"/>
                  </a:lnTo>
                  <a:lnTo>
                    <a:pt x="57" y="1"/>
                  </a:lnTo>
                  <a:lnTo>
                    <a:pt x="52" y="1"/>
                  </a:lnTo>
                  <a:lnTo>
                    <a:pt x="48" y="0"/>
                  </a:lnTo>
                  <a:lnTo>
                    <a:pt x="43" y="1"/>
                  </a:lnTo>
                  <a:lnTo>
                    <a:pt x="38" y="1"/>
                  </a:lnTo>
                  <a:lnTo>
                    <a:pt x="33" y="2"/>
                  </a:lnTo>
                  <a:lnTo>
                    <a:pt x="29" y="4"/>
                  </a:lnTo>
                  <a:lnTo>
                    <a:pt x="25" y="5"/>
                  </a:lnTo>
                  <a:lnTo>
                    <a:pt x="21" y="7"/>
                  </a:lnTo>
                  <a:lnTo>
                    <a:pt x="18" y="9"/>
                  </a:lnTo>
                  <a:lnTo>
                    <a:pt x="14" y="12"/>
                  </a:lnTo>
                  <a:lnTo>
                    <a:pt x="11" y="14"/>
                  </a:lnTo>
                  <a:lnTo>
                    <a:pt x="6" y="21"/>
                  </a:lnTo>
                  <a:lnTo>
                    <a:pt x="2" y="27"/>
                  </a:lnTo>
                  <a:lnTo>
                    <a:pt x="0" y="35"/>
                  </a:lnTo>
                  <a:lnTo>
                    <a:pt x="1" y="42"/>
                  </a:lnTo>
                  <a:lnTo>
                    <a:pt x="2" y="46"/>
                  </a:lnTo>
                  <a:lnTo>
                    <a:pt x="3" y="49"/>
                  </a:lnTo>
                  <a:lnTo>
                    <a:pt x="4" y="53"/>
                  </a:lnTo>
                  <a:lnTo>
                    <a:pt x="6" y="56"/>
                  </a:lnTo>
                  <a:lnTo>
                    <a:pt x="9" y="60"/>
                  </a:lnTo>
                  <a:lnTo>
                    <a:pt x="11" y="62"/>
                  </a:lnTo>
                  <a:lnTo>
                    <a:pt x="15" y="65"/>
                  </a:lnTo>
                  <a:lnTo>
                    <a:pt x="18" y="68"/>
                  </a:lnTo>
                  <a:lnTo>
                    <a:pt x="22" y="70"/>
                  </a:lnTo>
                  <a:lnTo>
                    <a:pt x="26" y="72"/>
                  </a:lnTo>
                  <a:lnTo>
                    <a:pt x="30" y="73"/>
                  </a:lnTo>
                  <a:lnTo>
                    <a:pt x="35" y="75"/>
                  </a:lnTo>
                  <a:lnTo>
                    <a:pt x="39" y="75"/>
                  </a:lnTo>
                  <a:lnTo>
                    <a:pt x="44" y="76"/>
                  </a:lnTo>
                  <a:lnTo>
                    <a:pt x="48" y="76"/>
                  </a:lnTo>
                  <a:lnTo>
                    <a:pt x="53" y="76"/>
                  </a:lnTo>
                  <a:lnTo>
                    <a:pt x="58" y="75"/>
                  </a:lnTo>
                  <a:lnTo>
                    <a:pt x="63" y="74"/>
                  </a:lnTo>
                  <a:lnTo>
                    <a:pt x="67" y="73"/>
                  </a:lnTo>
                  <a:lnTo>
                    <a:pt x="71" y="72"/>
                  </a:lnTo>
                  <a:lnTo>
                    <a:pt x="75" y="70"/>
                  </a:lnTo>
                  <a:lnTo>
                    <a:pt x="78" y="68"/>
                  </a:lnTo>
                  <a:lnTo>
                    <a:pt x="82" y="65"/>
                  </a:lnTo>
                  <a:lnTo>
                    <a:pt x="85" y="62"/>
                  </a:lnTo>
                  <a:lnTo>
                    <a:pt x="87" y="60"/>
                  </a:lnTo>
                  <a:lnTo>
                    <a:pt x="89" y="58"/>
                  </a:lnTo>
                  <a:lnTo>
                    <a:pt x="90" y="56"/>
                  </a:lnTo>
                  <a:lnTo>
                    <a:pt x="92" y="53"/>
                  </a:lnTo>
                  <a:lnTo>
                    <a:pt x="90" y="52"/>
                  </a:lnTo>
                  <a:lnTo>
                    <a:pt x="87" y="51"/>
                  </a:lnTo>
                  <a:lnTo>
                    <a:pt x="85" y="50"/>
                  </a:lnTo>
                  <a:lnTo>
                    <a:pt x="83" y="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78"/>
            <p:cNvSpPr>
              <a:spLocks/>
            </p:cNvSpPr>
            <p:nvPr/>
          </p:nvSpPr>
          <p:spPr bwMode="auto">
            <a:xfrm>
              <a:off x="4419" y="3186"/>
              <a:ext cx="43" cy="38"/>
            </a:xfrm>
            <a:custGeom>
              <a:avLst/>
              <a:gdLst>
                <a:gd name="T0" fmla="*/ 43 w 43"/>
                <a:gd name="T1" fmla="*/ 7 h 38"/>
                <a:gd name="T2" fmla="*/ 11 w 43"/>
                <a:gd name="T3" fmla="*/ 38 h 38"/>
                <a:gd name="T4" fmla="*/ 0 w 43"/>
                <a:gd name="T5" fmla="*/ 31 h 38"/>
                <a:gd name="T6" fmla="*/ 32 w 43"/>
                <a:gd name="T7" fmla="*/ 0 h 38"/>
                <a:gd name="T8" fmla="*/ 43 w 43"/>
                <a:gd name="T9" fmla="*/ 7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38">
                  <a:moveTo>
                    <a:pt x="43" y="7"/>
                  </a:moveTo>
                  <a:lnTo>
                    <a:pt x="11" y="38"/>
                  </a:lnTo>
                  <a:lnTo>
                    <a:pt x="0" y="31"/>
                  </a:lnTo>
                  <a:lnTo>
                    <a:pt x="32" y="0"/>
                  </a:lnTo>
                  <a:lnTo>
                    <a:pt x="43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79"/>
            <p:cNvSpPr>
              <a:spLocks/>
            </p:cNvSpPr>
            <p:nvPr/>
          </p:nvSpPr>
          <p:spPr bwMode="auto">
            <a:xfrm>
              <a:off x="4384" y="3208"/>
              <a:ext cx="45" cy="55"/>
            </a:xfrm>
            <a:custGeom>
              <a:avLst/>
              <a:gdLst>
                <a:gd name="T0" fmla="*/ 43 w 45"/>
                <a:gd name="T1" fmla="*/ 0 h 55"/>
                <a:gd name="T2" fmla="*/ 41 w 45"/>
                <a:gd name="T3" fmla="*/ 0 h 55"/>
                <a:gd name="T4" fmla="*/ 39 w 45"/>
                <a:gd name="T5" fmla="*/ 0 h 55"/>
                <a:gd name="T6" fmla="*/ 37 w 45"/>
                <a:gd name="T7" fmla="*/ 0 h 55"/>
                <a:gd name="T8" fmla="*/ 36 w 45"/>
                <a:gd name="T9" fmla="*/ 1 h 55"/>
                <a:gd name="T10" fmla="*/ 1 w 45"/>
                <a:gd name="T11" fmla="*/ 49 h 55"/>
                <a:gd name="T12" fmla="*/ 0 w 45"/>
                <a:gd name="T13" fmla="*/ 51 h 55"/>
                <a:gd name="T14" fmla="*/ 0 w 45"/>
                <a:gd name="T15" fmla="*/ 52 h 55"/>
                <a:gd name="T16" fmla="*/ 1 w 45"/>
                <a:gd name="T17" fmla="*/ 54 h 55"/>
                <a:gd name="T18" fmla="*/ 2 w 45"/>
                <a:gd name="T19" fmla="*/ 55 h 55"/>
                <a:gd name="T20" fmla="*/ 4 w 45"/>
                <a:gd name="T21" fmla="*/ 55 h 55"/>
                <a:gd name="T22" fmla="*/ 6 w 45"/>
                <a:gd name="T23" fmla="*/ 55 h 55"/>
                <a:gd name="T24" fmla="*/ 8 w 45"/>
                <a:gd name="T25" fmla="*/ 54 h 55"/>
                <a:gd name="T26" fmla="*/ 9 w 45"/>
                <a:gd name="T27" fmla="*/ 53 h 55"/>
                <a:gd name="T28" fmla="*/ 44 w 45"/>
                <a:gd name="T29" fmla="*/ 6 h 55"/>
                <a:gd name="T30" fmla="*/ 45 w 45"/>
                <a:gd name="T31" fmla="*/ 4 h 55"/>
                <a:gd name="T32" fmla="*/ 45 w 45"/>
                <a:gd name="T33" fmla="*/ 2 h 55"/>
                <a:gd name="T34" fmla="*/ 44 w 45"/>
                <a:gd name="T35" fmla="*/ 1 h 55"/>
                <a:gd name="T36" fmla="*/ 43 w 45"/>
                <a:gd name="T37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5" h="55">
                  <a:moveTo>
                    <a:pt x="43" y="0"/>
                  </a:moveTo>
                  <a:lnTo>
                    <a:pt x="41" y="0"/>
                  </a:lnTo>
                  <a:lnTo>
                    <a:pt x="39" y="0"/>
                  </a:lnTo>
                  <a:lnTo>
                    <a:pt x="37" y="0"/>
                  </a:lnTo>
                  <a:lnTo>
                    <a:pt x="36" y="1"/>
                  </a:lnTo>
                  <a:lnTo>
                    <a:pt x="1" y="49"/>
                  </a:lnTo>
                  <a:lnTo>
                    <a:pt x="0" y="51"/>
                  </a:lnTo>
                  <a:lnTo>
                    <a:pt x="0" y="52"/>
                  </a:lnTo>
                  <a:lnTo>
                    <a:pt x="1" y="54"/>
                  </a:lnTo>
                  <a:lnTo>
                    <a:pt x="2" y="55"/>
                  </a:lnTo>
                  <a:lnTo>
                    <a:pt x="4" y="55"/>
                  </a:lnTo>
                  <a:lnTo>
                    <a:pt x="6" y="55"/>
                  </a:lnTo>
                  <a:lnTo>
                    <a:pt x="8" y="54"/>
                  </a:lnTo>
                  <a:lnTo>
                    <a:pt x="9" y="53"/>
                  </a:lnTo>
                  <a:lnTo>
                    <a:pt x="44" y="6"/>
                  </a:lnTo>
                  <a:lnTo>
                    <a:pt x="45" y="4"/>
                  </a:lnTo>
                  <a:lnTo>
                    <a:pt x="45" y="2"/>
                  </a:lnTo>
                  <a:lnTo>
                    <a:pt x="44" y="1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80"/>
            <p:cNvSpPr>
              <a:spLocks/>
            </p:cNvSpPr>
            <p:nvPr/>
          </p:nvSpPr>
          <p:spPr bwMode="auto">
            <a:xfrm>
              <a:off x="4283" y="2944"/>
              <a:ext cx="106" cy="50"/>
            </a:xfrm>
            <a:custGeom>
              <a:avLst/>
              <a:gdLst>
                <a:gd name="T0" fmla="*/ 0 w 106"/>
                <a:gd name="T1" fmla="*/ 5 h 50"/>
                <a:gd name="T2" fmla="*/ 0 w 106"/>
                <a:gd name="T3" fmla="*/ 7 h 50"/>
                <a:gd name="T4" fmla="*/ 0 w 106"/>
                <a:gd name="T5" fmla="*/ 8 h 50"/>
                <a:gd name="T6" fmla="*/ 1 w 106"/>
                <a:gd name="T7" fmla="*/ 9 h 50"/>
                <a:gd name="T8" fmla="*/ 2 w 106"/>
                <a:gd name="T9" fmla="*/ 10 h 50"/>
                <a:gd name="T10" fmla="*/ 3 w 106"/>
                <a:gd name="T11" fmla="*/ 10 h 50"/>
                <a:gd name="T12" fmla="*/ 4 w 106"/>
                <a:gd name="T13" fmla="*/ 10 h 50"/>
                <a:gd name="T14" fmla="*/ 5 w 106"/>
                <a:gd name="T15" fmla="*/ 11 h 50"/>
                <a:gd name="T16" fmla="*/ 5 w 106"/>
                <a:gd name="T17" fmla="*/ 11 h 50"/>
                <a:gd name="T18" fmla="*/ 6 w 106"/>
                <a:gd name="T19" fmla="*/ 11 h 50"/>
                <a:gd name="T20" fmla="*/ 8 w 106"/>
                <a:gd name="T21" fmla="*/ 11 h 50"/>
                <a:gd name="T22" fmla="*/ 11 w 106"/>
                <a:gd name="T23" fmla="*/ 11 h 50"/>
                <a:gd name="T24" fmla="*/ 14 w 106"/>
                <a:gd name="T25" fmla="*/ 11 h 50"/>
                <a:gd name="T26" fmla="*/ 17 w 106"/>
                <a:gd name="T27" fmla="*/ 12 h 50"/>
                <a:gd name="T28" fmla="*/ 20 w 106"/>
                <a:gd name="T29" fmla="*/ 12 h 50"/>
                <a:gd name="T30" fmla="*/ 23 w 106"/>
                <a:gd name="T31" fmla="*/ 12 h 50"/>
                <a:gd name="T32" fmla="*/ 25 w 106"/>
                <a:gd name="T33" fmla="*/ 12 h 50"/>
                <a:gd name="T34" fmla="*/ 26 w 106"/>
                <a:gd name="T35" fmla="*/ 13 h 50"/>
                <a:gd name="T36" fmla="*/ 28 w 106"/>
                <a:gd name="T37" fmla="*/ 14 h 50"/>
                <a:gd name="T38" fmla="*/ 32 w 106"/>
                <a:gd name="T39" fmla="*/ 16 h 50"/>
                <a:gd name="T40" fmla="*/ 37 w 106"/>
                <a:gd name="T41" fmla="*/ 19 h 50"/>
                <a:gd name="T42" fmla="*/ 42 w 106"/>
                <a:gd name="T43" fmla="*/ 21 h 50"/>
                <a:gd name="T44" fmla="*/ 48 w 106"/>
                <a:gd name="T45" fmla="*/ 25 h 50"/>
                <a:gd name="T46" fmla="*/ 55 w 106"/>
                <a:gd name="T47" fmla="*/ 28 h 50"/>
                <a:gd name="T48" fmla="*/ 61 w 106"/>
                <a:gd name="T49" fmla="*/ 31 h 50"/>
                <a:gd name="T50" fmla="*/ 68 w 106"/>
                <a:gd name="T51" fmla="*/ 34 h 50"/>
                <a:gd name="T52" fmla="*/ 74 w 106"/>
                <a:gd name="T53" fmla="*/ 38 h 50"/>
                <a:gd name="T54" fmla="*/ 80 w 106"/>
                <a:gd name="T55" fmla="*/ 41 h 50"/>
                <a:gd name="T56" fmla="*/ 85 w 106"/>
                <a:gd name="T57" fmla="*/ 44 h 50"/>
                <a:gd name="T58" fmla="*/ 90 w 106"/>
                <a:gd name="T59" fmla="*/ 46 h 50"/>
                <a:gd name="T60" fmla="*/ 93 w 106"/>
                <a:gd name="T61" fmla="*/ 48 h 50"/>
                <a:gd name="T62" fmla="*/ 95 w 106"/>
                <a:gd name="T63" fmla="*/ 49 h 50"/>
                <a:gd name="T64" fmla="*/ 96 w 106"/>
                <a:gd name="T65" fmla="*/ 49 h 50"/>
                <a:gd name="T66" fmla="*/ 99 w 106"/>
                <a:gd name="T67" fmla="*/ 50 h 50"/>
                <a:gd name="T68" fmla="*/ 101 w 106"/>
                <a:gd name="T69" fmla="*/ 50 h 50"/>
                <a:gd name="T70" fmla="*/ 103 w 106"/>
                <a:gd name="T71" fmla="*/ 49 h 50"/>
                <a:gd name="T72" fmla="*/ 105 w 106"/>
                <a:gd name="T73" fmla="*/ 48 h 50"/>
                <a:gd name="T74" fmla="*/ 106 w 106"/>
                <a:gd name="T75" fmla="*/ 46 h 50"/>
                <a:gd name="T76" fmla="*/ 106 w 106"/>
                <a:gd name="T77" fmla="*/ 44 h 50"/>
                <a:gd name="T78" fmla="*/ 105 w 106"/>
                <a:gd name="T79" fmla="*/ 42 h 50"/>
                <a:gd name="T80" fmla="*/ 103 w 106"/>
                <a:gd name="T81" fmla="*/ 40 h 50"/>
                <a:gd name="T82" fmla="*/ 30 w 106"/>
                <a:gd name="T83" fmla="*/ 3 h 50"/>
                <a:gd name="T84" fmla="*/ 29 w 106"/>
                <a:gd name="T85" fmla="*/ 3 h 50"/>
                <a:gd name="T86" fmla="*/ 29 w 106"/>
                <a:gd name="T87" fmla="*/ 3 h 50"/>
                <a:gd name="T88" fmla="*/ 28 w 106"/>
                <a:gd name="T89" fmla="*/ 2 h 50"/>
                <a:gd name="T90" fmla="*/ 27 w 106"/>
                <a:gd name="T91" fmla="*/ 2 h 50"/>
                <a:gd name="T92" fmla="*/ 7 w 106"/>
                <a:gd name="T93" fmla="*/ 0 h 50"/>
                <a:gd name="T94" fmla="*/ 4 w 106"/>
                <a:gd name="T95" fmla="*/ 1 h 50"/>
                <a:gd name="T96" fmla="*/ 2 w 106"/>
                <a:gd name="T97" fmla="*/ 2 h 50"/>
                <a:gd name="T98" fmla="*/ 1 w 106"/>
                <a:gd name="T99" fmla="*/ 3 h 50"/>
                <a:gd name="T100" fmla="*/ 0 w 106"/>
                <a:gd name="T101" fmla="*/ 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06" h="50">
                  <a:moveTo>
                    <a:pt x="0" y="5"/>
                  </a:moveTo>
                  <a:lnTo>
                    <a:pt x="0" y="7"/>
                  </a:lnTo>
                  <a:lnTo>
                    <a:pt x="0" y="8"/>
                  </a:lnTo>
                  <a:lnTo>
                    <a:pt x="1" y="9"/>
                  </a:lnTo>
                  <a:lnTo>
                    <a:pt x="2" y="10"/>
                  </a:lnTo>
                  <a:lnTo>
                    <a:pt x="3" y="10"/>
                  </a:lnTo>
                  <a:lnTo>
                    <a:pt x="4" y="10"/>
                  </a:lnTo>
                  <a:lnTo>
                    <a:pt x="5" y="11"/>
                  </a:lnTo>
                  <a:lnTo>
                    <a:pt x="5" y="11"/>
                  </a:lnTo>
                  <a:lnTo>
                    <a:pt x="6" y="11"/>
                  </a:lnTo>
                  <a:lnTo>
                    <a:pt x="8" y="11"/>
                  </a:lnTo>
                  <a:lnTo>
                    <a:pt x="11" y="11"/>
                  </a:lnTo>
                  <a:lnTo>
                    <a:pt x="14" y="11"/>
                  </a:lnTo>
                  <a:lnTo>
                    <a:pt x="17" y="12"/>
                  </a:lnTo>
                  <a:lnTo>
                    <a:pt x="20" y="12"/>
                  </a:lnTo>
                  <a:lnTo>
                    <a:pt x="23" y="12"/>
                  </a:lnTo>
                  <a:lnTo>
                    <a:pt x="25" y="12"/>
                  </a:lnTo>
                  <a:lnTo>
                    <a:pt x="26" y="13"/>
                  </a:lnTo>
                  <a:lnTo>
                    <a:pt x="28" y="14"/>
                  </a:lnTo>
                  <a:lnTo>
                    <a:pt x="32" y="16"/>
                  </a:lnTo>
                  <a:lnTo>
                    <a:pt x="37" y="19"/>
                  </a:lnTo>
                  <a:lnTo>
                    <a:pt x="42" y="21"/>
                  </a:lnTo>
                  <a:lnTo>
                    <a:pt x="48" y="25"/>
                  </a:lnTo>
                  <a:lnTo>
                    <a:pt x="55" y="28"/>
                  </a:lnTo>
                  <a:lnTo>
                    <a:pt x="61" y="31"/>
                  </a:lnTo>
                  <a:lnTo>
                    <a:pt x="68" y="34"/>
                  </a:lnTo>
                  <a:lnTo>
                    <a:pt x="74" y="38"/>
                  </a:lnTo>
                  <a:lnTo>
                    <a:pt x="80" y="41"/>
                  </a:lnTo>
                  <a:lnTo>
                    <a:pt x="85" y="44"/>
                  </a:lnTo>
                  <a:lnTo>
                    <a:pt x="90" y="46"/>
                  </a:lnTo>
                  <a:lnTo>
                    <a:pt x="93" y="48"/>
                  </a:lnTo>
                  <a:lnTo>
                    <a:pt x="95" y="49"/>
                  </a:lnTo>
                  <a:lnTo>
                    <a:pt x="96" y="49"/>
                  </a:lnTo>
                  <a:lnTo>
                    <a:pt x="99" y="50"/>
                  </a:lnTo>
                  <a:lnTo>
                    <a:pt x="101" y="50"/>
                  </a:lnTo>
                  <a:lnTo>
                    <a:pt x="103" y="49"/>
                  </a:lnTo>
                  <a:lnTo>
                    <a:pt x="105" y="48"/>
                  </a:lnTo>
                  <a:lnTo>
                    <a:pt x="106" y="46"/>
                  </a:lnTo>
                  <a:lnTo>
                    <a:pt x="106" y="44"/>
                  </a:lnTo>
                  <a:lnTo>
                    <a:pt x="105" y="42"/>
                  </a:lnTo>
                  <a:lnTo>
                    <a:pt x="103" y="40"/>
                  </a:lnTo>
                  <a:lnTo>
                    <a:pt x="30" y="3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8" y="2"/>
                  </a:lnTo>
                  <a:lnTo>
                    <a:pt x="27" y="2"/>
                  </a:lnTo>
                  <a:lnTo>
                    <a:pt x="7" y="0"/>
                  </a:lnTo>
                  <a:lnTo>
                    <a:pt x="4" y="1"/>
                  </a:lnTo>
                  <a:lnTo>
                    <a:pt x="2" y="2"/>
                  </a:lnTo>
                  <a:lnTo>
                    <a:pt x="1" y="3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81"/>
            <p:cNvSpPr>
              <a:spLocks/>
            </p:cNvSpPr>
            <p:nvPr/>
          </p:nvSpPr>
          <p:spPr bwMode="auto">
            <a:xfrm>
              <a:off x="3897" y="2860"/>
              <a:ext cx="239" cy="86"/>
            </a:xfrm>
            <a:custGeom>
              <a:avLst/>
              <a:gdLst>
                <a:gd name="T0" fmla="*/ 29 w 239"/>
                <a:gd name="T1" fmla="*/ 33 h 86"/>
                <a:gd name="T2" fmla="*/ 22 w 239"/>
                <a:gd name="T3" fmla="*/ 41 h 86"/>
                <a:gd name="T4" fmla="*/ 13 w 239"/>
                <a:gd name="T5" fmla="*/ 53 h 86"/>
                <a:gd name="T6" fmla="*/ 5 w 239"/>
                <a:gd name="T7" fmla="*/ 69 h 86"/>
                <a:gd name="T8" fmla="*/ 0 w 239"/>
                <a:gd name="T9" fmla="*/ 86 h 86"/>
                <a:gd name="T10" fmla="*/ 11 w 239"/>
                <a:gd name="T11" fmla="*/ 80 h 86"/>
                <a:gd name="T12" fmla="*/ 17 w 239"/>
                <a:gd name="T13" fmla="*/ 76 h 86"/>
                <a:gd name="T14" fmla="*/ 28 w 239"/>
                <a:gd name="T15" fmla="*/ 71 h 86"/>
                <a:gd name="T16" fmla="*/ 43 w 239"/>
                <a:gd name="T17" fmla="*/ 65 h 86"/>
                <a:gd name="T18" fmla="*/ 62 w 239"/>
                <a:gd name="T19" fmla="*/ 59 h 86"/>
                <a:gd name="T20" fmla="*/ 83 w 239"/>
                <a:gd name="T21" fmla="*/ 54 h 86"/>
                <a:gd name="T22" fmla="*/ 106 w 239"/>
                <a:gd name="T23" fmla="*/ 52 h 86"/>
                <a:gd name="T24" fmla="*/ 129 w 239"/>
                <a:gd name="T25" fmla="*/ 54 h 86"/>
                <a:gd name="T26" fmla="*/ 152 w 239"/>
                <a:gd name="T27" fmla="*/ 60 h 86"/>
                <a:gd name="T28" fmla="*/ 172 w 239"/>
                <a:gd name="T29" fmla="*/ 62 h 86"/>
                <a:gd name="T30" fmla="*/ 189 w 239"/>
                <a:gd name="T31" fmla="*/ 59 h 86"/>
                <a:gd name="T32" fmla="*/ 203 w 239"/>
                <a:gd name="T33" fmla="*/ 53 h 86"/>
                <a:gd name="T34" fmla="*/ 215 w 239"/>
                <a:gd name="T35" fmla="*/ 46 h 86"/>
                <a:gd name="T36" fmla="*/ 225 w 239"/>
                <a:gd name="T37" fmla="*/ 39 h 86"/>
                <a:gd name="T38" fmla="*/ 231 w 239"/>
                <a:gd name="T39" fmla="*/ 32 h 86"/>
                <a:gd name="T40" fmla="*/ 234 w 239"/>
                <a:gd name="T41" fmla="*/ 28 h 86"/>
                <a:gd name="T42" fmla="*/ 239 w 239"/>
                <a:gd name="T43" fmla="*/ 21 h 86"/>
                <a:gd name="T44" fmla="*/ 224 w 239"/>
                <a:gd name="T45" fmla="*/ 23 h 86"/>
                <a:gd name="T46" fmla="*/ 210 w 239"/>
                <a:gd name="T47" fmla="*/ 25 h 86"/>
                <a:gd name="T48" fmla="*/ 194 w 239"/>
                <a:gd name="T49" fmla="*/ 26 h 86"/>
                <a:gd name="T50" fmla="*/ 179 w 239"/>
                <a:gd name="T51" fmla="*/ 26 h 86"/>
                <a:gd name="T52" fmla="*/ 172 w 239"/>
                <a:gd name="T53" fmla="*/ 24 h 86"/>
                <a:gd name="T54" fmla="*/ 167 w 239"/>
                <a:gd name="T55" fmla="*/ 22 h 86"/>
                <a:gd name="T56" fmla="*/ 161 w 239"/>
                <a:gd name="T57" fmla="*/ 19 h 86"/>
                <a:gd name="T58" fmla="*/ 156 w 239"/>
                <a:gd name="T59" fmla="*/ 17 h 86"/>
                <a:gd name="T60" fmla="*/ 147 w 239"/>
                <a:gd name="T61" fmla="*/ 13 h 86"/>
                <a:gd name="T62" fmla="*/ 134 w 239"/>
                <a:gd name="T63" fmla="*/ 8 h 86"/>
                <a:gd name="T64" fmla="*/ 122 w 239"/>
                <a:gd name="T65" fmla="*/ 4 h 86"/>
                <a:gd name="T66" fmla="*/ 108 w 239"/>
                <a:gd name="T67" fmla="*/ 1 h 86"/>
                <a:gd name="T68" fmla="*/ 93 w 239"/>
                <a:gd name="T69" fmla="*/ 1 h 86"/>
                <a:gd name="T70" fmla="*/ 76 w 239"/>
                <a:gd name="T71" fmla="*/ 4 h 86"/>
                <a:gd name="T72" fmla="*/ 59 w 239"/>
                <a:gd name="T73" fmla="*/ 11 h 86"/>
                <a:gd name="T74" fmla="*/ 40 w 239"/>
                <a:gd name="T75" fmla="*/ 2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39" h="86">
                  <a:moveTo>
                    <a:pt x="30" y="32"/>
                  </a:moveTo>
                  <a:lnTo>
                    <a:pt x="29" y="33"/>
                  </a:lnTo>
                  <a:lnTo>
                    <a:pt x="26" y="36"/>
                  </a:lnTo>
                  <a:lnTo>
                    <a:pt x="22" y="41"/>
                  </a:lnTo>
                  <a:lnTo>
                    <a:pt x="18" y="47"/>
                  </a:lnTo>
                  <a:lnTo>
                    <a:pt x="13" y="53"/>
                  </a:lnTo>
                  <a:lnTo>
                    <a:pt x="9" y="61"/>
                  </a:lnTo>
                  <a:lnTo>
                    <a:pt x="5" y="69"/>
                  </a:lnTo>
                  <a:lnTo>
                    <a:pt x="3" y="77"/>
                  </a:lnTo>
                  <a:lnTo>
                    <a:pt x="0" y="86"/>
                  </a:lnTo>
                  <a:lnTo>
                    <a:pt x="10" y="80"/>
                  </a:lnTo>
                  <a:lnTo>
                    <a:pt x="11" y="80"/>
                  </a:lnTo>
                  <a:lnTo>
                    <a:pt x="13" y="78"/>
                  </a:lnTo>
                  <a:lnTo>
                    <a:pt x="17" y="76"/>
                  </a:lnTo>
                  <a:lnTo>
                    <a:pt x="22" y="74"/>
                  </a:lnTo>
                  <a:lnTo>
                    <a:pt x="28" y="71"/>
                  </a:lnTo>
                  <a:lnTo>
                    <a:pt x="35" y="68"/>
                  </a:lnTo>
                  <a:lnTo>
                    <a:pt x="43" y="65"/>
                  </a:lnTo>
                  <a:lnTo>
                    <a:pt x="52" y="61"/>
                  </a:lnTo>
                  <a:lnTo>
                    <a:pt x="62" y="59"/>
                  </a:lnTo>
                  <a:lnTo>
                    <a:pt x="72" y="56"/>
                  </a:lnTo>
                  <a:lnTo>
                    <a:pt x="83" y="54"/>
                  </a:lnTo>
                  <a:lnTo>
                    <a:pt x="94" y="53"/>
                  </a:lnTo>
                  <a:lnTo>
                    <a:pt x="106" y="52"/>
                  </a:lnTo>
                  <a:lnTo>
                    <a:pt x="117" y="53"/>
                  </a:lnTo>
                  <a:lnTo>
                    <a:pt x="129" y="54"/>
                  </a:lnTo>
                  <a:lnTo>
                    <a:pt x="141" y="58"/>
                  </a:lnTo>
                  <a:lnTo>
                    <a:pt x="152" y="60"/>
                  </a:lnTo>
                  <a:lnTo>
                    <a:pt x="162" y="62"/>
                  </a:lnTo>
                  <a:lnTo>
                    <a:pt x="172" y="62"/>
                  </a:lnTo>
                  <a:lnTo>
                    <a:pt x="181" y="61"/>
                  </a:lnTo>
                  <a:lnTo>
                    <a:pt x="189" y="59"/>
                  </a:lnTo>
                  <a:lnTo>
                    <a:pt x="197" y="57"/>
                  </a:lnTo>
                  <a:lnTo>
                    <a:pt x="203" y="53"/>
                  </a:lnTo>
                  <a:lnTo>
                    <a:pt x="210" y="50"/>
                  </a:lnTo>
                  <a:lnTo>
                    <a:pt x="215" y="46"/>
                  </a:lnTo>
                  <a:lnTo>
                    <a:pt x="221" y="42"/>
                  </a:lnTo>
                  <a:lnTo>
                    <a:pt x="225" y="39"/>
                  </a:lnTo>
                  <a:lnTo>
                    <a:pt x="228" y="35"/>
                  </a:lnTo>
                  <a:lnTo>
                    <a:pt x="231" y="32"/>
                  </a:lnTo>
                  <a:lnTo>
                    <a:pt x="233" y="30"/>
                  </a:lnTo>
                  <a:lnTo>
                    <a:pt x="234" y="28"/>
                  </a:lnTo>
                  <a:lnTo>
                    <a:pt x="235" y="28"/>
                  </a:lnTo>
                  <a:lnTo>
                    <a:pt x="239" y="21"/>
                  </a:lnTo>
                  <a:lnTo>
                    <a:pt x="230" y="22"/>
                  </a:lnTo>
                  <a:lnTo>
                    <a:pt x="224" y="23"/>
                  </a:lnTo>
                  <a:lnTo>
                    <a:pt x="218" y="24"/>
                  </a:lnTo>
                  <a:lnTo>
                    <a:pt x="210" y="25"/>
                  </a:lnTo>
                  <a:lnTo>
                    <a:pt x="202" y="25"/>
                  </a:lnTo>
                  <a:lnTo>
                    <a:pt x="194" y="26"/>
                  </a:lnTo>
                  <a:lnTo>
                    <a:pt x="186" y="26"/>
                  </a:lnTo>
                  <a:lnTo>
                    <a:pt x="179" y="26"/>
                  </a:lnTo>
                  <a:lnTo>
                    <a:pt x="175" y="25"/>
                  </a:lnTo>
                  <a:lnTo>
                    <a:pt x="172" y="24"/>
                  </a:lnTo>
                  <a:lnTo>
                    <a:pt x="169" y="23"/>
                  </a:lnTo>
                  <a:lnTo>
                    <a:pt x="167" y="22"/>
                  </a:lnTo>
                  <a:lnTo>
                    <a:pt x="164" y="21"/>
                  </a:lnTo>
                  <a:lnTo>
                    <a:pt x="161" y="19"/>
                  </a:lnTo>
                  <a:lnTo>
                    <a:pt x="159" y="18"/>
                  </a:lnTo>
                  <a:lnTo>
                    <a:pt x="156" y="17"/>
                  </a:lnTo>
                  <a:lnTo>
                    <a:pt x="153" y="16"/>
                  </a:lnTo>
                  <a:lnTo>
                    <a:pt x="147" y="13"/>
                  </a:lnTo>
                  <a:lnTo>
                    <a:pt x="141" y="10"/>
                  </a:lnTo>
                  <a:lnTo>
                    <a:pt x="134" y="8"/>
                  </a:lnTo>
                  <a:lnTo>
                    <a:pt x="128" y="6"/>
                  </a:lnTo>
                  <a:lnTo>
                    <a:pt x="122" y="4"/>
                  </a:lnTo>
                  <a:lnTo>
                    <a:pt x="114" y="2"/>
                  </a:lnTo>
                  <a:lnTo>
                    <a:pt x="108" y="1"/>
                  </a:lnTo>
                  <a:lnTo>
                    <a:pt x="100" y="0"/>
                  </a:lnTo>
                  <a:lnTo>
                    <a:pt x="93" y="1"/>
                  </a:lnTo>
                  <a:lnTo>
                    <a:pt x="84" y="2"/>
                  </a:lnTo>
                  <a:lnTo>
                    <a:pt x="76" y="4"/>
                  </a:lnTo>
                  <a:lnTo>
                    <a:pt x="68" y="7"/>
                  </a:lnTo>
                  <a:lnTo>
                    <a:pt x="59" y="11"/>
                  </a:lnTo>
                  <a:lnTo>
                    <a:pt x="50" y="17"/>
                  </a:lnTo>
                  <a:lnTo>
                    <a:pt x="40" y="24"/>
                  </a:lnTo>
                  <a:lnTo>
                    <a:pt x="30" y="3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82"/>
            <p:cNvSpPr>
              <a:spLocks/>
            </p:cNvSpPr>
            <p:nvPr/>
          </p:nvSpPr>
          <p:spPr bwMode="auto">
            <a:xfrm>
              <a:off x="3912" y="2868"/>
              <a:ext cx="206" cy="60"/>
            </a:xfrm>
            <a:custGeom>
              <a:avLst/>
              <a:gdLst>
                <a:gd name="T0" fmla="*/ 31 w 206"/>
                <a:gd name="T1" fmla="*/ 21 h 60"/>
                <a:gd name="T2" fmla="*/ 48 w 206"/>
                <a:gd name="T3" fmla="*/ 10 h 60"/>
                <a:gd name="T4" fmla="*/ 64 w 206"/>
                <a:gd name="T5" fmla="*/ 4 h 60"/>
                <a:gd name="T6" fmla="*/ 78 w 206"/>
                <a:gd name="T7" fmla="*/ 1 h 60"/>
                <a:gd name="T8" fmla="*/ 92 w 206"/>
                <a:gd name="T9" fmla="*/ 1 h 60"/>
                <a:gd name="T10" fmla="*/ 105 w 206"/>
                <a:gd name="T11" fmla="*/ 3 h 60"/>
                <a:gd name="T12" fmla="*/ 117 w 206"/>
                <a:gd name="T13" fmla="*/ 7 h 60"/>
                <a:gd name="T14" fmla="*/ 128 w 206"/>
                <a:gd name="T15" fmla="*/ 11 h 60"/>
                <a:gd name="T16" fmla="*/ 137 w 206"/>
                <a:gd name="T17" fmla="*/ 16 h 60"/>
                <a:gd name="T18" fmla="*/ 142 w 206"/>
                <a:gd name="T19" fmla="*/ 18 h 60"/>
                <a:gd name="T20" fmla="*/ 148 w 206"/>
                <a:gd name="T21" fmla="*/ 20 h 60"/>
                <a:gd name="T22" fmla="*/ 153 w 206"/>
                <a:gd name="T23" fmla="*/ 22 h 60"/>
                <a:gd name="T24" fmla="*/ 161 w 206"/>
                <a:gd name="T25" fmla="*/ 24 h 60"/>
                <a:gd name="T26" fmla="*/ 173 w 206"/>
                <a:gd name="T27" fmla="*/ 25 h 60"/>
                <a:gd name="T28" fmla="*/ 186 w 206"/>
                <a:gd name="T29" fmla="*/ 25 h 60"/>
                <a:gd name="T30" fmla="*/ 200 w 206"/>
                <a:gd name="T31" fmla="*/ 24 h 60"/>
                <a:gd name="T32" fmla="*/ 203 w 206"/>
                <a:gd name="T33" fmla="*/ 25 h 60"/>
                <a:gd name="T34" fmla="*/ 198 w 206"/>
                <a:gd name="T35" fmla="*/ 30 h 60"/>
                <a:gd name="T36" fmla="*/ 191 w 206"/>
                <a:gd name="T37" fmla="*/ 35 h 60"/>
                <a:gd name="T38" fmla="*/ 183 w 206"/>
                <a:gd name="T39" fmla="*/ 40 h 60"/>
                <a:gd name="T40" fmla="*/ 173 w 206"/>
                <a:gd name="T41" fmla="*/ 43 h 60"/>
                <a:gd name="T42" fmla="*/ 162 w 206"/>
                <a:gd name="T43" fmla="*/ 46 h 60"/>
                <a:gd name="T44" fmla="*/ 150 w 206"/>
                <a:gd name="T45" fmla="*/ 46 h 60"/>
                <a:gd name="T46" fmla="*/ 137 w 206"/>
                <a:gd name="T47" fmla="*/ 45 h 60"/>
                <a:gd name="T48" fmla="*/ 119 w 206"/>
                <a:gd name="T49" fmla="*/ 40 h 60"/>
                <a:gd name="T50" fmla="*/ 100 w 206"/>
                <a:gd name="T51" fmla="*/ 37 h 60"/>
                <a:gd name="T52" fmla="*/ 81 w 206"/>
                <a:gd name="T53" fmla="*/ 37 h 60"/>
                <a:gd name="T54" fmla="*/ 63 w 206"/>
                <a:gd name="T55" fmla="*/ 39 h 60"/>
                <a:gd name="T56" fmla="*/ 45 w 206"/>
                <a:gd name="T57" fmla="*/ 43 h 60"/>
                <a:gd name="T58" fmla="*/ 30 w 206"/>
                <a:gd name="T59" fmla="*/ 48 h 60"/>
                <a:gd name="T60" fmla="*/ 16 w 206"/>
                <a:gd name="T61" fmla="*/ 53 h 60"/>
                <a:gd name="T62" fmla="*/ 5 w 206"/>
                <a:gd name="T63" fmla="*/ 58 h 60"/>
                <a:gd name="T64" fmla="*/ 3 w 206"/>
                <a:gd name="T65" fmla="*/ 54 h 60"/>
                <a:gd name="T66" fmla="*/ 11 w 206"/>
                <a:gd name="T67" fmla="*/ 43 h 60"/>
                <a:gd name="T68" fmla="*/ 18 w 206"/>
                <a:gd name="T69" fmla="*/ 34 h 60"/>
                <a:gd name="T70" fmla="*/ 22 w 206"/>
                <a:gd name="T71" fmla="*/ 29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6" h="60">
                  <a:moveTo>
                    <a:pt x="22" y="28"/>
                  </a:moveTo>
                  <a:lnTo>
                    <a:pt x="31" y="21"/>
                  </a:lnTo>
                  <a:lnTo>
                    <a:pt x="40" y="15"/>
                  </a:lnTo>
                  <a:lnTo>
                    <a:pt x="48" y="10"/>
                  </a:lnTo>
                  <a:lnTo>
                    <a:pt x="56" y="6"/>
                  </a:lnTo>
                  <a:lnTo>
                    <a:pt x="64" y="4"/>
                  </a:lnTo>
                  <a:lnTo>
                    <a:pt x="71" y="2"/>
                  </a:lnTo>
                  <a:lnTo>
                    <a:pt x="78" y="1"/>
                  </a:lnTo>
                  <a:lnTo>
                    <a:pt x="85" y="0"/>
                  </a:lnTo>
                  <a:lnTo>
                    <a:pt x="92" y="1"/>
                  </a:lnTo>
                  <a:lnTo>
                    <a:pt x="98" y="1"/>
                  </a:lnTo>
                  <a:lnTo>
                    <a:pt x="105" y="3"/>
                  </a:lnTo>
                  <a:lnTo>
                    <a:pt x="111" y="5"/>
                  </a:lnTo>
                  <a:lnTo>
                    <a:pt x="117" y="7"/>
                  </a:lnTo>
                  <a:lnTo>
                    <a:pt x="122" y="9"/>
                  </a:lnTo>
                  <a:lnTo>
                    <a:pt x="128" y="11"/>
                  </a:lnTo>
                  <a:lnTo>
                    <a:pt x="134" y="14"/>
                  </a:lnTo>
                  <a:lnTo>
                    <a:pt x="137" y="16"/>
                  </a:lnTo>
                  <a:lnTo>
                    <a:pt x="139" y="17"/>
                  </a:lnTo>
                  <a:lnTo>
                    <a:pt x="142" y="18"/>
                  </a:lnTo>
                  <a:lnTo>
                    <a:pt x="145" y="19"/>
                  </a:lnTo>
                  <a:lnTo>
                    <a:pt x="148" y="20"/>
                  </a:lnTo>
                  <a:lnTo>
                    <a:pt x="150" y="21"/>
                  </a:lnTo>
                  <a:lnTo>
                    <a:pt x="153" y="22"/>
                  </a:lnTo>
                  <a:lnTo>
                    <a:pt x="156" y="23"/>
                  </a:lnTo>
                  <a:lnTo>
                    <a:pt x="161" y="24"/>
                  </a:lnTo>
                  <a:lnTo>
                    <a:pt x="166" y="25"/>
                  </a:lnTo>
                  <a:lnTo>
                    <a:pt x="173" y="25"/>
                  </a:lnTo>
                  <a:lnTo>
                    <a:pt x="179" y="25"/>
                  </a:lnTo>
                  <a:lnTo>
                    <a:pt x="186" y="25"/>
                  </a:lnTo>
                  <a:lnTo>
                    <a:pt x="193" y="24"/>
                  </a:lnTo>
                  <a:lnTo>
                    <a:pt x="200" y="24"/>
                  </a:lnTo>
                  <a:lnTo>
                    <a:pt x="206" y="23"/>
                  </a:lnTo>
                  <a:lnTo>
                    <a:pt x="203" y="25"/>
                  </a:lnTo>
                  <a:lnTo>
                    <a:pt x="201" y="28"/>
                  </a:lnTo>
                  <a:lnTo>
                    <a:pt x="198" y="30"/>
                  </a:lnTo>
                  <a:lnTo>
                    <a:pt x="195" y="33"/>
                  </a:lnTo>
                  <a:lnTo>
                    <a:pt x="191" y="35"/>
                  </a:lnTo>
                  <a:lnTo>
                    <a:pt x="187" y="38"/>
                  </a:lnTo>
                  <a:lnTo>
                    <a:pt x="183" y="40"/>
                  </a:lnTo>
                  <a:lnTo>
                    <a:pt x="178" y="42"/>
                  </a:lnTo>
                  <a:lnTo>
                    <a:pt x="173" y="43"/>
                  </a:lnTo>
                  <a:lnTo>
                    <a:pt x="168" y="45"/>
                  </a:lnTo>
                  <a:lnTo>
                    <a:pt x="162" y="46"/>
                  </a:lnTo>
                  <a:lnTo>
                    <a:pt x="156" y="46"/>
                  </a:lnTo>
                  <a:lnTo>
                    <a:pt x="150" y="46"/>
                  </a:lnTo>
                  <a:lnTo>
                    <a:pt x="143" y="46"/>
                  </a:lnTo>
                  <a:lnTo>
                    <a:pt x="137" y="45"/>
                  </a:lnTo>
                  <a:lnTo>
                    <a:pt x="129" y="43"/>
                  </a:lnTo>
                  <a:lnTo>
                    <a:pt x="119" y="40"/>
                  </a:lnTo>
                  <a:lnTo>
                    <a:pt x="110" y="38"/>
                  </a:lnTo>
                  <a:lnTo>
                    <a:pt x="100" y="37"/>
                  </a:lnTo>
                  <a:lnTo>
                    <a:pt x="90" y="37"/>
                  </a:lnTo>
                  <a:lnTo>
                    <a:pt x="81" y="37"/>
                  </a:lnTo>
                  <a:lnTo>
                    <a:pt x="72" y="38"/>
                  </a:lnTo>
                  <a:lnTo>
                    <a:pt x="63" y="39"/>
                  </a:lnTo>
                  <a:lnTo>
                    <a:pt x="54" y="41"/>
                  </a:lnTo>
                  <a:lnTo>
                    <a:pt x="45" y="43"/>
                  </a:lnTo>
                  <a:lnTo>
                    <a:pt x="37" y="45"/>
                  </a:lnTo>
                  <a:lnTo>
                    <a:pt x="30" y="48"/>
                  </a:lnTo>
                  <a:lnTo>
                    <a:pt x="23" y="50"/>
                  </a:lnTo>
                  <a:lnTo>
                    <a:pt x="16" y="53"/>
                  </a:lnTo>
                  <a:lnTo>
                    <a:pt x="10" y="55"/>
                  </a:lnTo>
                  <a:lnTo>
                    <a:pt x="5" y="58"/>
                  </a:lnTo>
                  <a:lnTo>
                    <a:pt x="0" y="60"/>
                  </a:lnTo>
                  <a:lnTo>
                    <a:pt x="3" y="54"/>
                  </a:lnTo>
                  <a:lnTo>
                    <a:pt x="7" y="48"/>
                  </a:lnTo>
                  <a:lnTo>
                    <a:pt x="11" y="43"/>
                  </a:lnTo>
                  <a:lnTo>
                    <a:pt x="14" y="38"/>
                  </a:lnTo>
                  <a:lnTo>
                    <a:pt x="18" y="34"/>
                  </a:lnTo>
                  <a:lnTo>
                    <a:pt x="20" y="31"/>
                  </a:lnTo>
                  <a:lnTo>
                    <a:pt x="22" y="29"/>
                  </a:lnTo>
                  <a:lnTo>
                    <a:pt x="22" y="28"/>
                  </a:lnTo>
                  <a:close/>
                </a:path>
              </a:pathLst>
            </a:custGeom>
            <a:solidFill>
              <a:srgbClr val="F2BF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83"/>
            <p:cNvSpPr>
              <a:spLocks/>
            </p:cNvSpPr>
            <p:nvPr/>
          </p:nvSpPr>
          <p:spPr bwMode="auto">
            <a:xfrm>
              <a:off x="4116" y="2835"/>
              <a:ext cx="166" cy="89"/>
            </a:xfrm>
            <a:custGeom>
              <a:avLst/>
              <a:gdLst>
                <a:gd name="T0" fmla="*/ 69 w 166"/>
                <a:gd name="T1" fmla="*/ 2 h 89"/>
                <a:gd name="T2" fmla="*/ 56 w 166"/>
                <a:gd name="T3" fmla="*/ 6 h 89"/>
                <a:gd name="T4" fmla="*/ 36 w 166"/>
                <a:gd name="T5" fmla="*/ 13 h 89"/>
                <a:gd name="T6" fmla="*/ 16 w 166"/>
                <a:gd name="T7" fmla="*/ 24 h 89"/>
                <a:gd name="T8" fmla="*/ 3 w 166"/>
                <a:gd name="T9" fmla="*/ 39 h 89"/>
                <a:gd name="T10" fmla="*/ 0 w 166"/>
                <a:gd name="T11" fmla="*/ 56 h 89"/>
                <a:gd name="T12" fmla="*/ 2 w 166"/>
                <a:gd name="T13" fmla="*/ 65 h 89"/>
                <a:gd name="T14" fmla="*/ 2 w 166"/>
                <a:gd name="T15" fmla="*/ 66 h 89"/>
                <a:gd name="T16" fmla="*/ 4 w 166"/>
                <a:gd name="T17" fmla="*/ 68 h 89"/>
                <a:gd name="T18" fmla="*/ 11 w 166"/>
                <a:gd name="T19" fmla="*/ 76 h 89"/>
                <a:gd name="T20" fmla="*/ 23 w 166"/>
                <a:gd name="T21" fmla="*/ 84 h 89"/>
                <a:gd name="T22" fmla="*/ 36 w 166"/>
                <a:gd name="T23" fmla="*/ 89 h 89"/>
                <a:gd name="T24" fmla="*/ 48 w 166"/>
                <a:gd name="T25" fmla="*/ 87 h 89"/>
                <a:gd name="T26" fmla="*/ 62 w 166"/>
                <a:gd name="T27" fmla="*/ 83 h 89"/>
                <a:gd name="T28" fmla="*/ 80 w 166"/>
                <a:gd name="T29" fmla="*/ 78 h 89"/>
                <a:gd name="T30" fmla="*/ 99 w 166"/>
                <a:gd name="T31" fmla="*/ 74 h 89"/>
                <a:gd name="T32" fmla="*/ 118 w 166"/>
                <a:gd name="T33" fmla="*/ 69 h 89"/>
                <a:gd name="T34" fmla="*/ 134 w 166"/>
                <a:gd name="T35" fmla="*/ 65 h 89"/>
                <a:gd name="T36" fmla="*/ 147 w 166"/>
                <a:gd name="T37" fmla="*/ 61 h 89"/>
                <a:gd name="T38" fmla="*/ 154 w 166"/>
                <a:gd name="T39" fmla="*/ 59 h 89"/>
                <a:gd name="T40" fmla="*/ 156 w 166"/>
                <a:gd name="T41" fmla="*/ 59 h 89"/>
                <a:gd name="T42" fmla="*/ 157 w 166"/>
                <a:gd name="T43" fmla="*/ 58 h 89"/>
                <a:gd name="T44" fmla="*/ 160 w 166"/>
                <a:gd name="T45" fmla="*/ 56 h 89"/>
                <a:gd name="T46" fmla="*/ 166 w 166"/>
                <a:gd name="T47" fmla="*/ 42 h 89"/>
                <a:gd name="T48" fmla="*/ 166 w 166"/>
                <a:gd name="T49" fmla="*/ 29 h 89"/>
                <a:gd name="T50" fmla="*/ 163 w 166"/>
                <a:gd name="T51" fmla="*/ 24 h 89"/>
                <a:gd name="T52" fmla="*/ 159 w 166"/>
                <a:gd name="T53" fmla="*/ 18 h 89"/>
                <a:gd name="T54" fmla="*/ 153 w 166"/>
                <a:gd name="T55" fmla="*/ 13 h 89"/>
                <a:gd name="T56" fmla="*/ 146 w 166"/>
                <a:gd name="T57" fmla="*/ 9 h 89"/>
                <a:gd name="T58" fmla="*/ 141 w 166"/>
                <a:gd name="T59" fmla="*/ 6 h 89"/>
                <a:gd name="T60" fmla="*/ 134 w 166"/>
                <a:gd name="T61" fmla="*/ 4 h 89"/>
                <a:gd name="T62" fmla="*/ 126 w 166"/>
                <a:gd name="T63" fmla="*/ 2 h 89"/>
                <a:gd name="T64" fmla="*/ 116 w 166"/>
                <a:gd name="T65" fmla="*/ 0 h 89"/>
                <a:gd name="T66" fmla="*/ 105 w 166"/>
                <a:gd name="T67" fmla="*/ 0 h 89"/>
                <a:gd name="T68" fmla="*/ 93 w 166"/>
                <a:gd name="T69" fmla="*/ 0 h 89"/>
                <a:gd name="T70" fmla="*/ 79 w 166"/>
                <a:gd name="T71" fmla="*/ 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6" h="89">
                  <a:moveTo>
                    <a:pt x="71" y="2"/>
                  </a:moveTo>
                  <a:lnTo>
                    <a:pt x="69" y="2"/>
                  </a:lnTo>
                  <a:lnTo>
                    <a:pt x="63" y="4"/>
                  </a:lnTo>
                  <a:lnTo>
                    <a:pt x="56" y="6"/>
                  </a:lnTo>
                  <a:lnTo>
                    <a:pt x="46" y="8"/>
                  </a:lnTo>
                  <a:lnTo>
                    <a:pt x="36" y="13"/>
                  </a:lnTo>
                  <a:lnTo>
                    <a:pt x="26" y="18"/>
                  </a:lnTo>
                  <a:lnTo>
                    <a:pt x="16" y="24"/>
                  </a:lnTo>
                  <a:lnTo>
                    <a:pt x="8" y="32"/>
                  </a:lnTo>
                  <a:lnTo>
                    <a:pt x="3" y="39"/>
                  </a:lnTo>
                  <a:lnTo>
                    <a:pt x="0" y="47"/>
                  </a:lnTo>
                  <a:lnTo>
                    <a:pt x="0" y="56"/>
                  </a:lnTo>
                  <a:lnTo>
                    <a:pt x="2" y="65"/>
                  </a:lnTo>
                  <a:lnTo>
                    <a:pt x="2" y="65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4" y="68"/>
                  </a:lnTo>
                  <a:lnTo>
                    <a:pt x="7" y="71"/>
                  </a:lnTo>
                  <a:lnTo>
                    <a:pt x="11" y="76"/>
                  </a:lnTo>
                  <a:lnTo>
                    <a:pt x="17" y="80"/>
                  </a:lnTo>
                  <a:lnTo>
                    <a:pt x="23" y="84"/>
                  </a:lnTo>
                  <a:lnTo>
                    <a:pt x="29" y="87"/>
                  </a:lnTo>
                  <a:lnTo>
                    <a:pt x="36" y="89"/>
                  </a:lnTo>
                  <a:lnTo>
                    <a:pt x="43" y="88"/>
                  </a:lnTo>
                  <a:lnTo>
                    <a:pt x="48" y="87"/>
                  </a:lnTo>
                  <a:lnTo>
                    <a:pt x="55" y="85"/>
                  </a:lnTo>
                  <a:lnTo>
                    <a:pt x="62" y="83"/>
                  </a:lnTo>
                  <a:lnTo>
                    <a:pt x="71" y="81"/>
                  </a:lnTo>
                  <a:lnTo>
                    <a:pt x="80" y="78"/>
                  </a:lnTo>
                  <a:lnTo>
                    <a:pt x="89" y="76"/>
                  </a:lnTo>
                  <a:lnTo>
                    <a:pt x="99" y="74"/>
                  </a:lnTo>
                  <a:lnTo>
                    <a:pt x="108" y="71"/>
                  </a:lnTo>
                  <a:lnTo>
                    <a:pt x="118" y="69"/>
                  </a:lnTo>
                  <a:lnTo>
                    <a:pt x="126" y="67"/>
                  </a:lnTo>
                  <a:lnTo>
                    <a:pt x="134" y="65"/>
                  </a:lnTo>
                  <a:lnTo>
                    <a:pt x="141" y="63"/>
                  </a:lnTo>
                  <a:lnTo>
                    <a:pt x="147" y="61"/>
                  </a:lnTo>
                  <a:lnTo>
                    <a:pt x="151" y="60"/>
                  </a:lnTo>
                  <a:lnTo>
                    <a:pt x="154" y="59"/>
                  </a:lnTo>
                  <a:lnTo>
                    <a:pt x="155" y="59"/>
                  </a:lnTo>
                  <a:lnTo>
                    <a:pt x="156" y="59"/>
                  </a:lnTo>
                  <a:lnTo>
                    <a:pt x="157" y="59"/>
                  </a:lnTo>
                  <a:lnTo>
                    <a:pt x="157" y="58"/>
                  </a:lnTo>
                  <a:lnTo>
                    <a:pt x="158" y="58"/>
                  </a:lnTo>
                  <a:lnTo>
                    <a:pt x="160" y="56"/>
                  </a:lnTo>
                  <a:lnTo>
                    <a:pt x="163" y="50"/>
                  </a:lnTo>
                  <a:lnTo>
                    <a:pt x="166" y="42"/>
                  </a:lnTo>
                  <a:lnTo>
                    <a:pt x="166" y="32"/>
                  </a:lnTo>
                  <a:lnTo>
                    <a:pt x="166" y="29"/>
                  </a:lnTo>
                  <a:lnTo>
                    <a:pt x="165" y="27"/>
                  </a:lnTo>
                  <a:lnTo>
                    <a:pt x="163" y="24"/>
                  </a:lnTo>
                  <a:lnTo>
                    <a:pt x="162" y="21"/>
                  </a:lnTo>
                  <a:lnTo>
                    <a:pt x="159" y="18"/>
                  </a:lnTo>
                  <a:lnTo>
                    <a:pt x="156" y="16"/>
                  </a:lnTo>
                  <a:lnTo>
                    <a:pt x="153" y="13"/>
                  </a:lnTo>
                  <a:lnTo>
                    <a:pt x="149" y="11"/>
                  </a:lnTo>
                  <a:lnTo>
                    <a:pt x="146" y="9"/>
                  </a:lnTo>
                  <a:lnTo>
                    <a:pt x="144" y="8"/>
                  </a:lnTo>
                  <a:lnTo>
                    <a:pt x="141" y="6"/>
                  </a:lnTo>
                  <a:lnTo>
                    <a:pt x="137" y="5"/>
                  </a:lnTo>
                  <a:lnTo>
                    <a:pt x="134" y="4"/>
                  </a:lnTo>
                  <a:lnTo>
                    <a:pt x="130" y="3"/>
                  </a:lnTo>
                  <a:lnTo>
                    <a:pt x="126" y="2"/>
                  </a:lnTo>
                  <a:lnTo>
                    <a:pt x="121" y="1"/>
                  </a:lnTo>
                  <a:lnTo>
                    <a:pt x="116" y="0"/>
                  </a:lnTo>
                  <a:lnTo>
                    <a:pt x="111" y="0"/>
                  </a:lnTo>
                  <a:lnTo>
                    <a:pt x="105" y="0"/>
                  </a:lnTo>
                  <a:lnTo>
                    <a:pt x="99" y="0"/>
                  </a:lnTo>
                  <a:lnTo>
                    <a:pt x="93" y="0"/>
                  </a:lnTo>
                  <a:lnTo>
                    <a:pt x="86" y="0"/>
                  </a:lnTo>
                  <a:lnTo>
                    <a:pt x="79" y="1"/>
                  </a:lnTo>
                  <a:lnTo>
                    <a:pt x="7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84"/>
            <p:cNvSpPr>
              <a:spLocks/>
            </p:cNvSpPr>
            <p:nvPr/>
          </p:nvSpPr>
          <p:spPr bwMode="auto">
            <a:xfrm>
              <a:off x="4125" y="2842"/>
              <a:ext cx="148" cy="75"/>
            </a:xfrm>
            <a:custGeom>
              <a:avLst/>
              <a:gdLst>
                <a:gd name="T0" fmla="*/ 1 w 148"/>
                <a:gd name="T1" fmla="*/ 42 h 75"/>
                <a:gd name="T2" fmla="*/ 4 w 148"/>
                <a:gd name="T3" fmla="*/ 33 h 75"/>
                <a:gd name="T4" fmla="*/ 14 w 148"/>
                <a:gd name="T5" fmla="*/ 22 h 75"/>
                <a:gd name="T6" fmla="*/ 32 w 148"/>
                <a:gd name="T7" fmla="*/ 11 h 75"/>
                <a:gd name="T8" fmla="*/ 50 w 148"/>
                <a:gd name="T9" fmla="*/ 5 h 75"/>
                <a:gd name="T10" fmla="*/ 62 w 148"/>
                <a:gd name="T11" fmla="*/ 2 h 75"/>
                <a:gd name="T12" fmla="*/ 71 w 148"/>
                <a:gd name="T13" fmla="*/ 1 h 75"/>
                <a:gd name="T14" fmla="*/ 84 w 148"/>
                <a:gd name="T15" fmla="*/ 0 h 75"/>
                <a:gd name="T16" fmla="*/ 95 w 148"/>
                <a:gd name="T17" fmla="*/ 0 h 75"/>
                <a:gd name="T18" fmla="*/ 105 w 148"/>
                <a:gd name="T19" fmla="*/ 0 h 75"/>
                <a:gd name="T20" fmla="*/ 114 w 148"/>
                <a:gd name="T21" fmla="*/ 2 h 75"/>
                <a:gd name="T22" fmla="*/ 121 w 148"/>
                <a:gd name="T23" fmla="*/ 4 h 75"/>
                <a:gd name="T24" fmla="*/ 127 w 148"/>
                <a:gd name="T25" fmla="*/ 6 h 75"/>
                <a:gd name="T26" fmla="*/ 132 w 148"/>
                <a:gd name="T27" fmla="*/ 8 h 75"/>
                <a:gd name="T28" fmla="*/ 138 w 148"/>
                <a:gd name="T29" fmla="*/ 11 h 75"/>
                <a:gd name="T30" fmla="*/ 143 w 148"/>
                <a:gd name="T31" fmla="*/ 16 h 75"/>
                <a:gd name="T32" fmla="*/ 146 w 148"/>
                <a:gd name="T33" fmla="*/ 20 h 75"/>
                <a:gd name="T34" fmla="*/ 148 w 148"/>
                <a:gd name="T35" fmla="*/ 24 h 75"/>
                <a:gd name="T36" fmla="*/ 148 w 148"/>
                <a:gd name="T37" fmla="*/ 26 h 75"/>
                <a:gd name="T38" fmla="*/ 148 w 148"/>
                <a:gd name="T39" fmla="*/ 28 h 75"/>
                <a:gd name="T40" fmla="*/ 148 w 148"/>
                <a:gd name="T41" fmla="*/ 34 h 75"/>
                <a:gd name="T42" fmla="*/ 144 w 148"/>
                <a:gd name="T43" fmla="*/ 43 h 75"/>
                <a:gd name="T44" fmla="*/ 139 w 148"/>
                <a:gd name="T45" fmla="*/ 46 h 75"/>
                <a:gd name="T46" fmla="*/ 130 w 148"/>
                <a:gd name="T47" fmla="*/ 49 h 75"/>
                <a:gd name="T48" fmla="*/ 116 w 148"/>
                <a:gd name="T49" fmla="*/ 52 h 75"/>
                <a:gd name="T50" fmla="*/ 100 w 148"/>
                <a:gd name="T51" fmla="*/ 57 h 75"/>
                <a:gd name="T52" fmla="*/ 82 w 148"/>
                <a:gd name="T53" fmla="*/ 61 h 75"/>
                <a:gd name="T54" fmla="*/ 65 w 148"/>
                <a:gd name="T55" fmla="*/ 66 h 75"/>
                <a:gd name="T56" fmla="*/ 49 w 148"/>
                <a:gd name="T57" fmla="*/ 70 h 75"/>
                <a:gd name="T58" fmla="*/ 36 w 148"/>
                <a:gd name="T59" fmla="*/ 73 h 75"/>
                <a:gd name="T60" fmla="*/ 27 w 148"/>
                <a:gd name="T61" fmla="*/ 75 h 75"/>
                <a:gd name="T62" fmla="*/ 19 w 148"/>
                <a:gd name="T63" fmla="*/ 71 h 75"/>
                <a:gd name="T64" fmla="*/ 11 w 148"/>
                <a:gd name="T65" fmla="*/ 66 h 75"/>
                <a:gd name="T66" fmla="*/ 4 w 148"/>
                <a:gd name="T67" fmla="*/ 59 h 75"/>
                <a:gd name="T68" fmla="*/ 1 w 148"/>
                <a:gd name="T69" fmla="*/ 53 h 75"/>
                <a:gd name="T70" fmla="*/ 0 w 148"/>
                <a:gd name="T71" fmla="*/ 49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8" h="75">
                  <a:moveTo>
                    <a:pt x="0" y="47"/>
                  </a:moveTo>
                  <a:lnTo>
                    <a:pt x="1" y="42"/>
                  </a:lnTo>
                  <a:lnTo>
                    <a:pt x="2" y="37"/>
                  </a:lnTo>
                  <a:lnTo>
                    <a:pt x="4" y="33"/>
                  </a:lnTo>
                  <a:lnTo>
                    <a:pt x="7" y="29"/>
                  </a:lnTo>
                  <a:lnTo>
                    <a:pt x="14" y="22"/>
                  </a:lnTo>
                  <a:lnTo>
                    <a:pt x="23" y="16"/>
                  </a:lnTo>
                  <a:lnTo>
                    <a:pt x="32" y="11"/>
                  </a:lnTo>
                  <a:lnTo>
                    <a:pt x="41" y="8"/>
                  </a:lnTo>
                  <a:lnTo>
                    <a:pt x="50" y="5"/>
                  </a:lnTo>
                  <a:lnTo>
                    <a:pt x="57" y="4"/>
                  </a:lnTo>
                  <a:lnTo>
                    <a:pt x="62" y="2"/>
                  </a:lnTo>
                  <a:lnTo>
                    <a:pt x="64" y="2"/>
                  </a:lnTo>
                  <a:lnTo>
                    <a:pt x="71" y="1"/>
                  </a:lnTo>
                  <a:lnTo>
                    <a:pt x="78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9" y="1"/>
                  </a:lnTo>
                  <a:lnTo>
                    <a:pt x="114" y="2"/>
                  </a:lnTo>
                  <a:lnTo>
                    <a:pt x="118" y="3"/>
                  </a:lnTo>
                  <a:lnTo>
                    <a:pt x="121" y="4"/>
                  </a:lnTo>
                  <a:lnTo>
                    <a:pt x="124" y="5"/>
                  </a:lnTo>
                  <a:lnTo>
                    <a:pt x="127" y="6"/>
                  </a:lnTo>
                  <a:lnTo>
                    <a:pt x="130" y="7"/>
                  </a:lnTo>
                  <a:lnTo>
                    <a:pt x="132" y="8"/>
                  </a:lnTo>
                  <a:lnTo>
                    <a:pt x="134" y="9"/>
                  </a:lnTo>
                  <a:lnTo>
                    <a:pt x="138" y="11"/>
                  </a:lnTo>
                  <a:lnTo>
                    <a:pt x="140" y="14"/>
                  </a:lnTo>
                  <a:lnTo>
                    <a:pt x="143" y="16"/>
                  </a:lnTo>
                  <a:lnTo>
                    <a:pt x="145" y="18"/>
                  </a:lnTo>
                  <a:lnTo>
                    <a:pt x="146" y="20"/>
                  </a:lnTo>
                  <a:lnTo>
                    <a:pt x="147" y="22"/>
                  </a:lnTo>
                  <a:lnTo>
                    <a:pt x="148" y="24"/>
                  </a:lnTo>
                  <a:lnTo>
                    <a:pt x="148" y="25"/>
                  </a:lnTo>
                  <a:lnTo>
                    <a:pt x="148" y="26"/>
                  </a:lnTo>
                  <a:lnTo>
                    <a:pt x="148" y="27"/>
                  </a:lnTo>
                  <a:lnTo>
                    <a:pt x="148" y="28"/>
                  </a:lnTo>
                  <a:lnTo>
                    <a:pt x="148" y="28"/>
                  </a:lnTo>
                  <a:lnTo>
                    <a:pt x="148" y="34"/>
                  </a:lnTo>
                  <a:lnTo>
                    <a:pt x="146" y="39"/>
                  </a:lnTo>
                  <a:lnTo>
                    <a:pt x="144" y="43"/>
                  </a:lnTo>
                  <a:lnTo>
                    <a:pt x="142" y="46"/>
                  </a:lnTo>
                  <a:lnTo>
                    <a:pt x="139" y="46"/>
                  </a:lnTo>
                  <a:lnTo>
                    <a:pt x="135" y="47"/>
                  </a:lnTo>
                  <a:lnTo>
                    <a:pt x="130" y="49"/>
                  </a:lnTo>
                  <a:lnTo>
                    <a:pt x="123" y="50"/>
                  </a:lnTo>
                  <a:lnTo>
                    <a:pt x="116" y="52"/>
                  </a:lnTo>
                  <a:lnTo>
                    <a:pt x="108" y="54"/>
                  </a:lnTo>
                  <a:lnTo>
                    <a:pt x="100" y="57"/>
                  </a:lnTo>
                  <a:lnTo>
                    <a:pt x="91" y="59"/>
                  </a:lnTo>
                  <a:lnTo>
                    <a:pt x="82" y="61"/>
                  </a:lnTo>
                  <a:lnTo>
                    <a:pt x="74" y="63"/>
                  </a:lnTo>
                  <a:lnTo>
                    <a:pt x="65" y="66"/>
                  </a:lnTo>
                  <a:lnTo>
                    <a:pt x="56" y="68"/>
                  </a:lnTo>
                  <a:lnTo>
                    <a:pt x="49" y="70"/>
                  </a:lnTo>
                  <a:lnTo>
                    <a:pt x="42" y="71"/>
                  </a:lnTo>
                  <a:lnTo>
                    <a:pt x="36" y="73"/>
                  </a:lnTo>
                  <a:lnTo>
                    <a:pt x="31" y="75"/>
                  </a:lnTo>
                  <a:lnTo>
                    <a:pt x="27" y="75"/>
                  </a:lnTo>
                  <a:lnTo>
                    <a:pt x="23" y="74"/>
                  </a:lnTo>
                  <a:lnTo>
                    <a:pt x="19" y="71"/>
                  </a:lnTo>
                  <a:lnTo>
                    <a:pt x="15" y="69"/>
                  </a:lnTo>
                  <a:lnTo>
                    <a:pt x="11" y="66"/>
                  </a:lnTo>
                  <a:lnTo>
                    <a:pt x="8" y="62"/>
                  </a:lnTo>
                  <a:lnTo>
                    <a:pt x="4" y="59"/>
                  </a:lnTo>
                  <a:lnTo>
                    <a:pt x="2" y="56"/>
                  </a:lnTo>
                  <a:lnTo>
                    <a:pt x="1" y="53"/>
                  </a:lnTo>
                  <a:lnTo>
                    <a:pt x="1" y="51"/>
                  </a:lnTo>
                  <a:lnTo>
                    <a:pt x="0" y="49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32" name="Freeform 85"/>
            <p:cNvSpPr>
              <a:spLocks/>
            </p:cNvSpPr>
            <p:nvPr/>
          </p:nvSpPr>
          <p:spPr bwMode="auto">
            <a:xfrm>
              <a:off x="4178" y="2956"/>
              <a:ext cx="135" cy="59"/>
            </a:xfrm>
            <a:custGeom>
              <a:avLst/>
              <a:gdLst>
                <a:gd name="T0" fmla="*/ 121 w 135"/>
                <a:gd name="T1" fmla="*/ 8 h 59"/>
                <a:gd name="T2" fmla="*/ 110 w 135"/>
                <a:gd name="T3" fmla="*/ 20 h 59"/>
                <a:gd name="T4" fmla="*/ 100 w 135"/>
                <a:gd name="T5" fmla="*/ 30 h 59"/>
                <a:gd name="T6" fmla="*/ 90 w 135"/>
                <a:gd name="T7" fmla="*/ 38 h 59"/>
                <a:gd name="T8" fmla="*/ 80 w 135"/>
                <a:gd name="T9" fmla="*/ 44 h 59"/>
                <a:gd name="T10" fmla="*/ 71 w 135"/>
                <a:gd name="T11" fmla="*/ 49 h 59"/>
                <a:gd name="T12" fmla="*/ 62 w 135"/>
                <a:gd name="T13" fmla="*/ 51 h 59"/>
                <a:gd name="T14" fmla="*/ 54 w 135"/>
                <a:gd name="T15" fmla="*/ 52 h 59"/>
                <a:gd name="T16" fmla="*/ 40 w 135"/>
                <a:gd name="T17" fmla="*/ 49 h 59"/>
                <a:gd name="T18" fmla="*/ 24 w 135"/>
                <a:gd name="T19" fmla="*/ 36 h 59"/>
                <a:gd name="T20" fmla="*/ 14 w 135"/>
                <a:gd name="T21" fmla="*/ 20 h 59"/>
                <a:gd name="T22" fmla="*/ 9 w 135"/>
                <a:gd name="T23" fmla="*/ 9 h 59"/>
                <a:gd name="T24" fmla="*/ 8 w 135"/>
                <a:gd name="T25" fmla="*/ 5 h 59"/>
                <a:gd name="T26" fmla="*/ 5 w 135"/>
                <a:gd name="T27" fmla="*/ 4 h 59"/>
                <a:gd name="T28" fmla="*/ 2 w 135"/>
                <a:gd name="T29" fmla="*/ 5 h 59"/>
                <a:gd name="T30" fmla="*/ 0 w 135"/>
                <a:gd name="T31" fmla="*/ 7 h 59"/>
                <a:gd name="T32" fmla="*/ 0 w 135"/>
                <a:gd name="T33" fmla="*/ 11 h 59"/>
                <a:gd name="T34" fmla="*/ 6 w 135"/>
                <a:gd name="T35" fmla="*/ 24 h 59"/>
                <a:gd name="T36" fmla="*/ 18 w 135"/>
                <a:gd name="T37" fmla="*/ 41 h 59"/>
                <a:gd name="T38" fmla="*/ 36 w 135"/>
                <a:gd name="T39" fmla="*/ 56 h 59"/>
                <a:gd name="T40" fmla="*/ 53 w 135"/>
                <a:gd name="T41" fmla="*/ 59 h 59"/>
                <a:gd name="T42" fmla="*/ 63 w 135"/>
                <a:gd name="T43" fmla="*/ 59 h 59"/>
                <a:gd name="T44" fmla="*/ 73 w 135"/>
                <a:gd name="T45" fmla="*/ 56 h 59"/>
                <a:gd name="T46" fmla="*/ 83 w 135"/>
                <a:gd name="T47" fmla="*/ 52 h 59"/>
                <a:gd name="T48" fmla="*/ 94 w 135"/>
                <a:gd name="T49" fmla="*/ 45 h 59"/>
                <a:gd name="T50" fmla="*/ 105 w 135"/>
                <a:gd name="T51" fmla="*/ 36 h 59"/>
                <a:gd name="T52" fmla="*/ 116 w 135"/>
                <a:gd name="T53" fmla="*/ 26 h 59"/>
                <a:gd name="T54" fmla="*/ 128 w 135"/>
                <a:gd name="T55" fmla="*/ 13 h 59"/>
                <a:gd name="T56" fmla="*/ 135 w 135"/>
                <a:gd name="T57" fmla="*/ 5 h 59"/>
                <a:gd name="T58" fmla="*/ 134 w 135"/>
                <a:gd name="T59" fmla="*/ 2 h 59"/>
                <a:gd name="T60" fmla="*/ 131 w 135"/>
                <a:gd name="T61" fmla="*/ 0 h 59"/>
                <a:gd name="T62" fmla="*/ 127 w 135"/>
                <a:gd name="T63" fmla="*/ 1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35" h="59">
                  <a:moveTo>
                    <a:pt x="126" y="2"/>
                  </a:moveTo>
                  <a:lnTo>
                    <a:pt x="121" y="8"/>
                  </a:lnTo>
                  <a:lnTo>
                    <a:pt x="116" y="15"/>
                  </a:lnTo>
                  <a:lnTo>
                    <a:pt x="110" y="20"/>
                  </a:lnTo>
                  <a:lnTo>
                    <a:pt x="105" y="25"/>
                  </a:lnTo>
                  <a:lnTo>
                    <a:pt x="100" y="30"/>
                  </a:lnTo>
                  <a:lnTo>
                    <a:pt x="95" y="34"/>
                  </a:lnTo>
                  <a:lnTo>
                    <a:pt x="90" y="38"/>
                  </a:lnTo>
                  <a:lnTo>
                    <a:pt x="85" y="41"/>
                  </a:lnTo>
                  <a:lnTo>
                    <a:pt x="80" y="44"/>
                  </a:lnTo>
                  <a:lnTo>
                    <a:pt x="76" y="47"/>
                  </a:lnTo>
                  <a:lnTo>
                    <a:pt x="71" y="49"/>
                  </a:lnTo>
                  <a:lnTo>
                    <a:pt x="67" y="50"/>
                  </a:lnTo>
                  <a:lnTo>
                    <a:pt x="62" y="51"/>
                  </a:lnTo>
                  <a:lnTo>
                    <a:pt x="58" y="52"/>
                  </a:lnTo>
                  <a:lnTo>
                    <a:pt x="54" y="52"/>
                  </a:lnTo>
                  <a:lnTo>
                    <a:pt x="50" y="52"/>
                  </a:lnTo>
                  <a:lnTo>
                    <a:pt x="40" y="49"/>
                  </a:lnTo>
                  <a:lnTo>
                    <a:pt x="31" y="43"/>
                  </a:lnTo>
                  <a:lnTo>
                    <a:pt x="24" y="36"/>
                  </a:lnTo>
                  <a:lnTo>
                    <a:pt x="18" y="28"/>
                  </a:lnTo>
                  <a:lnTo>
                    <a:pt x="14" y="20"/>
                  </a:lnTo>
                  <a:lnTo>
                    <a:pt x="11" y="14"/>
                  </a:lnTo>
                  <a:lnTo>
                    <a:pt x="9" y="9"/>
                  </a:lnTo>
                  <a:lnTo>
                    <a:pt x="9" y="7"/>
                  </a:lnTo>
                  <a:lnTo>
                    <a:pt x="8" y="5"/>
                  </a:lnTo>
                  <a:lnTo>
                    <a:pt x="6" y="4"/>
                  </a:lnTo>
                  <a:lnTo>
                    <a:pt x="5" y="4"/>
                  </a:lnTo>
                  <a:lnTo>
                    <a:pt x="3" y="4"/>
                  </a:lnTo>
                  <a:lnTo>
                    <a:pt x="2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0" y="11"/>
                  </a:lnTo>
                  <a:lnTo>
                    <a:pt x="3" y="17"/>
                  </a:lnTo>
                  <a:lnTo>
                    <a:pt x="6" y="24"/>
                  </a:lnTo>
                  <a:lnTo>
                    <a:pt x="11" y="33"/>
                  </a:lnTo>
                  <a:lnTo>
                    <a:pt x="18" y="41"/>
                  </a:lnTo>
                  <a:lnTo>
                    <a:pt x="26" y="50"/>
                  </a:lnTo>
                  <a:lnTo>
                    <a:pt x="36" y="56"/>
                  </a:lnTo>
                  <a:lnTo>
                    <a:pt x="48" y="59"/>
                  </a:lnTo>
                  <a:lnTo>
                    <a:pt x="53" y="59"/>
                  </a:lnTo>
                  <a:lnTo>
                    <a:pt x="58" y="59"/>
                  </a:lnTo>
                  <a:lnTo>
                    <a:pt x="63" y="59"/>
                  </a:lnTo>
                  <a:lnTo>
                    <a:pt x="68" y="58"/>
                  </a:lnTo>
                  <a:lnTo>
                    <a:pt x="73" y="56"/>
                  </a:lnTo>
                  <a:lnTo>
                    <a:pt x="78" y="54"/>
                  </a:lnTo>
                  <a:lnTo>
                    <a:pt x="83" y="52"/>
                  </a:lnTo>
                  <a:lnTo>
                    <a:pt x="89" y="48"/>
                  </a:lnTo>
                  <a:lnTo>
                    <a:pt x="94" y="45"/>
                  </a:lnTo>
                  <a:lnTo>
                    <a:pt x="100" y="41"/>
                  </a:lnTo>
                  <a:lnTo>
                    <a:pt x="105" y="36"/>
                  </a:lnTo>
                  <a:lnTo>
                    <a:pt x="111" y="31"/>
                  </a:lnTo>
                  <a:lnTo>
                    <a:pt x="116" y="26"/>
                  </a:lnTo>
                  <a:lnTo>
                    <a:pt x="122" y="20"/>
                  </a:lnTo>
                  <a:lnTo>
                    <a:pt x="128" y="13"/>
                  </a:lnTo>
                  <a:lnTo>
                    <a:pt x="134" y="6"/>
                  </a:lnTo>
                  <a:lnTo>
                    <a:pt x="135" y="5"/>
                  </a:lnTo>
                  <a:lnTo>
                    <a:pt x="135" y="3"/>
                  </a:lnTo>
                  <a:lnTo>
                    <a:pt x="134" y="2"/>
                  </a:lnTo>
                  <a:lnTo>
                    <a:pt x="133" y="1"/>
                  </a:lnTo>
                  <a:lnTo>
                    <a:pt x="131" y="0"/>
                  </a:lnTo>
                  <a:lnTo>
                    <a:pt x="129" y="0"/>
                  </a:lnTo>
                  <a:lnTo>
                    <a:pt x="127" y="1"/>
                  </a:lnTo>
                  <a:lnTo>
                    <a:pt x="12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33" name="Freeform 86"/>
            <p:cNvSpPr>
              <a:spLocks/>
            </p:cNvSpPr>
            <p:nvPr/>
          </p:nvSpPr>
          <p:spPr bwMode="auto">
            <a:xfrm>
              <a:off x="4075" y="2946"/>
              <a:ext cx="124" cy="148"/>
            </a:xfrm>
            <a:custGeom>
              <a:avLst/>
              <a:gdLst>
                <a:gd name="T0" fmla="*/ 51 w 124"/>
                <a:gd name="T1" fmla="*/ 2 h 148"/>
                <a:gd name="T2" fmla="*/ 29 w 124"/>
                <a:gd name="T3" fmla="*/ 10 h 148"/>
                <a:gd name="T4" fmla="*/ 1 w 124"/>
                <a:gd name="T5" fmla="*/ 33 h 148"/>
                <a:gd name="T6" fmla="*/ 0 w 124"/>
                <a:gd name="T7" fmla="*/ 34 h 148"/>
                <a:gd name="T8" fmla="*/ 0 w 124"/>
                <a:gd name="T9" fmla="*/ 35 h 148"/>
                <a:gd name="T10" fmla="*/ 1 w 124"/>
                <a:gd name="T11" fmla="*/ 36 h 148"/>
                <a:gd name="T12" fmla="*/ 3 w 124"/>
                <a:gd name="T13" fmla="*/ 37 h 148"/>
                <a:gd name="T14" fmla="*/ 8 w 124"/>
                <a:gd name="T15" fmla="*/ 39 h 148"/>
                <a:gd name="T16" fmla="*/ 18 w 124"/>
                <a:gd name="T17" fmla="*/ 42 h 148"/>
                <a:gd name="T18" fmla="*/ 20 w 124"/>
                <a:gd name="T19" fmla="*/ 50 h 148"/>
                <a:gd name="T20" fmla="*/ 16 w 124"/>
                <a:gd name="T21" fmla="*/ 69 h 148"/>
                <a:gd name="T22" fmla="*/ 21 w 124"/>
                <a:gd name="T23" fmla="*/ 92 h 148"/>
                <a:gd name="T24" fmla="*/ 28 w 124"/>
                <a:gd name="T25" fmla="*/ 114 h 148"/>
                <a:gd name="T26" fmla="*/ 30 w 124"/>
                <a:gd name="T27" fmla="*/ 129 h 148"/>
                <a:gd name="T28" fmla="*/ 31 w 124"/>
                <a:gd name="T29" fmla="*/ 129 h 148"/>
                <a:gd name="T30" fmla="*/ 31 w 124"/>
                <a:gd name="T31" fmla="*/ 129 h 148"/>
                <a:gd name="T32" fmla="*/ 30 w 124"/>
                <a:gd name="T33" fmla="*/ 131 h 148"/>
                <a:gd name="T34" fmla="*/ 30 w 124"/>
                <a:gd name="T35" fmla="*/ 137 h 148"/>
                <a:gd name="T36" fmla="*/ 37 w 124"/>
                <a:gd name="T37" fmla="*/ 147 h 148"/>
                <a:gd name="T38" fmla="*/ 40 w 124"/>
                <a:gd name="T39" fmla="*/ 148 h 148"/>
                <a:gd name="T40" fmla="*/ 123 w 124"/>
                <a:gd name="T41" fmla="*/ 113 h 148"/>
                <a:gd name="T42" fmla="*/ 124 w 124"/>
                <a:gd name="T43" fmla="*/ 111 h 148"/>
                <a:gd name="T44" fmla="*/ 124 w 124"/>
                <a:gd name="T45" fmla="*/ 111 h 148"/>
                <a:gd name="T46" fmla="*/ 123 w 124"/>
                <a:gd name="T47" fmla="*/ 109 h 148"/>
                <a:gd name="T48" fmla="*/ 116 w 124"/>
                <a:gd name="T49" fmla="*/ 107 h 148"/>
                <a:gd name="T50" fmla="*/ 104 w 124"/>
                <a:gd name="T51" fmla="*/ 103 h 148"/>
                <a:gd name="T52" fmla="*/ 98 w 124"/>
                <a:gd name="T53" fmla="*/ 100 h 148"/>
                <a:gd name="T54" fmla="*/ 97 w 124"/>
                <a:gd name="T55" fmla="*/ 98 h 148"/>
                <a:gd name="T56" fmla="*/ 95 w 124"/>
                <a:gd name="T57" fmla="*/ 96 h 148"/>
                <a:gd name="T58" fmla="*/ 92 w 124"/>
                <a:gd name="T59" fmla="*/ 92 h 148"/>
                <a:gd name="T60" fmla="*/ 84 w 124"/>
                <a:gd name="T61" fmla="*/ 78 h 148"/>
                <a:gd name="T62" fmla="*/ 84 w 124"/>
                <a:gd name="T63" fmla="*/ 68 h 148"/>
                <a:gd name="T64" fmla="*/ 85 w 124"/>
                <a:gd name="T65" fmla="*/ 64 h 148"/>
                <a:gd name="T66" fmla="*/ 89 w 124"/>
                <a:gd name="T67" fmla="*/ 61 h 148"/>
                <a:gd name="T68" fmla="*/ 89 w 124"/>
                <a:gd name="T69" fmla="*/ 61 h 148"/>
                <a:gd name="T70" fmla="*/ 99 w 124"/>
                <a:gd name="T71" fmla="*/ 59 h 148"/>
                <a:gd name="T72" fmla="*/ 111 w 124"/>
                <a:gd name="T73" fmla="*/ 53 h 148"/>
                <a:gd name="T74" fmla="*/ 115 w 124"/>
                <a:gd name="T75" fmla="*/ 41 h 148"/>
                <a:gd name="T76" fmla="*/ 115 w 124"/>
                <a:gd name="T77" fmla="*/ 34 h 148"/>
                <a:gd name="T78" fmla="*/ 114 w 124"/>
                <a:gd name="T79" fmla="*/ 32 h 148"/>
                <a:gd name="T80" fmla="*/ 115 w 124"/>
                <a:gd name="T81" fmla="*/ 29 h 148"/>
                <a:gd name="T82" fmla="*/ 121 w 124"/>
                <a:gd name="T83" fmla="*/ 14 h 148"/>
                <a:gd name="T84" fmla="*/ 121 w 124"/>
                <a:gd name="T85" fmla="*/ 14 h 148"/>
                <a:gd name="T86" fmla="*/ 121 w 124"/>
                <a:gd name="T87" fmla="*/ 13 h 148"/>
                <a:gd name="T88" fmla="*/ 120 w 124"/>
                <a:gd name="T89" fmla="*/ 11 h 148"/>
                <a:gd name="T90" fmla="*/ 118 w 124"/>
                <a:gd name="T91" fmla="*/ 10 h 148"/>
                <a:gd name="T92" fmla="*/ 64 w 124"/>
                <a:gd name="T93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24" h="148">
                  <a:moveTo>
                    <a:pt x="64" y="0"/>
                  </a:moveTo>
                  <a:lnTo>
                    <a:pt x="58" y="1"/>
                  </a:lnTo>
                  <a:lnTo>
                    <a:pt x="51" y="2"/>
                  </a:lnTo>
                  <a:lnTo>
                    <a:pt x="44" y="3"/>
                  </a:lnTo>
                  <a:lnTo>
                    <a:pt x="37" y="6"/>
                  </a:lnTo>
                  <a:lnTo>
                    <a:pt x="29" y="10"/>
                  </a:lnTo>
                  <a:lnTo>
                    <a:pt x="21" y="16"/>
                  </a:lnTo>
                  <a:lnTo>
                    <a:pt x="11" y="23"/>
                  </a:lnTo>
                  <a:lnTo>
                    <a:pt x="1" y="33"/>
                  </a:lnTo>
                  <a:lnTo>
                    <a:pt x="1" y="33"/>
                  </a:lnTo>
                  <a:lnTo>
                    <a:pt x="1" y="34"/>
                  </a:lnTo>
                  <a:lnTo>
                    <a:pt x="0" y="34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1" y="36"/>
                  </a:lnTo>
                  <a:lnTo>
                    <a:pt x="1" y="37"/>
                  </a:lnTo>
                  <a:lnTo>
                    <a:pt x="2" y="37"/>
                  </a:lnTo>
                  <a:lnTo>
                    <a:pt x="3" y="37"/>
                  </a:lnTo>
                  <a:lnTo>
                    <a:pt x="4" y="38"/>
                  </a:lnTo>
                  <a:lnTo>
                    <a:pt x="5" y="38"/>
                  </a:lnTo>
                  <a:lnTo>
                    <a:pt x="8" y="39"/>
                  </a:lnTo>
                  <a:lnTo>
                    <a:pt x="11" y="40"/>
                  </a:lnTo>
                  <a:lnTo>
                    <a:pt x="15" y="41"/>
                  </a:lnTo>
                  <a:lnTo>
                    <a:pt x="18" y="42"/>
                  </a:lnTo>
                  <a:lnTo>
                    <a:pt x="21" y="43"/>
                  </a:lnTo>
                  <a:lnTo>
                    <a:pt x="24" y="43"/>
                  </a:lnTo>
                  <a:lnTo>
                    <a:pt x="20" y="50"/>
                  </a:lnTo>
                  <a:lnTo>
                    <a:pt x="18" y="57"/>
                  </a:lnTo>
                  <a:lnTo>
                    <a:pt x="17" y="63"/>
                  </a:lnTo>
                  <a:lnTo>
                    <a:pt x="16" y="69"/>
                  </a:lnTo>
                  <a:lnTo>
                    <a:pt x="17" y="77"/>
                  </a:lnTo>
                  <a:lnTo>
                    <a:pt x="19" y="85"/>
                  </a:lnTo>
                  <a:lnTo>
                    <a:pt x="21" y="92"/>
                  </a:lnTo>
                  <a:lnTo>
                    <a:pt x="23" y="100"/>
                  </a:lnTo>
                  <a:lnTo>
                    <a:pt x="25" y="106"/>
                  </a:lnTo>
                  <a:lnTo>
                    <a:pt x="28" y="114"/>
                  </a:lnTo>
                  <a:lnTo>
                    <a:pt x="29" y="121"/>
                  </a:lnTo>
                  <a:lnTo>
                    <a:pt x="30" y="129"/>
                  </a:lnTo>
                  <a:lnTo>
                    <a:pt x="30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1" y="129"/>
                  </a:lnTo>
                  <a:lnTo>
                    <a:pt x="30" y="130"/>
                  </a:lnTo>
                  <a:lnTo>
                    <a:pt x="30" y="131"/>
                  </a:lnTo>
                  <a:lnTo>
                    <a:pt x="30" y="132"/>
                  </a:lnTo>
                  <a:lnTo>
                    <a:pt x="30" y="134"/>
                  </a:lnTo>
                  <a:lnTo>
                    <a:pt x="30" y="137"/>
                  </a:lnTo>
                  <a:lnTo>
                    <a:pt x="31" y="140"/>
                  </a:lnTo>
                  <a:lnTo>
                    <a:pt x="33" y="144"/>
                  </a:lnTo>
                  <a:lnTo>
                    <a:pt x="37" y="147"/>
                  </a:lnTo>
                  <a:lnTo>
                    <a:pt x="38" y="148"/>
                  </a:lnTo>
                  <a:lnTo>
                    <a:pt x="39" y="148"/>
                  </a:lnTo>
                  <a:lnTo>
                    <a:pt x="40" y="148"/>
                  </a:lnTo>
                  <a:lnTo>
                    <a:pt x="41" y="148"/>
                  </a:lnTo>
                  <a:lnTo>
                    <a:pt x="122" y="114"/>
                  </a:lnTo>
                  <a:lnTo>
                    <a:pt x="123" y="113"/>
                  </a:lnTo>
                  <a:lnTo>
                    <a:pt x="124" y="113"/>
                  </a:lnTo>
                  <a:lnTo>
                    <a:pt x="124" y="112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4" y="111"/>
                  </a:lnTo>
                  <a:lnTo>
                    <a:pt x="124" y="110"/>
                  </a:lnTo>
                  <a:lnTo>
                    <a:pt x="123" y="109"/>
                  </a:lnTo>
                  <a:lnTo>
                    <a:pt x="122" y="108"/>
                  </a:lnTo>
                  <a:lnTo>
                    <a:pt x="121" y="108"/>
                  </a:lnTo>
                  <a:lnTo>
                    <a:pt x="116" y="107"/>
                  </a:lnTo>
                  <a:lnTo>
                    <a:pt x="111" y="106"/>
                  </a:lnTo>
                  <a:lnTo>
                    <a:pt x="107" y="104"/>
                  </a:lnTo>
                  <a:lnTo>
                    <a:pt x="104" y="103"/>
                  </a:lnTo>
                  <a:lnTo>
                    <a:pt x="101" y="102"/>
                  </a:lnTo>
                  <a:lnTo>
                    <a:pt x="100" y="101"/>
                  </a:lnTo>
                  <a:lnTo>
                    <a:pt x="98" y="100"/>
                  </a:lnTo>
                  <a:lnTo>
                    <a:pt x="97" y="100"/>
                  </a:lnTo>
                  <a:lnTo>
                    <a:pt x="97" y="99"/>
                  </a:lnTo>
                  <a:lnTo>
                    <a:pt x="97" y="98"/>
                  </a:lnTo>
                  <a:lnTo>
                    <a:pt x="96" y="98"/>
                  </a:lnTo>
                  <a:lnTo>
                    <a:pt x="96" y="97"/>
                  </a:lnTo>
                  <a:lnTo>
                    <a:pt x="95" y="96"/>
                  </a:lnTo>
                  <a:lnTo>
                    <a:pt x="94" y="95"/>
                  </a:lnTo>
                  <a:lnTo>
                    <a:pt x="93" y="93"/>
                  </a:lnTo>
                  <a:lnTo>
                    <a:pt x="92" y="92"/>
                  </a:lnTo>
                  <a:lnTo>
                    <a:pt x="88" y="88"/>
                  </a:lnTo>
                  <a:lnTo>
                    <a:pt x="86" y="83"/>
                  </a:lnTo>
                  <a:lnTo>
                    <a:pt x="84" y="78"/>
                  </a:lnTo>
                  <a:lnTo>
                    <a:pt x="84" y="71"/>
                  </a:lnTo>
                  <a:lnTo>
                    <a:pt x="84" y="70"/>
                  </a:lnTo>
                  <a:lnTo>
                    <a:pt x="84" y="68"/>
                  </a:lnTo>
                  <a:lnTo>
                    <a:pt x="85" y="66"/>
                  </a:lnTo>
                  <a:lnTo>
                    <a:pt x="85" y="65"/>
                  </a:lnTo>
                  <a:lnTo>
                    <a:pt x="85" y="64"/>
                  </a:lnTo>
                  <a:lnTo>
                    <a:pt x="86" y="62"/>
                  </a:lnTo>
                  <a:lnTo>
                    <a:pt x="88" y="61"/>
                  </a:lnTo>
                  <a:lnTo>
                    <a:pt x="89" y="61"/>
                  </a:lnTo>
                  <a:lnTo>
                    <a:pt x="89" y="61"/>
                  </a:lnTo>
                  <a:lnTo>
                    <a:pt x="89" y="61"/>
                  </a:lnTo>
                  <a:lnTo>
                    <a:pt x="89" y="61"/>
                  </a:lnTo>
                  <a:lnTo>
                    <a:pt x="89" y="61"/>
                  </a:lnTo>
                  <a:lnTo>
                    <a:pt x="94" y="60"/>
                  </a:lnTo>
                  <a:lnTo>
                    <a:pt x="99" y="59"/>
                  </a:lnTo>
                  <a:lnTo>
                    <a:pt x="103" y="57"/>
                  </a:lnTo>
                  <a:lnTo>
                    <a:pt x="107" y="55"/>
                  </a:lnTo>
                  <a:lnTo>
                    <a:pt x="111" y="53"/>
                  </a:lnTo>
                  <a:lnTo>
                    <a:pt x="113" y="50"/>
                  </a:lnTo>
                  <a:lnTo>
                    <a:pt x="115" y="46"/>
                  </a:lnTo>
                  <a:lnTo>
                    <a:pt x="115" y="41"/>
                  </a:lnTo>
                  <a:lnTo>
                    <a:pt x="115" y="38"/>
                  </a:lnTo>
                  <a:lnTo>
                    <a:pt x="115" y="36"/>
                  </a:lnTo>
                  <a:lnTo>
                    <a:pt x="115" y="34"/>
                  </a:lnTo>
                  <a:lnTo>
                    <a:pt x="114" y="32"/>
                  </a:lnTo>
                  <a:lnTo>
                    <a:pt x="114" y="32"/>
                  </a:lnTo>
                  <a:lnTo>
                    <a:pt x="114" y="32"/>
                  </a:lnTo>
                  <a:lnTo>
                    <a:pt x="114" y="32"/>
                  </a:lnTo>
                  <a:lnTo>
                    <a:pt x="114" y="31"/>
                  </a:lnTo>
                  <a:lnTo>
                    <a:pt x="115" y="29"/>
                  </a:lnTo>
                  <a:lnTo>
                    <a:pt x="116" y="24"/>
                  </a:lnTo>
                  <a:lnTo>
                    <a:pt x="118" y="19"/>
                  </a:lnTo>
                  <a:lnTo>
                    <a:pt x="121" y="14"/>
                  </a:lnTo>
                  <a:lnTo>
                    <a:pt x="121" y="14"/>
                  </a:lnTo>
                  <a:lnTo>
                    <a:pt x="121" y="14"/>
                  </a:lnTo>
                  <a:lnTo>
                    <a:pt x="121" y="14"/>
                  </a:lnTo>
                  <a:lnTo>
                    <a:pt x="121" y="13"/>
                  </a:lnTo>
                  <a:lnTo>
                    <a:pt x="121" y="13"/>
                  </a:lnTo>
                  <a:lnTo>
                    <a:pt x="121" y="13"/>
                  </a:lnTo>
                  <a:lnTo>
                    <a:pt x="121" y="12"/>
                  </a:lnTo>
                  <a:lnTo>
                    <a:pt x="120" y="12"/>
                  </a:lnTo>
                  <a:lnTo>
                    <a:pt x="120" y="11"/>
                  </a:lnTo>
                  <a:lnTo>
                    <a:pt x="119" y="11"/>
                  </a:lnTo>
                  <a:lnTo>
                    <a:pt x="118" y="11"/>
                  </a:lnTo>
                  <a:lnTo>
                    <a:pt x="118" y="10"/>
                  </a:lnTo>
                  <a:lnTo>
                    <a:pt x="65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34" name="Freeform 87"/>
            <p:cNvSpPr>
              <a:spLocks/>
            </p:cNvSpPr>
            <p:nvPr/>
          </p:nvSpPr>
          <p:spPr bwMode="auto">
            <a:xfrm>
              <a:off x="4086" y="2952"/>
              <a:ext cx="101" cy="135"/>
            </a:xfrm>
            <a:custGeom>
              <a:avLst/>
              <a:gdLst>
                <a:gd name="T0" fmla="*/ 55 w 101"/>
                <a:gd name="T1" fmla="*/ 1 h 135"/>
                <a:gd name="T2" fmla="*/ 67 w 101"/>
                <a:gd name="T3" fmla="*/ 3 h 135"/>
                <a:gd name="T4" fmla="*/ 83 w 101"/>
                <a:gd name="T5" fmla="*/ 6 h 135"/>
                <a:gd name="T6" fmla="*/ 97 w 101"/>
                <a:gd name="T7" fmla="*/ 9 h 135"/>
                <a:gd name="T8" fmla="*/ 99 w 101"/>
                <a:gd name="T9" fmla="*/ 13 h 135"/>
                <a:gd name="T10" fmla="*/ 96 w 101"/>
                <a:gd name="T11" fmla="*/ 22 h 135"/>
                <a:gd name="T12" fmla="*/ 95 w 101"/>
                <a:gd name="T13" fmla="*/ 26 h 135"/>
                <a:gd name="T14" fmla="*/ 95 w 101"/>
                <a:gd name="T15" fmla="*/ 27 h 135"/>
                <a:gd name="T16" fmla="*/ 96 w 101"/>
                <a:gd name="T17" fmla="*/ 29 h 135"/>
                <a:gd name="T18" fmla="*/ 97 w 101"/>
                <a:gd name="T19" fmla="*/ 33 h 135"/>
                <a:gd name="T20" fmla="*/ 96 w 101"/>
                <a:gd name="T21" fmla="*/ 38 h 135"/>
                <a:gd name="T22" fmla="*/ 94 w 101"/>
                <a:gd name="T23" fmla="*/ 43 h 135"/>
                <a:gd name="T24" fmla="*/ 89 w 101"/>
                <a:gd name="T25" fmla="*/ 46 h 135"/>
                <a:gd name="T26" fmla="*/ 81 w 101"/>
                <a:gd name="T27" fmla="*/ 47 h 135"/>
                <a:gd name="T28" fmla="*/ 77 w 101"/>
                <a:gd name="T29" fmla="*/ 48 h 135"/>
                <a:gd name="T30" fmla="*/ 76 w 101"/>
                <a:gd name="T31" fmla="*/ 49 h 135"/>
                <a:gd name="T32" fmla="*/ 73 w 101"/>
                <a:gd name="T33" fmla="*/ 49 h 135"/>
                <a:gd name="T34" fmla="*/ 68 w 101"/>
                <a:gd name="T35" fmla="*/ 54 h 135"/>
                <a:gd name="T36" fmla="*/ 66 w 101"/>
                <a:gd name="T37" fmla="*/ 59 h 135"/>
                <a:gd name="T38" fmla="*/ 65 w 101"/>
                <a:gd name="T39" fmla="*/ 63 h 135"/>
                <a:gd name="T40" fmla="*/ 66 w 101"/>
                <a:gd name="T41" fmla="*/ 73 h 135"/>
                <a:gd name="T42" fmla="*/ 71 w 101"/>
                <a:gd name="T43" fmla="*/ 86 h 135"/>
                <a:gd name="T44" fmla="*/ 76 w 101"/>
                <a:gd name="T45" fmla="*/ 91 h 135"/>
                <a:gd name="T46" fmla="*/ 77 w 101"/>
                <a:gd name="T47" fmla="*/ 93 h 135"/>
                <a:gd name="T48" fmla="*/ 80 w 101"/>
                <a:gd name="T49" fmla="*/ 97 h 135"/>
                <a:gd name="T50" fmla="*/ 82 w 101"/>
                <a:gd name="T51" fmla="*/ 99 h 135"/>
                <a:gd name="T52" fmla="*/ 86 w 101"/>
                <a:gd name="T53" fmla="*/ 101 h 135"/>
                <a:gd name="T54" fmla="*/ 92 w 101"/>
                <a:gd name="T55" fmla="*/ 104 h 135"/>
                <a:gd name="T56" fmla="*/ 99 w 101"/>
                <a:gd name="T57" fmla="*/ 106 h 135"/>
                <a:gd name="T58" fmla="*/ 92 w 101"/>
                <a:gd name="T59" fmla="*/ 109 h 135"/>
                <a:gd name="T60" fmla="*/ 83 w 101"/>
                <a:gd name="T61" fmla="*/ 112 h 135"/>
                <a:gd name="T62" fmla="*/ 73 w 101"/>
                <a:gd name="T63" fmla="*/ 117 h 135"/>
                <a:gd name="T64" fmla="*/ 61 w 101"/>
                <a:gd name="T65" fmla="*/ 122 h 135"/>
                <a:gd name="T66" fmla="*/ 50 w 101"/>
                <a:gd name="T67" fmla="*/ 126 h 135"/>
                <a:gd name="T68" fmla="*/ 41 w 101"/>
                <a:gd name="T69" fmla="*/ 130 h 135"/>
                <a:gd name="T70" fmla="*/ 33 w 101"/>
                <a:gd name="T71" fmla="*/ 133 h 135"/>
                <a:gd name="T72" fmla="*/ 29 w 101"/>
                <a:gd name="T73" fmla="*/ 135 h 135"/>
                <a:gd name="T74" fmla="*/ 27 w 101"/>
                <a:gd name="T75" fmla="*/ 131 h 135"/>
                <a:gd name="T76" fmla="*/ 26 w 101"/>
                <a:gd name="T77" fmla="*/ 128 h 135"/>
                <a:gd name="T78" fmla="*/ 27 w 101"/>
                <a:gd name="T79" fmla="*/ 126 h 135"/>
                <a:gd name="T80" fmla="*/ 27 w 101"/>
                <a:gd name="T81" fmla="*/ 124 h 135"/>
                <a:gd name="T82" fmla="*/ 26 w 101"/>
                <a:gd name="T83" fmla="*/ 121 h 135"/>
                <a:gd name="T84" fmla="*/ 27 w 101"/>
                <a:gd name="T85" fmla="*/ 122 h 135"/>
                <a:gd name="T86" fmla="*/ 26 w 101"/>
                <a:gd name="T87" fmla="*/ 114 h 135"/>
                <a:gd name="T88" fmla="*/ 22 w 101"/>
                <a:gd name="T89" fmla="*/ 99 h 135"/>
                <a:gd name="T90" fmla="*/ 17 w 101"/>
                <a:gd name="T91" fmla="*/ 85 h 135"/>
                <a:gd name="T92" fmla="*/ 14 w 101"/>
                <a:gd name="T93" fmla="*/ 71 h 135"/>
                <a:gd name="T94" fmla="*/ 14 w 101"/>
                <a:gd name="T95" fmla="*/ 57 h 135"/>
                <a:gd name="T96" fmla="*/ 17 w 101"/>
                <a:gd name="T97" fmla="*/ 44 h 135"/>
                <a:gd name="T98" fmla="*/ 22 w 101"/>
                <a:gd name="T99" fmla="*/ 37 h 135"/>
                <a:gd name="T100" fmla="*/ 22 w 101"/>
                <a:gd name="T101" fmla="*/ 36 h 135"/>
                <a:gd name="T102" fmla="*/ 22 w 101"/>
                <a:gd name="T103" fmla="*/ 35 h 135"/>
                <a:gd name="T104" fmla="*/ 22 w 101"/>
                <a:gd name="T105" fmla="*/ 35 h 135"/>
                <a:gd name="T106" fmla="*/ 21 w 101"/>
                <a:gd name="T107" fmla="*/ 34 h 135"/>
                <a:gd name="T108" fmla="*/ 20 w 101"/>
                <a:gd name="T109" fmla="*/ 33 h 135"/>
                <a:gd name="T110" fmla="*/ 19 w 101"/>
                <a:gd name="T111" fmla="*/ 32 h 135"/>
                <a:gd name="T112" fmla="*/ 15 w 101"/>
                <a:gd name="T113" fmla="*/ 31 h 135"/>
                <a:gd name="T114" fmla="*/ 9 w 101"/>
                <a:gd name="T115" fmla="*/ 30 h 135"/>
                <a:gd name="T116" fmla="*/ 2 w 101"/>
                <a:gd name="T117" fmla="*/ 28 h 135"/>
                <a:gd name="T118" fmla="*/ 8 w 101"/>
                <a:gd name="T119" fmla="*/ 20 h 135"/>
                <a:gd name="T120" fmla="*/ 23 w 101"/>
                <a:gd name="T121" fmla="*/ 9 h 135"/>
                <a:gd name="T122" fmla="*/ 36 w 101"/>
                <a:gd name="T123" fmla="*/ 3 h 135"/>
                <a:gd name="T124" fmla="*/ 47 w 101"/>
                <a:gd name="T125" fmla="*/ 1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1" h="135">
                  <a:moveTo>
                    <a:pt x="53" y="0"/>
                  </a:moveTo>
                  <a:lnTo>
                    <a:pt x="55" y="1"/>
                  </a:lnTo>
                  <a:lnTo>
                    <a:pt x="60" y="2"/>
                  </a:lnTo>
                  <a:lnTo>
                    <a:pt x="67" y="3"/>
                  </a:lnTo>
                  <a:lnTo>
                    <a:pt x="74" y="4"/>
                  </a:lnTo>
                  <a:lnTo>
                    <a:pt x="83" y="6"/>
                  </a:lnTo>
                  <a:lnTo>
                    <a:pt x="90" y="7"/>
                  </a:lnTo>
                  <a:lnTo>
                    <a:pt x="97" y="9"/>
                  </a:lnTo>
                  <a:lnTo>
                    <a:pt x="101" y="9"/>
                  </a:lnTo>
                  <a:lnTo>
                    <a:pt x="99" y="13"/>
                  </a:lnTo>
                  <a:lnTo>
                    <a:pt x="97" y="18"/>
                  </a:lnTo>
                  <a:lnTo>
                    <a:pt x="96" y="22"/>
                  </a:lnTo>
                  <a:lnTo>
                    <a:pt x="95" y="26"/>
                  </a:lnTo>
                  <a:lnTo>
                    <a:pt x="95" y="26"/>
                  </a:lnTo>
                  <a:lnTo>
                    <a:pt x="95" y="26"/>
                  </a:lnTo>
                  <a:lnTo>
                    <a:pt x="95" y="27"/>
                  </a:lnTo>
                  <a:lnTo>
                    <a:pt x="96" y="27"/>
                  </a:lnTo>
                  <a:lnTo>
                    <a:pt x="96" y="29"/>
                  </a:lnTo>
                  <a:lnTo>
                    <a:pt x="96" y="31"/>
                  </a:lnTo>
                  <a:lnTo>
                    <a:pt x="97" y="33"/>
                  </a:lnTo>
                  <a:lnTo>
                    <a:pt x="97" y="35"/>
                  </a:lnTo>
                  <a:lnTo>
                    <a:pt x="96" y="38"/>
                  </a:lnTo>
                  <a:lnTo>
                    <a:pt x="95" y="41"/>
                  </a:lnTo>
                  <a:lnTo>
                    <a:pt x="94" y="43"/>
                  </a:lnTo>
                  <a:lnTo>
                    <a:pt x="92" y="44"/>
                  </a:lnTo>
                  <a:lnTo>
                    <a:pt x="89" y="46"/>
                  </a:lnTo>
                  <a:lnTo>
                    <a:pt x="85" y="47"/>
                  </a:lnTo>
                  <a:lnTo>
                    <a:pt x="81" y="47"/>
                  </a:lnTo>
                  <a:lnTo>
                    <a:pt x="77" y="48"/>
                  </a:lnTo>
                  <a:lnTo>
                    <a:pt x="77" y="48"/>
                  </a:lnTo>
                  <a:lnTo>
                    <a:pt x="76" y="48"/>
                  </a:lnTo>
                  <a:lnTo>
                    <a:pt x="76" y="49"/>
                  </a:lnTo>
                  <a:lnTo>
                    <a:pt x="76" y="49"/>
                  </a:lnTo>
                  <a:lnTo>
                    <a:pt x="73" y="49"/>
                  </a:lnTo>
                  <a:lnTo>
                    <a:pt x="71" y="51"/>
                  </a:lnTo>
                  <a:lnTo>
                    <a:pt x="68" y="54"/>
                  </a:lnTo>
                  <a:lnTo>
                    <a:pt x="66" y="57"/>
                  </a:lnTo>
                  <a:lnTo>
                    <a:pt x="66" y="59"/>
                  </a:lnTo>
                  <a:lnTo>
                    <a:pt x="65" y="61"/>
                  </a:lnTo>
                  <a:lnTo>
                    <a:pt x="65" y="63"/>
                  </a:lnTo>
                  <a:lnTo>
                    <a:pt x="65" y="65"/>
                  </a:lnTo>
                  <a:lnTo>
                    <a:pt x="66" y="73"/>
                  </a:lnTo>
                  <a:lnTo>
                    <a:pt x="68" y="80"/>
                  </a:lnTo>
                  <a:lnTo>
                    <a:pt x="71" y="86"/>
                  </a:lnTo>
                  <a:lnTo>
                    <a:pt x="75" y="91"/>
                  </a:lnTo>
                  <a:lnTo>
                    <a:pt x="76" y="91"/>
                  </a:lnTo>
                  <a:lnTo>
                    <a:pt x="77" y="92"/>
                  </a:lnTo>
                  <a:lnTo>
                    <a:pt x="77" y="93"/>
                  </a:lnTo>
                  <a:lnTo>
                    <a:pt x="78" y="94"/>
                  </a:lnTo>
                  <a:lnTo>
                    <a:pt x="80" y="97"/>
                  </a:lnTo>
                  <a:lnTo>
                    <a:pt x="81" y="98"/>
                  </a:lnTo>
                  <a:lnTo>
                    <a:pt x="82" y="99"/>
                  </a:lnTo>
                  <a:lnTo>
                    <a:pt x="84" y="100"/>
                  </a:lnTo>
                  <a:lnTo>
                    <a:pt x="86" y="101"/>
                  </a:lnTo>
                  <a:lnTo>
                    <a:pt x="89" y="102"/>
                  </a:lnTo>
                  <a:lnTo>
                    <a:pt x="92" y="104"/>
                  </a:lnTo>
                  <a:lnTo>
                    <a:pt x="95" y="105"/>
                  </a:lnTo>
                  <a:lnTo>
                    <a:pt x="99" y="106"/>
                  </a:lnTo>
                  <a:lnTo>
                    <a:pt x="96" y="107"/>
                  </a:lnTo>
                  <a:lnTo>
                    <a:pt x="92" y="109"/>
                  </a:lnTo>
                  <a:lnTo>
                    <a:pt x="88" y="110"/>
                  </a:lnTo>
                  <a:lnTo>
                    <a:pt x="83" y="112"/>
                  </a:lnTo>
                  <a:lnTo>
                    <a:pt x="78" y="114"/>
                  </a:lnTo>
                  <a:lnTo>
                    <a:pt x="73" y="117"/>
                  </a:lnTo>
                  <a:lnTo>
                    <a:pt x="67" y="119"/>
                  </a:lnTo>
                  <a:lnTo>
                    <a:pt x="61" y="122"/>
                  </a:lnTo>
                  <a:lnTo>
                    <a:pt x="56" y="124"/>
                  </a:lnTo>
                  <a:lnTo>
                    <a:pt x="50" y="126"/>
                  </a:lnTo>
                  <a:lnTo>
                    <a:pt x="45" y="128"/>
                  </a:lnTo>
                  <a:lnTo>
                    <a:pt x="41" y="130"/>
                  </a:lnTo>
                  <a:lnTo>
                    <a:pt x="37" y="132"/>
                  </a:lnTo>
                  <a:lnTo>
                    <a:pt x="33" y="133"/>
                  </a:lnTo>
                  <a:lnTo>
                    <a:pt x="31" y="134"/>
                  </a:lnTo>
                  <a:lnTo>
                    <a:pt x="29" y="135"/>
                  </a:lnTo>
                  <a:lnTo>
                    <a:pt x="28" y="133"/>
                  </a:lnTo>
                  <a:lnTo>
                    <a:pt x="27" y="131"/>
                  </a:lnTo>
                  <a:lnTo>
                    <a:pt x="26" y="130"/>
                  </a:lnTo>
                  <a:lnTo>
                    <a:pt x="26" y="128"/>
                  </a:lnTo>
                  <a:lnTo>
                    <a:pt x="26" y="127"/>
                  </a:lnTo>
                  <a:lnTo>
                    <a:pt x="27" y="126"/>
                  </a:lnTo>
                  <a:lnTo>
                    <a:pt x="27" y="125"/>
                  </a:lnTo>
                  <a:lnTo>
                    <a:pt x="27" y="124"/>
                  </a:lnTo>
                  <a:lnTo>
                    <a:pt x="26" y="121"/>
                  </a:lnTo>
                  <a:lnTo>
                    <a:pt x="26" y="121"/>
                  </a:lnTo>
                  <a:lnTo>
                    <a:pt x="27" y="122"/>
                  </a:lnTo>
                  <a:lnTo>
                    <a:pt x="27" y="122"/>
                  </a:lnTo>
                  <a:lnTo>
                    <a:pt x="27" y="123"/>
                  </a:lnTo>
                  <a:lnTo>
                    <a:pt x="26" y="114"/>
                  </a:lnTo>
                  <a:lnTo>
                    <a:pt x="24" y="107"/>
                  </a:lnTo>
                  <a:lnTo>
                    <a:pt x="22" y="99"/>
                  </a:lnTo>
                  <a:lnTo>
                    <a:pt x="20" y="92"/>
                  </a:lnTo>
                  <a:lnTo>
                    <a:pt x="17" y="85"/>
                  </a:lnTo>
                  <a:lnTo>
                    <a:pt x="15" y="78"/>
                  </a:lnTo>
                  <a:lnTo>
                    <a:pt x="14" y="71"/>
                  </a:lnTo>
                  <a:lnTo>
                    <a:pt x="13" y="63"/>
                  </a:lnTo>
                  <a:lnTo>
                    <a:pt x="14" y="57"/>
                  </a:lnTo>
                  <a:lnTo>
                    <a:pt x="15" y="51"/>
                  </a:lnTo>
                  <a:lnTo>
                    <a:pt x="17" y="44"/>
                  </a:lnTo>
                  <a:lnTo>
                    <a:pt x="21" y="37"/>
                  </a:lnTo>
                  <a:lnTo>
                    <a:pt x="22" y="37"/>
                  </a:lnTo>
                  <a:lnTo>
                    <a:pt x="22" y="36"/>
                  </a:lnTo>
                  <a:lnTo>
                    <a:pt x="22" y="36"/>
                  </a:lnTo>
                  <a:lnTo>
                    <a:pt x="22" y="35"/>
                  </a:lnTo>
                  <a:lnTo>
                    <a:pt x="22" y="35"/>
                  </a:lnTo>
                  <a:lnTo>
                    <a:pt x="22" y="35"/>
                  </a:lnTo>
                  <a:lnTo>
                    <a:pt x="22" y="35"/>
                  </a:lnTo>
                  <a:lnTo>
                    <a:pt x="22" y="34"/>
                  </a:lnTo>
                  <a:lnTo>
                    <a:pt x="21" y="34"/>
                  </a:lnTo>
                  <a:lnTo>
                    <a:pt x="21" y="33"/>
                  </a:lnTo>
                  <a:lnTo>
                    <a:pt x="20" y="33"/>
                  </a:lnTo>
                  <a:lnTo>
                    <a:pt x="19" y="32"/>
                  </a:lnTo>
                  <a:lnTo>
                    <a:pt x="19" y="32"/>
                  </a:lnTo>
                  <a:lnTo>
                    <a:pt x="17" y="32"/>
                  </a:lnTo>
                  <a:lnTo>
                    <a:pt x="15" y="31"/>
                  </a:lnTo>
                  <a:lnTo>
                    <a:pt x="12" y="30"/>
                  </a:lnTo>
                  <a:lnTo>
                    <a:pt x="9" y="30"/>
                  </a:lnTo>
                  <a:lnTo>
                    <a:pt x="5" y="29"/>
                  </a:lnTo>
                  <a:lnTo>
                    <a:pt x="2" y="28"/>
                  </a:lnTo>
                  <a:lnTo>
                    <a:pt x="0" y="27"/>
                  </a:lnTo>
                  <a:lnTo>
                    <a:pt x="8" y="20"/>
                  </a:lnTo>
                  <a:lnTo>
                    <a:pt x="16" y="13"/>
                  </a:lnTo>
                  <a:lnTo>
                    <a:pt x="23" y="9"/>
                  </a:lnTo>
                  <a:lnTo>
                    <a:pt x="30" y="6"/>
                  </a:lnTo>
                  <a:lnTo>
                    <a:pt x="36" y="3"/>
                  </a:lnTo>
                  <a:lnTo>
                    <a:pt x="42" y="2"/>
                  </a:lnTo>
                  <a:lnTo>
                    <a:pt x="47" y="1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0A3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37" name="Freeform 88"/>
            <p:cNvSpPr>
              <a:spLocks/>
            </p:cNvSpPr>
            <p:nvPr/>
          </p:nvSpPr>
          <p:spPr bwMode="auto">
            <a:xfrm>
              <a:off x="4162" y="3001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0" name="Freeform 89"/>
            <p:cNvSpPr>
              <a:spLocks/>
            </p:cNvSpPr>
            <p:nvPr/>
          </p:nvSpPr>
          <p:spPr bwMode="auto">
            <a:xfrm>
              <a:off x="4115" y="3058"/>
              <a:ext cx="300" cy="166"/>
            </a:xfrm>
            <a:custGeom>
              <a:avLst/>
              <a:gdLst>
                <a:gd name="T0" fmla="*/ 298 w 300"/>
                <a:gd name="T1" fmla="*/ 119 h 166"/>
                <a:gd name="T2" fmla="*/ 295 w 300"/>
                <a:gd name="T3" fmla="*/ 116 h 166"/>
                <a:gd name="T4" fmla="*/ 292 w 300"/>
                <a:gd name="T5" fmla="*/ 114 h 166"/>
                <a:gd name="T6" fmla="*/ 288 w 300"/>
                <a:gd name="T7" fmla="*/ 113 h 166"/>
                <a:gd name="T8" fmla="*/ 286 w 300"/>
                <a:gd name="T9" fmla="*/ 113 h 166"/>
                <a:gd name="T10" fmla="*/ 285 w 300"/>
                <a:gd name="T11" fmla="*/ 112 h 166"/>
                <a:gd name="T12" fmla="*/ 278 w 300"/>
                <a:gd name="T13" fmla="*/ 103 h 166"/>
                <a:gd name="T14" fmla="*/ 265 w 300"/>
                <a:gd name="T15" fmla="*/ 89 h 166"/>
                <a:gd name="T16" fmla="*/ 249 w 300"/>
                <a:gd name="T17" fmla="*/ 76 h 166"/>
                <a:gd name="T18" fmla="*/ 233 w 300"/>
                <a:gd name="T19" fmla="*/ 65 h 166"/>
                <a:gd name="T20" fmla="*/ 216 w 300"/>
                <a:gd name="T21" fmla="*/ 55 h 166"/>
                <a:gd name="T22" fmla="*/ 198 w 300"/>
                <a:gd name="T23" fmla="*/ 47 h 166"/>
                <a:gd name="T24" fmla="*/ 179 w 300"/>
                <a:gd name="T25" fmla="*/ 40 h 166"/>
                <a:gd name="T26" fmla="*/ 161 w 300"/>
                <a:gd name="T27" fmla="*/ 34 h 166"/>
                <a:gd name="T28" fmla="*/ 141 w 300"/>
                <a:gd name="T29" fmla="*/ 28 h 166"/>
                <a:gd name="T30" fmla="*/ 112 w 300"/>
                <a:gd name="T31" fmla="*/ 19 h 166"/>
                <a:gd name="T32" fmla="*/ 99 w 300"/>
                <a:gd name="T33" fmla="*/ 14 h 166"/>
                <a:gd name="T34" fmla="*/ 89 w 300"/>
                <a:gd name="T35" fmla="*/ 9 h 166"/>
                <a:gd name="T36" fmla="*/ 80 w 300"/>
                <a:gd name="T37" fmla="*/ 4 h 166"/>
                <a:gd name="T38" fmla="*/ 74 w 300"/>
                <a:gd name="T39" fmla="*/ 0 h 166"/>
                <a:gd name="T40" fmla="*/ 0 w 300"/>
                <a:gd name="T41" fmla="*/ 28 h 166"/>
                <a:gd name="T42" fmla="*/ 7 w 300"/>
                <a:gd name="T43" fmla="*/ 34 h 166"/>
                <a:gd name="T44" fmla="*/ 13 w 300"/>
                <a:gd name="T45" fmla="*/ 38 h 166"/>
                <a:gd name="T46" fmla="*/ 20 w 300"/>
                <a:gd name="T47" fmla="*/ 43 h 166"/>
                <a:gd name="T48" fmla="*/ 28 w 300"/>
                <a:gd name="T49" fmla="*/ 48 h 166"/>
                <a:gd name="T50" fmla="*/ 37 w 300"/>
                <a:gd name="T51" fmla="*/ 53 h 166"/>
                <a:gd name="T52" fmla="*/ 47 w 300"/>
                <a:gd name="T53" fmla="*/ 58 h 166"/>
                <a:gd name="T54" fmla="*/ 58 w 300"/>
                <a:gd name="T55" fmla="*/ 62 h 166"/>
                <a:gd name="T56" fmla="*/ 70 w 300"/>
                <a:gd name="T57" fmla="*/ 67 h 166"/>
                <a:gd name="T58" fmla="*/ 80 w 300"/>
                <a:gd name="T59" fmla="*/ 70 h 166"/>
                <a:gd name="T60" fmla="*/ 88 w 300"/>
                <a:gd name="T61" fmla="*/ 73 h 166"/>
                <a:gd name="T62" fmla="*/ 97 w 300"/>
                <a:gd name="T63" fmla="*/ 76 h 166"/>
                <a:gd name="T64" fmla="*/ 106 w 300"/>
                <a:gd name="T65" fmla="*/ 80 h 166"/>
                <a:gd name="T66" fmla="*/ 119 w 300"/>
                <a:gd name="T67" fmla="*/ 85 h 166"/>
                <a:gd name="T68" fmla="*/ 134 w 300"/>
                <a:gd name="T69" fmla="*/ 93 h 166"/>
                <a:gd name="T70" fmla="*/ 148 w 300"/>
                <a:gd name="T71" fmla="*/ 101 h 166"/>
                <a:gd name="T72" fmla="*/ 160 w 300"/>
                <a:gd name="T73" fmla="*/ 109 h 166"/>
                <a:gd name="T74" fmla="*/ 171 w 300"/>
                <a:gd name="T75" fmla="*/ 118 h 166"/>
                <a:gd name="T76" fmla="*/ 181 w 300"/>
                <a:gd name="T77" fmla="*/ 128 h 166"/>
                <a:gd name="T78" fmla="*/ 189 w 300"/>
                <a:gd name="T79" fmla="*/ 137 h 166"/>
                <a:gd name="T80" fmla="*/ 196 w 300"/>
                <a:gd name="T81" fmla="*/ 148 h 166"/>
                <a:gd name="T82" fmla="*/ 199 w 300"/>
                <a:gd name="T83" fmla="*/ 155 h 166"/>
                <a:gd name="T84" fmla="*/ 206 w 300"/>
                <a:gd name="T85" fmla="*/ 158 h 166"/>
                <a:gd name="T86" fmla="*/ 215 w 300"/>
                <a:gd name="T87" fmla="*/ 161 h 166"/>
                <a:gd name="T88" fmla="*/ 225 w 300"/>
                <a:gd name="T89" fmla="*/ 163 h 166"/>
                <a:gd name="T90" fmla="*/ 234 w 300"/>
                <a:gd name="T91" fmla="*/ 165 h 166"/>
                <a:gd name="T92" fmla="*/ 240 w 300"/>
                <a:gd name="T93" fmla="*/ 166 h 166"/>
                <a:gd name="T94" fmla="*/ 299 w 300"/>
                <a:gd name="T95" fmla="*/ 121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00" h="166">
                  <a:moveTo>
                    <a:pt x="299" y="121"/>
                  </a:moveTo>
                  <a:lnTo>
                    <a:pt x="298" y="119"/>
                  </a:lnTo>
                  <a:lnTo>
                    <a:pt x="297" y="118"/>
                  </a:lnTo>
                  <a:lnTo>
                    <a:pt x="295" y="116"/>
                  </a:lnTo>
                  <a:lnTo>
                    <a:pt x="294" y="115"/>
                  </a:lnTo>
                  <a:lnTo>
                    <a:pt x="292" y="114"/>
                  </a:lnTo>
                  <a:lnTo>
                    <a:pt x="290" y="114"/>
                  </a:lnTo>
                  <a:lnTo>
                    <a:pt x="288" y="113"/>
                  </a:lnTo>
                  <a:lnTo>
                    <a:pt x="286" y="113"/>
                  </a:lnTo>
                  <a:lnTo>
                    <a:pt x="286" y="113"/>
                  </a:lnTo>
                  <a:lnTo>
                    <a:pt x="286" y="112"/>
                  </a:lnTo>
                  <a:lnTo>
                    <a:pt x="285" y="112"/>
                  </a:lnTo>
                  <a:lnTo>
                    <a:pt x="284" y="112"/>
                  </a:lnTo>
                  <a:lnTo>
                    <a:pt x="278" y="103"/>
                  </a:lnTo>
                  <a:lnTo>
                    <a:pt x="271" y="96"/>
                  </a:lnTo>
                  <a:lnTo>
                    <a:pt x="265" y="89"/>
                  </a:lnTo>
                  <a:lnTo>
                    <a:pt x="257" y="82"/>
                  </a:lnTo>
                  <a:lnTo>
                    <a:pt x="249" y="76"/>
                  </a:lnTo>
                  <a:lnTo>
                    <a:pt x="241" y="70"/>
                  </a:lnTo>
                  <a:lnTo>
                    <a:pt x="233" y="65"/>
                  </a:lnTo>
                  <a:lnTo>
                    <a:pt x="224" y="60"/>
                  </a:lnTo>
                  <a:lnTo>
                    <a:pt x="216" y="55"/>
                  </a:lnTo>
                  <a:lnTo>
                    <a:pt x="207" y="51"/>
                  </a:lnTo>
                  <a:lnTo>
                    <a:pt x="198" y="47"/>
                  </a:lnTo>
                  <a:lnTo>
                    <a:pt x="188" y="44"/>
                  </a:lnTo>
                  <a:lnTo>
                    <a:pt x="179" y="40"/>
                  </a:lnTo>
                  <a:lnTo>
                    <a:pt x="170" y="37"/>
                  </a:lnTo>
                  <a:lnTo>
                    <a:pt x="161" y="34"/>
                  </a:lnTo>
                  <a:lnTo>
                    <a:pt x="151" y="31"/>
                  </a:lnTo>
                  <a:lnTo>
                    <a:pt x="141" y="28"/>
                  </a:lnTo>
                  <a:lnTo>
                    <a:pt x="119" y="22"/>
                  </a:lnTo>
                  <a:lnTo>
                    <a:pt x="112" y="19"/>
                  </a:lnTo>
                  <a:lnTo>
                    <a:pt x="106" y="17"/>
                  </a:lnTo>
                  <a:lnTo>
                    <a:pt x="99" y="14"/>
                  </a:lnTo>
                  <a:lnTo>
                    <a:pt x="94" y="11"/>
                  </a:lnTo>
                  <a:lnTo>
                    <a:pt x="89" y="9"/>
                  </a:lnTo>
                  <a:lnTo>
                    <a:pt x="84" y="6"/>
                  </a:lnTo>
                  <a:lnTo>
                    <a:pt x="80" y="4"/>
                  </a:lnTo>
                  <a:lnTo>
                    <a:pt x="76" y="2"/>
                  </a:lnTo>
                  <a:lnTo>
                    <a:pt x="74" y="0"/>
                  </a:lnTo>
                  <a:lnTo>
                    <a:pt x="71" y="1"/>
                  </a:lnTo>
                  <a:lnTo>
                    <a:pt x="0" y="28"/>
                  </a:lnTo>
                  <a:lnTo>
                    <a:pt x="4" y="32"/>
                  </a:lnTo>
                  <a:lnTo>
                    <a:pt x="7" y="34"/>
                  </a:lnTo>
                  <a:lnTo>
                    <a:pt x="10" y="36"/>
                  </a:lnTo>
                  <a:lnTo>
                    <a:pt x="13" y="38"/>
                  </a:lnTo>
                  <a:lnTo>
                    <a:pt x="17" y="41"/>
                  </a:lnTo>
                  <a:lnTo>
                    <a:pt x="20" y="43"/>
                  </a:lnTo>
                  <a:lnTo>
                    <a:pt x="24" y="45"/>
                  </a:lnTo>
                  <a:lnTo>
                    <a:pt x="28" y="48"/>
                  </a:lnTo>
                  <a:lnTo>
                    <a:pt x="33" y="50"/>
                  </a:lnTo>
                  <a:lnTo>
                    <a:pt x="37" y="53"/>
                  </a:lnTo>
                  <a:lnTo>
                    <a:pt x="42" y="55"/>
                  </a:lnTo>
                  <a:lnTo>
                    <a:pt x="47" y="58"/>
                  </a:lnTo>
                  <a:lnTo>
                    <a:pt x="53" y="60"/>
                  </a:lnTo>
                  <a:lnTo>
                    <a:pt x="58" y="62"/>
                  </a:lnTo>
                  <a:lnTo>
                    <a:pt x="64" y="64"/>
                  </a:lnTo>
                  <a:lnTo>
                    <a:pt x="70" y="67"/>
                  </a:lnTo>
                  <a:lnTo>
                    <a:pt x="76" y="69"/>
                  </a:lnTo>
                  <a:lnTo>
                    <a:pt x="80" y="70"/>
                  </a:lnTo>
                  <a:lnTo>
                    <a:pt x="84" y="71"/>
                  </a:lnTo>
                  <a:lnTo>
                    <a:pt x="88" y="73"/>
                  </a:lnTo>
                  <a:lnTo>
                    <a:pt x="92" y="74"/>
                  </a:lnTo>
                  <a:lnTo>
                    <a:pt x="97" y="76"/>
                  </a:lnTo>
                  <a:lnTo>
                    <a:pt x="101" y="78"/>
                  </a:lnTo>
                  <a:lnTo>
                    <a:pt x="106" y="80"/>
                  </a:lnTo>
                  <a:lnTo>
                    <a:pt x="111" y="82"/>
                  </a:lnTo>
                  <a:lnTo>
                    <a:pt x="119" y="85"/>
                  </a:lnTo>
                  <a:lnTo>
                    <a:pt x="127" y="89"/>
                  </a:lnTo>
                  <a:lnTo>
                    <a:pt x="134" y="93"/>
                  </a:lnTo>
                  <a:lnTo>
                    <a:pt x="141" y="97"/>
                  </a:lnTo>
                  <a:lnTo>
                    <a:pt x="148" y="101"/>
                  </a:lnTo>
                  <a:lnTo>
                    <a:pt x="154" y="105"/>
                  </a:lnTo>
                  <a:lnTo>
                    <a:pt x="160" y="109"/>
                  </a:lnTo>
                  <a:lnTo>
                    <a:pt x="166" y="114"/>
                  </a:lnTo>
                  <a:lnTo>
                    <a:pt x="171" y="118"/>
                  </a:lnTo>
                  <a:lnTo>
                    <a:pt x="176" y="123"/>
                  </a:lnTo>
                  <a:lnTo>
                    <a:pt x="181" y="128"/>
                  </a:lnTo>
                  <a:lnTo>
                    <a:pt x="185" y="132"/>
                  </a:lnTo>
                  <a:lnTo>
                    <a:pt x="189" y="137"/>
                  </a:lnTo>
                  <a:lnTo>
                    <a:pt x="192" y="143"/>
                  </a:lnTo>
                  <a:lnTo>
                    <a:pt x="196" y="148"/>
                  </a:lnTo>
                  <a:lnTo>
                    <a:pt x="199" y="154"/>
                  </a:lnTo>
                  <a:lnTo>
                    <a:pt x="199" y="155"/>
                  </a:lnTo>
                  <a:lnTo>
                    <a:pt x="201" y="156"/>
                  </a:lnTo>
                  <a:lnTo>
                    <a:pt x="206" y="158"/>
                  </a:lnTo>
                  <a:lnTo>
                    <a:pt x="211" y="160"/>
                  </a:lnTo>
                  <a:lnTo>
                    <a:pt x="215" y="161"/>
                  </a:lnTo>
                  <a:lnTo>
                    <a:pt x="220" y="162"/>
                  </a:lnTo>
                  <a:lnTo>
                    <a:pt x="225" y="163"/>
                  </a:lnTo>
                  <a:lnTo>
                    <a:pt x="229" y="164"/>
                  </a:lnTo>
                  <a:lnTo>
                    <a:pt x="234" y="165"/>
                  </a:lnTo>
                  <a:lnTo>
                    <a:pt x="238" y="165"/>
                  </a:lnTo>
                  <a:lnTo>
                    <a:pt x="240" y="166"/>
                  </a:lnTo>
                  <a:lnTo>
                    <a:pt x="300" y="124"/>
                  </a:lnTo>
                  <a:lnTo>
                    <a:pt x="299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1" name="Freeform 90"/>
            <p:cNvSpPr>
              <a:spLocks/>
            </p:cNvSpPr>
            <p:nvPr/>
          </p:nvSpPr>
          <p:spPr bwMode="auto">
            <a:xfrm>
              <a:off x="4131" y="3067"/>
              <a:ext cx="273" cy="149"/>
            </a:xfrm>
            <a:custGeom>
              <a:avLst/>
              <a:gdLst>
                <a:gd name="T0" fmla="*/ 218 w 273"/>
                <a:gd name="T1" fmla="*/ 148 h 149"/>
                <a:gd name="T2" fmla="*/ 210 w 273"/>
                <a:gd name="T3" fmla="*/ 147 h 149"/>
                <a:gd name="T4" fmla="*/ 203 w 273"/>
                <a:gd name="T5" fmla="*/ 145 h 149"/>
                <a:gd name="T6" fmla="*/ 195 w 273"/>
                <a:gd name="T7" fmla="*/ 142 h 149"/>
                <a:gd name="T8" fmla="*/ 187 w 273"/>
                <a:gd name="T9" fmla="*/ 135 h 149"/>
                <a:gd name="T10" fmla="*/ 180 w 273"/>
                <a:gd name="T11" fmla="*/ 124 h 149"/>
                <a:gd name="T12" fmla="*/ 171 w 273"/>
                <a:gd name="T13" fmla="*/ 113 h 149"/>
                <a:gd name="T14" fmla="*/ 161 w 273"/>
                <a:gd name="T15" fmla="*/ 104 h 149"/>
                <a:gd name="T16" fmla="*/ 150 w 273"/>
                <a:gd name="T17" fmla="*/ 94 h 149"/>
                <a:gd name="T18" fmla="*/ 137 w 273"/>
                <a:gd name="T19" fmla="*/ 86 h 149"/>
                <a:gd name="T20" fmla="*/ 123 w 273"/>
                <a:gd name="T21" fmla="*/ 77 h 149"/>
                <a:gd name="T22" fmla="*/ 107 w 273"/>
                <a:gd name="T23" fmla="*/ 70 h 149"/>
                <a:gd name="T24" fmla="*/ 94 w 273"/>
                <a:gd name="T25" fmla="*/ 64 h 149"/>
                <a:gd name="T26" fmla="*/ 85 w 273"/>
                <a:gd name="T27" fmla="*/ 60 h 149"/>
                <a:gd name="T28" fmla="*/ 76 w 273"/>
                <a:gd name="T29" fmla="*/ 57 h 149"/>
                <a:gd name="T30" fmla="*/ 68 w 273"/>
                <a:gd name="T31" fmla="*/ 55 h 149"/>
                <a:gd name="T32" fmla="*/ 53 w 273"/>
                <a:gd name="T33" fmla="*/ 50 h 149"/>
                <a:gd name="T34" fmla="*/ 35 w 273"/>
                <a:gd name="T35" fmla="*/ 42 h 149"/>
                <a:gd name="T36" fmla="*/ 18 w 273"/>
                <a:gd name="T37" fmla="*/ 33 h 149"/>
                <a:gd name="T38" fmla="*/ 5 w 273"/>
                <a:gd name="T39" fmla="*/ 25 h 149"/>
                <a:gd name="T40" fmla="*/ 5 w 273"/>
                <a:gd name="T41" fmla="*/ 19 h 149"/>
                <a:gd name="T42" fmla="*/ 21 w 273"/>
                <a:gd name="T43" fmla="*/ 13 h 149"/>
                <a:gd name="T44" fmla="*/ 40 w 273"/>
                <a:gd name="T45" fmla="*/ 6 h 149"/>
                <a:gd name="T46" fmla="*/ 54 w 273"/>
                <a:gd name="T47" fmla="*/ 1 h 149"/>
                <a:gd name="T48" fmla="*/ 62 w 273"/>
                <a:gd name="T49" fmla="*/ 3 h 149"/>
                <a:gd name="T50" fmla="*/ 72 w 273"/>
                <a:gd name="T51" fmla="*/ 8 h 149"/>
                <a:gd name="T52" fmla="*/ 83 w 273"/>
                <a:gd name="T53" fmla="*/ 13 h 149"/>
                <a:gd name="T54" fmla="*/ 94 w 273"/>
                <a:gd name="T55" fmla="*/ 17 h 149"/>
                <a:gd name="T56" fmla="*/ 101 w 273"/>
                <a:gd name="T57" fmla="*/ 20 h 149"/>
                <a:gd name="T58" fmla="*/ 107 w 273"/>
                <a:gd name="T59" fmla="*/ 21 h 149"/>
                <a:gd name="T60" fmla="*/ 115 w 273"/>
                <a:gd name="T61" fmla="*/ 24 h 149"/>
                <a:gd name="T62" fmla="*/ 121 w 273"/>
                <a:gd name="T63" fmla="*/ 26 h 149"/>
                <a:gd name="T64" fmla="*/ 132 w 273"/>
                <a:gd name="T65" fmla="*/ 29 h 149"/>
                <a:gd name="T66" fmla="*/ 150 w 273"/>
                <a:gd name="T67" fmla="*/ 35 h 149"/>
                <a:gd name="T68" fmla="*/ 168 w 273"/>
                <a:gd name="T69" fmla="*/ 42 h 149"/>
                <a:gd name="T70" fmla="*/ 186 w 273"/>
                <a:gd name="T71" fmla="*/ 49 h 149"/>
                <a:gd name="T72" fmla="*/ 203 w 273"/>
                <a:gd name="T73" fmla="*/ 57 h 149"/>
                <a:gd name="T74" fmla="*/ 219 w 273"/>
                <a:gd name="T75" fmla="*/ 66 h 149"/>
                <a:gd name="T76" fmla="*/ 234 w 273"/>
                <a:gd name="T77" fmla="*/ 78 h 149"/>
                <a:gd name="T78" fmla="*/ 248 w 273"/>
                <a:gd name="T79" fmla="*/ 91 h 149"/>
                <a:gd name="T80" fmla="*/ 261 w 273"/>
                <a:gd name="T81" fmla="*/ 107 h 149"/>
                <a:gd name="T82" fmla="*/ 264 w 273"/>
                <a:gd name="T83" fmla="*/ 109 h 149"/>
                <a:gd name="T84" fmla="*/ 267 w 273"/>
                <a:gd name="T85" fmla="*/ 110 h 149"/>
                <a:gd name="T86" fmla="*/ 270 w 273"/>
                <a:gd name="T87" fmla="*/ 111 h 149"/>
                <a:gd name="T88" fmla="*/ 273 w 273"/>
                <a:gd name="T89" fmla="*/ 112 h 149"/>
                <a:gd name="T90" fmla="*/ 263 w 273"/>
                <a:gd name="T91" fmla="*/ 120 h 149"/>
                <a:gd name="T92" fmla="*/ 246 w 273"/>
                <a:gd name="T93" fmla="*/ 131 h 149"/>
                <a:gd name="T94" fmla="*/ 230 w 273"/>
                <a:gd name="T95" fmla="*/ 143 h 149"/>
                <a:gd name="T96" fmla="*/ 221 w 273"/>
                <a:gd name="T97" fmla="*/ 149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73" h="149">
                  <a:moveTo>
                    <a:pt x="221" y="149"/>
                  </a:moveTo>
                  <a:lnTo>
                    <a:pt x="218" y="148"/>
                  </a:lnTo>
                  <a:lnTo>
                    <a:pt x="214" y="148"/>
                  </a:lnTo>
                  <a:lnTo>
                    <a:pt x="210" y="147"/>
                  </a:lnTo>
                  <a:lnTo>
                    <a:pt x="207" y="146"/>
                  </a:lnTo>
                  <a:lnTo>
                    <a:pt x="203" y="145"/>
                  </a:lnTo>
                  <a:lnTo>
                    <a:pt x="199" y="143"/>
                  </a:lnTo>
                  <a:lnTo>
                    <a:pt x="195" y="142"/>
                  </a:lnTo>
                  <a:lnTo>
                    <a:pt x="190" y="140"/>
                  </a:lnTo>
                  <a:lnTo>
                    <a:pt x="187" y="135"/>
                  </a:lnTo>
                  <a:lnTo>
                    <a:pt x="183" y="129"/>
                  </a:lnTo>
                  <a:lnTo>
                    <a:pt x="180" y="124"/>
                  </a:lnTo>
                  <a:lnTo>
                    <a:pt x="176" y="119"/>
                  </a:lnTo>
                  <a:lnTo>
                    <a:pt x="171" y="113"/>
                  </a:lnTo>
                  <a:lnTo>
                    <a:pt x="166" y="109"/>
                  </a:lnTo>
                  <a:lnTo>
                    <a:pt x="161" y="104"/>
                  </a:lnTo>
                  <a:lnTo>
                    <a:pt x="156" y="99"/>
                  </a:lnTo>
                  <a:lnTo>
                    <a:pt x="150" y="94"/>
                  </a:lnTo>
                  <a:lnTo>
                    <a:pt x="144" y="90"/>
                  </a:lnTo>
                  <a:lnTo>
                    <a:pt x="137" y="86"/>
                  </a:lnTo>
                  <a:lnTo>
                    <a:pt x="130" y="82"/>
                  </a:lnTo>
                  <a:lnTo>
                    <a:pt x="123" y="77"/>
                  </a:lnTo>
                  <a:lnTo>
                    <a:pt x="115" y="74"/>
                  </a:lnTo>
                  <a:lnTo>
                    <a:pt x="107" y="70"/>
                  </a:lnTo>
                  <a:lnTo>
                    <a:pt x="99" y="66"/>
                  </a:lnTo>
                  <a:lnTo>
                    <a:pt x="94" y="64"/>
                  </a:lnTo>
                  <a:lnTo>
                    <a:pt x="89" y="62"/>
                  </a:lnTo>
                  <a:lnTo>
                    <a:pt x="85" y="60"/>
                  </a:lnTo>
                  <a:lnTo>
                    <a:pt x="80" y="59"/>
                  </a:lnTo>
                  <a:lnTo>
                    <a:pt x="76" y="57"/>
                  </a:lnTo>
                  <a:lnTo>
                    <a:pt x="72" y="56"/>
                  </a:lnTo>
                  <a:lnTo>
                    <a:pt x="68" y="55"/>
                  </a:lnTo>
                  <a:lnTo>
                    <a:pt x="64" y="53"/>
                  </a:lnTo>
                  <a:lnTo>
                    <a:pt x="53" y="50"/>
                  </a:lnTo>
                  <a:lnTo>
                    <a:pt x="44" y="46"/>
                  </a:lnTo>
                  <a:lnTo>
                    <a:pt x="35" y="42"/>
                  </a:lnTo>
                  <a:lnTo>
                    <a:pt x="26" y="37"/>
                  </a:lnTo>
                  <a:lnTo>
                    <a:pt x="18" y="33"/>
                  </a:lnTo>
                  <a:lnTo>
                    <a:pt x="11" y="29"/>
                  </a:lnTo>
                  <a:lnTo>
                    <a:pt x="5" y="25"/>
                  </a:lnTo>
                  <a:lnTo>
                    <a:pt x="0" y="21"/>
                  </a:lnTo>
                  <a:lnTo>
                    <a:pt x="5" y="19"/>
                  </a:lnTo>
                  <a:lnTo>
                    <a:pt x="12" y="16"/>
                  </a:lnTo>
                  <a:lnTo>
                    <a:pt x="21" y="13"/>
                  </a:lnTo>
                  <a:lnTo>
                    <a:pt x="30" y="10"/>
                  </a:lnTo>
                  <a:lnTo>
                    <a:pt x="40" y="6"/>
                  </a:lnTo>
                  <a:lnTo>
                    <a:pt x="48" y="3"/>
                  </a:lnTo>
                  <a:lnTo>
                    <a:pt x="54" y="1"/>
                  </a:lnTo>
                  <a:lnTo>
                    <a:pt x="57" y="0"/>
                  </a:lnTo>
                  <a:lnTo>
                    <a:pt x="62" y="3"/>
                  </a:lnTo>
                  <a:lnTo>
                    <a:pt x="67" y="5"/>
                  </a:lnTo>
                  <a:lnTo>
                    <a:pt x="72" y="8"/>
                  </a:lnTo>
                  <a:lnTo>
                    <a:pt x="77" y="11"/>
                  </a:lnTo>
                  <a:lnTo>
                    <a:pt x="83" y="13"/>
                  </a:lnTo>
                  <a:lnTo>
                    <a:pt x="88" y="15"/>
                  </a:lnTo>
                  <a:lnTo>
                    <a:pt x="94" y="17"/>
                  </a:lnTo>
                  <a:lnTo>
                    <a:pt x="100" y="19"/>
                  </a:lnTo>
                  <a:lnTo>
                    <a:pt x="101" y="20"/>
                  </a:lnTo>
                  <a:lnTo>
                    <a:pt x="103" y="20"/>
                  </a:lnTo>
                  <a:lnTo>
                    <a:pt x="107" y="21"/>
                  </a:lnTo>
                  <a:lnTo>
                    <a:pt x="111" y="23"/>
                  </a:lnTo>
                  <a:lnTo>
                    <a:pt x="115" y="24"/>
                  </a:lnTo>
                  <a:lnTo>
                    <a:pt x="118" y="25"/>
                  </a:lnTo>
                  <a:lnTo>
                    <a:pt x="121" y="26"/>
                  </a:lnTo>
                  <a:lnTo>
                    <a:pt x="121" y="26"/>
                  </a:lnTo>
                  <a:lnTo>
                    <a:pt x="132" y="29"/>
                  </a:lnTo>
                  <a:lnTo>
                    <a:pt x="141" y="32"/>
                  </a:lnTo>
                  <a:lnTo>
                    <a:pt x="150" y="35"/>
                  </a:lnTo>
                  <a:lnTo>
                    <a:pt x="159" y="38"/>
                  </a:lnTo>
                  <a:lnTo>
                    <a:pt x="168" y="42"/>
                  </a:lnTo>
                  <a:lnTo>
                    <a:pt x="177" y="45"/>
                  </a:lnTo>
                  <a:lnTo>
                    <a:pt x="186" y="49"/>
                  </a:lnTo>
                  <a:lnTo>
                    <a:pt x="194" y="52"/>
                  </a:lnTo>
                  <a:lnTo>
                    <a:pt x="203" y="57"/>
                  </a:lnTo>
                  <a:lnTo>
                    <a:pt x="211" y="62"/>
                  </a:lnTo>
                  <a:lnTo>
                    <a:pt x="219" y="66"/>
                  </a:lnTo>
                  <a:lnTo>
                    <a:pt x="227" y="72"/>
                  </a:lnTo>
                  <a:lnTo>
                    <a:pt x="234" y="78"/>
                  </a:lnTo>
                  <a:lnTo>
                    <a:pt x="242" y="84"/>
                  </a:lnTo>
                  <a:lnTo>
                    <a:pt x="248" y="91"/>
                  </a:lnTo>
                  <a:lnTo>
                    <a:pt x="255" y="99"/>
                  </a:lnTo>
                  <a:lnTo>
                    <a:pt x="261" y="107"/>
                  </a:lnTo>
                  <a:lnTo>
                    <a:pt x="262" y="108"/>
                  </a:lnTo>
                  <a:lnTo>
                    <a:pt x="264" y="109"/>
                  </a:lnTo>
                  <a:lnTo>
                    <a:pt x="265" y="110"/>
                  </a:lnTo>
                  <a:lnTo>
                    <a:pt x="267" y="110"/>
                  </a:lnTo>
                  <a:lnTo>
                    <a:pt x="269" y="111"/>
                  </a:lnTo>
                  <a:lnTo>
                    <a:pt x="270" y="111"/>
                  </a:lnTo>
                  <a:lnTo>
                    <a:pt x="272" y="112"/>
                  </a:lnTo>
                  <a:lnTo>
                    <a:pt x="273" y="112"/>
                  </a:lnTo>
                  <a:lnTo>
                    <a:pt x="269" y="115"/>
                  </a:lnTo>
                  <a:lnTo>
                    <a:pt x="263" y="120"/>
                  </a:lnTo>
                  <a:lnTo>
                    <a:pt x="255" y="125"/>
                  </a:lnTo>
                  <a:lnTo>
                    <a:pt x="246" y="131"/>
                  </a:lnTo>
                  <a:lnTo>
                    <a:pt x="237" y="137"/>
                  </a:lnTo>
                  <a:lnTo>
                    <a:pt x="230" y="143"/>
                  </a:lnTo>
                  <a:lnTo>
                    <a:pt x="224" y="147"/>
                  </a:lnTo>
                  <a:lnTo>
                    <a:pt x="221" y="149"/>
                  </a:lnTo>
                  <a:close/>
                </a:path>
              </a:pathLst>
            </a:custGeom>
            <a:solidFill>
              <a:srgbClr val="FCEA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2" name="Freeform 91"/>
            <p:cNvSpPr>
              <a:spLocks/>
            </p:cNvSpPr>
            <p:nvPr/>
          </p:nvSpPr>
          <p:spPr bwMode="auto">
            <a:xfrm>
              <a:off x="4099" y="2874"/>
              <a:ext cx="183" cy="65"/>
            </a:xfrm>
            <a:custGeom>
              <a:avLst/>
              <a:gdLst>
                <a:gd name="T0" fmla="*/ 163 w 183"/>
                <a:gd name="T1" fmla="*/ 1 h 65"/>
                <a:gd name="T2" fmla="*/ 156 w 183"/>
                <a:gd name="T3" fmla="*/ 3 h 65"/>
                <a:gd name="T4" fmla="*/ 150 w 183"/>
                <a:gd name="T5" fmla="*/ 4 h 65"/>
                <a:gd name="T6" fmla="*/ 143 w 183"/>
                <a:gd name="T7" fmla="*/ 6 h 65"/>
                <a:gd name="T8" fmla="*/ 135 w 183"/>
                <a:gd name="T9" fmla="*/ 8 h 65"/>
                <a:gd name="T10" fmla="*/ 126 w 183"/>
                <a:gd name="T11" fmla="*/ 9 h 65"/>
                <a:gd name="T12" fmla="*/ 116 w 183"/>
                <a:gd name="T13" fmla="*/ 11 h 65"/>
                <a:gd name="T14" fmla="*/ 106 w 183"/>
                <a:gd name="T15" fmla="*/ 12 h 65"/>
                <a:gd name="T16" fmla="*/ 95 w 183"/>
                <a:gd name="T17" fmla="*/ 12 h 65"/>
                <a:gd name="T18" fmla="*/ 85 w 183"/>
                <a:gd name="T19" fmla="*/ 12 h 65"/>
                <a:gd name="T20" fmla="*/ 76 w 183"/>
                <a:gd name="T21" fmla="*/ 11 h 65"/>
                <a:gd name="T22" fmla="*/ 70 w 183"/>
                <a:gd name="T23" fmla="*/ 12 h 65"/>
                <a:gd name="T24" fmla="*/ 64 w 183"/>
                <a:gd name="T25" fmla="*/ 13 h 65"/>
                <a:gd name="T26" fmla="*/ 59 w 183"/>
                <a:gd name="T27" fmla="*/ 15 h 65"/>
                <a:gd name="T28" fmla="*/ 54 w 183"/>
                <a:gd name="T29" fmla="*/ 19 h 65"/>
                <a:gd name="T30" fmla="*/ 52 w 183"/>
                <a:gd name="T31" fmla="*/ 26 h 65"/>
                <a:gd name="T32" fmla="*/ 51 w 183"/>
                <a:gd name="T33" fmla="*/ 29 h 65"/>
                <a:gd name="T34" fmla="*/ 52 w 183"/>
                <a:gd name="T35" fmla="*/ 29 h 65"/>
                <a:gd name="T36" fmla="*/ 51 w 183"/>
                <a:gd name="T37" fmla="*/ 29 h 65"/>
                <a:gd name="T38" fmla="*/ 50 w 183"/>
                <a:gd name="T39" fmla="*/ 29 h 65"/>
                <a:gd name="T40" fmla="*/ 49 w 183"/>
                <a:gd name="T41" fmla="*/ 27 h 65"/>
                <a:gd name="T42" fmla="*/ 47 w 183"/>
                <a:gd name="T43" fmla="*/ 21 h 65"/>
                <a:gd name="T44" fmla="*/ 13 w 183"/>
                <a:gd name="T45" fmla="*/ 20 h 65"/>
                <a:gd name="T46" fmla="*/ 10 w 183"/>
                <a:gd name="T47" fmla="*/ 20 h 65"/>
                <a:gd name="T48" fmla="*/ 5 w 183"/>
                <a:gd name="T49" fmla="*/ 22 h 65"/>
                <a:gd name="T50" fmla="*/ 2 w 183"/>
                <a:gd name="T51" fmla="*/ 26 h 65"/>
                <a:gd name="T52" fmla="*/ 0 w 183"/>
                <a:gd name="T53" fmla="*/ 32 h 65"/>
                <a:gd name="T54" fmla="*/ 1 w 183"/>
                <a:gd name="T55" fmla="*/ 38 h 65"/>
                <a:gd name="T56" fmla="*/ 4 w 183"/>
                <a:gd name="T57" fmla="*/ 41 h 65"/>
                <a:gd name="T58" fmla="*/ 10 w 183"/>
                <a:gd name="T59" fmla="*/ 44 h 65"/>
                <a:gd name="T60" fmla="*/ 14 w 183"/>
                <a:gd name="T61" fmla="*/ 44 h 65"/>
                <a:gd name="T62" fmla="*/ 17 w 183"/>
                <a:gd name="T63" fmla="*/ 44 h 65"/>
                <a:gd name="T64" fmla="*/ 24 w 183"/>
                <a:gd name="T65" fmla="*/ 44 h 65"/>
                <a:gd name="T66" fmla="*/ 32 w 183"/>
                <a:gd name="T67" fmla="*/ 44 h 65"/>
                <a:gd name="T68" fmla="*/ 38 w 183"/>
                <a:gd name="T69" fmla="*/ 44 h 65"/>
                <a:gd name="T70" fmla="*/ 50 w 183"/>
                <a:gd name="T71" fmla="*/ 53 h 65"/>
                <a:gd name="T72" fmla="*/ 63 w 183"/>
                <a:gd name="T73" fmla="*/ 59 h 65"/>
                <a:gd name="T74" fmla="*/ 77 w 183"/>
                <a:gd name="T75" fmla="*/ 63 h 65"/>
                <a:gd name="T76" fmla="*/ 91 w 183"/>
                <a:gd name="T77" fmla="*/ 65 h 65"/>
                <a:gd name="T78" fmla="*/ 103 w 183"/>
                <a:gd name="T79" fmla="*/ 65 h 65"/>
                <a:gd name="T80" fmla="*/ 113 w 183"/>
                <a:gd name="T81" fmla="*/ 65 h 65"/>
                <a:gd name="T82" fmla="*/ 120 w 183"/>
                <a:gd name="T83" fmla="*/ 64 h 65"/>
                <a:gd name="T84" fmla="*/ 123 w 183"/>
                <a:gd name="T85" fmla="*/ 64 h 65"/>
                <a:gd name="T86" fmla="*/ 141 w 183"/>
                <a:gd name="T87" fmla="*/ 62 h 65"/>
                <a:gd name="T88" fmla="*/ 155 w 183"/>
                <a:gd name="T89" fmla="*/ 57 h 65"/>
                <a:gd name="T90" fmla="*/ 166 w 183"/>
                <a:gd name="T91" fmla="*/ 51 h 65"/>
                <a:gd name="T92" fmla="*/ 175 w 183"/>
                <a:gd name="T93" fmla="*/ 43 h 65"/>
                <a:gd name="T94" fmla="*/ 182 w 183"/>
                <a:gd name="T95" fmla="*/ 31 h 65"/>
                <a:gd name="T96" fmla="*/ 183 w 183"/>
                <a:gd name="T97" fmla="*/ 20 h 65"/>
                <a:gd name="T98" fmla="*/ 183 w 183"/>
                <a:gd name="T99" fmla="*/ 12 h 65"/>
                <a:gd name="T100" fmla="*/ 182 w 183"/>
                <a:gd name="T101" fmla="*/ 9 h 65"/>
                <a:gd name="T102" fmla="*/ 180 w 183"/>
                <a:gd name="T103" fmla="*/ 6 h 65"/>
                <a:gd name="T104" fmla="*/ 177 w 183"/>
                <a:gd name="T105" fmla="*/ 2 h 65"/>
                <a:gd name="T106" fmla="*/ 172 w 183"/>
                <a:gd name="T107" fmla="*/ 1 h 65"/>
                <a:gd name="T108" fmla="*/ 165 w 183"/>
                <a:gd name="T109" fmla="*/ 1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83" h="65">
                  <a:moveTo>
                    <a:pt x="165" y="1"/>
                  </a:moveTo>
                  <a:lnTo>
                    <a:pt x="163" y="1"/>
                  </a:lnTo>
                  <a:lnTo>
                    <a:pt x="159" y="2"/>
                  </a:lnTo>
                  <a:lnTo>
                    <a:pt x="156" y="3"/>
                  </a:lnTo>
                  <a:lnTo>
                    <a:pt x="154" y="3"/>
                  </a:lnTo>
                  <a:lnTo>
                    <a:pt x="150" y="4"/>
                  </a:lnTo>
                  <a:lnTo>
                    <a:pt x="147" y="5"/>
                  </a:lnTo>
                  <a:lnTo>
                    <a:pt x="143" y="6"/>
                  </a:lnTo>
                  <a:lnTo>
                    <a:pt x="139" y="7"/>
                  </a:lnTo>
                  <a:lnTo>
                    <a:pt x="135" y="8"/>
                  </a:lnTo>
                  <a:lnTo>
                    <a:pt x="130" y="9"/>
                  </a:lnTo>
                  <a:lnTo>
                    <a:pt x="126" y="9"/>
                  </a:lnTo>
                  <a:lnTo>
                    <a:pt x="120" y="10"/>
                  </a:lnTo>
                  <a:lnTo>
                    <a:pt x="116" y="11"/>
                  </a:lnTo>
                  <a:lnTo>
                    <a:pt x="111" y="11"/>
                  </a:lnTo>
                  <a:lnTo>
                    <a:pt x="106" y="12"/>
                  </a:lnTo>
                  <a:lnTo>
                    <a:pt x="100" y="12"/>
                  </a:lnTo>
                  <a:lnTo>
                    <a:pt x="95" y="12"/>
                  </a:lnTo>
                  <a:lnTo>
                    <a:pt x="90" y="12"/>
                  </a:lnTo>
                  <a:lnTo>
                    <a:pt x="85" y="12"/>
                  </a:lnTo>
                  <a:lnTo>
                    <a:pt x="80" y="12"/>
                  </a:lnTo>
                  <a:lnTo>
                    <a:pt x="76" y="11"/>
                  </a:lnTo>
                  <a:lnTo>
                    <a:pt x="73" y="11"/>
                  </a:lnTo>
                  <a:lnTo>
                    <a:pt x="70" y="12"/>
                  </a:lnTo>
                  <a:lnTo>
                    <a:pt x="67" y="12"/>
                  </a:lnTo>
                  <a:lnTo>
                    <a:pt x="64" y="13"/>
                  </a:lnTo>
                  <a:lnTo>
                    <a:pt x="61" y="14"/>
                  </a:lnTo>
                  <a:lnTo>
                    <a:pt x="59" y="15"/>
                  </a:lnTo>
                  <a:lnTo>
                    <a:pt x="57" y="16"/>
                  </a:lnTo>
                  <a:lnTo>
                    <a:pt x="54" y="19"/>
                  </a:lnTo>
                  <a:lnTo>
                    <a:pt x="52" y="22"/>
                  </a:lnTo>
                  <a:lnTo>
                    <a:pt x="52" y="26"/>
                  </a:lnTo>
                  <a:lnTo>
                    <a:pt x="51" y="29"/>
                  </a:lnTo>
                  <a:lnTo>
                    <a:pt x="51" y="29"/>
                  </a:lnTo>
                  <a:lnTo>
                    <a:pt x="52" y="29"/>
                  </a:lnTo>
                  <a:lnTo>
                    <a:pt x="52" y="29"/>
                  </a:lnTo>
                  <a:lnTo>
                    <a:pt x="52" y="29"/>
                  </a:lnTo>
                  <a:lnTo>
                    <a:pt x="51" y="29"/>
                  </a:lnTo>
                  <a:lnTo>
                    <a:pt x="51" y="29"/>
                  </a:lnTo>
                  <a:lnTo>
                    <a:pt x="50" y="29"/>
                  </a:lnTo>
                  <a:lnTo>
                    <a:pt x="50" y="29"/>
                  </a:lnTo>
                  <a:lnTo>
                    <a:pt x="49" y="27"/>
                  </a:lnTo>
                  <a:lnTo>
                    <a:pt x="48" y="24"/>
                  </a:lnTo>
                  <a:lnTo>
                    <a:pt x="47" y="21"/>
                  </a:lnTo>
                  <a:lnTo>
                    <a:pt x="47" y="20"/>
                  </a:lnTo>
                  <a:lnTo>
                    <a:pt x="13" y="20"/>
                  </a:lnTo>
                  <a:lnTo>
                    <a:pt x="12" y="20"/>
                  </a:lnTo>
                  <a:lnTo>
                    <a:pt x="10" y="20"/>
                  </a:lnTo>
                  <a:lnTo>
                    <a:pt x="7" y="21"/>
                  </a:lnTo>
                  <a:lnTo>
                    <a:pt x="5" y="22"/>
                  </a:lnTo>
                  <a:lnTo>
                    <a:pt x="4" y="24"/>
                  </a:lnTo>
                  <a:lnTo>
                    <a:pt x="2" y="26"/>
                  </a:lnTo>
                  <a:lnTo>
                    <a:pt x="1" y="29"/>
                  </a:lnTo>
                  <a:lnTo>
                    <a:pt x="0" y="32"/>
                  </a:lnTo>
                  <a:lnTo>
                    <a:pt x="0" y="35"/>
                  </a:lnTo>
                  <a:lnTo>
                    <a:pt x="1" y="38"/>
                  </a:lnTo>
                  <a:lnTo>
                    <a:pt x="2" y="40"/>
                  </a:lnTo>
                  <a:lnTo>
                    <a:pt x="4" y="41"/>
                  </a:lnTo>
                  <a:lnTo>
                    <a:pt x="7" y="43"/>
                  </a:lnTo>
                  <a:lnTo>
                    <a:pt x="10" y="44"/>
                  </a:lnTo>
                  <a:lnTo>
                    <a:pt x="13" y="44"/>
                  </a:lnTo>
                  <a:lnTo>
                    <a:pt x="14" y="44"/>
                  </a:lnTo>
                  <a:lnTo>
                    <a:pt x="15" y="44"/>
                  </a:lnTo>
                  <a:lnTo>
                    <a:pt x="17" y="44"/>
                  </a:lnTo>
                  <a:lnTo>
                    <a:pt x="20" y="44"/>
                  </a:lnTo>
                  <a:lnTo>
                    <a:pt x="24" y="44"/>
                  </a:lnTo>
                  <a:lnTo>
                    <a:pt x="28" y="44"/>
                  </a:lnTo>
                  <a:lnTo>
                    <a:pt x="32" y="44"/>
                  </a:lnTo>
                  <a:lnTo>
                    <a:pt x="35" y="44"/>
                  </a:lnTo>
                  <a:lnTo>
                    <a:pt x="38" y="44"/>
                  </a:lnTo>
                  <a:lnTo>
                    <a:pt x="44" y="49"/>
                  </a:lnTo>
                  <a:lnTo>
                    <a:pt x="50" y="53"/>
                  </a:lnTo>
                  <a:lnTo>
                    <a:pt x="56" y="56"/>
                  </a:lnTo>
                  <a:lnTo>
                    <a:pt x="63" y="59"/>
                  </a:lnTo>
                  <a:lnTo>
                    <a:pt x="70" y="61"/>
                  </a:lnTo>
                  <a:lnTo>
                    <a:pt x="77" y="63"/>
                  </a:lnTo>
                  <a:lnTo>
                    <a:pt x="84" y="64"/>
                  </a:lnTo>
                  <a:lnTo>
                    <a:pt x="91" y="65"/>
                  </a:lnTo>
                  <a:lnTo>
                    <a:pt x="97" y="65"/>
                  </a:lnTo>
                  <a:lnTo>
                    <a:pt x="103" y="65"/>
                  </a:lnTo>
                  <a:lnTo>
                    <a:pt x="108" y="65"/>
                  </a:lnTo>
                  <a:lnTo>
                    <a:pt x="113" y="65"/>
                  </a:lnTo>
                  <a:lnTo>
                    <a:pt x="117" y="65"/>
                  </a:lnTo>
                  <a:lnTo>
                    <a:pt x="120" y="64"/>
                  </a:lnTo>
                  <a:lnTo>
                    <a:pt x="123" y="64"/>
                  </a:lnTo>
                  <a:lnTo>
                    <a:pt x="123" y="64"/>
                  </a:lnTo>
                  <a:lnTo>
                    <a:pt x="132" y="63"/>
                  </a:lnTo>
                  <a:lnTo>
                    <a:pt x="141" y="62"/>
                  </a:lnTo>
                  <a:lnTo>
                    <a:pt x="148" y="60"/>
                  </a:lnTo>
                  <a:lnTo>
                    <a:pt x="155" y="57"/>
                  </a:lnTo>
                  <a:lnTo>
                    <a:pt x="161" y="54"/>
                  </a:lnTo>
                  <a:lnTo>
                    <a:pt x="166" y="51"/>
                  </a:lnTo>
                  <a:lnTo>
                    <a:pt x="171" y="47"/>
                  </a:lnTo>
                  <a:lnTo>
                    <a:pt x="175" y="43"/>
                  </a:lnTo>
                  <a:lnTo>
                    <a:pt x="179" y="37"/>
                  </a:lnTo>
                  <a:lnTo>
                    <a:pt x="182" y="31"/>
                  </a:lnTo>
                  <a:lnTo>
                    <a:pt x="183" y="25"/>
                  </a:lnTo>
                  <a:lnTo>
                    <a:pt x="183" y="20"/>
                  </a:lnTo>
                  <a:lnTo>
                    <a:pt x="183" y="16"/>
                  </a:lnTo>
                  <a:lnTo>
                    <a:pt x="183" y="12"/>
                  </a:lnTo>
                  <a:lnTo>
                    <a:pt x="182" y="10"/>
                  </a:lnTo>
                  <a:lnTo>
                    <a:pt x="182" y="9"/>
                  </a:lnTo>
                  <a:lnTo>
                    <a:pt x="181" y="8"/>
                  </a:lnTo>
                  <a:lnTo>
                    <a:pt x="180" y="6"/>
                  </a:lnTo>
                  <a:lnTo>
                    <a:pt x="179" y="4"/>
                  </a:lnTo>
                  <a:lnTo>
                    <a:pt x="177" y="2"/>
                  </a:lnTo>
                  <a:lnTo>
                    <a:pt x="174" y="1"/>
                  </a:lnTo>
                  <a:lnTo>
                    <a:pt x="172" y="1"/>
                  </a:lnTo>
                  <a:lnTo>
                    <a:pt x="168" y="0"/>
                  </a:lnTo>
                  <a:lnTo>
                    <a:pt x="16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3" name="Freeform 92"/>
            <p:cNvSpPr>
              <a:spLocks/>
            </p:cNvSpPr>
            <p:nvPr/>
          </p:nvSpPr>
          <p:spPr bwMode="auto">
            <a:xfrm>
              <a:off x="4108" y="2901"/>
              <a:ext cx="34" cy="10"/>
            </a:xfrm>
            <a:custGeom>
              <a:avLst/>
              <a:gdLst>
                <a:gd name="T0" fmla="*/ 1 w 34"/>
                <a:gd name="T1" fmla="*/ 9 h 10"/>
                <a:gd name="T2" fmla="*/ 1 w 34"/>
                <a:gd name="T3" fmla="*/ 8 h 10"/>
                <a:gd name="T4" fmla="*/ 0 w 34"/>
                <a:gd name="T5" fmla="*/ 7 h 10"/>
                <a:gd name="T6" fmla="*/ 0 w 34"/>
                <a:gd name="T7" fmla="*/ 7 h 10"/>
                <a:gd name="T8" fmla="*/ 0 w 34"/>
                <a:gd name="T9" fmla="*/ 6 h 10"/>
                <a:gd name="T10" fmla="*/ 1 w 34"/>
                <a:gd name="T11" fmla="*/ 3 h 10"/>
                <a:gd name="T12" fmla="*/ 2 w 34"/>
                <a:gd name="T13" fmla="*/ 1 h 10"/>
                <a:gd name="T14" fmla="*/ 4 w 34"/>
                <a:gd name="T15" fmla="*/ 0 h 10"/>
                <a:gd name="T16" fmla="*/ 4 w 34"/>
                <a:gd name="T17" fmla="*/ 0 h 10"/>
                <a:gd name="T18" fmla="*/ 5 w 34"/>
                <a:gd name="T19" fmla="*/ 0 h 10"/>
                <a:gd name="T20" fmla="*/ 7 w 34"/>
                <a:gd name="T21" fmla="*/ 0 h 10"/>
                <a:gd name="T22" fmla="*/ 11 w 34"/>
                <a:gd name="T23" fmla="*/ 0 h 10"/>
                <a:gd name="T24" fmla="*/ 15 w 34"/>
                <a:gd name="T25" fmla="*/ 0 h 10"/>
                <a:gd name="T26" fmla="*/ 19 w 34"/>
                <a:gd name="T27" fmla="*/ 0 h 10"/>
                <a:gd name="T28" fmla="*/ 23 w 34"/>
                <a:gd name="T29" fmla="*/ 0 h 10"/>
                <a:gd name="T30" fmla="*/ 27 w 34"/>
                <a:gd name="T31" fmla="*/ 0 h 10"/>
                <a:gd name="T32" fmla="*/ 31 w 34"/>
                <a:gd name="T33" fmla="*/ 0 h 10"/>
                <a:gd name="T34" fmla="*/ 31 w 34"/>
                <a:gd name="T35" fmla="*/ 3 h 10"/>
                <a:gd name="T36" fmla="*/ 32 w 34"/>
                <a:gd name="T37" fmla="*/ 6 h 10"/>
                <a:gd name="T38" fmla="*/ 33 w 34"/>
                <a:gd name="T39" fmla="*/ 8 h 10"/>
                <a:gd name="T40" fmla="*/ 34 w 34"/>
                <a:gd name="T41" fmla="*/ 9 h 10"/>
                <a:gd name="T42" fmla="*/ 34 w 34"/>
                <a:gd name="T43" fmla="*/ 9 h 10"/>
                <a:gd name="T44" fmla="*/ 34 w 34"/>
                <a:gd name="T45" fmla="*/ 9 h 10"/>
                <a:gd name="T46" fmla="*/ 34 w 34"/>
                <a:gd name="T47" fmla="*/ 9 h 10"/>
                <a:gd name="T48" fmla="*/ 34 w 34"/>
                <a:gd name="T49" fmla="*/ 9 h 10"/>
                <a:gd name="T50" fmla="*/ 4 w 34"/>
                <a:gd name="T51" fmla="*/ 10 h 10"/>
                <a:gd name="T52" fmla="*/ 4 w 34"/>
                <a:gd name="T53" fmla="*/ 10 h 10"/>
                <a:gd name="T54" fmla="*/ 3 w 34"/>
                <a:gd name="T55" fmla="*/ 10 h 10"/>
                <a:gd name="T56" fmla="*/ 2 w 34"/>
                <a:gd name="T57" fmla="*/ 9 h 10"/>
                <a:gd name="T58" fmla="*/ 1 w 34"/>
                <a:gd name="T59" fmla="*/ 9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4" h="10">
                  <a:moveTo>
                    <a:pt x="1" y="9"/>
                  </a:moveTo>
                  <a:lnTo>
                    <a:pt x="1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6"/>
                  </a:lnTo>
                  <a:lnTo>
                    <a:pt x="1" y="3"/>
                  </a:lnTo>
                  <a:lnTo>
                    <a:pt x="2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27" y="0"/>
                  </a:lnTo>
                  <a:lnTo>
                    <a:pt x="31" y="0"/>
                  </a:lnTo>
                  <a:lnTo>
                    <a:pt x="31" y="3"/>
                  </a:lnTo>
                  <a:lnTo>
                    <a:pt x="32" y="6"/>
                  </a:lnTo>
                  <a:lnTo>
                    <a:pt x="33" y="8"/>
                  </a:lnTo>
                  <a:lnTo>
                    <a:pt x="34" y="9"/>
                  </a:lnTo>
                  <a:lnTo>
                    <a:pt x="34" y="9"/>
                  </a:lnTo>
                  <a:lnTo>
                    <a:pt x="34" y="9"/>
                  </a:lnTo>
                  <a:lnTo>
                    <a:pt x="34" y="9"/>
                  </a:lnTo>
                  <a:lnTo>
                    <a:pt x="34" y="9"/>
                  </a:lnTo>
                  <a:lnTo>
                    <a:pt x="4" y="10"/>
                  </a:lnTo>
                  <a:lnTo>
                    <a:pt x="4" y="10"/>
                  </a:lnTo>
                  <a:lnTo>
                    <a:pt x="3" y="10"/>
                  </a:lnTo>
                  <a:lnTo>
                    <a:pt x="2" y="9"/>
                  </a:lnTo>
                  <a:lnTo>
                    <a:pt x="1" y="9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4" name="Freeform 93"/>
            <p:cNvSpPr>
              <a:spLocks/>
            </p:cNvSpPr>
            <p:nvPr/>
          </p:nvSpPr>
          <p:spPr bwMode="auto">
            <a:xfrm>
              <a:off x="4142" y="2882"/>
              <a:ext cx="131" cy="50"/>
            </a:xfrm>
            <a:custGeom>
              <a:avLst/>
              <a:gdLst>
                <a:gd name="T0" fmla="*/ 123 w 131"/>
                <a:gd name="T1" fmla="*/ 0 h 50"/>
                <a:gd name="T2" fmla="*/ 126 w 131"/>
                <a:gd name="T3" fmla="*/ 0 h 50"/>
                <a:gd name="T4" fmla="*/ 128 w 131"/>
                <a:gd name="T5" fmla="*/ 0 h 50"/>
                <a:gd name="T6" fmla="*/ 129 w 131"/>
                <a:gd name="T7" fmla="*/ 2 h 50"/>
                <a:gd name="T8" fmla="*/ 130 w 131"/>
                <a:gd name="T9" fmla="*/ 3 h 50"/>
                <a:gd name="T10" fmla="*/ 130 w 131"/>
                <a:gd name="T11" fmla="*/ 3 h 50"/>
                <a:gd name="T12" fmla="*/ 131 w 131"/>
                <a:gd name="T13" fmla="*/ 12 h 50"/>
                <a:gd name="T14" fmla="*/ 124 w 131"/>
                <a:gd name="T15" fmla="*/ 31 h 50"/>
                <a:gd name="T16" fmla="*/ 117 w 131"/>
                <a:gd name="T17" fmla="*/ 38 h 50"/>
                <a:gd name="T18" fmla="*/ 107 w 131"/>
                <a:gd name="T19" fmla="*/ 43 h 50"/>
                <a:gd name="T20" fmla="*/ 94 w 131"/>
                <a:gd name="T21" fmla="*/ 46 h 50"/>
                <a:gd name="T22" fmla="*/ 79 w 131"/>
                <a:gd name="T23" fmla="*/ 49 h 50"/>
                <a:gd name="T24" fmla="*/ 77 w 131"/>
                <a:gd name="T25" fmla="*/ 49 h 50"/>
                <a:gd name="T26" fmla="*/ 70 w 131"/>
                <a:gd name="T27" fmla="*/ 49 h 50"/>
                <a:gd name="T28" fmla="*/ 60 w 131"/>
                <a:gd name="T29" fmla="*/ 50 h 50"/>
                <a:gd name="T30" fmla="*/ 49 w 131"/>
                <a:gd name="T31" fmla="*/ 49 h 50"/>
                <a:gd name="T32" fmla="*/ 36 w 131"/>
                <a:gd name="T33" fmla="*/ 47 h 50"/>
                <a:gd name="T34" fmla="*/ 23 w 131"/>
                <a:gd name="T35" fmla="*/ 44 h 50"/>
                <a:gd name="T36" fmla="*/ 11 w 131"/>
                <a:gd name="T37" fmla="*/ 38 h 50"/>
                <a:gd name="T38" fmla="*/ 1 w 131"/>
                <a:gd name="T39" fmla="*/ 30 h 50"/>
                <a:gd name="T40" fmla="*/ 0 w 131"/>
                <a:gd name="T41" fmla="*/ 29 h 50"/>
                <a:gd name="T42" fmla="*/ 0 w 131"/>
                <a:gd name="T43" fmla="*/ 29 h 50"/>
                <a:gd name="T44" fmla="*/ 3 w 131"/>
                <a:gd name="T45" fmla="*/ 29 h 50"/>
                <a:gd name="T46" fmla="*/ 10 w 131"/>
                <a:gd name="T47" fmla="*/ 28 h 50"/>
                <a:gd name="T48" fmla="*/ 16 w 131"/>
                <a:gd name="T49" fmla="*/ 28 h 50"/>
                <a:gd name="T50" fmla="*/ 19 w 131"/>
                <a:gd name="T51" fmla="*/ 28 h 50"/>
                <a:gd name="T52" fmla="*/ 18 w 131"/>
                <a:gd name="T53" fmla="*/ 23 h 50"/>
                <a:gd name="T54" fmla="*/ 18 w 131"/>
                <a:gd name="T55" fmla="*/ 22 h 50"/>
                <a:gd name="T56" fmla="*/ 18 w 131"/>
                <a:gd name="T57" fmla="*/ 19 h 50"/>
                <a:gd name="T58" fmla="*/ 19 w 131"/>
                <a:gd name="T59" fmla="*/ 15 h 50"/>
                <a:gd name="T60" fmla="*/ 22 w 131"/>
                <a:gd name="T61" fmla="*/ 12 h 50"/>
                <a:gd name="T62" fmla="*/ 25 w 131"/>
                <a:gd name="T63" fmla="*/ 11 h 50"/>
                <a:gd name="T64" fmla="*/ 29 w 131"/>
                <a:gd name="T65" fmla="*/ 11 h 50"/>
                <a:gd name="T66" fmla="*/ 33 w 131"/>
                <a:gd name="T67" fmla="*/ 11 h 50"/>
                <a:gd name="T68" fmla="*/ 41 w 131"/>
                <a:gd name="T69" fmla="*/ 11 h 50"/>
                <a:gd name="T70" fmla="*/ 52 w 131"/>
                <a:gd name="T71" fmla="*/ 12 h 50"/>
                <a:gd name="T72" fmla="*/ 63 w 131"/>
                <a:gd name="T73" fmla="*/ 11 h 50"/>
                <a:gd name="T74" fmla="*/ 74 w 131"/>
                <a:gd name="T75" fmla="*/ 10 h 50"/>
                <a:gd name="T76" fmla="*/ 84 w 131"/>
                <a:gd name="T77" fmla="*/ 9 h 50"/>
                <a:gd name="T78" fmla="*/ 94 w 131"/>
                <a:gd name="T79" fmla="*/ 7 h 50"/>
                <a:gd name="T80" fmla="*/ 103 w 131"/>
                <a:gd name="T81" fmla="*/ 5 h 50"/>
                <a:gd name="T82" fmla="*/ 110 w 131"/>
                <a:gd name="T83" fmla="*/ 3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1" h="50">
                  <a:moveTo>
                    <a:pt x="114" y="2"/>
                  </a:moveTo>
                  <a:lnTo>
                    <a:pt x="123" y="0"/>
                  </a:lnTo>
                  <a:lnTo>
                    <a:pt x="125" y="0"/>
                  </a:lnTo>
                  <a:lnTo>
                    <a:pt x="126" y="0"/>
                  </a:lnTo>
                  <a:lnTo>
                    <a:pt x="127" y="0"/>
                  </a:lnTo>
                  <a:lnTo>
                    <a:pt x="128" y="0"/>
                  </a:lnTo>
                  <a:lnTo>
                    <a:pt x="129" y="1"/>
                  </a:lnTo>
                  <a:lnTo>
                    <a:pt x="129" y="2"/>
                  </a:lnTo>
                  <a:lnTo>
                    <a:pt x="130" y="2"/>
                  </a:lnTo>
                  <a:lnTo>
                    <a:pt x="130" y="3"/>
                  </a:lnTo>
                  <a:lnTo>
                    <a:pt x="130" y="3"/>
                  </a:lnTo>
                  <a:lnTo>
                    <a:pt x="130" y="3"/>
                  </a:lnTo>
                  <a:lnTo>
                    <a:pt x="130" y="6"/>
                  </a:lnTo>
                  <a:lnTo>
                    <a:pt x="131" y="12"/>
                  </a:lnTo>
                  <a:lnTo>
                    <a:pt x="130" y="21"/>
                  </a:lnTo>
                  <a:lnTo>
                    <a:pt x="124" y="31"/>
                  </a:lnTo>
                  <a:lnTo>
                    <a:pt x="121" y="35"/>
                  </a:lnTo>
                  <a:lnTo>
                    <a:pt x="117" y="38"/>
                  </a:lnTo>
                  <a:lnTo>
                    <a:pt x="112" y="40"/>
                  </a:lnTo>
                  <a:lnTo>
                    <a:pt x="107" y="43"/>
                  </a:lnTo>
                  <a:lnTo>
                    <a:pt x="101" y="45"/>
                  </a:lnTo>
                  <a:lnTo>
                    <a:pt x="94" y="46"/>
                  </a:lnTo>
                  <a:lnTo>
                    <a:pt x="87" y="48"/>
                  </a:lnTo>
                  <a:lnTo>
                    <a:pt x="79" y="49"/>
                  </a:lnTo>
                  <a:lnTo>
                    <a:pt x="78" y="49"/>
                  </a:lnTo>
                  <a:lnTo>
                    <a:pt x="77" y="49"/>
                  </a:lnTo>
                  <a:lnTo>
                    <a:pt x="74" y="49"/>
                  </a:lnTo>
                  <a:lnTo>
                    <a:pt x="70" y="49"/>
                  </a:lnTo>
                  <a:lnTo>
                    <a:pt x="65" y="50"/>
                  </a:lnTo>
                  <a:lnTo>
                    <a:pt x="60" y="50"/>
                  </a:lnTo>
                  <a:lnTo>
                    <a:pt x="55" y="49"/>
                  </a:lnTo>
                  <a:lnTo>
                    <a:pt x="49" y="49"/>
                  </a:lnTo>
                  <a:lnTo>
                    <a:pt x="42" y="48"/>
                  </a:lnTo>
                  <a:lnTo>
                    <a:pt x="36" y="47"/>
                  </a:lnTo>
                  <a:lnTo>
                    <a:pt x="30" y="46"/>
                  </a:lnTo>
                  <a:lnTo>
                    <a:pt x="23" y="44"/>
                  </a:lnTo>
                  <a:lnTo>
                    <a:pt x="17" y="41"/>
                  </a:lnTo>
                  <a:lnTo>
                    <a:pt x="11" y="38"/>
                  </a:lnTo>
                  <a:lnTo>
                    <a:pt x="6" y="34"/>
                  </a:lnTo>
                  <a:lnTo>
                    <a:pt x="1" y="30"/>
                  </a:lnTo>
                  <a:lnTo>
                    <a:pt x="1" y="30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0" y="29"/>
                  </a:lnTo>
                  <a:lnTo>
                    <a:pt x="1" y="29"/>
                  </a:lnTo>
                  <a:lnTo>
                    <a:pt x="3" y="29"/>
                  </a:lnTo>
                  <a:lnTo>
                    <a:pt x="6" y="29"/>
                  </a:lnTo>
                  <a:lnTo>
                    <a:pt x="10" y="28"/>
                  </a:lnTo>
                  <a:lnTo>
                    <a:pt x="13" y="28"/>
                  </a:lnTo>
                  <a:lnTo>
                    <a:pt x="16" y="28"/>
                  </a:lnTo>
                  <a:lnTo>
                    <a:pt x="18" y="28"/>
                  </a:lnTo>
                  <a:lnTo>
                    <a:pt x="19" y="28"/>
                  </a:lnTo>
                  <a:lnTo>
                    <a:pt x="18" y="24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18" y="22"/>
                  </a:lnTo>
                  <a:lnTo>
                    <a:pt x="18" y="21"/>
                  </a:lnTo>
                  <a:lnTo>
                    <a:pt x="18" y="19"/>
                  </a:lnTo>
                  <a:lnTo>
                    <a:pt x="18" y="17"/>
                  </a:lnTo>
                  <a:lnTo>
                    <a:pt x="19" y="15"/>
                  </a:lnTo>
                  <a:lnTo>
                    <a:pt x="21" y="13"/>
                  </a:lnTo>
                  <a:lnTo>
                    <a:pt x="22" y="12"/>
                  </a:lnTo>
                  <a:lnTo>
                    <a:pt x="23" y="12"/>
                  </a:lnTo>
                  <a:lnTo>
                    <a:pt x="25" y="11"/>
                  </a:lnTo>
                  <a:lnTo>
                    <a:pt x="27" y="11"/>
                  </a:lnTo>
                  <a:lnTo>
                    <a:pt x="29" y="11"/>
                  </a:lnTo>
                  <a:lnTo>
                    <a:pt x="31" y="11"/>
                  </a:lnTo>
                  <a:lnTo>
                    <a:pt x="33" y="11"/>
                  </a:lnTo>
                  <a:lnTo>
                    <a:pt x="36" y="11"/>
                  </a:lnTo>
                  <a:lnTo>
                    <a:pt x="41" y="11"/>
                  </a:lnTo>
                  <a:lnTo>
                    <a:pt x="47" y="12"/>
                  </a:lnTo>
                  <a:lnTo>
                    <a:pt x="52" y="12"/>
                  </a:lnTo>
                  <a:lnTo>
                    <a:pt x="58" y="12"/>
                  </a:lnTo>
                  <a:lnTo>
                    <a:pt x="63" y="11"/>
                  </a:lnTo>
                  <a:lnTo>
                    <a:pt x="68" y="11"/>
                  </a:lnTo>
                  <a:lnTo>
                    <a:pt x="74" y="10"/>
                  </a:lnTo>
                  <a:lnTo>
                    <a:pt x="79" y="9"/>
                  </a:lnTo>
                  <a:lnTo>
                    <a:pt x="84" y="9"/>
                  </a:lnTo>
                  <a:lnTo>
                    <a:pt x="89" y="8"/>
                  </a:lnTo>
                  <a:lnTo>
                    <a:pt x="94" y="7"/>
                  </a:lnTo>
                  <a:lnTo>
                    <a:pt x="98" y="6"/>
                  </a:lnTo>
                  <a:lnTo>
                    <a:pt x="103" y="5"/>
                  </a:lnTo>
                  <a:lnTo>
                    <a:pt x="107" y="4"/>
                  </a:lnTo>
                  <a:lnTo>
                    <a:pt x="110" y="3"/>
                  </a:lnTo>
                  <a:lnTo>
                    <a:pt x="114" y="2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5" name="Freeform 94"/>
            <p:cNvSpPr>
              <a:spLocks/>
            </p:cNvSpPr>
            <p:nvPr/>
          </p:nvSpPr>
          <p:spPr bwMode="auto">
            <a:xfrm>
              <a:off x="4097" y="2809"/>
              <a:ext cx="197" cy="78"/>
            </a:xfrm>
            <a:custGeom>
              <a:avLst/>
              <a:gdLst>
                <a:gd name="T0" fmla="*/ 106 w 197"/>
                <a:gd name="T1" fmla="*/ 0 h 78"/>
                <a:gd name="T2" fmla="*/ 102 w 197"/>
                <a:gd name="T3" fmla="*/ 0 h 78"/>
                <a:gd name="T4" fmla="*/ 98 w 197"/>
                <a:gd name="T5" fmla="*/ 1 h 78"/>
                <a:gd name="T6" fmla="*/ 94 w 197"/>
                <a:gd name="T7" fmla="*/ 1 h 78"/>
                <a:gd name="T8" fmla="*/ 91 w 197"/>
                <a:gd name="T9" fmla="*/ 2 h 78"/>
                <a:gd name="T10" fmla="*/ 85 w 197"/>
                <a:gd name="T11" fmla="*/ 3 h 78"/>
                <a:gd name="T12" fmla="*/ 74 w 197"/>
                <a:gd name="T13" fmla="*/ 5 h 78"/>
                <a:gd name="T14" fmla="*/ 60 w 197"/>
                <a:gd name="T15" fmla="*/ 9 h 78"/>
                <a:gd name="T16" fmla="*/ 44 w 197"/>
                <a:gd name="T17" fmla="*/ 17 h 78"/>
                <a:gd name="T18" fmla="*/ 29 w 197"/>
                <a:gd name="T19" fmla="*/ 28 h 78"/>
                <a:gd name="T20" fmla="*/ 15 w 197"/>
                <a:gd name="T21" fmla="*/ 43 h 78"/>
                <a:gd name="T22" fmla="*/ 3 w 197"/>
                <a:gd name="T23" fmla="*/ 62 h 78"/>
                <a:gd name="T24" fmla="*/ 0 w 197"/>
                <a:gd name="T25" fmla="*/ 75 h 78"/>
                <a:gd name="T26" fmla="*/ 0 w 197"/>
                <a:gd name="T27" fmla="*/ 76 h 78"/>
                <a:gd name="T28" fmla="*/ 1 w 197"/>
                <a:gd name="T29" fmla="*/ 77 h 78"/>
                <a:gd name="T30" fmla="*/ 3 w 197"/>
                <a:gd name="T31" fmla="*/ 78 h 78"/>
                <a:gd name="T32" fmla="*/ 6 w 197"/>
                <a:gd name="T33" fmla="*/ 77 h 78"/>
                <a:gd name="T34" fmla="*/ 18 w 197"/>
                <a:gd name="T35" fmla="*/ 76 h 78"/>
                <a:gd name="T36" fmla="*/ 39 w 197"/>
                <a:gd name="T37" fmla="*/ 74 h 78"/>
                <a:gd name="T38" fmla="*/ 64 w 197"/>
                <a:gd name="T39" fmla="*/ 70 h 78"/>
                <a:gd name="T40" fmla="*/ 94 w 197"/>
                <a:gd name="T41" fmla="*/ 66 h 78"/>
                <a:gd name="T42" fmla="*/ 125 w 197"/>
                <a:gd name="T43" fmla="*/ 61 h 78"/>
                <a:gd name="T44" fmla="*/ 155 w 197"/>
                <a:gd name="T45" fmla="*/ 55 h 78"/>
                <a:gd name="T46" fmla="*/ 183 w 197"/>
                <a:gd name="T47" fmla="*/ 48 h 78"/>
                <a:gd name="T48" fmla="*/ 197 w 197"/>
                <a:gd name="T49" fmla="*/ 44 h 78"/>
                <a:gd name="T50" fmla="*/ 197 w 197"/>
                <a:gd name="T51" fmla="*/ 42 h 78"/>
                <a:gd name="T52" fmla="*/ 197 w 197"/>
                <a:gd name="T53" fmla="*/ 40 h 78"/>
                <a:gd name="T54" fmla="*/ 196 w 197"/>
                <a:gd name="T55" fmla="*/ 37 h 78"/>
                <a:gd name="T56" fmla="*/ 192 w 197"/>
                <a:gd name="T57" fmla="*/ 30 h 78"/>
                <a:gd name="T58" fmla="*/ 186 w 197"/>
                <a:gd name="T59" fmla="*/ 23 h 78"/>
                <a:gd name="T60" fmla="*/ 176 w 197"/>
                <a:gd name="T61" fmla="*/ 15 h 78"/>
                <a:gd name="T62" fmla="*/ 163 w 197"/>
                <a:gd name="T63" fmla="*/ 8 h 78"/>
                <a:gd name="T64" fmla="*/ 145 w 197"/>
                <a:gd name="T65" fmla="*/ 2 h 78"/>
                <a:gd name="T66" fmla="*/ 122 w 197"/>
                <a:gd name="T67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7" h="78">
                  <a:moveTo>
                    <a:pt x="108" y="0"/>
                  </a:moveTo>
                  <a:lnTo>
                    <a:pt x="106" y="0"/>
                  </a:lnTo>
                  <a:lnTo>
                    <a:pt x="104" y="0"/>
                  </a:lnTo>
                  <a:lnTo>
                    <a:pt x="102" y="0"/>
                  </a:lnTo>
                  <a:lnTo>
                    <a:pt x="100" y="0"/>
                  </a:lnTo>
                  <a:lnTo>
                    <a:pt x="98" y="1"/>
                  </a:lnTo>
                  <a:lnTo>
                    <a:pt x="96" y="1"/>
                  </a:lnTo>
                  <a:lnTo>
                    <a:pt x="94" y="1"/>
                  </a:lnTo>
                  <a:lnTo>
                    <a:pt x="92" y="2"/>
                  </a:lnTo>
                  <a:lnTo>
                    <a:pt x="91" y="2"/>
                  </a:lnTo>
                  <a:lnTo>
                    <a:pt x="89" y="2"/>
                  </a:lnTo>
                  <a:lnTo>
                    <a:pt x="85" y="3"/>
                  </a:lnTo>
                  <a:lnTo>
                    <a:pt x="80" y="4"/>
                  </a:lnTo>
                  <a:lnTo>
                    <a:pt x="74" y="5"/>
                  </a:lnTo>
                  <a:lnTo>
                    <a:pt x="67" y="7"/>
                  </a:lnTo>
                  <a:lnTo>
                    <a:pt x="60" y="9"/>
                  </a:lnTo>
                  <a:lnTo>
                    <a:pt x="52" y="13"/>
                  </a:lnTo>
                  <a:lnTo>
                    <a:pt x="44" y="17"/>
                  </a:lnTo>
                  <a:lnTo>
                    <a:pt x="36" y="22"/>
                  </a:lnTo>
                  <a:lnTo>
                    <a:pt x="29" y="28"/>
                  </a:lnTo>
                  <a:lnTo>
                    <a:pt x="21" y="34"/>
                  </a:lnTo>
                  <a:lnTo>
                    <a:pt x="15" y="43"/>
                  </a:lnTo>
                  <a:lnTo>
                    <a:pt x="9" y="52"/>
                  </a:lnTo>
                  <a:lnTo>
                    <a:pt x="3" y="62"/>
                  </a:lnTo>
                  <a:lnTo>
                    <a:pt x="0" y="74"/>
                  </a:lnTo>
                  <a:lnTo>
                    <a:pt x="0" y="75"/>
                  </a:lnTo>
                  <a:lnTo>
                    <a:pt x="0" y="75"/>
                  </a:lnTo>
                  <a:lnTo>
                    <a:pt x="0" y="76"/>
                  </a:lnTo>
                  <a:lnTo>
                    <a:pt x="0" y="77"/>
                  </a:lnTo>
                  <a:lnTo>
                    <a:pt x="1" y="77"/>
                  </a:lnTo>
                  <a:lnTo>
                    <a:pt x="2" y="77"/>
                  </a:lnTo>
                  <a:lnTo>
                    <a:pt x="3" y="78"/>
                  </a:lnTo>
                  <a:lnTo>
                    <a:pt x="4" y="78"/>
                  </a:lnTo>
                  <a:lnTo>
                    <a:pt x="6" y="77"/>
                  </a:lnTo>
                  <a:lnTo>
                    <a:pt x="11" y="77"/>
                  </a:lnTo>
                  <a:lnTo>
                    <a:pt x="18" y="76"/>
                  </a:lnTo>
                  <a:lnTo>
                    <a:pt x="27" y="75"/>
                  </a:lnTo>
                  <a:lnTo>
                    <a:pt x="39" y="74"/>
                  </a:lnTo>
                  <a:lnTo>
                    <a:pt x="51" y="72"/>
                  </a:lnTo>
                  <a:lnTo>
                    <a:pt x="64" y="70"/>
                  </a:lnTo>
                  <a:lnTo>
                    <a:pt x="79" y="68"/>
                  </a:lnTo>
                  <a:lnTo>
                    <a:pt x="94" y="66"/>
                  </a:lnTo>
                  <a:lnTo>
                    <a:pt x="110" y="63"/>
                  </a:lnTo>
                  <a:lnTo>
                    <a:pt x="125" y="61"/>
                  </a:lnTo>
                  <a:lnTo>
                    <a:pt x="140" y="58"/>
                  </a:lnTo>
                  <a:lnTo>
                    <a:pt x="155" y="55"/>
                  </a:lnTo>
                  <a:lnTo>
                    <a:pt x="170" y="51"/>
                  </a:lnTo>
                  <a:lnTo>
                    <a:pt x="183" y="48"/>
                  </a:lnTo>
                  <a:lnTo>
                    <a:pt x="195" y="44"/>
                  </a:lnTo>
                  <a:lnTo>
                    <a:pt x="197" y="44"/>
                  </a:lnTo>
                  <a:lnTo>
                    <a:pt x="197" y="43"/>
                  </a:lnTo>
                  <a:lnTo>
                    <a:pt x="197" y="42"/>
                  </a:lnTo>
                  <a:lnTo>
                    <a:pt x="197" y="41"/>
                  </a:lnTo>
                  <a:lnTo>
                    <a:pt x="197" y="40"/>
                  </a:lnTo>
                  <a:lnTo>
                    <a:pt x="197" y="39"/>
                  </a:lnTo>
                  <a:lnTo>
                    <a:pt x="196" y="37"/>
                  </a:lnTo>
                  <a:lnTo>
                    <a:pt x="194" y="34"/>
                  </a:lnTo>
                  <a:lnTo>
                    <a:pt x="192" y="30"/>
                  </a:lnTo>
                  <a:lnTo>
                    <a:pt x="190" y="27"/>
                  </a:lnTo>
                  <a:lnTo>
                    <a:pt x="186" y="23"/>
                  </a:lnTo>
                  <a:lnTo>
                    <a:pt x="182" y="19"/>
                  </a:lnTo>
                  <a:lnTo>
                    <a:pt x="176" y="15"/>
                  </a:lnTo>
                  <a:lnTo>
                    <a:pt x="170" y="11"/>
                  </a:lnTo>
                  <a:lnTo>
                    <a:pt x="163" y="8"/>
                  </a:lnTo>
                  <a:lnTo>
                    <a:pt x="155" y="5"/>
                  </a:lnTo>
                  <a:lnTo>
                    <a:pt x="145" y="2"/>
                  </a:lnTo>
                  <a:lnTo>
                    <a:pt x="134" y="1"/>
                  </a:lnTo>
                  <a:lnTo>
                    <a:pt x="122" y="0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6" name="Freeform 95"/>
            <p:cNvSpPr>
              <a:spLocks/>
            </p:cNvSpPr>
            <p:nvPr/>
          </p:nvSpPr>
          <p:spPr bwMode="auto">
            <a:xfrm>
              <a:off x="4106" y="2815"/>
              <a:ext cx="180" cy="65"/>
            </a:xfrm>
            <a:custGeom>
              <a:avLst/>
              <a:gdLst>
                <a:gd name="T0" fmla="*/ 84 w 180"/>
                <a:gd name="T1" fmla="*/ 2 h 65"/>
                <a:gd name="T2" fmla="*/ 86 w 180"/>
                <a:gd name="T3" fmla="*/ 1 h 65"/>
                <a:gd name="T4" fmla="*/ 88 w 180"/>
                <a:gd name="T5" fmla="*/ 1 h 65"/>
                <a:gd name="T6" fmla="*/ 90 w 180"/>
                <a:gd name="T7" fmla="*/ 1 h 65"/>
                <a:gd name="T8" fmla="*/ 93 w 180"/>
                <a:gd name="T9" fmla="*/ 1 h 65"/>
                <a:gd name="T10" fmla="*/ 95 w 180"/>
                <a:gd name="T11" fmla="*/ 0 h 65"/>
                <a:gd name="T12" fmla="*/ 97 w 180"/>
                <a:gd name="T13" fmla="*/ 0 h 65"/>
                <a:gd name="T14" fmla="*/ 99 w 180"/>
                <a:gd name="T15" fmla="*/ 0 h 65"/>
                <a:gd name="T16" fmla="*/ 101 w 180"/>
                <a:gd name="T17" fmla="*/ 0 h 65"/>
                <a:gd name="T18" fmla="*/ 112 w 180"/>
                <a:gd name="T19" fmla="*/ 0 h 65"/>
                <a:gd name="T20" fmla="*/ 121 w 180"/>
                <a:gd name="T21" fmla="*/ 0 h 65"/>
                <a:gd name="T22" fmla="*/ 130 w 180"/>
                <a:gd name="T23" fmla="*/ 1 h 65"/>
                <a:gd name="T24" fmla="*/ 138 w 180"/>
                <a:gd name="T25" fmla="*/ 3 h 65"/>
                <a:gd name="T26" fmla="*/ 145 w 180"/>
                <a:gd name="T27" fmla="*/ 5 h 65"/>
                <a:gd name="T28" fmla="*/ 151 w 180"/>
                <a:gd name="T29" fmla="*/ 7 h 65"/>
                <a:gd name="T30" fmla="*/ 157 w 180"/>
                <a:gd name="T31" fmla="*/ 10 h 65"/>
                <a:gd name="T32" fmla="*/ 161 w 180"/>
                <a:gd name="T33" fmla="*/ 13 h 65"/>
                <a:gd name="T34" fmla="*/ 166 w 180"/>
                <a:gd name="T35" fmla="*/ 16 h 65"/>
                <a:gd name="T36" fmla="*/ 169 w 180"/>
                <a:gd name="T37" fmla="*/ 19 h 65"/>
                <a:gd name="T38" fmla="*/ 172 w 180"/>
                <a:gd name="T39" fmla="*/ 22 h 65"/>
                <a:gd name="T40" fmla="*/ 174 w 180"/>
                <a:gd name="T41" fmla="*/ 24 h 65"/>
                <a:gd name="T42" fmla="*/ 176 w 180"/>
                <a:gd name="T43" fmla="*/ 27 h 65"/>
                <a:gd name="T44" fmla="*/ 178 w 180"/>
                <a:gd name="T45" fmla="*/ 29 h 65"/>
                <a:gd name="T46" fmla="*/ 179 w 180"/>
                <a:gd name="T47" fmla="*/ 32 h 65"/>
                <a:gd name="T48" fmla="*/ 180 w 180"/>
                <a:gd name="T49" fmla="*/ 34 h 65"/>
                <a:gd name="T50" fmla="*/ 169 w 180"/>
                <a:gd name="T51" fmla="*/ 37 h 65"/>
                <a:gd name="T52" fmla="*/ 158 w 180"/>
                <a:gd name="T53" fmla="*/ 39 h 65"/>
                <a:gd name="T54" fmla="*/ 146 w 180"/>
                <a:gd name="T55" fmla="*/ 42 h 65"/>
                <a:gd name="T56" fmla="*/ 133 w 180"/>
                <a:gd name="T57" fmla="*/ 45 h 65"/>
                <a:gd name="T58" fmla="*/ 119 w 180"/>
                <a:gd name="T59" fmla="*/ 48 h 65"/>
                <a:gd name="T60" fmla="*/ 106 w 180"/>
                <a:gd name="T61" fmla="*/ 50 h 65"/>
                <a:gd name="T62" fmla="*/ 93 w 180"/>
                <a:gd name="T63" fmla="*/ 52 h 65"/>
                <a:gd name="T64" fmla="*/ 79 w 180"/>
                <a:gd name="T65" fmla="*/ 54 h 65"/>
                <a:gd name="T66" fmla="*/ 66 w 180"/>
                <a:gd name="T67" fmla="*/ 56 h 65"/>
                <a:gd name="T68" fmla="*/ 54 w 180"/>
                <a:gd name="T69" fmla="*/ 58 h 65"/>
                <a:gd name="T70" fmla="*/ 42 w 180"/>
                <a:gd name="T71" fmla="*/ 60 h 65"/>
                <a:gd name="T72" fmla="*/ 31 w 180"/>
                <a:gd name="T73" fmla="*/ 61 h 65"/>
                <a:gd name="T74" fmla="*/ 21 w 180"/>
                <a:gd name="T75" fmla="*/ 62 h 65"/>
                <a:gd name="T76" fmla="*/ 12 w 180"/>
                <a:gd name="T77" fmla="*/ 63 h 65"/>
                <a:gd name="T78" fmla="*/ 5 w 180"/>
                <a:gd name="T79" fmla="*/ 64 h 65"/>
                <a:gd name="T80" fmla="*/ 0 w 180"/>
                <a:gd name="T81" fmla="*/ 65 h 65"/>
                <a:gd name="T82" fmla="*/ 3 w 180"/>
                <a:gd name="T83" fmla="*/ 55 h 65"/>
                <a:gd name="T84" fmla="*/ 8 w 180"/>
                <a:gd name="T85" fmla="*/ 45 h 65"/>
                <a:gd name="T86" fmla="*/ 14 w 180"/>
                <a:gd name="T87" fmla="*/ 38 h 65"/>
                <a:gd name="T88" fmla="*/ 20 w 180"/>
                <a:gd name="T89" fmla="*/ 31 h 65"/>
                <a:gd name="T90" fmla="*/ 27 w 180"/>
                <a:gd name="T91" fmla="*/ 25 h 65"/>
                <a:gd name="T92" fmla="*/ 33 w 180"/>
                <a:gd name="T93" fmla="*/ 19 h 65"/>
                <a:gd name="T94" fmla="*/ 40 w 180"/>
                <a:gd name="T95" fmla="*/ 15 h 65"/>
                <a:gd name="T96" fmla="*/ 48 w 180"/>
                <a:gd name="T97" fmla="*/ 11 h 65"/>
                <a:gd name="T98" fmla="*/ 54 w 180"/>
                <a:gd name="T99" fmla="*/ 9 h 65"/>
                <a:gd name="T100" fmla="*/ 61 w 180"/>
                <a:gd name="T101" fmla="*/ 6 h 65"/>
                <a:gd name="T102" fmla="*/ 67 w 180"/>
                <a:gd name="T103" fmla="*/ 5 h 65"/>
                <a:gd name="T104" fmla="*/ 72 w 180"/>
                <a:gd name="T105" fmla="*/ 3 h 65"/>
                <a:gd name="T106" fmla="*/ 77 w 180"/>
                <a:gd name="T107" fmla="*/ 3 h 65"/>
                <a:gd name="T108" fmla="*/ 80 w 180"/>
                <a:gd name="T109" fmla="*/ 2 h 65"/>
                <a:gd name="T110" fmla="*/ 83 w 180"/>
                <a:gd name="T111" fmla="*/ 2 h 65"/>
                <a:gd name="T112" fmla="*/ 84 w 180"/>
                <a:gd name="T113" fmla="*/ 2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0" h="65">
                  <a:moveTo>
                    <a:pt x="84" y="2"/>
                  </a:moveTo>
                  <a:lnTo>
                    <a:pt x="86" y="1"/>
                  </a:lnTo>
                  <a:lnTo>
                    <a:pt x="88" y="1"/>
                  </a:lnTo>
                  <a:lnTo>
                    <a:pt x="90" y="1"/>
                  </a:lnTo>
                  <a:lnTo>
                    <a:pt x="93" y="1"/>
                  </a:lnTo>
                  <a:lnTo>
                    <a:pt x="95" y="0"/>
                  </a:lnTo>
                  <a:lnTo>
                    <a:pt x="97" y="0"/>
                  </a:lnTo>
                  <a:lnTo>
                    <a:pt x="99" y="0"/>
                  </a:lnTo>
                  <a:lnTo>
                    <a:pt x="101" y="0"/>
                  </a:lnTo>
                  <a:lnTo>
                    <a:pt x="112" y="0"/>
                  </a:lnTo>
                  <a:lnTo>
                    <a:pt x="121" y="0"/>
                  </a:lnTo>
                  <a:lnTo>
                    <a:pt x="130" y="1"/>
                  </a:lnTo>
                  <a:lnTo>
                    <a:pt x="138" y="3"/>
                  </a:lnTo>
                  <a:lnTo>
                    <a:pt x="145" y="5"/>
                  </a:lnTo>
                  <a:lnTo>
                    <a:pt x="151" y="7"/>
                  </a:lnTo>
                  <a:lnTo>
                    <a:pt x="157" y="10"/>
                  </a:lnTo>
                  <a:lnTo>
                    <a:pt x="161" y="13"/>
                  </a:lnTo>
                  <a:lnTo>
                    <a:pt x="166" y="16"/>
                  </a:lnTo>
                  <a:lnTo>
                    <a:pt x="169" y="19"/>
                  </a:lnTo>
                  <a:lnTo>
                    <a:pt x="172" y="22"/>
                  </a:lnTo>
                  <a:lnTo>
                    <a:pt x="174" y="24"/>
                  </a:lnTo>
                  <a:lnTo>
                    <a:pt x="176" y="27"/>
                  </a:lnTo>
                  <a:lnTo>
                    <a:pt x="178" y="29"/>
                  </a:lnTo>
                  <a:lnTo>
                    <a:pt x="179" y="32"/>
                  </a:lnTo>
                  <a:lnTo>
                    <a:pt x="180" y="34"/>
                  </a:lnTo>
                  <a:lnTo>
                    <a:pt x="169" y="37"/>
                  </a:lnTo>
                  <a:lnTo>
                    <a:pt x="158" y="39"/>
                  </a:lnTo>
                  <a:lnTo>
                    <a:pt x="146" y="42"/>
                  </a:lnTo>
                  <a:lnTo>
                    <a:pt x="133" y="45"/>
                  </a:lnTo>
                  <a:lnTo>
                    <a:pt x="119" y="48"/>
                  </a:lnTo>
                  <a:lnTo>
                    <a:pt x="106" y="50"/>
                  </a:lnTo>
                  <a:lnTo>
                    <a:pt x="93" y="52"/>
                  </a:lnTo>
                  <a:lnTo>
                    <a:pt x="79" y="54"/>
                  </a:lnTo>
                  <a:lnTo>
                    <a:pt x="66" y="56"/>
                  </a:lnTo>
                  <a:lnTo>
                    <a:pt x="54" y="58"/>
                  </a:lnTo>
                  <a:lnTo>
                    <a:pt x="42" y="60"/>
                  </a:lnTo>
                  <a:lnTo>
                    <a:pt x="31" y="61"/>
                  </a:lnTo>
                  <a:lnTo>
                    <a:pt x="21" y="62"/>
                  </a:lnTo>
                  <a:lnTo>
                    <a:pt x="12" y="63"/>
                  </a:lnTo>
                  <a:lnTo>
                    <a:pt x="5" y="64"/>
                  </a:lnTo>
                  <a:lnTo>
                    <a:pt x="0" y="65"/>
                  </a:lnTo>
                  <a:lnTo>
                    <a:pt x="3" y="55"/>
                  </a:lnTo>
                  <a:lnTo>
                    <a:pt x="8" y="45"/>
                  </a:lnTo>
                  <a:lnTo>
                    <a:pt x="14" y="38"/>
                  </a:lnTo>
                  <a:lnTo>
                    <a:pt x="20" y="31"/>
                  </a:lnTo>
                  <a:lnTo>
                    <a:pt x="27" y="25"/>
                  </a:lnTo>
                  <a:lnTo>
                    <a:pt x="33" y="19"/>
                  </a:lnTo>
                  <a:lnTo>
                    <a:pt x="40" y="15"/>
                  </a:lnTo>
                  <a:lnTo>
                    <a:pt x="48" y="11"/>
                  </a:lnTo>
                  <a:lnTo>
                    <a:pt x="54" y="9"/>
                  </a:lnTo>
                  <a:lnTo>
                    <a:pt x="61" y="6"/>
                  </a:lnTo>
                  <a:lnTo>
                    <a:pt x="67" y="5"/>
                  </a:lnTo>
                  <a:lnTo>
                    <a:pt x="72" y="3"/>
                  </a:lnTo>
                  <a:lnTo>
                    <a:pt x="77" y="3"/>
                  </a:lnTo>
                  <a:lnTo>
                    <a:pt x="80" y="2"/>
                  </a:lnTo>
                  <a:lnTo>
                    <a:pt x="83" y="2"/>
                  </a:lnTo>
                  <a:lnTo>
                    <a:pt x="84" y="2"/>
                  </a:lnTo>
                  <a:close/>
                </a:path>
              </a:pathLst>
            </a:custGeom>
            <a:solidFill>
              <a:srgbClr val="0A3A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7" name="Freeform 96"/>
            <p:cNvSpPr>
              <a:spLocks/>
            </p:cNvSpPr>
            <p:nvPr/>
          </p:nvSpPr>
          <p:spPr bwMode="auto">
            <a:xfrm>
              <a:off x="4117" y="2903"/>
              <a:ext cx="18" cy="7"/>
            </a:xfrm>
            <a:custGeom>
              <a:avLst/>
              <a:gdLst>
                <a:gd name="T0" fmla="*/ 16 w 18"/>
                <a:gd name="T1" fmla="*/ 0 h 7"/>
                <a:gd name="T2" fmla="*/ 1 w 18"/>
                <a:gd name="T3" fmla="*/ 0 h 7"/>
                <a:gd name="T4" fmla="*/ 1 w 18"/>
                <a:gd name="T5" fmla="*/ 0 h 7"/>
                <a:gd name="T6" fmla="*/ 0 w 18"/>
                <a:gd name="T7" fmla="*/ 0 h 7"/>
                <a:gd name="T8" fmla="*/ 0 w 18"/>
                <a:gd name="T9" fmla="*/ 1 h 7"/>
                <a:gd name="T10" fmla="*/ 0 w 18"/>
                <a:gd name="T11" fmla="*/ 1 h 7"/>
                <a:gd name="T12" fmla="*/ 0 w 18"/>
                <a:gd name="T13" fmla="*/ 2 h 7"/>
                <a:gd name="T14" fmla="*/ 0 w 18"/>
                <a:gd name="T15" fmla="*/ 2 h 7"/>
                <a:gd name="T16" fmla="*/ 1 w 18"/>
                <a:gd name="T17" fmla="*/ 3 h 7"/>
                <a:gd name="T18" fmla="*/ 1 w 18"/>
                <a:gd name="T19" fmla="*/ 3 h 7"/>
                <a:gd name="T20" fmla="*/ 2 w 18"/>
                <a:gd name="T21" fmla="*/ 3 h 7"/>
                <a:gd name="T22" fmla="*/ 4 w 18"/>
                <a:gd name="T23" fmla="*/ 3 h 7"/>
                <a:gd name="T24" fmla="*/ 7 w 18"/>
                <a:gd name="T25" fmla="*/ 3 h 7"/>
                <a:gd name="T26" fmla="*/ 10 w 18"/>
                <a:gd name="T27" fmla="*/ 3 h 7"/>
                <a:gd name="T28" fmla="*/ 9 w 18"/>
                <a:gd name="T29" fmla="*/ 3 h 7"/>
                <a:gd name="T30" fmla="*/ 8 w 18"/>
                <a:gd name="T31" fmla="*/ 3 h 7"/>
                <a:gd name="T32" fmla="*/ 8 w 18"/>
                <a:gd name="T33" fmla="*/ 4 h 7"/>
                <a:gd name="T34" fmla="*/ 7 w 18"/>
                <a:gd name="T35" fmla="*/ 4 h 7"/>
                <a:gd name="T36" fmla="*/ 7 w 18"/>
                <a:gd name="T37" fmla="*/ 4 h 7"/>
                <a:gd name="T38" fmla="*/ 7 w 18"/>
                <a:gd name="T39" fmla="*/ 4 h 7"/>
                <a:gd name="T40" fmla="*/ 7 w 18"/>
                <a:gd name="T41" fmla="*/ 5 h 7"/>
                <a:gd name="T42" fmla="*/ 7 w 18"/>
                <a:gd name="T43" fmla="*/ 5 h 7"/>
                <a:gd name="T44" fmla="*/ 7 w 18"/>
                <a:gd name="T45" fmla="*/ 5 h 7"/>
                <a:gd name="T46" fmla="*/ 7 w 18"/>
                <a:gd name="T47" fmla="*/ 5 h 7"/>
                <a:gd name="T48" fmla="*/ 7 w 18"/>
                <a:gd name="T49" fmla="*/ 6 h 7"/>
                <a:gd name="T50" fmla="*/ 7 w 18"/>
                <a:gd name="T51" fmla="*/ 6 h 7"/>
                <a:gd name="T52" fmla="*/ 7 w 18"/>
                <a:gd name="T53" fmla="*/ 6 h 7"/>
                <a:gd name="T54" fmla="*/ 8 w 18"/>
                <a:gd name="T55" fmla="*/ 6 h 7"/>
                <a:gd name="T56" fmla="*/ 9 w 18"/>
                <a:gd name="T57" fmla="*/ 7 h 7"/>
                <a:gd name="T58" fmla="*/ 10 w 18"/>
                <a:gd name="T59" fmla="*/ 6 h 7"/>
                <a:gd name="T60" fmla="*/ 18 w 18"/>
                <a:gd name="T61" fmla="*/ 2 h 7"/>
                <a:gd name="T62" fmla="*/ 18 w 18"/>
                <a:gd name="T63" fmla="*/ 2 h 7"/>
                <a:gd name="T64" fmla="*/ 18 w 18"/>
                <a:gd name="T65" fmla="*/ 2 h 7"/>
                <a:gd name="T66" fmla="*/ 18 w 18"/>
                <a:gd name="T67" fmla="*/ 1 h 7"/>
                <a:gd name="T68" fmla="*/ 18 w 18"/>
                <a:gd name="T69" fmla="*/ 1 h 7"/>
                <a:gd name="T70" fmla="*/ 18 w 18"/>
                <a:gd name="T71" fmla="*/ 0 h 7"/>
                <a:gd name="T72" fmla="*/ 18 w 18"/>
                <a:gd name="T73" fmla="*/ 0 h 7"/>
                <a:gd name="T74" fmla="*/ 17 w 18"/>
                <a:gd name="T75" fmla="*/ 0 h 7"/>
                <a:gd name="T76" fmla="*/ 16 w 18"/>
                <a:gd name="T77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8" h="7">
                  <a:moveTo>
                    <a:pt x="16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1" y="3"/>
                  </a:lnTo>
                  <a:lnTo>
                    <a:pt x="1" y="3"/>
                  </a:lnTo>
                  <a:lnTo>
                    <a:pt x="2" y="3"/>
                  </a:lnTo>
                  <a:lnTo>
                    <a:pt x="4" y="3"/>
                  </a:lnTo>
                  <a:lnTo>
                    <a:pt x="7" y="3"/>
                  </a:lnTo>
                  <a:lnTo>
                    <a:pt x="10" y="3"/>
                  </a:lnTo>
                  <a:lnTo>
                    <a:pt x="9" y="3"/>
                  </a:lnTo>
                  <a:lnTo>
                    <a:pt x="8" y="3"/>
                  </a:lnTo>
                  <a:lnTo>
                    <a:pt x="8" y="4"/>
                  </a:lnTo>
                  <a:lnTo>
                    <a:pt x="7" y="4"/>
                  </a:lnTo>
                  <a:lnTo>
                    <a:pt x="7" y="4"/>
                  </a:lnTo>
                  <a:lnTo>
                    <a:pt x="7" y="4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5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6"/>
                  </a:lnTo>
                  <a:lnTo>
                    <a:pt x="8" y="6"/>
                  </a:lnTo>
                  <a:lnTo>
                    <a:pt x="9" y="7"/>
                  </a:lnTo>
                  <a:lnTo>
                    <a:pt x="10" y="6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18" y="1"/>
                  </a:lnTo>
                  <a:lnTo>
                    <a:pt x="18" y="1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8" name="Freeform 97"/>
            <p:cNvSpPr>
              <a:spLocks/>
            </p:cNvSpPr>
            <p:nvPr/>
          </p:nvSpPr>
          <p:spPr bwMode="auto">
            <a:xfrm>
              <a:off x="4159" y="2929"/>
              <a:ext cx="21" cy="31"/>
            </a:xfrm>
            <a:custGeom>
              <a:avLst/>
              <a:gdLst>
                <a:gd name="T0" fmla="*/ 11 w 21"/>
                <a:gd name="T1" fmla="*/ 2 h 31"/>
                <a:gd name="T2" fmla="*/ 10 w 21"/>
                <a:gd name="T3" fmla="*/ 5 h 31"/>
                <a:gd name="T4" fmla="*/ 7 w 21"/>
                <a:gd name="T5" fmla="*/ 11 h 31"/>
                <a:gd name="T6" fmla="*/ 4 w 21"/>
                <a:gd name="T7" fmla="*/ 19 h 31"/>
                <a:gd name="T8" fmla="*/ 0 w 21"/>
                <a:gd name="T9" fmla="*/ 27 h 31"/>
                <a:gd name="T10" fmla="*/ 0 w 21"/>
                <a:gd name="T11" fmla="*/ 28 h 31"/>
                <a:gd name="T12" fmla="*/ 1 w 21"/>
                <a:gd name="T13" fmla="*/ 29 h 31"/>
                <a:gd name="T14" fmla="*/ 2 w 21"/>
                <a:gd name="T15" fmla="*/ 31 h 31"/>
                <a:gd name="T16" fmla="*/ 4 w 21"/>
                <a:gd name="T17" fmla="*/ 31 h 31"/>
                <a:gd name="T18" fmla="*/ 5 w 21"/>
                <a:gd name="T19" fmla="*/ 31 h 31"/>
                <a:gd name="T20" fmla="*/ 7 w 21"/>
                <a:gd name="T21" fmla="*/ 31 h 31"/>
                <a:gd name="T22" fmla="*/ 8 w 21"/>
                <a:gd name="T23" fmla="*/ 30 h 31"/>
                <a:gd name="T24" fmla="*/ 9 w 21"/>
                <a:gd name="T25" fmla="*/ 29 h 31"/>
                <a:gd name="T26" fmla="*/ 12 w 21"/>
                <a:gd name="T27" fmla="*/ 21 h 31"/>
                <a:gd name="T28" fmla="*/ 16 w 21"/>
                <a:gd name="T29" fmla="*/ 13 h 31"/>
                <a:gd name="T30" fmla="*/ 19 w 21"/>
                <a:gd name="T31" fmla="*/ 7 h 31"/>
                <a:gd name="T32" fmla="*/ 20 w 21"/>
                <a:gd name="T33" fmla="*/ 5 h 31"/>
                <a:gd name="T34" fmla="*/ 21 w 21"/>
                <a:gd name="T35" fmla="*/ 4 h 31"/>
                <a:gd name="T36" fmla="*/ 20 w 21"/>
                <a:gd name="T37" fmla="*/ 2 h 31"/>
                <a:gd name="T38" fmla="*/ 19 w 21"/>
                <a:gd name="T39" fmla="*/ 1 h 31"/>
                <a:gd name="T40" fmla="*/ 18 w 21"/>
                <a:gd name="T41" fmla="*/ 0 h 31"/>
                <a:gd name="T42" fmla="*/ 16 w 21"/>
                <a:gd name="T43" fmla="*/ 0 h 31"/>
                <a:gd name="T44" fmla="*/ 14 w 21"/>
                <a:gd name="T45" fmla="*/ 0 h 31"/>
                <a:gd name="T46" fmla="*/ 13 w 21"/>
                <a:gd name="T47" fmla="*/ 1 h 31"/>
                <a:gd name="T48" fmla="*/ 11 w 21"/>
                <a:gd name="T49" fmla="*/ 2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1" h="31">
                  <a:moveTo>
                    <a:pt x="11" y="2"/>
                  </a:moveTo>
                  <a:lnTo>
                    <a:pt x="10" y="5"/>
                  </a:lnTo>
                  <a:lnTo>
                    <a:pt x="7" y="11"/>
                  </a:lnTo>
                  <a:lnTo>
                    <a:pt x="4" y="19"/>
                  </a:lnTo>
                  <a:lnTo>
                    <a:pt x="0" y="27"/>
                  </a:lnTo>
                  <a:lnTo>
                    <a:pt x="0" y="28"/>
                  </a:lnTo>
                  <a:lnTo>
                    <a:pt x="1" y="29"/>
                  </a:lnTo>
                  <a:lnTo>
                    <a:pt x="2" y="31"/>
                  </a:lnTo>
                  <a:lnTo>
                    <a:pt x="4" y="31"/>
                  </a:lnTo>
                  <a:lnTo>
                    <a:pt x="5" y="31"/>
                  </a:lnTo>
                  <a:lnTo>
                    <a:pt x="7" y="31"/>
                  </a:lnTo>
                  <a:lnTo>
                    <a:pt x="8" y="30"/>
                  </a:lnTo>
                  <a:lnTo>
                    <a:pt x="9" y="29"/>
                  </a:lnTo>
                  <a:lnTo>
                    <a:pt x="12" y="21"/>
                  </a:lnTo>
                  <a:lnTo>
                    <a:pt x="16" y="13"/>
                  </a:lnTo>
                  <a:lnTo>
                    <a:pt x="19" y="7"/>
                  </a:lnTo>
                  <a:lnTo>
                    <a:pt x="20" y="5"/>
                  </a:lnTo>
                  <a:lnTo>
                    <a:pt x="21" y="4"/>
                  </a:lnTo>
                  <a:lnTo>
                    <a:pt x="20" y="2"/>
                  </a:lnTo>
                  <a:lnTo>
                    <a:pt x="19" y="1"/>
                  </a:lnTo>
                  <a:lnTo>
                    <a:pt x="18" y="0"/>
                  </a:lnTo>
                  <a:lnTo>
                    <a:pt x="16" y="0"/>
                  </a:lnTo>
                  <a:lnTo>
                    <a:pt x="14" y="0"/>
                  </a:lnTo>
                  <a:lnTo>
                    <a:pt x="13" y="1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49" name="Freeform 98"/>
            <p:cNvSpPr>
              <a:spLocks/>
            </p:cNvSpPr>
            <p:nvPr/>
          </p:nvSpPr>
          <p:spPr bwMode="auto">
            <a:xfrm>
              <a:off x="4252" y="2958"/>
              <a:ext cx="44" cy="28"/>
            </a:xfrm>
            <a:custGeom>
              <a:avLst/>
              <a:gdLst>
                <a:gd name="T0" fmla="*/ 6 w 44"/>
                <a:gd name="T1" fmla="*/ 4 h 28"/>
                <a:gd name="T2" fmla="*/ 4 w 44"/>
                <a:gd name="T3" fmla="*/ 5 h 28"/>
                <a:gd name="T4" fmla="*/ 2 w 44"/>
                <a:gd name="T5" fmla="*/ 7 h 28"/>
                <a:gd name="T6" fmla="*/ 1 w 44"/>
                <a:gd name="T7" fmla="*/ 9 h 28"/>
                <a:gd name="T8" fmla="*/ 0 w 44"/>
                <a:gd name="T9" fmla="*/ 11 h 28"/>
                <a:gd name="T10" fmla="*/ 0 w 44"/>
                <a:gd name="T11" fmla="*/ 11 h 28"/>
                <a:gd name="T12" fmla="*/ 0 w 44"/>
                <a:gd name="T13" fmla="*/ 12 h 28"/>
                <a:gd name="T14" fmla="*/ 0 w 44"/>
                <a:gd name="T15" fmla="*/ 12 h 28"/>
                <a:gd name="T16" fmla="*/ 0 w 44"/>
                <a:gd name="T17" fmla="*/ 13 h 28"/>
                <a:gd name="T18" fmla="*/ 0 w 44"/>
                <a:gd name="T19" fmla="*/ 15 h 28"/>
                <a:gd name="T20" fmla="*/ 1 w 44"/>
                <a:gd name="T21" fmla="*/ 18 h 28"/>
                <a:gd name="T22" fmla="*/ 3 w 44"/>
                <a:gd name="T23" fmla="*/ 20 h 28"/>
                <a:gd name="T24" fmla="*/ 5 w 44"/>
                <a:gd name="T25" fmla="*/ 22 h 28"/>
                <a:gd name="T26" fmla="*/ 8 w 44"/>
                <a:gd name="T27" fmla="*/ 24 h 28"/>
                <a:gd name="T28" fmla="*/ 11 w 44"/>
                <a:gd name="T29" fmla="*/ 25 h 28"/>
                <a:gd name="T30" fmla="*/ 15 w 44"/>
                <a:gd name="T31" fmla="*/ 26 h 28"/>
                <a:gd name="T32" fmla="*/ 19 w 44"/>
                <a:gd name="T33" fmla="*/ 27 h 28"/>
                <a:gd name="T34" fmla="*/ 24 w 44"/>
                <a:gd name="T35" fmla="*/ 28 h 28"/>
                <a:gd name="T36" fmla="*/ 28 w 44"/>
                <a:gd name="T37" fmla="*/ 27 h 28"/>
                <a:gd name="T38" fmla="*/ 32 w 44"/>
                <a:gd name="T39" fmla="*/ 26 h 28"/>
                <a:gd name="T40" fmla="*/ 35 w 44"/>
                <a:gd name="T41" fmla="*/ 25 h 28"/>
                <a:gd name="T42" fmla="*/ 39 w 44"/>
                <a:gd name="T43" fmla="*/ 24 h 28"/>
                <a:gd name="T44" fmla="*/ 41 w 44"/>
                <a:gd name="T45" fmla="*/ 22 h 28"/>
                <a:gd name="T46" fmla="*/ 43 w 44"/>
                <a:gd name="T47" fmla="*/ 19 h 28"/>
                <a:gd name="T48" fmla="*/ 44 w 44"/>
                <a:gd name="T49" fmla="*/ 17 h 28"/>
                <a:gd name="T50" fmla="*/ 44 w 44"/>
                <a:gd name="T51" fmla="*/ 14 h 28"/>
                <a:gd name="T52" fmla="*/ 43 w 44"/>
                <a:gd name="T53" fmla="*/ 12 h 28"/>
                <a:gd name="T54" fmla="*/ 42 w 44"/>
                <a:gd name="T55" fmla="*/ 9 h 28"/>
                <a:gd name="T56" fmla="*/ 39 w 44"/>
                <a:gd name="T57" fmla="*/ 7 h 28"/>
                <a:gd name="T58" fmla="*/ 36 w 44"/>
                <a:gd name="T59" fmla="*/ 5 h 28"/>
                <a:gd name="T60" fmla="*/ 33 w 44"/>
                <a:gd name="T61" fmla="*/ 3 h 28"/>
                <a:gd name="T62" fmla="*/ 29 w 44"/>
                <a:gd name="T63" fmla="*/ 2 h 28"/>
                <a:gd name="T64" fmla="*/ 25 w 44"/>
                <a:gd name="T65" fmla="*/ 1 h 28"/>
                <a:gd name="T66" fmla="*/ 22 w 44"/>
                <a:gd name="T67" fmla="*/ 0 h 28"/>
                <a:gd name="T68" fmla="*/ 20 w 44"/>
                <a:gd name="T69" fmla="*/ 0 h 28"/>
                <a:gd name="T70" fmla="*/ 17 w 44"/>
                <a:gd name="T71" fmla="*/ 1 h 28"/>
                <a:gd name="T72" fmla="*/ 15 w 44"/>
                <a:gd name="T73" fmla="*/ 1 h 28"/>
                <a:gd name="T74" fmla="*/ 12 w 44"/>
                <a:gd name="T75" fmla="*/ 1 h 28"/>
                <a:gd name="T76" fmla="*/ 10 w 44"/>
                <a:gd name="T77" fmla="*/ 2 h 28"/>
                <a:gd name="T78" fmla="*/ 8 w 44"/>
                <a:gd name="T79" fmla="*/ 3 h 28"/>
                <a:gd name="T80" fmla="*/ 6 w 44"/>
                <a:gd name="T81" fmla="*/ 4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44" h="28">
                  <a:moveTo>
                    <a:pt x="6" y="4"/>
                  </a:moveTo>
                  <a:lnTo>
                    <a:pt x="4" y="5"/>
                  </a:lnTo>
                  <a:lnTo>
                    <a:pt x="2" y="7"/>
                  </a:lnTo>
                  <a:lnTo>
                    <a:pt x="1" y="9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3"/>
                  </a:lnTo>
                  <a:lnTo>
                    <a:pt x="0" y="15"/>
                  </a:lnTo>
                  <a:lnTo>
                    <a:pt x="1" y="18"/>
                  </a:lnTo>
                  <a:lnTo>
                    <a:pt x="3" y="20"/>
                  </a:lnTo>
                  <a:lnTo>
                    <a:pt x="5" y="22"/>
                  </a:lnTo>
                  <a:lnTo>
                    <a:pt x="8" y="24"/>
                  </a:lnTo>
                  <a:lnTo>
                    <a:pt x="11" y="25"/>
                  </a:lnTo>
                  <a:lnTo>
                    <a:pt x="15" y="26"/>
                  </a:lnTo>
                  <a:lnTo>
                    <a:pt x="19" y="27"/>
                  </a:lnTo>
                  <a:lnTo>
                    <a:pt x="24" y="28"/>
                  </a:lnTo>
                  <a:lnTo>
                    <a:pt x="28" y="27"/>
                  </a:lnTo>
                  <a:lnTo>
                    <a:pt x="32" y="26"/>
                  </a:lnTo>
                  <a:lnTo>
                    <a:pt x="35" y="25"/>
                  </a:lnTo>
                  <a:lnTo>
                    <a:pt x="39" y="24"/>
                  </a:lnTo>
                  <a:lnTo>
                    <a:pt x="41" y="22"/>
                  </a:lnTo>
                  <a:lnTo>
                    <a:pt x="43" y="19"/>
                  </a:lnTo>
                  <a:lnTo>
                    <a:pt x="44" y="17"/>
                  </a:lnTo>
                  <a:lnTo>
                    <a:pt x="44" y="14"/>
                  </a:lnTo>
                  <a:lnTo>
                    <a:pt x="43" y="12"/>
                  </a:lnTo>
                  <a:lnTo>
                    <a:pt x="42" y="9"/>
                  </a:lnTo>
                  <a:lnTo>
                    <a:pt x="39" y="7"/>
                  </a:lnTo>
                  <a:lnTo>
                    <a:pt x="36" y="5"/>
                  </a:lnTo>
                  <a:lnTo>
                    <a:pt x="33" y="3"/>
                  </a:lnTo>
                  <a:lnTo>
                    <a:pt x="29" y="2"/>
                  </a:lnTo>
                  <a:lnTo>
                    <a:pt x="25" y="1"/>
                  </a:lnTo>
                  <a:lnTo>
                    <a:pt x="22" y="0"/>
                  </a:lnTo>
                  <a:lnTo>
                    <a:pt x="20" y="0"/>
                  </a:lnTo>
                  <a:lnTo>
                    <a:pt x="17" y="1"/>
                  </a:lnTo>
                  <a:lnTo>
                    <a:pt x="15" y="1"/>
                  </a:lnTo>
                  <a:lnTo>
                    <a:pt x="12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0" name="Freeform 99"/>
            <p:cNvSpPr>
              <a:spLocks/>
            </p:cNvSpPr>
            <p:nvPr/>
          </p:nvSpPr>
          <p:spPr bwMode="auto">
            <a:xfrm>
              <a:off x="4261" y="2966"/>
              <a:ext cx="25" cy="12"/>
            </a:xfrm>
            <a:custGeom>
              <a:avLst/>
              <a:gdLst>
                <a:gd name="T0" fmla="*/ 12 w 25"/>
                <a:gd name="T1" fmla="*/ 12 h 12"/>
                <a:gd name="T2" fmla="*/ 12 w 25"/>
                <a:gd name="T3" fmla="*/ 12 h 12"/>
                <a:gd name="T4" fmla="*/ 7 w 25"/>
                <a:gd name="T5" fmla="*/ 10 h 12"/>
                <a:gd name="T6" fmla="*/ 3 w 25"/>
                <a:gd name="T7" fmla="*/ 9 h 12"/>
                <a:gd name="T8" fmla="*/ 1 w 25"/>
                <a:gd name="T9" fmla="*/ 6 h 12"/>
                <a:gd name="T10" fmla="*/ 0 w 25"/>
                <a:gd name="T11" fmla="*/ 4 h 12"/>
                <a:gd name="T12" fmla="*/ 1 w 25"/>
                <a:gd name="T13" fmla="*/ 3 h 12"/>
                <a:gd name="T14" fmla="*/ 1 w 25"/>
                <a:gd name="T15" fmla="*/ 3 h 12"/>
                <a:gd name="T16" fmla="*/ 2 w 25"/>
                <a:gd name="T17" fmla="*/ 2 h 12"/>
                <a:gd name="T18" fmla="*/ 3 w 25"/>
                <a:gd name="T19" fmla="*/ 2 h 12"/>
                <a:gd name="T20" fmla="*/ 5 w 25"/>
                <a:gd name="T21" fmla="*/ 0 h 12"/>
                <a:gd name="T22" fmla="*/ 8 w 25"/>
                <a:gd name="T23" fmla="*/ 0 h 12"/>
                <a:gd name="T24" fmla="*/ 11 w 25"/>
                <a:gd name="T25" fmla="*/ 0 h 12"/>
                <a:gd name="T26" fmla="*/ 14 w 25"/>
                <a:gd name="T27" fmla="*/ 0 h 12"/>
                <a:gd name="T28" fmla="*/ 19 w 25"/>
                <a:gd name="T29" fmla="*/ 2 h 12"/>
                <a:gd name="T30" fmla="*/ 23 w 25"/>
                <a:gd name="T31" fmla="*/ 3 h 12"/>
                <a:gd name="T32" fmla="*/ 25 w 25"/>
                <a:gd name="T33" fmla="*/ 6 h 12"/>
                <a:gd name="T34" fmla="*/ 25 w 25"/>
                <a:gd name="T35" fmla="*/ 8 h 12"/>
                <a:gd name="T36" fmla="*/ 25 w 25"/>
                <a:gd name="T37" fmla="*/ 9 h 12"/>
                <a:gd name="T38" fmla="*/ 24 w 25"/>
                <a:gd name="T39" fmla="*/ 10 h 12"/>
                <a:gd name="T40" fmla="*/ 23 w 25"/>
                <a:gd name="T41" fmla="*/ 10 h 12"/>
                <a:gd name="T42" fmla="*/ 21 w 25"/>
                <a:gd name="T43" fmla="*/ 11 h 12"/>
                <a:gd name="T44" fmla="*/ 19 w 25"/>
                <a:gd name="T45" fmla="*/ 12 h 12"/>
                <a:gd name="T46" fmla="*/ 17 w 25"/>
                <a:gd name="T47" fmla="*/ 12 h 12"/>
                <a:gd name="T48" fmla="*/ 14 w 25"/>
                <a:gd name="T49" fmla="*/ 12 h 12"/>
                <a:gd name="T50" fmla="*/ 12 w 25"/>
                <a:gd name="T5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5" h="12">
                  <a:moveTo>
                    <a:pt x="12" y="12"/>
                  </a:moveTo>
                  <a:lnTo>
                    <a:pt x="12" y="12"/>
                  </a:lnTo>
                  <a:lnTo>
                    <a:pt x="7" y="10"/>
                  </a:lnTo>
                  <a:lnTo>
                    <a:pt x="3" y="9"/>
                  </a:lnTo>
                  <a:lnTo>
                    <a:pt x="1" y="6"/>
                  </a:lnTo>
                  <a:lnTo>
                    <a:pt x="0" y="4"/>
                  </a:lnTo>
                  <a:lnTo>
                    <a:pt x="1" y="3"/>
                  </a:lnTo>
                  <a:lnTo>
                    <a:pt x="1" y="3"/>
                  </a:lnTo>
                  <a:lnTo>
                    <a:pt x="2" y="2"/>
                  </a:lnTo>
                  <a:lnTo>
                    <a:pt x="3" y="2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4" y="0"/>
                  </a:lnTo>
                  <a:lnTo>
                    <a:pt x="19" y="2"/>
                  </a:lnTo>
                  <a:lnTo>
                    <a:pt x="23" y="3"/>
                  </a:lnTo>
                  <a:lnTo>
                    <a:pt x="25" y="6"/>
                  </a:lnTo>
                  <a:lnTo>
                    <a:pt x="25" y="8"/>
                  </a:lnTo>
                  <a:lnTo>
                    <a:pt x="25" y="9"/>
                  </a:lnTo>
                  <a:lnTo>
                    <a:pt x="24" y="10"/>
                  </a:lnTo>
                  <a:lnTo>
                    <a:pt x="23" y="10"/>
                  </a:lnTo>
                  <a:lnTo>
                    <a:pt x="21" y="11"/>
                  </a:lnTo>
                  <a:lnTo>
                    <a:pt x="19" y="12"/>
                  </a:lnTo>
                  <a:lnTo>
                    <a:pt x="17" y="12"/>
                  </a:lnTo>
                  <a:lnTo>
                    <a:pt x="14" y="12"/>
                  </a:lnTo>
                  <a:lnTo>
                    <a:pt x="12" y="12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1" name="Freeform 100"/>
            <p:cNvSpPr>
              <a:spLocks/>
            </p:cNvSpPr>
            <p:nvPr/>
          </p:nvSpPr>
          <p:spPr bwMode="auto">
            <a:xfrm>
              <a:off x="4271" y="298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2" name="Freeform 101"/>
            <p:cNvSpPr>
              <a:spLocks/>
            </p:cNvSpPr>
            <p:nvPr/>
          </p:nvSpPr>
          <p:spPr bwMode="auto">
            <a:xfrm>
              <a:off x="4311" y="3131"/>
              <a:ext cx="160" cy="133"/>
            </a:xfrm>
            <a:custGeom>
              <a:avLst/>
              <a:gdLst>
                <a:gd name="T0" fmla="*/ 152 w 160"/>
                <a:gd name="T1" fmla="*/ 11 h 133"/>
                <a:gd name="T2" fmla="*/ 132 w 160"/>
                <a:gd name="T3" fmla="*/ 3 h 133"/>
                <a:gd name="T4" fmla="*/ 117 w 160"/>
                <a:gd name="T5" fmla="*/ 0 h 133"/>
                <a:gd name="T6" fmla="*/ 104 w 160"/>
                <a:gd name="T7" fmla="*/ 2 h 133"/>
                <a:gd name="T8" fmla="*/ 90 w 160"/>
                <a:gd name="T9" fmla="*/ 12 h 133"/>
                <a:gd name="T10" fmla="*/ 79 w 160"/>
                <a:gd name="T11" fmla="*/ 19 h 133"/>
                <a:gd name="T12" fmla="*/ 69 w 160"/>
                <a:gd name="T13" fmla="*/ 16 h 133"/>
                <a:gd name="T14" fmla="*/ 58 w 160"/>
                <a:gd name="T15" fmla="*/ 12 h 133"/>
                <a:gd name="T16" fmla="*/ 51 w 160"/>
                <a:gd name="T17" fmla="*/ 9 h 133"/>
                <a:gd name="T18" fmla="*/ 49 w 160"/>
                <a:gd name="T19" fmla="*/ 8 h 133"/>
                <a:gd name="T20" fmla="*/ 48 w 160"/>
                <a:gd name="T21" fmla="*/ 8 h 133"/>
                <a:gd name="T22" fmla="*/ 45 w 160"/>
                <a:gd name="T23" fmla="*/ 8 h 133"/>
                <a:gd name="T24" fmla="*/ 40 w 160"/>
                <a:gd name="T25" fmla="*/ 9 h 133"/>
                <a:gd name="T26" fmla="*/ 36 w 160"/>
                <a:gd name="T27" fmla="*/ 12 h 133"/>
                <a:gd name="T28" fmla="*/ 33 w 160"/>
                <a:gd name="T29" fmla="*/ 17 h 133"/>
                <a:gd name="T30" fmla="*/ 33 w 160"/>
                <a:gd name="T31" fmla="*/ 20 h 133"/>
                <a:gd name="T32" fmla="*/ 33 w 160"/>
                <a:gd name="T33" fmla="*/ 20 h 133"/>
                <a:gd name="T34" fmla="*/ 33 w 160"/>
                <a:gd name="T35" fmla="*/ 22 h 133"/>
                <a:gd name="T36" fmla="*/ 33 w 160"/>
                <a:gd name="T37" fmla="*/ 24 h 133"/>
                <a:gd name="T38" fmla="*/ 33 w 160"/>
                <a:gd name="T39" fmla="*/ 27 h 133"/>
                <a:gd name="T40" fmla="*/ 33 w 160"/>
                <a:gd name="T41" fmla="*/ 29 h 133"/>
                <a:gd name="T42" fmla="*/ 30 w 160"/>
                <a:gd name="T43" fmla="*/ 33 h 133"/>
                <a:gd name="T44" fmla="*/ 21 w 160"/>
                <a:gd name="T45" fmla="*/ 43 h 133"/>
                <a:gd name="T46" fmla="*/ 10 w 160"/>
                <a:gd name="T47" fmla="*/ 57 h 133"/>
                <a:gd name="T48" fmla="*/ 2 w 160"/>
                <a:gd name="T49" fmla="*/ 72 h 133"/>
                <a:gd name="T50" fmla="*/ 0 w 160"/>
                <a:gd name="T51" fmla="*/ 78 h 133"/>
                <a:gd name="T52" fmla="*/ 0 w 160"/>
                <a:gd name="T53" fmla="*/ 78 h 133"/>
                <a:gd name="T54" fmla="*/ 1 w 160"/>
                <a:gd name="T55" fmla="*/ 82 h 133"/>
                <a:gd name="T56" fmla="*/ 6 w 160"/>
                <a:gd name="T57" fmla="*/ 91 h 133"/>
                <a:gd name="T58" fmla="*/ 16 w 160"/>
                <a:gd name="T59" fmla="*/ 100 h 133"/>
                <a:gd name="T60" fmla="*/ 29 w 160"/>
                <a:gd name="T61" fmla="*/ 108 h 133"/>
                <a:gd name="T62" fmla="*/ 43 w 160"/>
                <a:gd name="T63" fmla="*/ 116 h 133"/>
                <a:gd name="T64" fmla="*/ 58 w 160"/>
                <a:gd name="T65" fmla="*/ 123 h 133"/>
                <a:gd name="T66" fmla="*/ 72 w 160"/>
                <a:gd name="T67" fmla="*/ 129 h 133"/>
                <a:gd name="T68" fmla="*/ 84 w 160"/>
                <a:gd name="T69" fmla="*/ 132 h 133"/>
                <a:gd name="T70" fmla="*/ 90 w 160"/>
                <a:gd name="T71" fmla="*/ 133 h 133"/>
                <a:gd name="T72" fmla="*/ 93 w 160"/>
                <a:gd name="T73" fmla="*/ 132 h 133"/>
                <a:gd name="T74" fmla="*/ 159 w 160"/>
                <a:gd name="T75" fmla="*/ 18 h 133"/>
                <a:gd name="T76" fmla="*/ 160 w 160"/>
                <a:gd name="T77" fmla="*/ 16 h 133"/>
                <a:gd name="T78" fmla="*/ 158 w 160"/>
                <a:gd name="T79" fmla="*/ 1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60" h="133">
                  <a:moveTo>
                    <a:pt x="158" y="13"/>
                  </a:moveTo>
                  <a:lnTo>
                    <a:pt x="152" y="11"/>
                  </a:lnTo>
                  <a:lnTo>
                    <a:pt x="141" y="7"/>
                  </a:lnTo>
                  <a:lnTo>
                    <a:pt x="132" y="3"/>
                  </a:lnTo>
                  <a:lnTo>
                    <a:pt x="124" y="1"/>
                  </a:lnTo>
                  <a:lnTo>
                    <a:pt x="117" y="0"/>
                  </a:lnTo>
                  <a:lnTo>
                    <a:pt x="111" y="0"/>
                  </a:lnTo>
                  <a:lnTo>
                    <a:pt x="104" y="2"/>
                  </a:lnTo>
                  <a:lnTo>
                    <a:pt x="98" y="6"/>
                  </a:lnTo>
                  <a:lnTo>
                    <a:pt x="90" y="12"/>
                  </a:lnTo>
                  <a:lnTo>
                    <a:pt x="82" y="21"/>
                  </a:lnTo>
                  <a:lnTo>
                    <a:pt x="79" y="19"/>
                  </a:lnTo>
                  <a:lnTo>
                    <a:pt x="75" y="18"/>
                  </a:lnTo>
                  <a:lnTo>
                    <a:pt x="69" y="16"/>
                  </a:lnTo>
                  <a:lnTo>
                    <a:pt x="63" y="13"/>
                  </a:lnTo>
                  <a:lnTo>
                    <a:pt x="58" y="12"/>
                  </a:lnTo>
                  <a:lnTo>
                    <a:pt x="54" y="10"/>
                  </a:lnTo>
                  <a:lnTo>
                    <a:pt x="51" y="9"/>
                  </a:lnTo>
                  <a:lnTo>
                    <a:pt x="49" y="8"/>
                  </a:lnTo>
                  <a:lnTo>
                    <a:pt x="49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8" y="8"/>
                  </a:lnTo>
                  <a:lnTo>
                    <a:pt x="45" y="8"/>
                  </a:lnTo>
                  <a:lnTo>
                    <a:pt x="42" y="9"/>
                  </a:lnTo>
                  <a:lnTo>
                    <a:pt x="40" y="9"/>
                  </a:lnTo>
                  <a:lnTo>
                    <a:pt x="38" y="11"/>
                  </a:lnTo>
                  <a:lnTo>
                    <a:pt x="36" y="12"/>
                  </a:lnTo>
                  <a:lnTo>
                    <a:pt x="34" y="14"/>
                  </a:lnTo>
                  <a:lnTo>
                    <a:pt x="33" y="17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33" y="22"/>
                  </a:lnTo>
                  <a:lnTo>
                    <a:pt x="33" y="23"/>
                  </a:lnTo>
                  <a:lnTo>
                    <a:pt x="33" y="24"/>
                  </a:lnTo>
                  <a:lnTo>
                    <a:pt x="33" y="25"/>
                  </a:lnTo>
                  <a:lnTo>
                    <a:pt x="33" y="27"/>
                  </a:lnTo>
                  <a:lnTo>
                    <a:pt x="33" y="28"/>
                  </a:lnTo>
                  <a:lnTo>
                    <a:pt x="33" y="29"/>
                  </a:lnTo>
                  <a:lnTo>
                    <a:pt x="33" y="30"/>
                  </a:lnTo>
                  <a:lnTo>
                    <a:pt x="30" y="33"/>
                  </a:lnTo>
                  <a:lnTo>
                    <a:pt x="26" y="38"/>
                  </a:lnTo>
                  <a:lnTo>
                    <a:pt x="21" y="43"/>
                  </a:lnTo>
                  <a:lnTo>
                    <a:pt x="15" y="50"/>
                  </a:lnTo>
                  <a:lnTo>
                    <a:pt x="10" y="57"/>
                  </a:lnTo>
                  <a:lnTo>
                    <a:pt x="6" y="64"/>
                  </a:lnTo>
                  <a:lnTo>
                    <a:pt x="2" y="72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8"/>
                  </a:lnTo>
                  <a:lnTo>
                    <a:pt x="0" y="79"/>
                  </a:lnTo>
                  <a:lnTo>
                    <a:pt x="1" y="82"/>
                  </a:lnTo>
                  <a:lnTo>
                    <a:pt x="3" y="87"/>
                  </a:lnTo>
                  <a:lnTo>
                    <a:pt x="6" y="91"/>
                  </a:lnTo>
                  <a:lnTo>
                    <a:pt x="11" y="95"/>
                  </a:lnTo>
                  <a:lnTo>
                    <a:pt x="16" y="100"/>
                  </a:lnTo>
                  <a:lnTo>
                    <a:pt x="22" y="104"/>
                  </a:lnTo>
                  <a:lnTo>
                    <a:pt x="29" y="108"/>
                  </a:lnTo>
                  <a:lnTo>
                    <a:pt x="36" y="112"/>
                  </a:lnTo>
                  <a:lnTo>
                    <a:pt x="43" y="116"/>
                  </a:lnTo>
                  <a:lnTo>
                    <a:pt x="51" y="120"/>
                  </a:lnTo>
                  <a:lnTo>
                    <a:pt x="58" y="123"/>
                  </a:lnTo>
                  <a:lnTo>
                    <a:pt x="65" y="126"/>
                  </a:lnTo>
                  <a:lnTo>
                    <a:pt x="72" y="129"/>
                  </a:lnTo>
                  <a:lnTo>
                    <a:pt x="78" y="131"/>
                  </a:lnTo>
                  <a:lnTo>
                    <a:pt x="84" y="132"/>
                  </a:lnTo>
                  <a:lnTo>
                    <a:pt x="89" y="133"/>
                  </a:lnTo>
                  <a:lnTo>
                    <a:pt x="90" y="133"/>
                  </a:lnTo>
                  <a:lnTo>
                    <a:pt x="92" y="132"/>
                  </a:lnTo>
                  <a:lnTo>
                    <a:pt x="93" y="132"/>
                  </a:lnTo>
                  <a:lnTo>
                    <a:pt x="93" y="131"/>
                  </a:lnTo>
                  <a:lnTo>
                    <a:pt x="159" y="18"/>
                  </a:lnTo>
                  <a:lnTo>
                    <a:pt x="160" y="17"/>
                  </a:lnTo>
                  <a:lnTo>
                    <a:pt x="160" y="16"/>
                  </a:lnTo>
                  <a:lnTo>
                    <a:pt x="159" y="14"/>
                  </a:lnTo>
                  <a:lnTo>
                    <a:pt x="158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3" name="Freeform 102"/>
            <p:cNvSpPr>
              <a:spLocks/>
            </p:cNvSpPr>
            <p:nvPr/>
          </p:nvSpPr>
          <p:spPr bwMode="auto">
            <a:xfrm>
              <a:off x="4321" y="3138"/>
              <a:ext cx="139" cy="118"/>
            </a:xfrm>
            <a:custGeom>
              <a:avLst/>
              <a:gdLst>
                <a:gd name="T0" fmla="*/ 71 w 139"/>
                <a:gd name="T1" fmla="*/ 117 h 118"/>
                <a:gd name="T2" fmla="*/ 60 w 139"/>
                <a:gd name="T3" fmla="*/ 113 h 118"/>
                <a:gd name="T4" fmla="*/ 48 w 139"/>
                <a:gd name="T5" fmla="*/ 108 h 118"/>
                <a:gd name="T6" fmla="*/ 35 w 139"/>
                <a:gd name="T7" fmla="*/ 102 h 118"/>
                <a:gd name="T8" fmla="*/ 23 w 139"/>
                <a:gd name="T9" fmla="*/ 95 h 118"/>
                <a:gd name="T10" fmla="*/ 13 w 139"/>
                <a:gd name="T11" fmla="*/ 88 h 118"/>
                <a:gd name="T12" fmla="*/ 5 w 139"/>
                <a:gd name="T13" fmla="*/ 81 h 118"/>
                <a:gd name="T14" fmla="*/ 0 w 139"/>
                <a:gd name="T15" fmla="*/ 75 h 118"/>
                <a:gd name="T16" fmla="*/ 0 w 139"/>
                <a:gd name="T17" fmla="*/ 72 h 118"/>
                <a:gd name="T18" fmla="*/ 0 w 139"/>
                <a:gd name="T19" fmla="*/ 72 h 118"/>
                <a:gd name="T20" fmla="*/ 1 w 139"/>
                <a:gd name="T21" fmla="*/ 66 h 118"/>
                <a:gd name="T22" fmla="*/ 8 w 139"/>
                <a:gd name="T23" fmla="*/ 54 h 118"/>
                <a:gd name="T24" fmla="*/ 17 w 139"/>
                <a:gd name="T25" fmla="*/ 41 h 118"/>
                <a:gd name="T26" fmla="*/ 27 w 139"/>
                <a:gd name="T27" fmla="*/ 31 h 118"/>
                <a:gd name="T28" fmla="*/ 31 w 139"/>
                <a:gd name="T29" fmla="*/ 27 h 118"/>
                <a:gd name="T30" fmla="*/ 32 w 139"/>
                <a:gd name="T31" fmla="*/ 26 h 118"/>
                <a:gd name="T32" fmla="*/ 32 w 139"/>
                <a:gd name="T33" fmla="*/ 25 h 118"/>
                <a:gd name="T34" fmla="*/ 32 w 139"/>
                <a:gd name="T35" fmla="*/ 21 h 118"/>
                <a:gd name="T36" fmla="*/ 32 w 139"/>
                <a:gd name="T37" fmla="*/ 16 h 118"/>
                <a:gd name="T38" fmla="*/ 32 w 139"/>
                <a:gd name="T39" fmla="*/ 14 h 118"/>
                <a:gd name="T40" fmla="*/ 32 w 139"/>
                <a:gd name="T41" fmla="*/ 13 h 118"/>
                <a:gd name="T42" fmla="*/ 32 w 139"/>
                <a:gd name="T43" fmla="*/ 13 h 118"/>
                <a:gd name="T44" fmla="*/ 32 w 139"/>
                <a:gd name="T45" fmla="*/ 11 h 118"/>
                <a:gd name="T46" fmla="*/ 35 w 139"/>
                <a:gd name="T47" fmla="*/ 9 h 118"/>
                <a:gd name="T48" fmla="*/ 39 w 139"/>
                <a:gd name="T49" fmla="*/ 9 h 118"/>
                <a:gd name="T50" fmla="*/ 49 w 139"/>
                <a:gd name="T51" fmla="*/ 13 h 118"/>
                <a:gd name="T52" fmla="*/ 61 w 139"/>
                <a:gd name="T53" fmla="*/ 18 h 118"/>
                <a:gd name="T54" fmla="*/ 70 w 139"/>
                <a:gd name="T55" fmla="*/ 21 h 118"/>
                <a:gd name="T56" fmla="*/ 73 w 139"/>
                <a:gd name="T57" fmla="*/ 22 h 118"/>
                <a:gd name="T58" fmla="*/ 76 w 139"/>
                <a:gd name="T59" fmla="*/ 21 h 118"/>
                <a:gd name="T60" fmla="*/ 85 w 139"/>
                <a:gd name="T61" fmla="*/ 12 h 118"/>
                <a:gd name="T62" fmla="*/ 97 w 139"/>
                <a:gd name="T63" fmla="*/ 3 h 118"/>
                <a:gd name="T64" fmla="*/ 107 w 139"/>
                <a:gd name="T65" fmla="*/ 0 h 118"/>
                <a:gd name="T66" fmla="*/ 119 w 139"/>
                <a:gd name="T67" fmla="*/ 3 h 118"/>
                <a:gd name="T68" fmla="*/ 138 w 139"/>
                <a:gd name="T69" fmla="*/ 11 h 118"/>
                <a:gd name="T70" fmla="*/ 138 w 139"/>
                <a:gd name="T71" fmla="*/ 11 h 118"/>
                <a:gd name="T72" fmla="*/ 139 w 139"/>
                <a:gd name="T73" fmla="*/ 11 h 118"/>
                <a:gd name="T74" fmla="*/ 128 w 139"/>
                <a:gd name="T75" fmla="*/ 30 h 118"/>
                <a:gd name="T76" fmla="*/ 108 w 139"/>
                <a:gd name="T77" fmla="*/ 65 h 118"/>
                <a:gd name="T78" fmla="*/ 87 w 139"/>
                <a:gd name="T79" fmla="*/ 100 h 118"/>
                <a:gd name="T80" fmla="*/ 77 w 139"/>
                <a:gd name="T81" fmla="*/ 118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39" h="118">
                  <a:moveTo>
                    <a:pt x="77" y="118"/>
                  </a:moveTo>
                  <a:lnTo>
                    <a:pt x="71" y="117"/>
                  </a:lnTo>
                  <a:lnTo>
                    <a:pt x="66" y="115"/>
                  </a:lnTo>
                  <a:lnTo>
                    <a:pt x="60" y="113"/>
                  </a:lnTo>
                  <a:lnTo>
                    <a:pt x="54" y="111"/>
                  </a:lnTo>
                  <a:lnTo>
                    <a:pt x="48" y="108"/>
                  </a:lnTo>
                  <a:lnTo>
                    <a:pt x="41" y="105"/>
                  </a:lnTo>
                  <a:lnTo>
                    <a:pt x="35" y="102"/>
                  </a:lnTo>
                  <a:lnTo>
                    <a:pt x="29" y="98"/>
                  </a:lnTo>
                  <a:lnTo>
                    <a:pt x="23" y="95"/>
                  </a:lnTo>
                  <a:lnTo>
                    <a:pt x="17" y="91"/>
                  </a:lnTo>
                  <a:lnTo>
                    <a:pt x="13" y="88"/>
                  </a:lnTo>
                  <a:lnTo>
                    <a:pt x="8" y="84"/>
                  </a:lnTo>
                  <a:lnTo>
                    <a:pt x="5" y="81"/>
                  </a:lnTo>
                  <a:lnTo>
                    <a:pt x="2" y="77"/>
                  </a:lnTo>
                  <a:lnTo>
                    <a:pt x="0" y="75"/>
                  </a:lnTo>
                  <a:lnTo>
                    <a:pt x="0" y="72"/>
                  </a:lnTo>
                  <a:lnTo>
                    <a:pt x="0" y="72"/>
                  </a:lnTo>
                  <a:lnTo>
                    <a:pt x="0" y="72"/>
                  </a:lnTo>
                  <a:lnTo>
                    <a:pt x="0" y="72"/>
                  </a:lnTo>
                  <a:lnTo>
                    <a:pt x="0" y="71"/>
                  </a:lnTo>
                  <a:lnTo>
                    <a:pt x="1" y="66"/>
                  </a:lnTo>
                  <a:lnTo>
                    <a:pt x="4" y="60"/>
                  </a:lnTo>
                  <a:lnTo>
                    <a:pt x="8" y="54"/>
                  </a:lnTo>
                  <a:lnTo>
                    <a:pt x="13" y="48"/>
                  </a:lnTo>
                  <a:lnTo>
                    <a:pt x="17" y="41"/>
                  </a:lnTo>
                  <a:lnTo>
                    <a:pt x="23" y="36"/>
                  </a:lnTo>
                  <a:lnTo>
                    <a:pt x="27" y="31"/>
                  </a:lnTo>
                  <a:lnTo>
                    <a:pt x="31" y="27"/>
                  </a:lnTo>
                  <a:lnTo>
                    <a:pt x="31" y="27"/>
                  </a:lnTo>
                  <a:lnTo>
                    <a:pt x="32" y="26"/>
                  </a:lnTo>
                  <a:lnTo>
                    <a:pt x="32" y="26"/>
                  </a:lnTo>
                  <a:lnTo>
                    <a:pt x="32" y="25"/>
                  </a:lnTo>
                  <a:lnTo>
                    <a:pt x="32" y="25"/>
                  </a:lnTo>
                  <a:lnTo>
                    <a:pt x="32" y="23"/>
                  </a:lnTo>
                  <a:lnTo>
                    <a:pt x="32" y="21"/>
                  </a:lnTo>
                  <a:lnTo>
                    <a:pt x="32" y="18"/>
                  </a:lnTo>
                  <a:lnTo>
                    <a:pt x="32" y="16"/>
                  </a:lnTo>
                  <a:lnTo>
                    <a:pt x="32" y="15"/>
                  </a:lnTo>
                  <a:lnTo>
                    <a:pt x="32" y="14"/>
                  </a:lnTo>
                  <a:lnTo>
                    <a:pt x="32" y="13"/>
                  </a:lnTo>
                  <a:lnTo>
                    <a:pt x="32" y="13"/>
                  </a:lnTo>
                  <a:lnTo>
                    <a:pt x="32" y="13"/>
                  </a:lnTo>
                  <a:lnTo>
                    <a:pt x="32" y="13"/>
                  </a:lnTo>
                  <a:lnTo>
                    <a:pt x="32" y="13"/>
                  </a:lnTo>
                  <a:lnTo>
                    <a:pt x="32" y="11"/>
                  </a:lnTo>
                  <a:lnTo>
                    <a:pt x="34" y="10"/>
                  </a:lnTo>
                  <a:lnTo>
                    <a:pt x="35" y="9"/>
                  </a:lnTo>
                  <a:lnTo>
                    <a:pt x="37" y="9"/>
                  </a:lnTo>
                  <a:lnTo>
                    <a:pt x="39" y="9"/>
                  </a:lnTo>
                  <a:lnTo>
                    <a:pt x="43" y="11"/>
                  </a:lnTo>
                  <a:lnTo>
                    <a:pt x="49" y="13"/>
                  </a:lnTo>
                  <a:lnTo>
                    <a:pt x="55" y="15"/>
                  </a:lnTo>
                  <a:lnTo>
                    <a:pt x="61" y="18"/>
                  </a:lnTo>
                  <a:lnTo>
                    <a:pt x="66" y="19"/>
                  </a:lnTo>
                  <a:lnTo>
                    <a:pt x="70" y="21"/>
                  </a:lnTo>
                  <a:lnTo>
                    <a:pt x="71" y="21"/>
                  </a:lnTo>
                  <a:lnTo>
                    <a:pt x="73" y="22"/>
                  </a:lnTo>
                  <a:lnTo>
                    <a:pt x="74" y="22"/>
                  </a:lnTo>
                  <a:lnTo>
                    <a:pt x="76" y="21"/>
                  </a:lnTo>
                  <a:lnTo>
                    <a:pt x="77" y="20"/>
                  </a:lnTo>
                  <a:lnTo>
                    <a:pt x="85" y="12"/>
                  </a:lnTo>
                  <a:lnTo>
                    <a:pt x="91" y="6"/>
                  </a:lnTo>
                  <a:lnTo>
                    <a:pt x="97" y="3"/>
                  </a:lnTo>
                  <a:lnTo>
                    <a:pt x="102" y="1"/>
                  </a:lnTo>
                  <a:lnTo>
                    <a:pt x="107" y="0"/>
                  </a:lnTo>
                  <a:lnTo>
                    <a:pt x="113" y="1"/>
                  </a:lnTo>
                  <a:lnTo>
                    <a:pt x="119" y="3"/>
                  </a:lnTo>
                  <a:lnTo>
                    <a:pt x="127" y="6"/>
                  </a:lnTo>
                  <a:lnTo>
                    <a:pt x="138" y="11"/>
                  </a:lnTo>
                  <a:lnTo>
                    <a:pt x="138" y="11"/>
                  </a:lnTo>
                  <a:lnTo>
                    <a:pt x="138" y="11"/>
                  </a:lnTo>
                  <a:lnTo>
                    <a:pt x="139" y="11"/>
                  </a:lnTo>
                  <a:lnTo>
                    <a:pt x="139" y="11"/>
                  </a:lnTo>
                  <a:lnTo>
                    <a:pt x="136" y="17"/>
                  </a:lnTo>
                  <a:lnTo>
                    <a:pt x="128" y="30"/>
                  </a:lnTo>
                  <a:lnTo>
                    <a:pt x="119" y="46"/>
                  </a:lnTo>
                  <a:lnTo>
                    <a:pt x="108" y="65"/>
                  </a:lnTo>
                  <a:lnTo>
                    <a:pt x="97" y="84"/>
                  </a:lnTo>
                  <a:lnTo>
                    <a:pt x="87" y="100"/>
                  </a:lnTo>
                  <a:lnTo>
                    <a:pt x="80" y="112"/>
                  </a:lnTo>
                  <a:lnTo>
                    <a:pt x="77" y="118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4" name="Freeform 103"/>
            <p:cNvSpPr>
              <a:spLocks/>
            </p:cNvSpPr>
            <p:nvPr/>
          </p:nvSpPr>
          <p:spPr bwMode="auto">
            <a:xfrm>
              <a:off x="4380" y="3139"/>
              <a:ext cx="91" cy="125"/>
            </a:xfrm>
            <a:custGeom>
              <a:avLst/>
              <a:gdLst>
                <a:gd name="T0" fmla="*/ 89 w 91"/>
                <a:gd name="T1" fmla="*/ 5 h 125"/>
                <a:gd name="T2" fmla="*/ 83 w 91"/>
                <a:gd name="T3" fmla="*/ 3 h 125"/>
                <a:gd name="T4" fmla="*/ 80 w 91"/>
                <a:gd name="T5" fmla="*/ 2 h 125"/>
                <a:gd name="T6" fmla="*/ 77 w 91"/>
                <a:gd name="T7" fmla="*/ 1 h 125"/>
                <a:gd name="T8" fmla="*/ 75 w 91"/>
                <a:gd name="T9" fmla="*/ 1 h 125"/>
                <a:gd name="T10" fmla="*/ 72 w 91"/>
                <a:gd name="T11" fmla="*/ 0 h 125"/>
                <a:gd name="T12" fmla="*/ 70 w 91"/>
                <a:gd name="T13" fmla="*/ 0 h 125"/>
                <a:gd name="T14" fmla="*/ 69 w 91"/>
                <a:gd name="T15" fmla="*/ 0 h 125"/>
                <a:gd name="T16" fmla="*/ 67 w 91"/>
                <a:gd name="T17" fmla="*/ 1 h 125"/>
                <a:gd name="T18" fmla="*/ 66 w 91"/>
                <a:gd name="T19" fmla="*/ 2 h 125"/>
                <a:gd name="T20" fmla="*/ 0 w 91"/>
                <a:gd name="T21" fmla="*/ 116 h 125"/>
                <a:gd name="T22" fmla="*/ 0 w 91"/>
                <a:gd name="T23" fmla="*/ 117 h 125"/>
                <a:gd name="T24" fmla="*/ 0 w 91"/>
                <a:gd name="T25" fmla="*/ 117 h 125"/>
                <a:gd name="T26" fmla="*/ 0 w 91"/>
                <a:gd name="T27" fmla="*/ 118 h 125"/>
                <a:gd name="T28" fmla="*/ 0 w 91"/>
                <a:gd name="T29" fmla="*/ 119 h 125"/>
                <a:gd name="T30" fmla="*/ 0 w 91"/>
                <a:gd name="T31" fmla="*/ 120 h 125"/>
                <a:gd name="T32" fmla="*/ 1 w 91"/>
                <a:gd name="T33" fmla="*/ 120 h 125"/>
                <a:gd name="T34" fmla="*/ 2 w 91"/>
                <a:gd name="T35" fmla="*/ 121 h 125"/>
                <a:gd name="T36" fmla="*/ 3 w 91"/>
                <a:gd name="T37" fmla="*/ 121 h 125"/>
                <a:gd name="T38" fmla="*/ 5 w 91"/>
                <a:gd name="T39" fmla="*/ 122 h 125"/>
                <a:gd name="T40" fmla="*/ 7 w 91"/>
                <a:gd name="T41" fmla="*/ 122 h 125"/>
                <a:gd name="T42" fmla="*/ 9 w 91"/>
                <a:gd name="T43" fmla="*/ 123 h 125"/>
                <a:gd name="T44" fmla="*/ 11 w 91"/>
                <a:gd name="T45" fmla="*/ 123 h 125"/>
                <a:gd name="T46" fmla="*/ 13 w 91"/>
                <a:gd name="T47" fmla="*/ 124 h 125"/>
                <a:gd name="T48" fmla="*/ 15 w 91"/>
                <a:gd name="T49" fmla="*/ 124 h 125"/>
                <a:gd name="T50" fmla="*/ 18 w 91"/>
                <a:gd name="T51" fmla="*/ 124 h 125"/>
                <a:gd name="T52" fmla="*/ 20 w 91"/>
                <a:gd name="T53" fmla="*/ 125 h 125"/>
                <a:gd name="T54" fmla="*/ 21 w 91"/>
                <a:gd name="T55" fmla="*/ 125 h 125"/>
                <a:gd name="T56" fmla="*/ 23 w 91"/>
                <a:gd name="T57" fmla="*/ 124 h 125"/>
                <a:gd name="T58" fmla="*/ 24 w 91"/>
                <a:gd name="T59" fmla="*/ 124 h 125"/>
                <a:gd name="T60" fmla="*/ 24 w 91"/>
                <a:gd name="T61" fmla="*/ 123 h 125"/>
                <a:gd name="T62" fmla="*/ 90 w 91"/>
                <a:gd name="T63" fmla="*/ 10 h 125"/>
                <a:gd name="T64" fmla="*/ 91 w 91"/>
                <a:gd name="T65" fmla="*/ 9 h 125"/>
                <a:gd name="T66" fmla="*/ 91 w 91"/>
                <a:gd name="T67" fmla="*/ 8 h 125"/>
                <a:gd name="T68" fmla="*/ 90 w 91"/>
                <a:gd name="T69" fmla="*/ 6 h 125"/>
                <a:gd name="T70" fmla="*/ 89 w 91"/>
                <a:gd name="T71" fmla="*/ 5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91" h="125">
                  <a:moveTo>
                    <a:pt x="89" y="5"/>
                  </a:moveTo>
                  <a:lnTo>
                    <a:pt x="83" y="3"/>
                  </a:lnTo>
                  <a:lnTo>
                    <a:pt x="80" y="2"/>
                  </a:lnTo>
                  <a:lnTo>
                    <a:pt x="77" y="1"/>
                  </a:lnTo>
                  <a:lnTo>
                    <a:pt x="75" y="1"/>
                  </a:lnTo>
                  <a:lnTo>
                    <a:pt x="72" y="0"/>
                  </a:lnTo>
                  <a:lnTo>
                    <a:pt x="70" y="0"/>
                  </a:lnTo>
                  <a:lnTo>
                    <a:pt x="69" y="0"/>
                  </a:lnTo>
                  <a:lnTo>
                    <a:pt x="67" y="1"/>
                  </a:lnTo>
                  <a:lnTo>
                    <a:pt x="66" y="2"/>
                  </a:lnTo>
                  <a:lnTo>
                    <a:pt x="0" y="116"/>
                  </a:lnTo>
                  <a:lnTo>
                    <a:pt x="0" y="117"/>
                  </a:lnTo>
                  <a:lnTo>
                    <a:pt x="0" y="117"/>
                  </a:lnTo>
                  <a:lnTo>
                    <a:pt x="0" y="118"/>
                  </a:lnTo>
                  <a:lnTo>
                    <a:pt x="0" y="119"/>
                  </a:lnTo>
                  <a:lnTo>
                    <a:pt x="0" y="120"/>
                  </a:lnTo>
                  <a:lnTo>
                    <a:pt x="1" y="120"/>
                  </a:lnTo>
                  <a:lnTo>
                    <a:pt x="2" y="121"/>
                  </a:lnTo>
                  <a:lnTo>
                    <a:pt x="3" y="121"/>
                  </a:lnTo>
                  <a:lnTo>
                    <a:pt x="5" y="122"/>
                  </a:lnTo>
                  <a:lnTo>
                    <a:pt x="7" y="122"/>
                  </a:lnTo>
                  <a:lnTo>
                    <a:pt x="9" y="123"/>
                  </a:lnTo>
                  <a:lnTo>
                    <a:pt x="11" y="123"/>
                  </a:lnTo>
                  <a:lnTo>
                    <a:pt x="13" y="124"/>
                  </a:lnTo>
                  <a:lnTo>
                    <a:pt x="15" y="124"/>
                  </a:lnTo>
                  <a:lnTo>
                    <a:pt x="18" y="124"/>
                  </a:lnTo>
                  <a:lnTo>
                    <a:pt x="20" y="125"/>
                  </a:lnTo>
                  <a:lnTo>
                    <a:pt x="21" y="125"/>
                  </a:lnTo>
                  <a:lnTo>
                    <a:pt x="23" y="124"/>
                  </a:lnTo>
                  <a:lnTo>
                    <a:pt x="24" y="124"/>
                  </a:lnTo>
                  <a:lnTo>
                    <a:pt x="24" y="123"/>
                  </a:lnTo>
                  <a:lnTo>
                    <a:pt x="90" y="10"/>
                  </a:lnTo>
                  <a:lnTo>
                    <a:pt x="91" y="9"/>
                  </a:lnTo>
                  <a:lnTo>
                    <a:pt x="91" y="8"/>
                  </a:lnTo>
                  <a:lnTo>
                    <a:pt x="90" y="6"/>
                  </a:lnTo>
                  <a:lnTo>
                    <a:pt x="89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5" name="Freeform 104"/>
            <p:cNvSpPr>
              <a:spLocks/>
            </p:cNvSpPr>
            <p:nvPr/>
          </p:nvSpPr>
          <p:spPr bwMode="auto">
            <a:xfrm>
              <a:off x="4391" y="3147"/>
              <a:ext cx="69" cy="109"/>
            </a:xfrm>
            <a:custGeom>
              <a:avLst/>
              <a:gdLst>
                <a:gd name="T0" fmla="*/ 7 w 69"/>
                <a:gd name="T1" fmla="*/ 109 h 109"/>
                <a:gd name="T2" fmla="*/ 5 w 69"/>
                <a:gd name="T3" fmla="*/ 109 h 109"/>
                <a:gd name="T4" fmla="*/ 3 w 69"/>
                <a:gd name="T5" fmla="*/ 108 h 109"/>
                <a:gd name="T6" fmla="*/ 1 w 69"/>
                <a:gd name="T7" fmla="*/ 108 h 109"/>
                <a:gd name="T8" fmla="*/ 0 w 69"/>
                <a:gd name="T9" fmla="*/ 108 h 109"/>
                <a:gd name="T10" fmla="*/ 4 w 69"/>
                <a:gd name="T11" fmla="*/ 101 h 109"/>
                <a:gd name="T12" fmla="*/ 11 w 69"/>
                <a:gd name="T13" fmla="*/ 89 h 109"/>
                <a:gd name="T14" fmla="*/ 20 w 69"/>
                <a:gd name="T15" fmla="*/ 72 h 109"/>
                <a:gd name="T16" fmla="*/ 31 w 69"/>
                <a:gd name="T17" fmla="*/ 53 h 109"/>
                <a:gd name="T18" fmla="*/ 42 w 69"/>
                <a:gd name="T19" fmla="*/ 35 h 109"/>
                <a:gd name="T20" fmla="*/ 52 w 69"/>
                <a:gd name="T21" fmla="*/ 18 h 109"/>
                <a:gd name="T22" fmla="*/ 59 w 69"/>
                <a:gd name="T23" fmla="*/ 6 h 109"/>
                <a:gd name="T24" fmla="*/ 62 w 69"/>
                <a:gd name="T25" fmla="*/ 0 h 109"/>
                <a:gd name="T26" fmla="*/ 64 w 69"/>
                <a:gd name="T27" fmla="*/ 1 h 109"/>
                <a:gd name="T28" fmla="*/ 65 w 69"/>
                <a:gd name="T29" fmla="*/ 1 h 109"/>
                <a:gd name="T30" fmla="*/ 67 w 69"/>
                <a:gd name="T31" fmla="*/ 1 h 109"/>
                <a:gd name="T32" fmla="*/ 68 w 69"/>
                <a:gd name="T33" fmla="*/ 2 h 109"/>
                <a:gd name="T34" fmla="*/ 68 w 69"/>
                <a:gd name="T35" fmla="*/ 2 h 109"/>
                <a:gd name="T36" fmla="*/ 68 w 69"/>
                <a:gd name="T37" fmla="*/ 2 h 109"/>
                <a:gd name="T38" fmla="*/ 69 w 69"/>
                <a:gd name="T39" fmla="*/ 2 h 109"/>
                <a:gd name="T40" fmla="*/ 69 w 69"/>
                <a:gd name="T41" fmla="*/ 2 h 109"/>
                <a:gd name="T42" fmla="*/ 66 w 69"/>
                <a:gd name="T43" fmla="*/ 8 h 109"/>
                <a:gd name="T44" fmla="*/ 58 w 69"/>
                <a:gd name="T45" fmla="*/ 21 h 109"/>
                <a:gd name="T46" fmla="*/ 49 w 69"/>
                <a:gd name="T47" fmla="*/ 37 h 109"/>
                <a:gd name="T48" fmla="*/ 38 w 69"/>
                <a:gd name="T49" fmla="*/ 56 h 109"/>
                <a:gd name="T50" fmla="*/ 27 w 69"/>
                <a:gd name="T51" fmla="*/ 75 h 109"/>
                <a:gd name="T52" fmla="*/ 17 w 69"/>
                <a:gd name="T53" fmla="*/ 91 h 109"/>
                <a:gd name="T54" fmla="*/ 10 w 69"/>
                <a:gd name="T55" fmla="*/ 103 h 109"/>
                <a:gd name="T56" fmla="*/ 7 w 69"/>
                <a:gd name="T57" fmla="*/ 10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9" h="109">
                  <a:moveTo>
                    <a:pt x="7" y="109"/>
                  </a:moveTo>
                  <a:lnTo>
                    <a:pt x="5" y="109"/>
                  </a:lnTo>
                  <a:lnTo>
                    <a:pt x="3" y="108"/>
                  </a:lnTo>
                  <a:lnTo>
                    <a:pt x="1" y="108"/>
                  </a:lnTo>
                  <a:lnTo>
                    <a:pt x="0" y="108"/>
                  </a:lnTo>
                  <a:lnTo>
                    <a:pt x="4" y="101"/>
                  </a:lnTo>
                  <a:lnTo>
                    <a:pt x="11" y="89"/>
                  </a:lnTo>
                  <a:lnTo>
                    <a:pt x="20" y="72"/>
                  </a:lnTo>
                  <a:lnTo>
                    <a:pt x="31" y="53"/>
                  </a:lnTo>
                  <a:lnTo>
                    <a:pt x="42" y="35"/>
                  </a:lnTo>
                  <a:lnTo>
                    <a:pt x="52" y="18"/>
                  </a:lnTo>
                  <a:lnTo>
                    <a:pt x="59" y="6"/>
                  </a:lnTo>
                  <a:lnTo>
                    <a:pt x="62" y="0"/>
                  </a:lnTo>
                  <a:lnTo>
                    <a:pt x="64" y="1"/>
                  </a:lnTo>
                  <a:lnTo>
                    <a:pt x="65" y="1"/>
                  </a:lnTo>
                  <a:lnTo>
                    <a:pt x="67" y="1"/>
                  </a:lnTo>
                  <a:lnTo>
                    <a:pt x="68" y="2"/>
                  </a:lnTo>
                  <a:lnTo>
                    <a:pt x="68" y="2"/>
                  </a:lnTo>
                  <a:lnTo>
                    <a:pt x="68" y="2"/>
                  </a:lnTo>
                  <a:lnTo>
                    <a:pt x="69" y="2"/>
                  </a:lnTo>
                  <a:lnTo>
                    <a:pt x="69" y="2"/>
                  </a:lnTo>
                  <a:lnTo>
                    <a:pt x="66" y="8"/>
                  </a:lnTo>
                  <a:lnTo>
                    <a:pt x="58" y="21"/>
                  </a:lnTo>
                  <a:lnTo>
                    <a:pt x="49" y="37"/>
                  </a:lnTo>
                  <a:lnTo>
                    <a:pt x="38" y="56"/>
                  </a:lnTo>
                  <a:lnTo>
                    <a:pt x="27" y="75"/>
                  </a:lnTo>
                  <a:lnTo>
                    <a:pt x="17" y="91"/>
                  </a:lnTo>
                  <a:lnTo>
                    <a:pt x="10" y="103"/>
                  </a:lnTo>
                  <a:lnTo>
                    <a:pt x="7" y="109"/>
                  </a:lnTo>
                  <a:close/>
                </a:path>
              </a:pathLst>
            </a:custGeom>
            <a:solidFill>
              <a:srgbClr val="19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6" name="Freeform 105"/>
            <p:cNvSpPr>
              <a:spLocks/>
            </p:cNvSpPr>
            <p:nvPr/>
          </p:nvSpPr>
          <p:spPr bwMode="auto">
            <a:xfrm>
              <a:off x="4344" y="3148"/>
              <a:ext cx="57" cy="31"/>
            </a:xfrm>
            <a:custGeom>
              <a:avLst/>
              <a:gdLst>
                <a:gd name="T0" fmla="*/ 49 w 57"/>
                <a:gd name="T1" fmla="*/ 1 h 31"/>
                <a:gd name="T2" fmla="*/ 47 w 57"/>
                <a:gd name="T3" fmla="*/ 4 h 31"/>
                <a:gd name="T4" fmla="*/ 45 w 57"/>
                <a:gd name="T5" fmla="*/ 6 h 31"/>
                <a:gd name="T6" fmla="*/ 42 w 57"/>
                <a:gd name="T7" fmla="*/ 9 h 31"/>
                <a:gd name="T8" fmla="*/ 41 w 57"/>
                <a:gd name="T9" fmla="*/ 12 h 31"/>
                <a:gd name="T10" fmla="*/ 39 w 57"/>
                <a:gd name="T11" fmla="*/ 15 h 31"/>
                <a:gd name="T12" fmla="*/ 37 w 57"/>
                <a:gd name="T13" fmla="*/ 18 h 31"/>
                <a:gd name="T14" fmla="*/ 36 w 57"/>
                <a:gd name="T15" fmla="*/ 20 h 31"/>
                <a:gd name="T16" fmla="*/ 35 w 57"/>
                <a:gd name="T17" fmla="*/ 22 h 31"/>
                <a:gd name="T18" fmla="*/ 32 w 57"/>
                <a:gd name="T19" fmla="*/ 21 h 31"/>
                <a:gd name="T20" fmla="*/ 27 w 57"/>
                <a:gd name="T21" fmla="*/ 20 h 31"/>
                <a:gd name="T22" fmla="*/ 23 w 57"/>
                <a:gd name="T23" fmla="*/ 18 h 31"/>
                <a:gd name="T24" fmla="*/ 18 w 57"/>
                <a:gd name="T25" fmla="*/ 16 h 31"/>
                <a:gd name="T26" fmla="*/ 14 w 57"/>
                <a:gd name="T27" fmla="*/ 14 h 31"/>
                <a:gd name="T28" fmla="*/ 10 w 57"/>
                <a:gd name="T29" fmla="*/ 13 h 31"/>
                <a:gd name="T30" fmla="*/ 7 w 57"/>
                <a:gd name="T31" fmla="*/ 12 h 31"/>
                <a:gd name="T32" fmla="*/ 6 w 57"/>
                <a:gd name="T33" fmla="*/ 12 h 31"/>
                <a:gd name="T34" fmla="*/ 5 w 57"/>
                <a:gd name="T35" fmla="*/ 11 h 31"/>
                <a:gd name="T36" fmla="*/ 3 w 57"/>
                <a:gd name="T37" fmla="*/ 11 h 31"/>
                <a:gd name="T38" fmla="*/ 1 w 57"/>
                <a:gd name="T39" fmla="*/ 12 h 31"/>
                <a:gd name="T40" fmla="*/ 0 w 57"/>
                <a:gd name="T41" fmla="*/ 13 h 31"/>
                <a:gd name="T42" fmla="*/ 0 w 57"/>
                <a:gd name="T43" fmla="*/ 15 h 31"/>
                <a:gd name="T44" fmla="*/ 0 w 57"/>
                <a:gd name="T45" fmla="*/ 16 h 31"/>
                <a:gd name="T46" fmla="*/ 1 w 57"/>
                <a:gd name="T47" fmla="*/ 17 h 31"/>
                <a:gd name="T48" fmla="*/ 3 w 57"/>
                <a:gd name="T49" fmla="*/ 18 h 31"/>
                <a:gd name="T50" fmla="*/ 36 w 57"/>
                <a:gd name="T51" fmla="*/ 30 h 31"/>
                <a:gd name="T52" fmla="*/ 36 w 57"/>
                <a:gd name="T53" fmla="*/ 31 h 31"/>
                <a:gd name="T54" fmla="*/ 37 w 57"/>
                <a:gd name="T55" fmla="*/ 31 h 31"/>
                <a:gd name="T56" fmla="*/ 38 w 57"/>
                <a:gd name="T57" fmla="*/ 31 h 31"/>
                <a:gd name="T58" fmla="*/ 39 w 57"/>
                <a:gd name="T59" fmla="*/ 31 h 31"/>
                <a:gd name="T60" fmla="*/ 40 w 57"/>
                <a:gd name="T61" fmla="*/ 30 h 31"/>
                <a:gd name="T62" fmla="*/ 41 w 57"/>
                <a:gd name="T63" fmla="*/ 30 h 31"/>
                <a:gd name="T64" fmla="*/ 41 w 57"/>
                <a:gd name="T65" fmla="*/ 29 h 31"/>
                <a:gd name="T66" fmla="*/ 42 w 57"/>
                <a:gd name="T67" fmla="*/ 28 h 31"/>
                <a:gd name="T68" fmla="*/ 42 w 57"/>
                <a:gd name="T69" fmla="*/ 28 h 31"/>
                <a:gd name="T70" fmla="*/ 43 w 57"/>
                <a:gd name="T71" fmla="*/ 26 h 31"/>
                <a:gd name="T72" fmla="*/ 45 w 57"/>
                <a:gd name="T73" fmla="*/ 23 h 31"/>
                <a:gd name="T74" fmla="*/ 46 w 57"/>
                <a:gd name="T75" fmla="*/ 20 h 31"/>
                <a:gd name="T76" fmla="*/ 48 w 57"/>
                <a:gd name="T77" fmla="*/ 17 h 31"/>
                <a:gd name="T78" fmla="*/ 51 w 57"/>
                <a:gd name="T79" fmla="*/ 13 h 31"/>
                <a:gd name="T80" fmla="*/ 54 w 57"/>
                <a:gd name="T81" fmla="*/ 9 h 31"/>
                <a:gd name="T82" fmla="*/ 57 w 57"/>
                <a:gd name="T83" fmla="*/ 6 h 31"/>
                <a:gd name="T84" fmla="*/ 57 w 57"/>
                <a:gd name="T85" fmla="*/ 5 h 31"/>
                <a:gd name="T86" fmla="*/ 57 w 57"/>
                <a:gd name="T87" fmla="*/ 3 h 31"/>
                <a:gd name="T88" fmla="*/ 57 w 57"/>
                <a:gd name="T89" fmla="*/ 2 h 31"/>
                <a:gd name="T90" fmla="*/ 56 w 57"/>
                <a:gd name="T91" fmla="*/ 1 h 31"/>
                <a:gd name="T92" fmla="*/ 54 w 57"/>
                <a:gd name="T93" fmla="*/ 0 h 31"/>
                <a:gd name="T94" fmla="*/ 52 w 57"/>
                <a:gd name="T95" fmla="*/ 0 h 31"/>
                <a:gd name="T96" fmla="*/ 50 w 57"/>
                <a:gd name="T97" fmla="*/ 0 h 31"/>
                <a:gd name="T98" fmla="*/ 49 w 57"/>
                <a:gd name="T99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57" h="31">
                  <a:moveTo>
                    <a:pt x="49" y="1"/>
                  </a:moveTo>
                  <a:lnTo>
                    <a:pt x="47" y="4"/>
                  </a:lnTo>
                  <a:lnTo>
                    <a:pt x="45" y="6"/>
                  </a:lnTo>
                  <a:lnTo>
                    <a:pt x="42" y="9"/>
                  </a:lnTo>
                  <a:lnTo>
                    <a:pt x="41" y="12"/>
                  </a:lnTo>
                  <a:lnTo>
                    <a:pt x="39" y="15"/>
                  </a:lnTo>
                  <a:lnTo>
                    <a:pt x="37" y="18"/>
                  </a:lnTo>
                  <a:lnTo>
                    <a:pt x="36" y="20"/>
                  </a:lnTo>
                  <a:lnTo>
                    <a:pt x="35" y="22"/>
                  </a:lnTo>
                  <a:lnTo>
                    <a:pt x="32" y="21"/>
                  </a:lnTo>
                  <a:lnTo>
                    <a:pt x="27" y="20"/>
                  </a:lnTo>
                  <a:lnTo>
                    <a:pt x="23" y="18"/>
                  </a:lnTo>
                  <a:lnTo>
                    <a:pt x="18" y="16"/>
                  </a:lnTo>
                  <a:lnTo>
                    <a:pt x="14" y="14"/>
                  </a:lnTo>
                  <a:lnTo>
                    <a:pt x="10" y="13"/>
                  </a:lnTo>
                  <a:lnTo>
                    <a:pt x="7" y="12"/>
                  </a:lnTo>
                  <a:lnTo>
                    <a:pt x="6" y="12"/>
                  </a:lnTo>
                  <a:lnTo>
                    <a:pt x="5" y="11"/>
                  </a:lnTo>
                  <a:lnTo>
                    <a:pt x="3" y="11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0" y="15"/>
                  </a:lnTo>
                  <a:lnTo>
                    <a:pt x="0" y="16"/>
                  </a:lnTo>
                  <a:lnTo>
                    <a:pt x="1" y="17"/>
                  </a:lnTo>
                  <a:lnTo>
                    <a:pt x="3" y="18"/>
                  </a:lnTo>
                  <a:lnTo>
                    <a:pt x="36" y="30"/>
                  </a:lnTo>
                  <a:lnTo>
                    <a:pt x="36" y="31"/>
                  </a:lnTo>
                  <a:lnTo>
                    <a:pt x="37" y="31"/>
                  </a:lnTo>
                  <a:lnTo>
                    <a:pt x="38" y="31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30"/>
                  </a:lnTo>
                  <a:lnTo>
                    <a:pt x="41" y="29"/>
                  </a:lnTo>
                  <a:lnTo>
                    <a:pt x="42" y="28"/>
                  </a:lnTo>
                  <a:lnTo>
                    <a:pt x="42" y="28"/>
                  </a:lnTo>
                  <a:lnTo>
                    <a:pt x="43" y="26"/>
                  </a:lnTo>
                  <a:lnTo>
                    <a:pt x="45" y="23"/>
                  </a:lnTo>
                  <a:lnTo>
                    <a:pt x="46" y="20"/>
                  </a:lnTo>
                  <a:lnTo>
                    <a:pt x="48" y="17"/>
                  </a:lnTo>
                  <a:lnTo>
                    <a:pt x="51" y="13"/>
                  </a:lnTo>
                  <a:lnTo>
                    <a:pt x="54" y="9"/>
                  </a:lnTo>
                  <a:lnTo>
                    <a:pt x="57" y="6"/>
                  </a:lnTo>
                  <a:lnTo>
                    <a:pt x="57" y="5"/>
                  </a:lnTo>
                  <a:lnTo>
                    <a:pt x="57" y="3"/>
                  </a:lnTo>
                  <a:lnTo>
                    <a:pt x="57" y="2"/>
                  </a:lnTo>
                  <a:lnTo>
                    <a:pt x="56" y="1"/>
                  </a:lnTo>
                  <a:lnTo>
                    <a:pt x="54" y="0"/>
                  </a:lnTo>
                  <a:lnTo>
                    <a:pt x="52" y="0"/>
                  </a:lnTo>
                  <a:lnTo>
                    <a:pt x="50" y="0"/>
                  </a:lnTo>
                  <a:lnTo>
                    <a:pt x="4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7" name="Freeform 106"/>
            <p:cNvSpPr>
              <a:spLocks/>
            </p:cNvSpPr>
            <p:nvPr/>
          </p:nvSpPr>
          <p:spPr bwMode="auto">
            <a:xfrm>
              <a:off x="4341" y="3199"/>
              <a:ext cx="33" cy="27"/>
            </a:xfrm>
            <a:custGeom>
              <a:avLst/>
              <a:gdLst>
                <a:gd name="T0" fmla="*/ 24 w 33"/>
                <a:gd name="T1" fmla="*/ 2 h 27"/>
                <a:gd name="T2" fmla="*/ 29 w 33"/>
                <a:gd name="T3" fmla="*/ 5 h 27"/>
                <a:gd name="T4" fmla="*/ 32 w 33"/>
                <a:gd name="T5" fmla="*/ 9 h 27"/>
                <a:gd name="T6" fmla="*/ 33 w 33"/>
                <a:gd name="T7" fmla="*/ 14 h 27"/>
                <a:gd name="T8" fmla="*/ 32 w 33"/>
                <a:gd name="T9" fmla="*/ 19 h 27"/>
                <a:gd name="T10" fmla="*/ 30 w 33"/>
                <a:gd name="T11" fmla="*/ 22 h 27"/>
                <a:gd name="T12" fmla="*/ 28 w 33"/>
                <a:gd name="T13" fmla="*/ 23 h 27"/>
                <a:gd name="T14" fmla="*/ 25 w 33"/>
                <a:gd name="T15" fmla="*/ 25 h 27"/>
                <a:gd name="T16" fmla="*/ 22 w 33"/>
                <a:gd name="T17" fmla="*/ 26 h 27"/>
                <a:gd name="T18" fmla="*/ 19 w 33"/>
                <a:gd name="T19" fmla="*/ 27 h 27"/>
                <a:gd name="T20" fmla="*/ 16 w 33"/>
                <a:gd name="T21" fmla="*/ 27 h 27"/>
                <a:gd name="T22" fmla="*/ 13 w 33"/>
                <a:gd name="T23" fmla="*/ 27 h 27"/>
                <a:gd name="T24" fmla="*/ 10 w 33"/>
                <a:gd name="T25" fmla="*/ 26 h 27"/>
                <a:gd name="T26" fmla="*/ 4 w 33"/>
                <a:gd name="T27" fmla="*/ 23 h 27"/>
                <a:gd name="T28" fmla="*/ 1 w 33"/>
                <a:gd name="T29" fmla="*/ 18 h 27"/>
                <a:gd name="T30" fmla="*/ 0 w 33"/>
                <a:gd name="T31" fmla="*/ 13 h 27"/>
                <a:gd name="T32" fmla="*/ 1 w 33"/>
                <a:gd name="T33" fmla="*/ 8 h 27"/>
                <a:gd name="T34" fmla="*/ 3 w 33"/>
                <a:gd name="T35" fmla="*/ 6 h 27"/>
                <a:gd name="T36" fmla="*/ 6 w 33"/>
                <a:gd name="T37" fmla="*/ 4 h 27"/>
                <a:gd name="T38" fmla="*/ 8 w 33"/>
                <a:gd name="T39" fmla="*/ 2 h 27"/>
                <a:gd name="T40" fmla="*/ 11 w 33"/>
                <a:gd name="T41" fmla="*/ 1 h 27"/>
                <a:gd name="T42" fmla="*/ 14 w 33"/>
                <a:gd name="T43" fmla="*/ 1 h 27"/>
                <a:gd name="T44" fmla="*/ 17 w 33"/>
                <a:gd name="T45" fmla="*/ 0 h 27"/>
                <a:gd name="T46" fmla="*/ 21 w 33"/>
                <a:gd name="T47" fmla="*/ 1 h 27"/>
                <a:gd name="T48" fmla="*/ 24 w 33"/>
                <a:gd name="T49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3" h="27">
                  <a:moveTo>
                    <a:pt x="24" y="2"/>
                  </a:moveTo>
                  <a:lnTo>
                    <a:pt x="29" y="5"/>
                  </a:lnTo>
                  <a:lnTo>
                    <a:pt x="32" y="9"/>
                  </a:lnTo>
                  <a:lnTo>
                    <a:pt x="33" y="14"/>
                  </a:lnTo>
                  <a:lnTo>
                    <a:pt x="32" y="19"/>
                  </a:lnTo>
                  <a:lnTo>
                    <a:pt x="30" y="22"/>
                  </a:lnTo>
                  <a:lnTo>
                    <a:pt x="28" y="23"/>
                  </a:lnTo>
                  <a:lnTo>
                    <a:pt x="25" y="25"/>
                  </a:lnTo>
                  <a:lnTo>
                    <a:pt x="22" y="26"/>
                  </a:lnTo>
                  <a:lnTo>
                    <a:pt x="19" y="27"/>
                  </a:lnTo>
                  <a:lnTo>
                    <a:pt x="16" y="27"/>
                  </a:lnTo>
                  <a:lnTo>
                    <a:pt x="13" y="27"/>
                  </a:lnTo>
                  <a:lnTo>
                    <a:pt x="10" y="26"/>
                  </a:lnTo>
                  <a:lnTo>
                    <a:pt x="4" y="23"/>
                  </a:lnTo>
                  <a:lnTo>
                    <a:pt x="1" y="18"/>
                  </a:lnTo>
                  <a:lnTo>
                    <a:pt x="0" y="13"/>
                  </a:lnTo>
                  <a:lnTo>
                    <a:pt x="1" y="8"/>
                  </a:lnTo>
                  <a:lnTo>
                    <a:pt x="3" y="6"/>
                  </a:lnTo>
                  <a:lnTo>
                    <a:pt x="6" y="4"/>
                  </a:lnTo>
                  <a:lnTo>
                    <a:pt x="8" y="2"/>
                  </a:lnTo>
                  <a:lnTo>
                    <a:pt x="11" y="1"/>
                  </a:lnTo>
                  <a:lnTo>
                    <a:pt x="14" y="1"/>
                  </a:lnTo>
                  <a:lnTo>
                    <a:pt x="17" y="0"/>
                  </a:lnTo>
                  <a:lnTo>
                    <a:pt x="21" y="1"/>
                  </a:lnTo>
                  <a:lnTo>
                    <a:pt x="24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8" name="Freeform 107"/>
            <p:cNvSpPr>
              <a:spLocks/>
            </p:cNvSpPr>
            <p:nvPr/>
          </p:nvSpPr>
          <p:spPr bwMode="auto">
            <a:xfrm>
              <a:off x="4336" y="3196"/>
              <a:ext cx="43" cy="34"/>
            </a:xfrm>
            <a:custGeom>
              <a:avLst/>
              <a:gdLst>
                <a:gd name="T0" fmla="*/ 14 w 43"/>
                <a:gd name="T1" fmla="*/ 1 h 34"/>
                <a:gd name="T2" fmla="*/ 11 w 43"/>
                <a:gd name="T3" fmla="*/ 2 h 34"/>
                <a:gd name="T4" fmla="*/ 7 w 43"/>
                <a:gd name="T5" fmla="*/ 4 h 34"/>
                <a:gd name="T6" fmla="*/ 5 w 43"/>
                <a:gd name="T7" fmla="*/ 7 h 34"/>
                <a:gd name="T8" fmla="*/ 2 w 43"/>
                <a:gd name="T9" fmla="*/ 10 h 34"/>
                <a:gd name="T10" fmla="*/ 1 w 43"/>
                <a:gd name="T11" fmla="*/ 13 h 34"/>
                <a:gd name="T12" fmla="*/ 0 w 43"/>
                <a:gd name="T13" fmla="*/ 16 h 34"/>
                <a:gd name="T14" fmla="*/ 1 w 43"/>
                <a:gd name="T15" fmla="*/ 19 h 34"/>
                <a:gd name="T16" fmla="*/ 2 w 43"/>
                <a:gd name="T17" fmla="*/ 23 h 34"/>
                <a:gd name="T18" fmla="*/ 3 w 43"/>
                <a:gd name="T19" fmla="*/ 25 h 34"/>
                <a:gd name="T20" fmla="*/ 6 w 43"/>
                <a:gd name="T21" fmla="*/ 28 h 34"/>
                <a:gd name="T22" fmla="*/ 9 w 43"/>
                <a:gd name="T23" fmla="*/ 30 h 34"/>
                <a:gd name="T24" fmla="*/ 13 w 43"/>
                <a:gd name="T25" fmla="*/ 32 h 34"/>
                <a:gd name="T26" fmla="*/ 15 w 43"/>
                <a:gd name="T27" fmla="*/ 33 h 34"/>
                <a:gd name="T28" fmla="*/ 17 w 43"/>
                <a:gd name="T29" fmla="*/ 33 h 34"/>
                <a:gd name="T30" fmla="*/ 19 w 43"/>
                <a:gd name="T31" fmla="*/ 33 h 34"/>
                <a:gd name="T32" fmla="*/ 21 w 43"/>
                <a:gd name="T33" fmla="*/ 34 h 34"/>
                <a:gd name="T34" fmla="*/ 23 w 43"/>
                <a:gd name="T35" fmla="*/ 33 h 34"/>
                <a:gd name="T36" fmla="*/ 25 w 43"/>
                <a:gd name="T37" fmla="*/ 33 h 34"/>
                <a:gd name="T38" fmla="*/ 27 w 43"/>
                <a:gd name="T39" fmla="*/ 33 h 34"/>
                <a:gd name="T40" fmla="*/ 29 w 43"/>
                <a:gd name="T41" fmla="*/ 32 h 34"/>
                <a:gd name="T42" fmla="*/ 33 w 43"/>
                <a:gd name="T43" fmla="*/ 31 h 34"/>
                <a:gd name="T44" fmla="*/ 36 w 43"/>
                <a:gd name="T45" fmla="*/ 29 h 34"/>
                <a:gd name="T46" fmla="*/ 39 w 43"/>
                <a:gd name="T47" fmla="*/ 27 h 34"/>
                <a:gd name="T48" fmla="*/ 41 w 43"/>
                <a:gd name="T49" fmla="*/ 24 h 34"/>
                <a:gd name="T50" fmla="*/ 42 w 43"/>
                <a:gd name="T51" fmla="*/ 22 h 34"/>
                <a:gd name="T52" fmla="*/ 43 w 43"/>
                <a:gd name="T53" fmla="*/ 20 h 34"/>
                <a:gd name="T54" fmla="*/ 43 w 43"/>
                <a:gd name="T55" fmla="*/ 18 h 34"/>
                <a:gd name="T56" fmla="*/ 43 w 43"/>
                <a:gd name="T57" fmla="*/ 17 h 34"/>
                <a:gd name="T58" fmla="*/ 43 w 43"/>
                <a:gd name="T59" fmla="*/ 15 h 34"/>
                <a:gd name="T60" fmla="*/ 43 w 43"/>
                <a:gd name="T61" fmla="*/ 14 h 34"/>
                <a:gd name="T62" fmla="*/ 42 w 43"/>
                <a:gd name="T63" fmla="*/ 12 h 34"/>
                <a:gd name="T64" fmla="*/ 42 w 43"/>
                <a:gd name="T65" fmla="*/ 11 h 34"/>
                <a:gd name="T66" fmla="*/ 40 w 43"/>
                <a:gd name="T67" fmla="*/ 8 h 34"/>
                <a:gd name="T68" fmla="*/ 38 w 43"/>
                <a:gd name="T69" fmla="*/ 5 h 34"/>
                <a:gd name="T70" fmla="*/ 34 w 43"/>
                <a:gd name="T71" fmla="*/ 3 h 34"/>
                <a:gd name="T72" fmla="*/ 31 w 43"/>
                <a:gd name="T73" fmla="*/ 1 h 34"/>
                <a:gd name="T74" fmla="*/ 29 w 43"/>
                <a:gd name="T75" fmla="*/ 1 h 34"/>
                <a:gd name="T76" fmla="*/ 27 w 43"/>
                <a:gd name="T77" fmla="*/ 0 h 34"/>
                <a:gd name="T78" fmla="*/ 25 w 43"/>
                <a:gd name="T79" fmla="*/ 0 h 34"/>
                <a:gd name="T80" fmla="*/ 23 w 43"/>
                <a:gd name="T81" fmla="*/ 0 h 34"/>
                <a:gd name="T82" fmla="*/ 20 w 43"/>
                <a:gd name="T83" fmla="*/ 0 h 34"/>
                <a:gd name="T84" fmla="*/ 18 w 43"/>
                <a:gd name="T85" fmla="*/ 0 h 34"/>
                <a:gd name="T86" fmla="*/ 17 w 43"/>
                <a:gd name="T87" fmla="*/ 0 h 34"/>
                <a:gd name="T88" fmla="*/ 14 w 43"/>
                <a:gd name="T89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3" h="34">
                  <a:moveTo>
                    <a:pt x="14" y="1"/>
                  </a:moveTo>
                  <a:lnTo>
                    <a:pt x="11" y="2"/>
                  </a:lnTo>
                  <a:lnTo>
                    <a:pt x="7" y="4"/>
                  </a:lnTo>
                  <a:lnTo>
                    <a:pt x="5" y="7"/>
                  </a:lnTo>
                  <a:lnTo>
                    <a:pt x="2" y="10"/>
                  </a:lnTo>
                  <a:lnTo>
                    <a:pt x="1" y="13"/>
                  </a:lnTo>
                  <a:lnTo>
                    <a:pt x="0" y="16"/>
                  </a:lnTo>
                  <a:lnTo>
                    <a:pt x="1" y="19"/>
                  </a:lnTo>
                  <a:lnTo>
                    <a:pt x="2" y="23"/>
                  </a:lnTo>
                  <a:lnTo>
                    <a:pt x="3" y="25"/>
                  </a:lnTo>
                  <a:lnTo>
                    <a:pt x="6" y="28"/>
                  </a:lnTo>
                  <a:lnTo>
                    <a:pt x="9" y="30"/>
                  </a:lnTo>
                  <a:lnTo>
                    <a:pt x="13" y="32"/>
                  </a:lnTo>
                  <a:lnTo>
                    <a:pt x="15" y="33"/>
                  </a:lnTo>
                  <a:lnTo>
                    <a:pt x="17" y="33"/>
                  </a:lnTo>
                  <a:lnTo>
                    <a:pt x="19" y="33"/>
                  </a:lnTo>
                  <a:lnTo>
                    <a:pt x="21" y="34"/>
                  </a:lnTo>
                  <a:lnTo>
                    <a:pt x="23" y="33"/>
                  </a:lnTo>
                  <a:lnTo>
                    <a:pt x="25" y="33"/>
                  </a:lnTo>
                  <a:lnTo>
                    <a:pt x="27" y="33"/>
                  </a:lnTo>
                  <a:lnTo>
                    <a:pt x="29" y="32"/>
                  </a:lnTo>
                  <a:lnTo>
                    <a:pt x="33" y="31"/>
                  </a:lnTo>
                  <a:lnTo>
                    <a:pt x="36" y="29"/>
                  </a:lnTo>
                  <a:lnTo>
                    <a:pt x="39" y="27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3" y="17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0" y="8"/>
                  </a:lnTo>
                  <a:lnTo>
                    <a:pt x="38" y="5"/>
                  </a:lnTo>
                  <a:lnTo>
                    <a:pt x="34" y="3"/>
                  </a:lnTo>
                  <a:lnTo>
                    <a:pt x="31" y="1"/>
                  </a:lnTo>
                  <a:lnTo>
                    <a:pt x="29" y="1"/>
                  </a:lnTo>
                  <a:lnTo>
                    <a:pt x="27" y="0"/>
                  </a:lnTo>
                  <a:lnTo>
                    <a:pt x="25" y="0"/>
                  </a:lnTo>
                  <a:lnTo>
                    <a:pt x="23" y="0"/>
                  </a:lnTo>
                  <a:lnTo>
                    <a:pt x="20" y="0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59" name="Freeform 108"/>
            <p:cNvSpPr>
              <a:spLocks/>
            </p:cNvSpPr>
            <p:nvPr/>
          </p:nvSpPr>
          <p:spPr bwMode="auto">
            <a:xfrm>
              <a:off x="4346" y="3203"/>
              <a:ext cx="24" cy="19"/>
            </a:xfrm>
            <a:custGeom>
              <a:avLst/>
              <a:gdLst>
                <a:gd name="T0" fmla="*/ 7 w 24"/>
                <a:gd name="T1" fmla="*/ 18 h 19"/>
                <a:gd name="T2" fmla="*/ 3 w 24"/>
                <a:gd name="T3" fmla="*/ 16 h 19"/>
                <a:gd name="T4" fmla="*/ 1 w 24"/>
                <a:gd name="T5" fmla="*/ 13 h 19"/>
                <a:gd name="T6" fmla="*/ 0 w 24"/>
                <a:gd name="T7" fmla="*/ 9 h 19"/>
                <a:gd name="T8" fmla="*/ 1 w 24"/>
                <a:gd name="T9" fmla="*/ 6 h 19"/>
                <a:gd name="T10" fmla="*/ 2 w 24"/>
                <a:gd name="T11" fmla="*/ 4 h 19"/>
                <a:gd name="T12" fmla="*/ 4 w 24"/>
                <a:gd name="T13" fmla="*/ 3 h 19"/>
                <a:gd name="T14" fmla="*/ 5 w 24"/>
                <a:gd name="T15" fmla="*/ 2 h 19"/>
                <a:gd name="T16" fmla="*/ 7 w 24"/>
                <a:gd name="T17" fmla="*/ 1 h 19"/>
                <a:gd name="T18" fmla="*/ 10 w 24"/>
                <a:gd name="T19" fmla="*/ 0 h 19"/>
                <a:gd name="T20" fmla="*/ 12 w 24"/>
                <a:gd name="T21" fmla="*/ 0 h 19"/>
                <a:gd name="T22" fmla="*/ 15 w 24"/>
                <a:gd name="T23" fmla="*/ 1 h 19"/>
                <a:gd name="T24" fmla="*/ 17 w 24"/>
                <a:gd name="T25" fmla="*/ 1 h 19"/>
                <a:gd name="T26" fmla="*/ 17 w 24"/>
                <a:gd name="T27" fmla="*/ 1 h 19"/>
                <a:gd name="T28" fmla="*/ 17 w 24"/>
                <a:gd name="T29" fmla="*/ 1 h 19"/>
                <a:gd name="T30" fmla="*/ 17 w 24"/>
                <a:gd name="T31" fmla="*/ 1 h 19"/>
                <a:gd name="T32" fmla="*/ 17 w 24"/>
                <a:gd name="T33" fmla="*/ 1 h 19"/>
                <a:gd name="T34" fmla="*/ 19 w 24"/>
                <a:gd name="T35" fmla="*/ 2 h 19"/>
                <a:gd name="T36" fmla="*/ 21 w 24"/>
                <a:gd name="T37" fmla="*/ 3 h 19"/>
                <a:gd name="T38" fmla="*/ 22 w 24"/>
                <a:gd name="T39" fmla="*/ 5 h 19"/>
                <a:gd name="T40" fmla="*/ 23 w 24"/>
                <a:gd name="T41" fmla="*/ 6 h 19"/>
                <a:gd name="T42" fmla="*/ 24 w 24"/>
                <a:gd name="T43" fmla="*/ 8 h 19"/>
                <a:gd name="T44" fmla="*/ 24 w 24"/>
                <a:gd name="T45" fmla="*/ 10 h 19"/>
                <a:gd name="T46" fmla="*/ 23 w 24"/>
                <a:gd name="T47" fmla="*/ 12 h 19"/>
                <a:gd name="T48" fmla="*/ 22 w 24"/>
                <a:gd name="T49" fmla="*/ 14 h 19"/>
                <a:gd name="T50" fmla="*/ 21 w 24"/>
                <a:gd name="T51" fmla="*/ 15 h 19"/>
                <a:gd name="T52" fmla="*/ 20 w 24"/>
                <a:gd name="T53" fmla="*/ 17 h 19"/>
                <a:gd name="T54" fmla="*/ 18 w 24"/>
                <a:gd name="T55" fmla="*/ 18 h 19"/>
                <a:gd name="T56" fmla="*/ 16 w 24"/>
                <a:gd name="T57" fmla="*/ 19 h 19"/>
                <a:gd name="T58" fmla="*/ 14 w 24"/>
                <a:gd name="T59" fmla="*/ 19 h 19"/>
                <a:gd name="T60" fmla="*/ 11 w 24"/>
                <a:gd name="T61" fmla="*/ 19 h 19"/>
                <a:gd name="T62" fmla="*/ 9 w 24"/>
                <a:gd name="T63" fmla="*/ 19 h 19"/>
                <a:gd name="T64" fmla="*/ 7 w 24"/>
                <a:gd name="T65" fmla="*/ 18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" h="19">
                  <a:moveTo>
                    <a:pt x="7" y="18"/>
                  </a:moveTo>
                  <a:lnTo>
                    <a:pt x="3" y="16"/>
                  </a:lnTo>
                  <a:lnTo>
                    <a:pt x="1" y="13"/>
                  </a:lnTo>
                  <a:lnTo>
                    <a:pt x="0" y="9"/>
                  </a:lnTo>
                  <a:lnTo>
                    <a:pt x="1" y="6"/>
                  </a:lnTo>
                  <a:lnTo>
                    <a:pt x="2" y="4"/>
                  </a:lnTo>
                  <a:lnTo>
                    <a:pt x="4" y="3"/>
                  </a:lnTo>
                  <a:lnTo>
                    <a:pt x="5" y="2"/>
                  </a:lnTo>
                  <a:lnTo>
                    <a:pt x="7" y="1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5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7" y="1"/>
                  </a:lnTo>
                  <a:lnTo>
                    <a:pt x="19" y="2"/>
                  </a:lnTo>
                  <a:lnTo>
                    <a:pt x="21" y="3"/>
                  </a:lnTo>
                  <a:lnTo>
                    <a:pt x="22" y="5"/>
                  </a:lnTo>
                  <a:lnTo>
                    <a:pt x="23" y="6"/>
                  </a:lnTo>
                  <a:lnTo>
                    <a:pt x="24" y="8"/>
                  </a:lnTo>
                  <a:lnTo>
                    <a:pt x="24" y="10"/>
                  </a:lnTo>
                  <a:lnTo>
                    <a:pt x="23" y="12"/>
                  </a:lnTo>
                  <a:lnTo>
                    <a:pt x="22" y="14"/>
                  </a:lnTo>
                  <a:lnTo>
                    <a:pt x="21" y="15"/>
                  </a:lnTo>
                  <a:lnTo>
                    <a:pt x="20" y="17"/>
                  </a:lnTo>
                  <a:lnTo>
                    <a:pt x="18" y="18"/>
                  </a:lnTo>
                  <a:lnTo>
                    <a:pt x="16" y="19"/>
                  </a:lnTo>
                  <a:lnTo>
                    <a:pt x="14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7" y="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0" name="Freeform 109"/>
            <p:cNvSpPr>
              <a:spLocks/>
            </p:cNvSpPr>
            <p:nvPr/>
          </p:nvSpPr>
          <p:spPr bwMode="auto">
            <a:xfrm>
              <a:off x="4367" y="3197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1" name="Freeform 110"/>
            <p:cNvSpPr>
              <a:spLocks/>
            </p:cNvSpPr>
            <p:nvPr/>
          </p:nvSpPr>
          <p:spPr bwMode="auto">
            <a:xfrm>
              <a:off x="4153" y="2874"/>
              <a:ext cx="25" cy="61"/>
            </a:xfrm>
            <a:custGeom>
              <a:avLst/>
              <a:gdLst>
                <a:gd name="T0" fmla="*/ 0 w 25"/>
                <a:gd name="T1" fmla="*/ 4 h 61"/>
                <a:gd name="T2" fmla="*/ 0 w 25"/>
                <a:gd name="T3" fmla="*/ 6 h 61"/>
                <a:gd name="T4" fmla="*/ 0 w 25"/>
                <a:gd name="T5" fmla="*/ 11 h 61"/>
                <a:gd name="T6" fmla="*/ 1 w 25"/>
                <a:gd name="T7" fmla="*/ 17 h 61"/>
                <a:gd name="T8" fmla="*/ 2 w 25"/>
                <a:gd name="T9" fmla="*/ 25 h 61"/>
                <a:gd name="T10" fmla="*/ 4 w 25"/>
                <a:gd name="T11" fmla="*/ 34 h 61"/>
                <a:gd name="T12" fmla="*/ 7 w 25"/>
                <a:gd name="T13" fmla="*/ 43 h 61"/>
                <a:gd name="T14" fmla="*/ 11 w 25"/>
                <a:gd name="T15" fmla="*/ 52 h 61"/>
                <a:gd name="T16" fmla="*/ 16 w 25"/>
                <a:gd name="T17" fmla="*/ 60 h 61"/>
                <a:gd name="T18" fmla="*/ 18 w 25"/>
                <a:gd name="T19" fmla="*/ 61 h 61"/>
                <a:gd name="T20" fmla="*/ 20 w 25"/>
                <a:gd name="T21" fmla="*/ 61 h 61"/>
                <a:gd name="T22" fmla="*/ 22 w 25"/>
                <a:gd name="T23" fmla="*/ 61 h 61"/>
                <a:gd name="T24" fmla="*/ 23 w 25"/>
                <a:gd name="T25" fmla="*/ 61 h 61"/>
                <a:gd name="T26" fmla="*/ 25 w 25"/>
                <a:gd name="T27" fmla="*/ 60 h 61"/>
                <a:gd name="T28" fmla="*/ 25 w 25"/>
                <a:gd name="T29" fmla="*/ 58 h 61"/>
                <a:gd name="T30" fmla="*/ 25 w 25"/>
                <a:gd name="T31" fmla="*/ 57 h 61"/>
                <a:gd name="T32" fmla="*/ 24 w 25"/>
                <a:gd name="T33" fmla="*/ 55 h 61"/>
                <a:gd name="T34" fmla="*/ 19 w 25"/>
                <a:gd name="T35" fmla="*/ 48 h 61"/>
                <a:gd name="T36" fmla="*/ 16 w 25"/>
                <a:gd name="T37" fmla="*/ 40 h 61"/>
                <a:gd name="T38" fmla="*/ 13 w 25"/>
                <a:gd name="T39" fmla="*/ 32 h 61"/>
                <a:gd name="T40" fmla="*/ 11 w 25"/>
                <a:gd name="T41" fmla="*/ 24 h 61"/>
                <a:gd name="T42" fmla="*/ 10 w 25"/>
                <a:gd name="T43" fmla="*/ 16 h 61"/>
                <a:gd name="T44" fmla="*/ 10 w 25"/>
                <a:gd name="T45" fmla="*/ 10 h 61"/>
                <a:gd name="T46" fmla="*/ 10 w 25"/>
                <a:gd name="T47" fmla="*/ 5 h 61"/>
                <a:gd name="T48" fmla="*/ 10 w 25"/>
                <a:gd name="T49" fmla="*/ 4 h 61"/>
                <a:gd name="T50" fmla="*/ 9 w 25"/>
                <a:gd name="T51" fmla="*/ 2 h 61"/>
                <a:gd name="T52" fmla="*/ 8 w 25"/>
                <a:gd name="T53" fmla="*/ 1 h 61"/>
                <a:gd name="T54" fmla="*/ 7 w 25"/>
                <a:gd name="T55" fmla="*/ 0 h 61"/>
                <a:gd name="T56" fmla="*/ 5 w 25"/>
                <a:gd name="T57" fmla="*/ 0 h 61"/>
                <a:gd name="T58" fmla="*/ 4 w 25"/>
                <a:gd name="T59" fmla="*/ 0 h 61"/>
                <a:gd name="T60" fmla="*/ 2 w 25"/>
                <a:gd name="T61" fmla="*/ 1 h 61"/>
                <a:gd name="T62" fmla="*/ 1 w 25"/>
                <a:gd name="T63" fmla="*/ 2 h 61"/>
                <a:gd name="T64" fmla="*/ 0 w 25"/>
                <a:gd name="T65" fmla="*/ 4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" h="61">
                  <a:moveTo>
                    <a:pt x="0" y="4"/>
                  </a:moveTo>
                  <a:lnTo>
                    <a:pt x="0" y="6"/>
                  </a:lnTo>
                  <a:lnTo>
                    <a:pt x="0" y="11"/>
                  </a:lnTo>
                  <a:lnTo>
                    <a:pt x="1" y="17"/>
                  </a:lnTo>
                  <a:lnTo>
                    <a:pt x="2" y="25"/>
                  </a:lnTo>
                  <a:lnTo>
                    <a:pt x="4" y="34"/>
                  </a:lnTo>
                  <a:lnTo>
                    <a:pt x="7" y="43"/>
                  </a:lnTo>
                  <a:lnTo>
                    <a:pt x="11" y="52"/>
                  </a:lnTo>
                  <a:lnTo>
                    <a:pt x="16" y="60"/>
                  </a:lnTo>
                  <a:lnTo>
                    <a:pt x="18" y="61"/>
                  </a:lnTo>
                  <a:lnTo>
                    <a:pt x="20" y="61"/>
                  </a:lnTo>
                  <a:lnTo>
                    <a:pt x="22" y="61"/>
                  </a:lnTo>
                  <a:lnTo>
                    <a:pt x="23" y="61"/>
                  </a:lnTo>
                  <a:lnTo>
                    <a:pt x="25" y="60"/>
                  </a:lnTo>
                  <a:lnTo>
                    <a:pt x="25" y="58"/>
                  </a:lnTo>
                  <a:lnTo>
                    <a:pt x="25" y="57"/>
                  </a:lnTo>
                  <a:lnTo>
                    <a:pt x="24" y="55"/>
                  </a:lnTo>
                  <a:lnTo>
                    <a:pt x="19" y="48"/>
                  </a:lnTo>
                  <a:lnTo>
                    <a:pt x="16" y="40"/>
                  </a:lnTo>
                  <a:lnTo>
                    <a:pt x="13" y="32"/>
                  </a:lnTo>
                  <a:lnTo>
                    <a:pt x="11" y="24"/>
                  </a:lnTo>
                  <a:lnTo>
                    <a:pt x="10" y="16"/>
                  </a:lnTo>
                  <a:lnTo>
                    <a:pt x="10" y="10"/>
                  </a:lnTo>
                  <a:lnTo>
                    <a:pt x="10" y="5"/>
                  </a:lnTo>
                  <a:lnTo>
                    <a:pt x="10" y="4"/>
                  </a:lnTo>
                  <a:lnTo>
                    <a:pt x="9" y="2"/>
                  </a:lnTo>
                  <a:lnTo>
                    <a:pt x="8" y="1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1"/>
                  </a:lnTo>
                  <a:lnTo>
                    <a:pt x="1" y="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2" name="Freeform 111"/>
            <p:cNvSpPr>
              <a:spLocks/>
            </p:cNvSpPr>
            <p:nvPr/>
          </p:nvSpPr>
          <p:spPr bwMode="auto">
            <a:xfrm>
              <a:off x="4160" y="2860"/>
              <a:ext cx="128" cy="38"/>
            </a:xfrm>
            <a:custGeom>
              <a:avLst/>
              <a:gdLst>
                <a:gd name="T0" fmla="*/ 115 w 128"/>
                <a:gd name="T1" fmla="*/ 0 h 38"/>
                <a:gd name="T2" fmla="*/ 115 w 128"/>
                <a:gd name="T3" fmla="*/ 0 h 38"/>
                <a:gd name="T4" fmla="*/ 117 w 128"/>
                <a:gd name="T5" fmla="*/ 1 h 38"/>
                <a:gd name="T6" fmla="*/ 119 w 128"/>
                <a:gd name="T7" fmla="*/ 4 h 38"/>
                <a:gd name="T8" fmla="*/ 121 w 128"/>
                <a:gd name="T9" fmla="*/ 6 h 38"/>
                <a:gd name="T10" fmla="*/ 124 w 128"/>
                <a:gd name="T11" fmla="*/ 10 h 38"/>
                <a:gd name="T12" fmla="*/ 125 w 128"/>
                <a:gd name="T13" fmla="*/ 14 h 38"/>
                <a:gd name="T14" fmla="*/ 127 w 128"/>
                <a:gd name="T15" fmla="*/ 19 h 38"/>
                <a:gd name="T16" fmla="*/ 128 w 128"/>
                <a:gd name="T17" fmla="*/ 25 h 38"/>
                <a:gd name="T18" fmla="*/ 127 w 128"/>
                <a:gd name="T19" fmla="*/ 25 h 38"/>
                <a:gd name="T20" fmla="*/ 125 w 128"/>
                <a:gd name="T21" fmla="*/ 26 h 38"/>
                <a:gd name="T22" fmla="*/ 121 w 128"/>
                <a:gd name="T23" fmla="*/ 26 h 38"/>
                <a:gd name="T24" fmla="*/ 117 w 128"/>
                <a:gd name="T25" fmla="*/ 27 h 38"/>
                <a:gd name="T26" fmla="*/ 112 w 128"/>
                <a:gd name="T27" fmla="*/ 28 h 38"/>
                <a:gd name="T28" fmla="*/ 106 w 128"/>
                <a:gd name="T29" fmla="*/ 29 h 38"/>
                <a:gd name="T30" fmla="*/ 99 w 128"/>
                <a:gd name="T31" fmla="*/ 30 h 38"/>
                <a:gd name="T32" fmla="*/ 93 w 128"/>
                <a:gd name="T33" fmla="*/ 31 h 38"/>
                <a:gd name="T34" fmla="*/ 86 w 128"/>
                <a:gd name="T35" fmla="*/ 32 h 38"/>
                <a:gd name="T36" fmla="*/ 80 w 128"/>
                <a:gd name="T37" fmla="*/ 33 h 38"/>
                <a:gd name="T38" fmla="*/ 73 w 128"/>
                <a:gd name="T39" fmla="*/ 34 h 38"/>
                <a:gd name="T40" fmla="*/ 67 w 128"/>
                <a:gd name="T41" fmla="*/ 35 h 38"/>
                <a:gd name="T42" fmla="*/ 62 w 128"/>
                <a:gd name="T43" fmla="*/ 35 h 38"/>
                <a:gd name="T44" fmla="*/ 57 w 128"/>
                <a:gd name="T45" fmla="*/ 36 h 38"/>
                <a:gd name="T46" fmla="*/ 53 w 128"/>
                <a:gd name="T47" fmla="*/ 36 h 38"/>
                <a:gd name="T48" fmla="*/ 51 w 128"/>
                <a:gd name="T49" fmla="*/ 36 h 38"/>
                <a:gd name="T50" fmla="*/ 43 w 128"/>
                <a:gd name="T51" fmla="*/ 25 h 38"/>
                <a:gd name="T52" fmla="*/ 39 w 128"/>
                <a:gd name="T53" fmla="*/ 38 h 38"/>
                <a:gd name="T54" fmla="*/ 38 w 128"/>
                <a:gd name="T55" fmla="*/ 38 h 38"/>
                <a:gd name="T56" fmla="*/ 34 w 128"/>
                <a:gd name="T57" fmla="*/ 37 h 38"/>
                <a:gd name="T58" fmla="*/ 28 w 128"/>
                <a:gd name="T59" fmla="*/ 37 h 38"/>
                <a:gd name="T60" fmla="*/ 22 w 128"/>
                <a:gd name="T61" fmla="*/ 36 h 38"/>
                <a:gd name="T62" fmla="*/ 15 w 128"/>
                <a:gd name="T63" fmla="*/ 36 h 38"/>
                <a:gd name="T64" fmla="*/ 9 w 128"/>
                <a:gd name="T65" fmla="*/ 35 h 38"/>
                <a:gd name="T66" fmla="*/ 4 w 128"/>
                <a:gd name="T67" fmla="*/ 34 h 38"/>
                <a:gd name="T68" fmla="*/ 1 w 128"/>
                <a:gd name="T69" fmla="*/ 33 h 38"/>
                <a:gd name="T70" fmla="*/ 0 w 128"/>
                <a:gd name="T71" fmla="*/ 30 h 38"/>
                <a:gd name="T72" fmla="*/ 0 w 128"/>
                <a:gd name="T73" fmla="*/ 26 h 38"/>
                <a:gd name="T74" fmla="*/ 1 w 128"/>
                <a:gd name="T75" fmla="*/ 23 h 38"/>
                <a:gd name="T76" fmla="*/ 1 w 128"/>
                <a:gd name="T77" fmla="*/ 21 h 38"/>
                <a:gd name="T78" fmla="*/ 2 w 128"/>
                <a:gd name="T79" fmla="*/ 21 h 38"/>
                <a:gd name="T80" fmla="*/ 4 w 128"/>
                <a:gd name="T81" fmla="*/ 21 h 38"/>
                <a:gd name="T82" fmla="*/ 8 w 128"/>
                <a:gd name="T83" fmla="*/ 20 h 38"/>
                <a:gd name="T84" fmla="*/ 13 w 128"/>
                <a:gd name="T85" fmla="*/ 19 h 38"/>
                <a:gd name="T86" fmla="*/ 19 w 128"/>
                <a:gd name="T87" fmla="*/ 18 h 38"/>
                <a:gd name="T88" fmla="*/ 26 w 128"/>
                <a:gd name="T89" fmla="*/ 16 h 38"/>
                <a:gd name="T90" fmla="*/ 33 w 128"/>
                <a:gd name="T91" fmla="*/ 15 h 38"/>
                <a:gd name="T92" fmla="*/ 42 w 128"/>
                <a:gd name="T93" fmla="*/ 13 h 38"/>
                <a:gd name="T94" fmla="*/ 50 w 128"/>
                <a:gd name="T95" fmla="*/ 12 h 38"/>
                <a:gd name="T96" fmla="*/ 59 w 128"/>
                <a:gd name="T97" fmla="*/ 10 h 38"/>
                <a:gd name="T98" fmla="*/ 69 w 128"/>
                <a:gd name="T99" fmla="*/ 8 h 38"/>
                <a:gd name="T100" fmla="*/ 79 w 128"/>
                <a:gd name="T101" fmla="*/ 7 h 38"/>
                <a:gd name="T102" fmla="*/ 88 w 128"/>
                <a:gd name="T103" fmla="*/ 5 h 38"/>
                <a:gd name="T104" fmla="*/ 97 w 128"/>
                <a:gd name="T105" fmla="*/ 3 h 38"/>
                <a:gd name="T106" fmla="*/ 106 w 128"/>
                <a:gd name="T107" fmla="*/ 1 h 38"/>
                <a:gd name="T108" fmla="*/ 115 w 128"/>
                <a:gd name="T109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28" h="38">
                  <a:moveTo>
                    <a:pt x="115" y="0"/>
                  </a:moveTo>
                  <a:lnTo>
                    <a:pt x="115" y="0"/>
                  </a:lnTo>
                  <a:lnTo>
                    <a:pt x="117" y="1"/>
                  </a:lnTo>
                  <a:lnTo>
                    <a:pt x="119" y="4"/>
                  </a:lnTo>
                  <a:lnTo>
                    <a:pt x="121" y="6"/>
                  </a:lnTo>
                  <a:lnTo>
                    <a:pt x="124" y="10"/>
                  </a:lnTo>
                  <a:lnTo>
                    <a:pt x="125" y="14"/>
                  </a:lnTo>
                  <a:lnTo>
                    <a:pt x="127" y="19"/>
                  </a:lnTo>
                  <a:lnTo>
                    <a:pt x="128" y="25"/>
                  </a:lnTo>
                  <a:lnTo>
                    <a:pt x="127" y="25"/>
                  </a:lnTo>
                  <a:lnTo>
                    <a:pt x="125" y="26"/>
                  </a:lnTo>
                  <a:lnTo>
                    <a:pt x="121" y="26"/>
                  </a:lnTo>
                  <a:lnTo>
                    <a:pt x="117" y="27"/>
                  </a:lnTo>
                  <a:lnTo>
                    <a:pt x="112" y="28"/>
                  </a:lnTo>
                  <a:lnTo>
                    <a:pt x="106" y="29"/>
                  </a:lnTo>
                  <a:lnTo>
                    <a:pt x="99" y="30"/>
                  </a:lnTo>
                  <a:lnTo>
                    <a:pt x="93" y="31"/>
                  </a:lnTo>
                  <a:lnTo>
                    <a:pt x="86" y="32"/>
                  </a:lnTo>
                  <a:lnTo>
                    <a:pt x="80" y="33"/>
                  </a:lnTo>
                  <a:lnTo>
                    <a:pt x="73" y="34"/>
                  </a:lnTo>
                  <a:lnTo>
                    <a:pt x="67" y="35"/>
                  </a:lnTo>
                  <a:lnTo>
                    <a:pt x="62" y="35"/>
                  </a:lnTo>
                  <a:lnTo>
                    <a:pt x="57" y="36"/>
                  </a:lnTo>
                  <a:lnTo>
                    <a:pt x="53" y="36"/>
                  </a:lnTo>
                  <a:lnTo>
                    <a:pt x="51" y="36"/>
                  </a:lnTo>
                  <a:lnTo>
                    <a:pt x="43" y="25"/>
                  </a:lnTo>
                  <a:lnTo>
                    <a:pt x="39" y="38"/>
                  </a:lnTo>
                  <a:lnTo>
                    <a:pt x="38" y="38"/>
                  </a:lnTo>
                  <a:lnTo>
                    <a:pt x="34" y="37"/>
                  </a:lnTo>
                  <a:lnTo>
                    <a:pt x="28" y="37"/>
                  </a:lnTo>
                  <a:lnTo>
                    <a:pt x="22" y="36"/>
                  </a:lnTo>
                  <a:lnTo>
                    <a:pt x="15" y="36"/>
                  </a:lnTo>
                  <a:lnTo>
                    <a:pt x="9" y="35"/>
                  </a:lnTo>
                  <a:lnTo>
                    <a:pt x="4" y="34"/>
                  </a:lnTo>
                  <a:lnTo>
                    <a:pt x="1" y="33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1" y="23"/>
                  </a:lnTo>
                  <a:lnTo>
                    <a:pt x="1" y="21"/>
                  </a:lnTo>
                  <a:lnTo>
                    <a:pt x="2" y="21"/>
                  </a:lnTo>
                  <a:lnTo>
                    <a:pt x="4" y="21"/>
                  </a:lnTo>
                  <a:lnTo>
                    <a:pt x="8" y="20"/>
                  </a:lnTo>
                  <a:lnTo>
                    <a:pt x="13" y="19"/>
                  </a:lnTo>
                  <a:lnTo>
                    <a:pt x="19" y="18"/>
                  </a:lnTo>
                  <a:lnTo>
                    <a:pt x="26" y="16"/>
                  </a:lnTo>
                  <a:lnTo>
                    <a:pt x="33" y="15"/>
                  </a:lnTo>
                  <a:lnTo>
                    <a:pt x="42" y="13"/>
                  </a:lnTo>
                  <a:lnTo>
                    <a:pt x="50" y="12"/>
                  </a:lnTo>
                  <a:lnTo>
                    <a:pt x="59" y="10"/>
                  </a:lnTo>
                  <a:lnTo>
                    <a:pt x="69" y="8"/>
                  </a:lnTo>
                  <a:lnTo>
                    <a:pt x="79" y="7"/>
                  </a:lnTo>
                  <a:lnTo>
                    <a:pt x="88" y="5"/>
                  </a:lnTo>
                  <a:lnTo>
                    <a:pt x="97" y="3"/>
                  </a:lnTo>
                  <a:lnTo>
                    <a:pt x="106" y="1"/>
                  </a:lnTo>
                  <a:lnTo>
                    <a:pt x="115" y="0"/>
                  </a:lnTo>
                  <a:close/>
                </a:path>
              </a:pathLst>
            </a:custGeom>
            <a:solidFill>
              <a:srgbClr val="F2BF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3" name="Freeform 112"/>
            <p:cNvSpPr>
              <a:spLocks/>
            </p:cNvSpPr>
            <p:nvPr/>
          </p:nvSpPr>
          <p:spPr bwMode="auto">
            <a:xfrm>
              <a:off x="4155" y="2856"/>
              <a:ext cx="137" cy="45"/>
            </a:xfrm>
            <a:custGeom>
              <a:avLst/>
              <a:gdLst>
                <a:gd name="T0" fmla="*/ 119 w 137"/>
                <a:gd name="T1" fmla="*/ 0 h 45"/>
                <a:gd name="T2" fmla="*/ 3 w 137"/>
                <a:gd name="T3" fmla="*/ 22 h 45"/>
                <a:gd name="T4" fmla="*/ 2 w 137"/>
                <a:gd name="T5" fmla="*/ 24 h 45"/>
                <a:gd name="T6" fmla="*/ 1 w 137"/>
                <a:gd name="T7" fmla="*/ 28 h 45"/>
                <a:gd name="T8" fmla="*/ 0 w 137"/>
                <a:gd name="T9" fmla="*/ 32 h 45"/>
                <a:gd name="T10" fmla="*/ 0 w 137"/>
                <a:gd name="T11" fmla="*/ 36 h 45"/>
                <a:gd name="T12" fmla="*/ 3 w 137"/>
                <a:gd name="T13" fmla="*/ 40 h 45"/>
                <a:gd name="T14" fmla="*/ 5 w 137"/>
                <a:gd name="T15" fmla="*/ 41 h 45"/>
                <a:gd name="T16" fmla="*/ 9 w 137"/>
                <a:gd name="T17" fmla="*/ 42 h 45"/>
                <a:gd name="T18" fmla="*/ 14 w 137"/>
                <a:gd name="T19" fmla="*/ 43 h 45"/>
                <a:gd name="T20" fmla="*/ 19 w 137"/>
                <a:gd name="T21" fmla="*/ 44 h 45"/>
                <a:gd name="T22" fmla="*/ 25 w 137"/>
                <a:gd name="T23" fmla="*/ 44 h 45"/>
                <a:gd name="T24" fmla="*/ 32 w 137"/>
                <a:gd name="T25" fmla="*/ 45 h 45"/>
                <a:gd name="T26" fmla="*/ 38 w 137"/>
                <a:gd name="T27" fmla="*/ 45 h 45"/>
                <a:gd name="T28" fmla="*/ 44 w 137"/>
                <a:gd name="T29" fmla="*/ 45 h 45"/>
                <a:gd name="T30" fmla="*/ 48 w 137"/>
                <a:gd name="T31" fmla="*/ 45 h 45"/>
                <a:gd name="T32" fmla="*/ 48 w 137"/>
                <a:gd name="T33" fmla="*/ 45 h 45"/>
                <a:gd name="T34" fmla="*/ 49 w 137"/>
                <a:gd name="T35" fmla="*/ 43 h 45"/>
                <a:gd name="T36" fmla="*/ 49 w 137"/>
                <a:gd name="T37" fmla="*/ 40 h 45"/>
                <a:gd name="T38" fmla="*/ 50 w 137"/>
                <a:gd name="T39" fmla="*/ 38 h 45"/>
                <a:gd name="T40" fmla="*/ 51 w 137"/>
                <a:gd name="T41" fmla="*/ 40 h 45"/>
                <a:gd name="T42" fmla="*/ 52 w 137"/>
                <a:gd name="T43" fmla="*/ 41 h 45"/>
                <a:gd name="T44" fmla="*/ 53 w 137"/>
                <a:gd name="T45" fmla="*/ 43 h 45"/>
                <a:gd name="T46" fmla="*/ 53 w 137"/>
                <a:gd name="T47" fmla="*/ 43 h 45"/>
                <a:gd name="T48" fmla="*/ 55 w 137"/>
                <a:gd name="T49" fmla="*/ 44 h 45"/>
                <a:gd name="T50" fmla="*/ 58 w 137"/>
                <a:gd name="T51" fmla="*/ 44 h 45"/>
                <a:gd name="T52" fmla="*/ 61 w 137"/>
                <a:gd name="T53" fmla="*/ 44 h 45"/>
                <a:gd name="T54" fmla="*/ 64 w 137"/>
                <a:gd name="T55" fmla="*/ 44 h 45"/>
                <a:gd name="T56" fmla="*/ 69 w 137"/>
                <a:gd name="T57" fmla="*/ 43 h 45"/>
                <a:gd name="T58" fmla="*/ 74 w 137"/>
                <a:gd name="T59" fmla="*/ 43 h 45"/>
                <a:gd name="T60" fmla="*/ 80 w 137"/>
                <a:gd name="T61" fmla="*/ 42 h 45"/>
                <a:gd name="T62" fmla="*/ 86 w 137"/>
                <a:gd name="T63" fmla="*/ 41 h 45"/>
                <a:gd name="T64" fmla="*/ 92 w 137"/>
                <a:gd name="T65" fmla="*/ 40 h 45"/>
                <a:gd name="T66" fmla="*/ 98 w 137"/>
                <a:gd name="T67" fmla="*/ 39 h 45"/>
                <a:gd name="T68" fmla="*/ 104 w 137"/>
                <a:gd name="T69" fmla="*/ 38 h 45"/>
                <a:gd name="T70" fmla="*/ 110 w 137"/>
                <a:gd name="T71" fmla="*/ 37 h 45"/>
                <a:gd name="T72" fmla="*/ 116 w 137"/>
                <a:gd name="T73" fmla="*/ 36 h 45"/>
                <a:gd name="T74" fmla="*/ 121 w 137"/>
                <a:gd name="T75" fmla="*/ 35 h 45"/>
                <a:gd name="T76" fmla="*/ 126 w 137"/>
                <a:gd name="T77" fmla="*/ 34 h 45"/>
                <a:gd name="T78" fmla="*/ 130 w 137"/>
                <a:gd name="T79" fmla="*/ 34 h 45"/>
                <a:gd name="T80" fmla="*/ 133 w 137"/>
                <a:gd name="T81" fmla="*/ 33 h 45"/>
                <a:gd name="T82" fmla="*/ 137 w 137"/>
                <a:gd name="T83" fmla="*/ 32 h 45"/>
                <a:gd name="T84" fmla="*/ 137 w 137"/>
                <a:gd name="T85" fmla="*/ 29 h 45"/>
                <a:gd name="T86" fmla="*/ 137 w 137"/>
                <a:gd name="T87" fmla="*/ 23 h 45"/>
                <a:gd name="T88" fmla="*/ 135 w 137"/>
                <a:gd name="T89" fmla="*/ 17 h 45"/>
                <a:gd name="T90" fmla="*/ 133 w 137"/>
                <a:gd name="T91" fmla="*/ 12 h 45"/>
                <a:gd name="T92" fmla="*/ 130 w 137"/>
                <a:gd name="T93" fmla="*/ 8 h 45"/>
                <a:gd name="T94" fmla="*/ 128 w 137"/>
                <a:gd name="T95" fmla="*/ 5 h 45"/>
                <a:gd name="T96" fmla="*/ 125 w 137"/>
                <a:gd name="T97" fmla="*/ 3 h 45"/>
                <a:gd name="T98" fmla="*/ 124 w 137"/>
                <a:gd name="T99" fmla="*/ 1 h 45"/>
                <a:gd name="T100" fmla="*/ 123 w 137"/>
                <a:gd name="T101" fmla="*/ 1 h 45"/>
                <a:gd name="T102" fmla="*/ 121 w 137"/>
                <a:gd name="T103" fmla="*/ 0 h 45"/>
                <a:gd name="T104" fmla="*/ 119 w 137"/>
                <a:gd name="T105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37" h="45">
                  <a:moveTo>
                    <a:pt x="119" y="0"/>
                  </a:moveTo>
                  <a:lnTo>
                    <a:pt x="3" y="22"/>
                  </a:lnTo>
                  <a:lnTo>
                    <a:pt x="2" y="24"/>
                  </a:lnTo>
                  <a:lnTo>
                    <a:pt x="1" y="28"/>
                  </a:lnTo>
                  <a:lnTo>
                    <a:pt x="0" y="32"/>
                  </a:lnTo>
                  <a:lnTo>
                    <a:pt x="0" y="36"/>
                  </a:lnTo>
                  <a:lnTo>
                    <a:pt x="3" y="40"/>
                  </a:lnTo>
                  <a:lnTo>
                    <a:pt x="5" y="41"/>
                  </a:lnTo>
                  <a:lnTo>
                    <a:pt x="9" y="42"/>
                  </a:lnTo>
                  <a:lnTo>
                    <a:pt x="14" y="43"/>
                  </a:lnTo>
                  <a:lnTo>
                    <a:pt x="19" y="44"/>
                  </a:lnTo>
                  <a:lnTo>
                    <a:pt x="25" y="44"/>
                  </a:lnTo>
                  <a:lnTo>
                    <a:pt x="32" y="45"/>
                  </a:lnTo>
                  <a:lnTo>
                    <a:pt x="38" y="45"/>
                  </a:lnTo>
                  <a:lnTo>
                    <a:pt x="44" y="45"/>
                  </a:lnTo>
                  <a:lnTo>
                    <a:pt x="48" y="45"/>
                  </a:lnTo>
                  <a:lnTo>
                    <a:pt x="48" y="45"/>
                  </a:lnTo>
                  <a:lnTo>
                    <a:pt x="49" y="43"/>
                  </a:lnTo>
                  <a:lnTo>
                    <a:pt x="49" y="40"/>
                  </a:lnTo>
                  <a:lnTo>
                    <a:pt x="50" y="38"/>
                  </a:lnTo>
                  <a:lnTo>
                    <a:pt x="51" y="40"/>
                  </a:lnTo>
                  <a:lnTo>
                    <a:pt x="52" y="41"/>
                  </a:lnTo>
                  <a:lnTo>
                    <a:pt x="53" y="43"/>
                  </a:lnTo>
                  <a:lnTo>
                    <a:pt x="53" y="43"/>
                  </a:lnTo>
                  <a:lnTo>
                    <a:pt x="55" y="44"/>
                  </a:lnTo>
                  <a:lnTo>
                    <a:pt x="58" y="44"/>
                  </a:lnTo>
                  <a:lnTo>
                    <a:pt x="61" y="44"/>
                  </a:lnTo>
                  <a:lnTo>
                    <a:pt x="64" y="44"/>
                  </a:lnTo>
                  <a:lnTo>
                    <a:pt x="69" y="43"/>
                  </a:lnTo>
                  <a:lnTo>
                    <a:pt x="74" y="43"/>
                  </a:lnTo>
                  <a:lnTo>
                    <a:pt x="80" y="42"/>
                  </a:lnTo>
                  <a:lnTo>
                    <a:pt x="86" y="41"/>
                  </a:lnTo>
                  <a:lnTo>
                    <a:pt x="92" y="40"/>
                  </a:lnTo>
                  <a:lnTo>
                    <a:pt x="98" y="39"/>
                  </a:lnTo>
                  <a:lnTo>
                    <a:pt x="104" y="38"/>
                  </a:lnTo>
                  <a:lnTo>
                    <a:pt x="110" y="37"/>
                  </a:lnTo>
                  <a:lnTo>
                    <a:pt x="116" y="36"/>
                  </a:lnTo>
                  <a:lnTo>
                    <a:pt x="121" y="35"/>
                  </a:lnTo>
                  <a:lnTo>
                    <a:pt x="126" y="34"/>
                  </a:lnTo>
                  <a:lnTo>
                    <a:pt x="130" y="34"/>
                  </a:lnTo>
                  <a:lnTo>
                    <a:pt x="133" y="33"/>
                  </a:lnTo>
                  <a:lnTo>
                    <a:pt x="137" y="32"/>
                  </a:lnTo>
                  <a:lnTo>
                    <a:pt x="137" y="29"/>
                  </a:lnTo>
                  <a:lnTo>
                    <a:pt x="137" y="23"/>
                  </a:lnTo>
                  <a:lnTo>
                    <a:pt x="135" y="17"/>
                  </a:lnTo>
                  <a:lnTo>
                    <a:pt x="133" y="12"/>
                  </a:lnTo>
                  <a:lnTo>
                    <a:pt x="130" y="8"/>
                  </a:lnTo>
                  <a:lnTo>
                    <a:pt x="128" y="5"/>
                  </a:lnTo>
                  <a:lnTo>
                    <a:pt x="125" y="3"/>
                  </a:lnTo>
                  <a:lnTo>
                    <a:pt x="124" y="1"/>
                  </a:lnTo>
                  <a:lnTo>
                    <a:pt x="123" y="1"/>
                  </a:lnTo>
                  <a:lnTo>
                    <a:pt x="121" y="0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4" name="Freeform 113"/>
            <p:cNvSpPr>
              <a:spLocks/>
            </p:cNvSpPr>
            <p:nvPr/>
          </p:nvSpPr>
          <p:spPr bwMode="auto">
            <a:xfrm>
              <a:off x="4164" y="2878"/>
              <a:ext cx="36" cy="15"/>
            </a:xfrm>
            <a:custGeom>
              <a:avLst/>
              <a:gdLst>
                <a:gd name="T0" fmla="*/ 36 w 36"/>
                <a:gd name="T1" fmla="*/ 0 h 15"/>
                <a:gd name="T2" fmla="*/ 35 w 36"/>
                <a:gd name="T3" fmla="*/ 3 h 15"/>
                <a:gd name="T4" fmla="*/ 34 w 36"/>
                <a:gd name="T5" fmla="*/ 7 h 15"/>
                <a:gd name="T6" fmla="*/ 32 w 36"/>
                <a:gd name="T7" fmla="*/ 12 h 15"/>
                <a:gd name="T8" fmla="*/ 32 w 36"/>
                <a:gd name="T9" fmla="*/ 15 h 15"/>
                <a:gd name="T10" fmla="*/ 26 w 36"/>
                <a:gd name="T11" fmla="*/ 15 h 15"/>
                <a:gd name="T12" fmla="*/ 22 w 36"/>
                <a:gd name="T13" fmla="*/ 15 h 15"/>
                <a:gd name="T14" fmla="*/ 17 w 36"/>
                <a:gd name="T15" fmla="*/ 14 h 15"/>
                <a:gd name="T16" fmla="*/ 12 w 36"/>
                <a:gd name="T17" fmla="*/ 14 h 15"/>
                <a:gd name="T18" fmla="*/ 8 w 36"/>
                <a:gd name="T19" fmla="*/ 14 h 15"/>
                <a:gd name="T20" fmla="*/ 5 w 36"/>
                <a:gd name="T21" fmla="*/ 13 h 15"/>
                <a:gd name="T22" fmla="*/ 2 w 36"/>
                <a:gd name="T23" fmla="*/ 13 h 15"/>
                <a:gd name="T24" fmla="*/ 1 w 36"/>
                <a:gd name="T25" fmla="*/ 12 h 15"/>
                <a:gd name="T26" fmla="*/ 0 w 36"/>
                <a:gd name="T27" fmla="*/ 12 h 15"/>
                <a:gd name="T28" fmla="*/ 0 w 36"/>
                <a:gd name="T29" fmla="*/ 12 h 15"/>
                <a:gd name="T30" fmla="*/ 0 w 36"/>
                <a:gd name="T31" fmla="*/ 11 h 15"/>
                <a:gd name="T32" fmla="*/ 0 w 36"/>
                <a:gd name="T33" fmla="*/ 11 h 15"/>
                <a:gd name="T34" fmla="*/ 0 w 36"/>
                <a:gd name="T35" fmla="*/ 10 h 15"/>
                <a:gd name="T36" fmla="*/ 1 w 36"/>
                <a:gd name="T37" fmla="*/ 9 h 15"/>
                <a:gd name="T38" fmla="*/ 1 w 36"/>
                <a:gd name="T39" fmla="*/ 8 h 15"/>
                <a:gd name="T40" fmla="*/ 1 w 36"/>
                <a:gd name="T41" fmla="*/ 6 h 15"/>
                <a:gd name="T42" fmla="*/ 2 w 36"/>
                <a:gd name="T43" fmla="*/ 6 h 15"/>
                <a:gd name="T44" fmla="*/ 5 w 36"/>
                <a:gd name="T45" fmla="*/ 6 h 15"/>
                <a:gd name="T46" fmla="*/ 9 w 36"/>
                <a:gd name="T47" fmla="*/ 5 h 15"/>
                <a:gd name="T48" fmla="*/ 14 w 36"/>
                <a:gd name="T49" fmla="*/ 4 h 15"/>
                <a:gd name="T50" fmla="*/ 19 w 36"/>
                <a:gd name="T51" fmla="*/ 3 h 15"/>
                <a:gd name="T52" fmla="*/ 24 w 36"/>
                <a:gd name="T53" fmla="*/ 2 h 15"/>
                <a:gd name="T54" fmla="*/ 30 w 36"/>
                <a:gd name="T55" fmla="*/ 1 h 15"/>
                <a:gd name="T56" fmla="*/ 36 w 36"/>
                <a:gd name="T57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" h="15">
                  <a:moveTo>
                    <a:pt x="36" y="0"/>
                  </a:moveTo>
                  <a:lnTo>
                    <a:pt x="35" y="3"/>
                  </a:lnTo>
                  <a:lnTo>
                    <a:pt x="34" y="7"/>
                  </a:lnTo>
                  <a:lnTo>
                    <a:pt x="32" y="12"/>
                  </a:lnTo>
                  <a:lnTo>
                    <a:pt x="32" y="15"/>
                  </a:lnTo>
                  <a:lnTo>
                    <a:pt x="26" y="15"/>
                  </a:lnTo>
                  <a:lnTo>
                    <a:pt x="22" y="15"/>
                  </a:lnTo>
                  <a:lnTo>
                    <a:pt x="17" y="14"/>
                  </a:lnTo>
                  <a:lnTo>
                    <a:pt x="12" y="14"/>
                  </a:lnTo>
                  <a:lnTo>
                    <a:pt x="8" y="14"/>
                  </a:lnTo>
                  <a:lnTo>
                    <a:pt x="5" y="13"/>
                  </a:lnTo>
                  <a:lnTo>
                    <a:pt x="2" y="13"/>
                  </a:lnTo>
                  <a:lnTo>
                    <a:pt x="1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1" y="9"/>
                  </a:lnTo>
                  <a:lnTo>
                    <a:pt x="1" y="8"/>
                  </a:lnTo>
                  <a:lnTo>
                    <a:pt x="1" y="6"/>
                  </a:lnTo>
                  <a:lnTo>
                    <a:pt x="2" y="6"/>
                  </a:lnTo>
                  <a:lnTo>
                    <a:pt x="5" y="6"/>
                  </a:lnTo>
                  <a:lnTo>
                    <a:pt x="9" y="5"/>
                  </a:lnTo>
                  <a:lnTo>
                    <a:pt x="14" y="4"/>
                  </a:lnTo>
                  <a:lnTo>
                    <a:pt x="19" y="3"/>
                  </a:lnTo>
                  <a:lnTo>
                    <a:pt x="24" y="2"/>
                  </a:lnTo>
                  <a:lnTo>
                    <a:pt x="30" y="1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2BF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5" name="Freeform 114"/>
            <p:cNvSpPr>
              <a:spLocks/>
            </p:cNvSpPr>
            <p:nvPr/>
          </p:nvSpPr>
          <p:spPr bwMode="auto">
            <a:xfrm>
              <a:off x="4202" y="2864"/>
              <a:ext cx="80" cy="28"/>
            </a:xfrm>
            <a:custGeom>
              <a:avLst/>
              <a:gdLst>
                <a:gd name="T0" fmla="*/ 71 w 80"/>
                <a:gd name="T1" fmla="*/ 0 h 28"/>
                <a:gd name="T2" fmla="*/ 74 w 80"/>
                <a:gd name="T3" fmla="*/ 2 h 28"/>
                <a:gd name="T4" fmla="*/ 77 w 80"/>
                <a:gd name="T5" fmla="*/ 6 h 28"/>
                <a:gd name="T6" fmla="*/ 79 w 80"/>
                <a:gd name="T7" fmla="*/ 12 h 28"/>
                <a:gd name="T8" fmla="*/ 80 w 80"/>
                <a:gd name="T9" fmla="*/ 19 h 28"/>
                <a:gd name="T10" fmla="*/ 75 w 80"/>
                <a:gd name="T11" fmla="*/ 20 h 28"/>
                <a:gd name="T12" fmla="*/ 70 w 80"/>
                <a:gd name="T13" fmla="*/ 21 h 28"/>
                <a:gd name="T14" fmla="*/ 64 w 80"/>
                <a:gd name="T15" fmla="*/ 21 h 28"/>
                <a:gd name="T16" fmla="*/ 59 w 80"/>
                <a:gd name="T17" fmla="*/ 22 h 28"/>
                <a:gd name="T18" fmla="*/ 53 w 80"/>
                <a:gd name="T19" fmla="*/ 23 h 28"/>
                <a:gd name="T20" fmla="*/ 48 w 80"/>
                <a:gd name="T21" fmla="*/ 24 h 28"/>
                <a:gd name="T22" fmla="*/ 44 w 80"/>
                <a:gd name="T23" fmla="*/ 25 h 28"/>
                <a:gd name="T24" fmla="*/ 38 w 80"/>
                <a:gd name="T25" fmla="*/ 25 h 28"/>
                <a:gd name="T26" fmla="*/ 34 w 80"/>
                <a:gd name="T27" fmla="*/ 26 h 28"/>
                <a:gd name="T28" fmla="*/ 30 w 80"/>
                <a:gd name="T29" fmla="*/ 27 h 28"/>
                <a:gd name="T30" fmla="*/ 26 w 80"/>
                <a:gd name="T31" fmla="*/ 27 h 28"/>
                <a:gd name="T32" fmla="*/ 22 w 80"/>
                <a:gd name="T33" fmla="*/ 28 h 28"/>
                <a:gd name="T34" fmla="*/ 19 w 80"/>
                <a:gd name="T35" fmla="*/ 28 h 28"/>
                <a:gd name="T36" fmla="*/ 16 w 80"/>
                <a:gd name="T37" fmla="*/ 28 h 28"/>
                <a:gd name="T38" fmla="*/ 14 w 80"/>
                <a:gd name="T39" fmla="*/ 28 h 28"/>
                <a:gd name="T40" fmla="*/ 12 w 80"/>
                <a:gd name="T41" fmla="*/ 28 h 28"/>
                <a:gd name="T42" fmla="*/ 10 w 80"/>
                <a:gd name="T43" fmla="*/ 25 h 28"/>
                <a:gd name="T44" fmla="*/ 6 w 80"/>
                <a:gd name="T45" fmla="*/ 21 h 28"/>
                <a:gd name="T46" fmla="*/ 3 w 80"/>
                <a:gd name="T47" fmla="*/ 16 h 28"/>
                <a:gd name="T48" fmla="*/ 0 w 80"/>
                <a:gd name="T49" fmla="*/ 13 h 28"/>
                <a:gd name="T50" fmla="*/ 6 w 80"/>
                <a:gd name="T51" fmla="*/ 12 h 28"/>
                <a:gd name="T52" fmla="*/ 12 w 80"/>
                <a:gd name="T53" fmla="*/ 11 h 28"/>
                <a:gd name="T54" fmla="*/ 18 w 80"/>
                <a:gd name="T55" fmla="*/ 10 h 28"/>
                <a:gd name="T56" fmla="*/ 24 w 80"/>
                <a:gd name="T57" fmla="*/ 8 h 28"/>
                <a:gd name="T58" fmla="*/ 30 w 80"/>
                <a:gd name="T59" fmla="*/ 7 h 28"/>
                <a:gd name="T60" fmla="*/ 36 w 80"/>
                <a:gd name="T61" fmla="*/ 6 h 28"/>
                <a:gd name="T62" fmla="*/ 41 w 80"/>
                <a:gd name="T63" fmla="*/ 5 h 28"/>
                <a:gd name="T64" fmla="*/ 47 w 80"/>
                <a:gd name="T65" fmla="*/ 4 h 28"/>
                <a:gd name="T66" fmla="*/ 51 w 80"/>
                <a:gd name="T67" fmla="*/ 3 h 28"/>
                <a:gd name="T68" fmla="*/ 56 w 80"/>
                <a:gd name="T69" fmla="*/ 3 h 28"/>
                <a:gd name="T70" fmla="*/ 60 w 80"/>
                <a:gd name="T71" fmla="*/ 2 h 28"/>
                <a:gd name="T72" fmla="*/ 63 w 80"/>
                <a:gd name="T73" fmla="*/ 1 h 28"/>
                <a:gd name="T74" fmla="*/ 66 w 80"/>
                <a:gd name="T75" fmla="*/ 1 h 28"/>
                <a:gd name="T76" fmla="*/ 69 w 80"/>
                <a:gd name="T77" fmla="*/ 0 h 28"/>
                <a:gd name="T78" fmla="*/ 71 w 80"/>
                <a:gd name="T79" fmla="*/ 0 h 28"/>
                <a:gd name="T80" fmla="*/ 71 w 80"/>
                <a:gd name="T8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0" h="28">
                  <a:moveTo>
                    <a:pt x="71" y="0"/>
                  </a:moveTo>
                  <a:lnTo>
                    <a:pt x="74" y="2"/>
                  </a:lnTo>
                  <a:lnTo>
                    <a:pt x="77" y="6"/>
                  </a:lnTo>
                  <a:lnTo>
                    <a:pt x="79" y="12"/>
                  </a:lnTo>
                  <a:lnTo>
                    <a:pt x="80" y="19"/>
                  </a:lnTo>
                  <a:lnTo>
                    <a:pt x="75" y="20"/>
                  </a:lnTo>
                  <a:lnTo>
                    <a:pt x="70" y="21"/>
                  </a:lnTo>
                  <a:lnTo>
                    <a:pt x="64" y="21"/>
                  </a:lnTo>
                  <a:lnTo>
                    <a:pt x="59" y="22"/>
                  </a:lnTo>
                  <a:lnTo>
                    <a:pt x="53" y="23"/>
                  </a:lnTo>
                  <a:lnTo>
                    <a:pt x="48" y="24"/>
                  </a:lnTo>
                  <a:lnTo>
                    <a:pt x="44" y="25"/>
                  </a:lnTo>
                  <a:lnTo>
                    <a:pt x="38" y="25"/>
                  </a:lnTo>
                  <a:lnTo>
                    <a:pt x="34" y="26"/>
                  </a:lnTo>
                  <a:lnTo>
                    <a:pt x="30" y="27"/>
                  </a:lnTo>
                  <a:lnTo>
                    <a:pt x="26" y="27"/>
                  </a:lnTo>
                  <a:lnTo>
                    <a:pt x="22" y="28"/>
                  </a:lnTo>
                  <a:lnTo>
                    <a:pt x="19" y="28"/>
                  </a:lnTo>
                  <a:lnTo>
                    <a:pt x="16" y="28"/>
                  </a:lnTo>
                  <a:lnTo>
                    <a:pt x="14" y="28"/>
                  </a:lnTo>
                  <a:lnTo>
                    <a:pt x="12" y="28"/>
                  </a:lnTo>
                  <a:lnTo>
                    <a:pt x="10" y="25"/>
                  </a:lnTo>
                  <a:lnTo>
                    <a:pt x="6" y="21"/>
                  </a:lnTo>
                  <a:lnTo>
                    <a:pt x="3" y="16"/>
                  </a:lnTo>
                  <a:lnTo>
                    <a:pt x="0" y="13"/>
                  </a:lnTo>
                  <a:lnTo>
                    <a:pt x="6" y="12"/>
                  </a:lnTo>
                  <a:lnTo>
                    <a:pt x="12" y="11"/>
                  </a:lnTo>
                  <a:lnTo>
                    <a:pt x="18" y="10"/>
                  </a:lnTo>
                  <a:lnTo>
                    <a:pt x="24" y="8"/>
                  </a:lnTo>
                  <a:lnTo>
                    <a:pt x="30" y="7"/>
                  </a:lnTo>
                  <a:lnTo>
                    <a:pt x="36" y="6"/>
                  </a:lnTo>
                  <a:lnTo>
                    <a:pt x="41" y="5"/>
                  </a:lnTo>
                  <a:lnTo>
                    <a:pt x="47" y="4"/>
                  </a:lnTo>
                  <a:lnTo>
                    <a:pt x="51" y="3"/>
                  </a:lnTo>
                  <a:lnTo>
                    <a:pt x="56" y="3"/>
                  </a:lnTo>
                  <a:lnTo>
                    <a:pt x="60" y="2"/>
                  </a:lnTo>
                  <a:lnTo>
                    <a:pt x="63" y="1"/>
                  </a:lnTo>
                  <a:lnTo>
                    <a:pt x="66" y="1"/>
                  </a:lnTo>
                  <a:lnTo>
                    <a:pt x="69" y="0"/>
                  </a:lnTo>
                  <a:lnTo>
                    <a:pt x="71" y="0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F2BF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6" name="Freeform 115"/>
            <p:cNvSpPr>
              <a:spLocks/>
            </p:cNvSpPr>
            <p:nvPr/>
          </p:nvSpPr>
          <p:spPr bwMode="auto">
            <a:xfrm>
              <a:off x="4123" y="2887"/>
              <a:ext cx="20" cy="8"/>
            </a:xfrm>
            <a:custGeom>
              <a:avLst/>
              <a:gdLst>
                <a:gd name="T0" fmla="*/ 20 w 20"/>
                <a:gd name="T1" fmla="*/ 0 h 8"/>
                <a:gd name="T2" fmla="*/ 0 w 20"/>
                <a:gd name="T3" fmla="*/ 2 h 8"/>
                <a:gd name="T4" fmla="*/ 2 w 20"/>
                <a:gd name="T5" fmla="*/ 6 h 8"/>
                <a:gd name="T6" fmla="*/ 20 w 20"/>
                <a:gd name="T7" fmla="*/ 8 h 8"/>
                <a:gd name="T8" fmla="*/ 20 w 20"/>
                <a:gd name="T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8">
                  <a:moveTo>
                    <a:pt x="20" y="0"/>
                  </a:moveTo>
                  <a:lnTo>
                    <a:pt x="0" y="2"/>
                  </a:lnTo>
                  <a:lnTo>
                    <a:pt x="2" y="6"/>
                  </a:lnTo>
                  <a:lnTo>
                    <a:pt x="20" y="8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F2BF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7" name="Freeform 116"/>
            <p:cNvSpPr>
              <a:spLocks/>
            </p:cNvSpPr>
            <p:nvPr/>
          </p:nvSpPr>
          <p:spPr bwMode="auto">
            <a:xfrm>
              <a:off x="4089" y="2975"/>
              <a:ext cx="178" cy="71"/>
            </a:xfrm>
            <a:custGeom>
              <a:avLst/>
              <a:gdLst>
                <a:gd name="T0" fmla="*/ 169 w 178"/>
                <a:gd name="T1" fmla="*/ 2 h 71"/>
                <a:gd name="T2" fmla="*/ 166 w 178"/>
                <a:gd name="T3" fmla="*/ 7 h 71"/>
                <a:gd name="T4" fmla="*/ 158 w 178"/>
                <a:gd name="T5" fmla="*/ 16 h 71"/>
                <a:gd name="T6" fmla="*/ 147 w 178"/>
                <a:gd name="T7" fmla="*/ 26 h 71"/>
                <a:gd name="T8" fmla="*/ 133 w 178"/>
                <a:gd name="T9" fmla="*/ 37 h 71"/>
                <a:gd name="T10" fmla="*/ 117 w 178"/>
                <a:gd name="T11" fmla="*/ 48 h 71"/>
                <a:gd name="T12" fmla="*/ 98 w 178"/>
                <a:gd name="T13" fmla="*/ 57 h 71"/>
                <a:gd name="T14" fmla="*/ 77 w 178"/>
                <a:gd name="T15" fmla="*/ 63 h 71"/>
                <a:gd name="T16" fmla="*/ 59 w 178"/>
                <a:gd name="T17" fmla="*/ 64 h 71"/>
                <a:gd name="T18" fmla="*/ 47 w 178"/>
                <a:gd name="T19" fmla="*/ 63 h 71"/>
                <a:gd name="T20" fmla="*/ 37 w 178"/>
                <a:gd name="T21" fmla="*/ 60 h 71"/>
                <a:gd name="T22" fmla="*/ 28 w 178"/>
                <a:gd name="T23" fmla="*/ 56 h 71"/>
                <a:gd name="T24" fmla="*/ 18 w 178"/>
                <a:gd name="T25" fmla="*/ 47 h 71"/>
                <a:gd name="T26" fmla="*/ 11 w 178"/>
                <a:gd name="T27" fmla="*/ 34 h 71"/>
                <a:gd name="T28" fmla="*/ 9 w 178"/>
                <a:gd name="T29" fmla="*/ 21 h 71"/>
                <a:gd name="T30" fmla="*/ 9 w 178"/>
                <a:gd name="T31" fmla="*/ 13 h 71"/>
                <a:gd name="T32" fmla="*/ 9 w 178"/>
                <a:gd name="T33" fmla="*/ 10 h 71"/>
                <a:gd name="T34" fmla="*/ 7 w 178"/>
                <a:gd name="T35" fmla="*/ 8 h 71"/>
                <a:gd name="T36" fmla="*/ 4 w 178"/>
                <a:gd name="T37" fmla="*/ 7 h 71"/>
                <a:gd name="T38" fmla="*/ 1 w 178"/>
                <a:gd name="T39" fmla="*/ 9 h 71"/>
                <a:gd name="T40" fmla="*/ 0 w 178"/>
                <a:gd name="T41" fmla="*/ 12 h 71"/>
                <a:gd name="T42" fmla="*/ 0 w 178"/>
                <a:gd name="T43" fmla="*/ 22 h 71"/>
                <a:gd name="T44" fmla="*/ 3 w 178"/>
                <a:gd name="T45" fmla="*/ 36 h 71"/>
                <a:gd name="T46" fmla="*/ 11 w 178"/>
                <a:gd name="T47" fmla="*/ 51 h 71"/>
                <a:gd name="T48" fmla="*/ 22 w 178"/>
                <a:gd name="T49" fmla="*/ 62 h 71"/>
                <a:gd name="T50" fmla="*/ 32 w 178"/>
                <a:gd name="T51" fmla="*/ 67 h 71"/>
                <a:gd name="T52" fmla="*/ 44 w 178"/>
                <a:gd name="T53" fmla="*/ 70 h 71"/>
                <a:gd name="T54" fmla="*/ 58 w 178"/>
                <a:gd name="T55" fmla="*/ 71 h 71"/>
                <a:gd name="T56" fmla="*/ 78 w 178"/>
                <a:gd name="T57" fmla="*/ 70 h 71"/>
                <a:gd name="T58" fmla="*/ 101 w 178"/>
                <a:gd name="T59" fmla="*/ 64 h 71"/>
                <a:gd name="T60" fmla="*/ 121 w 178"/>
                <a:gd name="T61" fmla="*/ 55 h 71"/>
                <a:gd name="T62" fmla="*/ 139 w 178"/>
                <a:gd name="T63" fmla="*/ 44 h 71"/>
                <a:gd name="T64" fmla="*/ 153 w 178"/>
                <a:gd name="T65" fmla="*/ 32 h 71"/>
                <a:gd name="T66" fmla="*/ 165 w 178"/>
                <a:gd name="T67" fmla="*/ 21 h 71"/>
                <a:gd name="T68" fmla="*/ 173 w 178"/>
                <a:gd name="T69" fmla="*/ 12 h 71"/>
                <a:gd name="T70" fmla="*/ 177 w 178"/>
                <a:gd name="T71" fmla="*/ 6 h 71"/>
                <a:gd name="T72" fmla="*/ 178 w 178"/>
                <a:gd name="T73" fmla="*/ 4 h 71"/>
                <a:gd name="T74" fmla="*/ 178 w 178"/>
                <a:gd name="T75" fmla="*/ 1 h 71"/>
                <a:gd name="T76" fmla="*/ 175 w 178"/>
                <a:gd name="T77" fmla="*/ 0 h 71"/>
                <a:gd name="T78" fmla="*/ 171 w 178"/>
                <a:gd name="T79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78" h="71">
                  <a:moveTo>
                    <a:pt x="170" y="1"/>
                  </a:moveTo>
                  <a:lnTo>
                    <a:pt x="169" y="2"/>
                  </a:lnTo>
                  <a:lnTo>
                    <a:pt x="168" y="4"/>
                  </a:lnTo>
                  <a:lnTo>
                    <a:pt x="166" y="7"/>
                  </a:lnTo>
                  <a:lnTo>
                    <a:pt x="162" y="11"/>
                  </a:lnTo>
                  <a:lnTo>
                    <a:pt x="158" y="16"/>
                  </a:lnTo>
                  <a:lnTo>
                    <a:pt x="153" y="21"/>
                  </a:lnTo>
                  <a:lnTo>
                    <a:pt x="147" y="26"/>
                  </a:lnTo>
                  <a:lnTo>
                    <a:pt x="141" y="32"/>
                  </a:lnTo>
                  <a:lnTo>
                    <a:pt x="133" y="37"/>
                  </a:lnTo>
                  <a:lnTo>
                    <a:pt x="125" y="43"/>
                  </a:lnTo>
                  <a:lnTo>
                    <a:pt x="117" y="48"/>
                  </a:lnTo>
                  <a:lnTo>
                    <a:pt x="108" y="53"/>
                  </a:lnTo>
                  <a:lnTo>
                    <a:pt x="98" y="57"/>
                  </a:lnTo>
                  <a:lnTo>
                    <a:pt x="88" y="60"/>
                  </a:lnTo>
                  <a:lnTo>
                    <a:pt x="77" y="63"/>
                  </a:lnTo>
                  <a:lnTo>
                    <a:pt x="65" y="64"/>
                  </a:lnTo>
                  <a:lnTo>
                    <a:pt x="59" y="64"/>
                  </a:lnTo>
                  <a:lnTo>
                    <a:pt x="53" y="64"/>
                  </a:lnTo>
                  <a:lnTo>
                    <a:pt x="47" y="63"/>
                  </a:lnTo>
                  <a:lnTo>
                    <a:pt x="42" y="62"/>
                  </a:lnTo>
                  <a:lnTo>
                    <a:pt x="37" y="60"/>
                  </a:lnTo>
                  <a:lnTo>
                    <a:pt x="32" y="58"/>
                  </a:lnTo>
                  <a:lnTo>
                    <a:pt x="28" y="56"/>
                  </a:lnTo>
                  <a:lnTo>
                    <a:pt x="24" y="53"/>
                  </a:lnTo>
                  <a:lnTo>
                    <a:pt x="18" y="47"/>
                  </a:lnTo>
                  <a:lnTo>
                    <a:pt x="14" y="40"/>
                  </a:lnTo>
                  <a:lnTo>
                    <a:pt x="11" y="34"/>
                  </a:lnTo>
                  <a:lnTo>
                    <a:pt x="10" y="27"/>
                  </a:lnTo>
                  <a:lnTo>
                    <a:pt x="9" y="21"/>
                  </a:lnTo>
                  <a:lnTo>
                    <a:pt x="9" y="16"/>
                  </a:lnTo>
                  <a:lnTo>
                    <a:pt x="9" y="13"/>
                  </a:lnTo>
                  <a:lnTo>
                    <a:pt x="9" y="12"/>
                  </a:lnTo>
                  <a:lnTo>
                    <a:pt x="9" y="10"/>
                  </a:lnTo>
                  <a:lnTo>
                    <a:pt x="8" y="9"/>
                  </a:lnTo>
                  <a:lnTo>
                    <a:pt x="7" y="8"/>
                  </a:lnTo>
                  <a:lnTo>
                    <a:pt x="5" y="7"/>
                  </a:lnTo>
                  <a:lnTo>
                    <a:pt x="4" y="7"/>
                  </a:lnTo>
                  <a:lnTo>
                    <a:pt x="2" y="8"/>
                  </a:lnTo>
                  <a:lnTo>
                    <a:pt x="1" y="9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0" y="16"/>
                  </a:lnTo>
                  <a:lnTo>
                    <a:pt x="0" y="22"/>
                  </a:lnTo>
                  <a:lnTo>
                    <a:pt x="1" y="28"/>
                  </a:lnTo>
                  <a:lnTo>
                    <a:pt x="3" y="36"/>
                  </a:lnTo>
                  <a:lnTo>
                    <a:pt x="6" y="44"/>
                  </a:lnTo>
                  <a:lnTo>
                    <a:pt x="11" y="51"/>
                  </a:lnTo>
                  <a:lnTo>
                    <a:pt x="18" y="58"/>
                  </a:lnTo>
                  <a:lnTo>
                    <a:pt x="22" y="62"/>
                  </a:lnTo>
                  <a:lnTo>
                    <a:pt x="27" y="65"/>
                  </a:lnTo>
                  <a:lnTo>
                    <a:pt x="32" y="67"/>
                  </a:lnTo>
                  <a:lnTo>
                    <a:pt x="38" y="69"/>
                  </a:lnTo>
                  <a:lnTo>
                    <a:pt x="44" y="70"/>
                  </a:lnTo>
                  <a:lnTo>
                    <a:pt x="51" y="71"/>
                  </a:lnTo>
                  <a:lnTo>
                    <a:pt x="58" y="71"/>
                  </a:lnTo>
                  <a:lnTo>
                    <a:pt x="66" y="71"/>
                  </a:lnTo>
                  <a:lnTo>
                    <a:pt x="78" y="70"/>
                  </a:lnTo>
                  <a:lnTo>
                    <a:pt x="90" y="68"/>
                  </a:lnTo>
                  <a:lnTo>
                    <a:pt x="101" y="64"/>
                  </a:lnTo>
                  <a:lnTo>
                    <a:pt x="112" y="60"/>
                  </a:lnTo>
                  <a:lnTo>
                    <a:pt x="121" y="55"/>
                  </a:lnTo>
                  <a:lnTo>
                    <a:pt x="130" y="50"/>
                  </a:lnTo>
                  <a:lnTo>
                    <a:pt x="139" y="44"/>
                  </a:lnTo>
                  <a:lnTo>
                    <a:pt x="146" y="38"/>
                  </a:lnTo>
                  <a:lnTo>
                    <a:pt x="153" y="32"/>
                  </a:lnTo>
                  <a:lnTo>
                    <a:pt x="160" y="26"/>
                  </a:lnTo>
                  <a:lnTo>
                    <a:pt x="165" y="21"/>
                  </a:lnTo>
                  <a:lnTo>
                    <a:pt x="169" y="16"/>
                  </a:lnTo>
                  <a:lnTo>
                    <a:pt x="173" y="12"/>
                  </a:lnTo>
                  <a:lnTo>
                    <a:pt x="175" y="8"/>
                  </a:lnTo>
                  <a:lnTo>
                    <a:pt x="177" y="6"/>
                  </a:lnTo>
                  <a:lnTo>
                    <a:pt x="178" y="5"/>
                  </a:lnTo>
                  <a:lnTo>
                    <a:pt x="178" y="4"/>
                  </a:lnTo>
                  <a:lnTo>
                    <a:pt x="178" y="2"/>
                  </a:lnTo>
                  <a:lnTo>
                    <a:pt x="178" y="1"/>
                  </a:lnTo>
                  <a:lnTo>
                    <a:pt x="176" y="0"/>
                  </a:lnTo>
                  <a:lnTo>
                    <a:pt x="175" y="0"/>
                  </a:lnTo>
                  <a:lnTo>
                    <a:pt x="173" y="0"/>
                  </a:lnTo>
                  <a:lnTo>
                    <a:pt x="171" y="0"/>
                  </a:lnTo>
                  <a:lnTo>
                    <a:pt x="17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8" name="Freeform 117"/>
            <p:cNvSpPr>
              <a:spLocks/>
            </p:cNvSpPr>
            <p:nvPr/>
          </p:nvSpPr>
          <p:spPr bwMode="auto">
            <a:xfrm>
              <a:off x="4269" y="2936"/>
              <a:ext cx="40" cy="26"/>
            </a:xfrm>
            <a:custGeom>
              <a:avLst/>
              <a:gdLst>
                <a:gd name="T0" fmla="*/ 13 w 40"/>
                <a:gd name="T1" fmla="*/ 1 h 26"/>
                <a:gd name="T2" fmla="*/ 13 w 40"/>
                <a:gd name="T3" fmla="*/ 1 h 26"/>
                <a:gd name="T4" fmla="*/ 10 w 40"/>
                <a:gd name="T5" fmla="*/ 3 h 26"/>
                <a:gd name="T6" fmla="*/ 6 w 40"/>
                <a:gd name="T7" fmla="*/ 5 h 26"/>
                <a:gd name="T8" fmla="*/ 3 w 40"/>
                <a:gd name="T9" fmla="*/ 7 h 26"/>
                <a:gd name="T10" fmla="*/ 1 w 40"/>
                <a:gd name="T11" fmla="*/ 10 h 26"/>
                <a:gd name="T12" fmla="*/ 1 w 40"/>
                <a:gd name="T13" fmla="*/ 12 h 26"/>
                <a:gd name="T14" fmla="*/ 0 w 40"/>
                <a:gd name="T15" fmla="*/ 15 h 26"/>
                <a:gd name="T16" fmla="*/ 1 w 40"/>
                <a:gd name="T17" fmla="*/ 17 h 26"/>
                <a:gd name="T18" fmla="*/ 1 w 40"/>
                <a:gd name="T19" fmla="*/ 19 h 26"/>
                <a:gd name="T20" fmla="*/ 3 w 40"/>
                <a:gd name="T21" fmla="*/ 22 h 26"/>
                <a:gd name="T22" fmla="*/ 6 w 40"/>
                <a:gd name="T23" fmla="*/ 23 h 26"/>
                <a:gd name="T24" fmla="*/ 9 w 40"/>
                <a:gd name="T25" fmla="*/ 25 h 26"/>
                <a:gd name="T26" fmla="*/ 12 w 40"/>
                <a:gd name="T27" fmla="*/ 26 h 26"/>
                <a:gd name="T28" fmla="*/ 16 w 40"/>
                <a:gd name="T29" fmla="*/ 26 h 26"/>
                <a:gd name="T30" fmla="*/ 19 w 40"/>
                <a:gd name="T31" fmla="*/ 26 h 26"/>
                <a:gd name="T32" fmla="*/ 23 w 40"/>
                <a:gd name="T33" fmla="*/ 26 h 26"/>
                <a:gd name="T34" fmla="*/ 27 w 40"/>
                <a:gd name="T35" fmla="*/ 25 h 26"/>
                <a:gd name="T36" fmla="*/ 31 w 40"/>
                <a:gd name="T37" fmla="*/ 23 h 26"/>
                <a:gd name="T38" fmla="*/ 34 w 40"/>
                <a:gd name="T39" fmla="*/ 21 h 26"/>
                <a:gd name="T40" fmla="*/ 37 w 40"/>
                <a:gd name="T41" fmla="*/ 19 h 26"/>
                <a:gd name="T42" fmla="*/ 39 w 40"/>
                <a:gd name="T43" fmla="*/ 16 h 26"/>
                <a:gd name="T44" fmla="*/ 40 w 40"/>
                <a:gd name="T45" fmla="*/ 13 h 26"/>
                <a:gd name="T46" fmla="*/ 40 w 40"/>
                <a:gd name="T47" fmla="*/ 11 h 26"/>
                <a:gd name="T48" fmla="*/ 39 w 40"/>
                <a:gd name="T49" fmla="*/ 9 h 26"/>
                <a:gd name="T50" fmla="*/ 39 w 40"/>
                <a:gd name="T51" fmla="*/ 7 h 26"/>
                <a:gd name="T52" fmla="*/ 37 w 40"/>
                <a:gd name="T53" fmla="*/ 4 h 26"/>
                <a:gd name="T54" fmla="*/ 35 w 40"/>
                <a:gd name="T55" fmla="*/ 3 h 26"/>
                <a:gd name="T56" fmla="*/ 32 w 40"/>
                <a:gd name="T57" fmla="*/ 1 h 26"/>
                <a:gd name="T58" fmla="*/ 29 w 40"/>
                <a:gd name="T59" fmla="*/ 0 h 26"/>
                <a:gd name="T60" fmla="*/ 25 w 40"/>
                <a:gd name="T61" fmla="*/ 0 h 26"/>
                <a:gd name="T62" fmla="*/ 22 w 40"/>
                <a:gd name="T63" fmla="*/ 0 h 26"/>
                <a:gd name="T64" fmla="*/ 17 w 40"/>
                <a:gd name="T65" fmla="*/ 0 h 26"/>
                <a:gd name="T66" fmla="*/ 13 w 40"/>
                <a:gd name="T67" fmla="*/ 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0" h="26">
                  <a:moveTo>
                    <a:pt x="13" y="1"/>
                  </a:moveTo>
                  <a:lnTo>
                    <a:pt x="13" y="1"/>
                  </a:lnTo>
                  <a:lnTo>
                    <a:pt x="10" y="3"/>
                  </a:lnTo>
                  <a:lnTo>
                    <a:pt x="6" y="5"/>
                  </a:lnTo>
                  <a:lnTo>
                    <a:pt x="3" y="7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1" y="17"/>
                  </a:lnTo>
                  <a:lnTo>
                    <a:pt x="1" y="19"/>
                  </a:lnTo>
                  <a:lnTo>
                    <a:pt x="3" y="22"/>
                  </a:lnTo>
                  <a:lnTo>
                    <a:pt x="6" y="23"/>
                  </a:lnTo>
                  <a:lnTo>
                    <a:pt x="9" y="25"/>
                  </a:lnTo>
                  <a:lnTo>
                    <a:pt x="12" y="26"/>
                  </a:lnTo>
                  <a:lnTo>
                    <a:pt x="16" y="26"/>
                  </a:lnTo>
                  <a:lnTo>
                    <a:pt x="19" y="26"/>
                  </a:lnTo>
                  <a:lnTo>
                    <a:pt x="23" y="26"/>
                  </a:lnTo>
                  <a:lnTo>
                    <a:pt x="27" y="25"/>
                  </a:lnTo>
                  <a:lnTo>
                    <a:pt x="31" y="23"/>
                  </a:lnTo>
                  <a:lnTo>
                    <a:pt x="34" y="21"/>
                  </a:lnTo>
                  <a:lnTo>
                    <a:pt x="37" y="19"/>
                  </a:lnTo>
                  <a:lnTo>
                    <a:pt x="39" y="16"/>
                  </a:lnTo>
                  <a:lnTo>
                    <a:pt x="40" y="13"/>
                  </a:lnTo>
                  <a:lnTo>
                    <a:pt x="40" y="11"/>
                  </a:lnTo>
                  <a:lnTo>
                    <a:pt x="39" y="9"/>
                  </a:lnTo>
                  <a:lnTo>
                    <a:pt x="39" y="7"/>
                  </a:lnTo>
                  <a:lnTo>
                    <a:pt x="37" y="4"/>
                  </a:lnTo>
                  <a:lnTo>
                    <a:pt x="35" y="3"/>
                  </a:lnTo>
                  <a:lnTo>
                    <a:pt x="32" y="1"/>
                  </a:lnTo>
                  <a:lnTo>
                    <a:pt x="29" y="0"/>
                  </a:lnTo>
                  <a:lnTo>
                    <a:pt x="25" y="0"/>
                  </a:lnTo>
                  <a:lnTo>
                    <a:pt x="22" y="0"/>
                  </a:lnTo>
                  <a:lnTo>
                    <a:pt x="17" y="0"/>
                  </a:lnTo>
                  <a:lnTo>
                    <a:pt x="13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69" name="Freeform 118"/>
            <p:cNvSpPr>
              <a:spLocks/>
            </p:cNvSpPr>
            <p:nvPr/>
          </p:nvSpPr>
          <p:spPr bwMode="auto">
            <a:xfrm>
              <a:off x="4278" y="2942"/>
              <a:ext cx="23" cy="14"/>
            </a:xfrm>
            <a:custGeom>
              <a:avLst/>
              <a:gdLst>
                <a:gd name="T0" fmla="*/ 22 w 23"/>
                <a:gd name="T1" fmla="*/ 4 h 14"/>
                <a:gd name="T2" fmla="*/ 23 w 23"/>
                <a:gd name="T3" fmla="*/ 4 h 14"/>
                <a:gd name="T4" fmla="*/ 23 w 23"/>
                <a:gd name="T5" fmla="*/ 5 h 14"/>
                <a:gd name="T6" fmla="*/ 23 w 23"/>
                <a:gd name="T7" fmla="*/ 6 h 14"/>
                <a:gd name="T8" fmla="*/ 22 w 23"/>
                <a:gd name="T9" fmla="*/ 7 h 14"/>
                <a:gd name="T10" fmla="*/ 22 w 23"/>
                <a:gd name="T11" fmla="*/ 9 h 14"/>
                <a:gd name="T12" fmla="*/ 20 w 23"/>
                <a:gd name="T13" fmla="*/ 11 h 14"/>
                <a:gd name="T14" fmla="*/ 18 w 23"/>
                <a:gd name="T15" fmla="*/ 12 h 14"/>
                <a:gd name="T16" fmla="*/ 15 w 23"/>
                <a:gd name="T17" fmla="*/ 13 h 14"/>
                <a:gd name="T18" fmla="*/ 13 w 23"/>
                <a:gd name="T19" fmla="*/ 14 h 14"/>
                <a:gd name="T20" fmla="*/ 10 w 23"/>
                <a:gd name="T21" fmla="*/ 14 h 14"/>
                <a:gd name="T22" fmla="*/ 8 w 23"/>
                <a:gd name="T23" fmla="*/ 14 h 14"/>
                <a:gd name="T24" fmla="*/ 6 w 23"/>
                <a:gd name="T25" fmla="*/ 14 h 14"/>
                <a:gd name="T26" fmla="*/ 4 w 23"/>
                <a:gd name="T27" fmla="*/ 13 h 14"/>
                <a:gd name="T28" fmla="*/ 3 w 23"/>
                <a:gd name="T29" fmla="*/ 13 h 14"/>
                <a:gd name="T30" fmla="*/ 1 w 23"/>
                <a:gd name="T31" fmla="*/ 12 h 14"/>
                <a:gd name="T32" fmla="*/ 0 w 23"/>
                <a:gd name="T33" fmla="*/ 11 h 14"/>
                <a:gd name="T34" fmla="*/ 0 w 23"/>
                <a:gd name="T35" fmla="*/ 10 h 14"/>
                <a:gd name="T36" fmla="*/ 0 w 23"/>
                <a:gd name="T37" fmla="*/ 10 h 14"/>
                <a:gd name="T38" fmla="*/ 0 w 23"/>
                <a:gd name="T39" fmla="*/ 9 h 14"/>
                <a:gd name="T40" fmla="*/ 0 w 23"/>
                <a:gd name="T41" fmla="*/ 9 h 14"/>
                <a:gd name="T42" fmla="*/ 0 w 23"/>
                <a:gd name="T43" fmla="*/ 8 h 14"/>
                <a:gd name="T44" fmla="*/ 0 w 23"/>
                <a:gd name="T45" fmla="*/ 7 h 14"/>
                <a:gd name="T46" fmla="*/ 0 w 23"/>
                <a:gd name="T47" fmla="*/ 7 h 14"/>
                <a:gd name="T48" fmla="*/ 0 w 23"/>
                <a:gd name="T49" fmla="*/ 7 h 14"/>
                <a:gd name="T50" fmla="*/ 1 w 23"/>
                <a:gd name="T51" fmla="*/ 5 h 14"/>
                <a:gd name="T52" fmla="*/ 3 w 23"/>
                <a:gd name="T53" fmla="*/ 3 h 14"/>
                <a:gd name="T54" fmla="*/ 5 w 23"/>
                <a:gd name="T55" fmla="*/ 2 h 14"/>
                <a:gd name="T56" fmla="*/ 8 w 23"/>
                <a:gd name="T57" fmla="*/ 1 h 14"/>
                <a:gd name="T58" fmla="*/ 10 w 23"/>
                <a:gd name="T59" fmla="*/ 1 h 14"/>
                <a:gd name="T60" fmla="*/ 13 w 23"/>
                <a:gd name="T61" fmla="*/ 0 h 14"/>
                <a:gd name="T62" fmla="*/ 15 w 23"/>
                <a:gd name="T63" fmla="*/ 0 h 14"/>
                <a:gd name="T64" fmla="*/ 17 w 23"/>
                <a:gd name="T65" fmla="*/ 1 h 14"/>
                <a:gd name="T66" fmla="*/ 19 w 23"/>
                <a:gd name="T67" fmla="*/ 1 h 14"/>
                <a:gd name="T68" fmla="*/ 20 w 23"/>
                <a:gd name="T69" fmla="*/ 2 h 14"/>
                <a:gd name="T70" fmla="*/ 22 w 23"/>
                <a:gd name="T71" fmla="*/ 3 h 14"/>
                <a:gd name="T72" fmla="*/ 22 w 23"/>
                <a:gd name="T73" fmla="*/ 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3" h="14">
                  <a:moveTo>
                    <a:pt x="22" y="4"/>
                  </a:moveTo>
                  <a:lnTo>
                    <a:pt x="23" y="4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2" y="7"/>
                  </a:lnTo>
                  <a:lnTo>
                    <a:pt x="22" y="9"/>
                  </a:lnTo>
                  <a:lnTo>
                    <a:pt x="20" y="11"/>
                  </a:lnTo>
                  <a:lnTo>
                    <a:pt x="18" y="12"/>
                  </a:lnTo>
                  <a:lnTo>
                    <a:pt x="15" y="13"/>
                  </a:lnTo>
                  <a:lnTo>
                    <a:pt x="13" y="14"/>
                  </a:lnTo>
                  <a:lnTo>
                    <a:pt x="10" y="14"/>
                  </a:lnTo>
                  <a:lnTo>
                    <a:pt x="8" y="14"/>
                  </a:lnTo>
                  <a:lnTo>
                    <a:pt x="6" y="14"/>
                  </a:lnTo>
                  <a:lnTo>
                    <a:pt x="4" y="13"/>
                  </a:lnTo>
                  <a:lnTo>
                    <a:pt x="3" y="13"/>
                  </a:lnTo>
                  <a:lnTo>
                    <a:pt x="1" y="12"/>
                  </a:lnTo>
                  <a:lnTo>
                    <a:pt x="0" y="1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8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7"/>
                  </a:lnTo>
                  <a:lnTo>
                    <a:pt x="1" y="5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1"/>
                  </a:lnTo>
                  <a:lnTo>
                    <a:pt x="10" y="1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7" y="1"/>
                  </a:lnTo>
                  <a:lnTo>
                    <a:pt x="19" y="1"/>
                  </a:lnTo>
                  <a:lnTo>
                    <a:pt x="20" y="2"/>
                  </a:lnTo>
                  <a:lnTo>
                    <a:pt x="22" y="3"/>
                  </a:lnTo>
                  <a:lnTo>
                    <a:pt x="22" y="4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70" name="Freeform 119"/>
            <p:cNvSpPr>
              <a:spLocks/>
            </p:cNvSpPr>
            <p:nvPr/>
          </p:nvSpPr>
          <p:spPr bwMode="auto">
            <a:xfrm>
              <a:off x="4229" y="2902"/>
              <a:ext cx="14" cy="14"/>
            </a:xfrm>
            <a:custGeom>
              <a:avLst/>
              <a:gdLst>
                <a:gd name="T0" fmla="*/ 5 w 14"/>
                <a:gd name="T1" fmla="*/ 0 h 14"/>
                <a:gd name="T2" fmla="*/ 4 w 14"/>
                <a:gd name="T3" fmla="*/ 1 h 14"/>
                <a:gd name="T4" fmla="*/ 3 w 14"/>
                <a:gd name="T5" fmla="*/ 1 h 14"/>
                <a:gd name="T6" fmla="*/ 3 w 14"/>
                <a:gd name="T7" fmla="*/ 2 h 14"/>
                <a:gd name="T8" fmla="*/ 3 w 14"/>
                <a:gd name="T9" fmla="*/ 3 h 14"/>
                <a:gd name="T10" fmla="*/ 3 w 14"/>
                <a:gd name="T11" fmla="*/ 3 h 14"/>
                <a:gd name="T12" fmla="*/ 3 w 14"/>
                <a:gd name="T13" fmla="*/ 3 h 14"/>
                <a:gd name="T14" fmla="*/ 3 w 14"/>
                <a:gd name="T15" fmla="*/ 4 h 14"/>
                <a:gd name="T16" fmla="*/ 3 w 14"/>
                <a:gd name="T17" fmla="*/ 4 h 14"/>
                <a:gd name="T18" fmla="*/ 3 w 14"/>
                <a:gd name="T19" fmla="*/ 5 h 14"/>
                <a:gd name="T20" fmla="*/ 4 w 14"/>
                <a:gd name="T21" fmla="*/ 5 h 14"/>
                <a:gd name="T22" fmla="*/ 5 w 14"/>
                <a:gd name="T23" fmla="*/ 6 h 14"/>
                <a:gd name="T24" fmla="*/ 5 w 14"/>
                <a:gd name="T25" fmla="*/ 7 h 14"/>
                <a:gd name="T26" fmla="*/ 4 w 14"/>
                <a:gd name="T27" fmla="*/ 7 h 14"/>
                <a:gd name="T28" fmla="*/ 3 w 14"/>
                <a:gd name="T29" fmla="*/ 7 h 14"/>
                <a:gd name="T30" fmla="*/ 2 w 14"/>
                <a:gd name="T31" fmla="*/ 8 h 14"/>
                <a:gd name="T32" fmla="*/ 2 w 14"/>
                <a:gd name="T33" fmla="*/ 8 h 14"/>
                <a:gd name="T34" fmla="*/ 1 w 14"/>
                <a:gd name="T35" fmla="*/ 8 h 14"/>
                <a:gd name="T36" fmla="*/ 0 w 14"/>
                <a:gd name="T37" fmla="*/ 9 h 14"/>
                <a:gd name="T38" fmla="*/ 0 w 14"/>
                <a:gd name="T39" fmla="*/ 10 h 14"/>
                <a:gd name="T40" fmla="*/ 0 w 14"/>
                <a:gd name="T41" fmla="*/ 10 h 14"/>
                <a:gd name="T42" fmla="*/ 0 w 14"/>
                <a:gd name="T43" fmla="*/ 11 h 14"/>
                <a:gd name="T44" fmla="*/ 0 w 14"/>
                <a:gd name="T45" fmla="*/ 11 h 14"/>
                <a:gd name="T46" fmla="*/ 0 w 14"/>
                <a:gd name="T47" fmla="*/ 11 h 14"/>
                <a:gd name="T48" fmla="*/ 0 w 14"/>
                <a:gd name="T49" fmla="*/ 12 h 14"/>
                <a:gd name="T50" fmla="*/ 1 w 14"/>
                <a:gd name="T51" fmla="*/ 13 h 14"/>
                <a:gd name="T52" fmla="*/ 2 w 14"/>
                <a:gd name="T53" fmla="*/ 14 h 14"/>
                <a:gd name="T54" fmla="*/ 4 w 14"/>
                <a:gd name="T55" fmla="*/ 14 h 14"/>
                <a:gd name="T56" fmla="*/ 5 w 14"/>
                <a:gd name="T57" fmla="*/ 14 h 14"/>
                <a:gd name="T58" fmla="*/ 12 w 14"/>
                <a:gd name="T59" fmla="*/ 11 h 14"/>
                <a:gd name="T60" fmla="*/ 12 w 14"/>
                <a:gd name="T61" fmla="*/ 10 h 14"/>
                <a:gd name="T62" fmla="*/ 13 w 14"/>
                <a:gd name="T63" fmla="*/ 10 h 14"/>
                <a:gd name="T64" fmla="*/ 14 w 14"/>
                <a:gd name="T65" fmla="*/ 9 h 14"/>
                <a:gd name="T66" fmla="*/ 14 w 14"/>
                <a:gd name="T67" fmla="*/ 9 h 14"/>
                <a:gd name="T68" fmla="*/ 14 w 14"/>
                <a:gd name="T69" fmla="*/ 8 h 14"/>
                <a:gd name="T70" fmla="*/ 14 w 14"/>
                <a:gd name="T71" fmla="*/ 8 h 14"/>
                <a:gd name="T72" fmla="*/ 14 w 14"/>
                <a:gd name="T73" fmla="*/ 7 h 14"/>
                <a:gd name="T74" fmla="*/ 14 w 14"/>
                <a:gd name="T75" fmla="*/ 7 h 14"/>
                <a:gd name="T76" fmla="*/ 10 w 14"/>
                <a:gd name="T77" fmla="*/ 1 h 14"/>
                <a:gd name="T78" fmla="*/ 9 w 14"/>
                <a:gd name="T79" fmla="*/ 0 h 14"/>
                <a:gd name="T80" fmla="*/ 8 w 14"/>
                <a:gd name="T81" fmla="*/ 0 h 14"/>
                <a:gd name="T82" fmla="*/ 6 w 14"/>
                <a:gd name="T83" fmla="*/ 0 h 14"/>
                <a:gd name="T84" fmla="*/ 5 w 14"/>
                <a:gd name="T85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" h="14">
                  <a:moveTo>
                    <a:pt x="5" y="0"/>
                  </a:moveTo>
                  <a:lnTo>
                    <a:pt x="4" y="1"/>
                  </a:lnTo>
                  <a:lnTo>
                    <a:pt x="3" y="1"/>
                  </a:lnTo>
                  <a:lnTo>
                    <a:pt x="3" y="2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3"/>
                  </a:lnTo>
                  <a:lnTo>
                    <a:pt x="3" y="4"/>
                  </a:lnTo>
                  <a:lnTo>
                    <a:pt x="3" y="4"/>
                  </a:lnTo>
                  <a:lnTo>
                    <a:pt x="3" y="5"/>
                  </a:lnTo>
                  <a:lnTo>
                    <a:pt x="4" y="5"/>
                  </a:lnTo>
                  <a:lnTo>
                    <a:pt x="5" y="6"/>
                  </a:lnTo>
                  <a:lnTo>
                    <a:pt x="5" y="7"/>
                  </a:lnTo>
                  <a:lnTo>
                    <a:pt x="4" y="7"/>
                  </a:lnTo>
                  <a:lnTo>
                    <a:pt x="3" y="7"/>
                  </a:lnTo>
                  <a:lnTo>
                    <a:pt x="2" y="8"/>
                  </a:lnTo>
                  <a:lnTo>
                    <a:pt x="2" y="8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1" y="13"/>
                  </a:lnTo>
                  <a:lnTo>
                    <a:pt x="2" y="14"/>
                  </a:lnTo>
                  <a:lnTo>
                    <a:pt x="4" y="14"/>
                  </a:lnTo>
                  <a:lnTo>
                    <a:pt x="5" y="14"/>
                  </a:lnTo>
                  <a:lnTo>
                    <a:pt x="12" y="11"/>
                  </a:lnTo>
                  <a:lnTo>
                    <a:pt x="12" y="10"/>
                  </a:lnTo>
                  <a:lnTo>
                    <a:pt x="13" y="10"/>
                  </a:lnTo>
                  <a:lnTo>
                    <a:pt x="14" y="9"/>
                  </a:lnTo>
                  <a:lnTo>
                    <a:pt x="14" y="9"/>
                  </a:lnTo>
                  <a:lnTo>
                    <a:pt x="14" y="8"/>
                  </a:lnTo>
                  <a:lnTo>
                    <a:pt x="14" y="8"/>
                  </a:lnTo>
                  <a:lnTo>
                    <a:pt x="14" y="7"/>
                  </a:lnTo>
                  <a:lnTo>
                    <a:pt x="14" y="7"/>
                  </a:lnTo>
                  <a:lnTo>
                    <a:pt x="10" y="1"/>
                  </a:lnTo>
                  <a:lnTo>
                    <a:pt x="9" y="0"/>
                  </a:lnTo>
                  <a:lnTo>
                    <a:pt x="8" y="0"/>
                  </a:lnTo>
                  <a:lnTo>
                    <a:pt x="6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71" name="Freeform 120"/>
            <p:cNvSpPr>
              <a:spLocks/>
            </p:cNvSpPr>
            <p:nvPr/>
          </p:nvSpPr>
          <p:spPr bwMode="auto">
            <a:xfrm>
              <a:off x="4205" y="2901"/>
              <a:ext cx="9" cy="7"/>
            </a:xfrm>
            <a:custGeom>
              <a:avLst/>
              <a:gdLst>
                <a:gd name="T0" fmla="*/ 0 w 9"/>
                <a:gd name="T1" fmla="*/ 4 h 7"/>
                <a:gd name="T2" fmla="*/ 0 w 9"/>
                <a:gd name="T3" fmla="*/ 5 h 7"/>
                <a:gd name="T4" fmla="*/ 1 w 9"/>
                <a:gd name="T5" fmla="*/ 6 h 7"/>
                <a:gd name="T6" fmla="*/ 3 w 9"/>
                <a:gd name="T7" fmla="*/ 7 h 7"/>
                <a:gd name="T8" fmla="*/ 5 w 9"/>
                <a:gd name="T9" fmla="*/ 7 h 7"/>
                <a:gd name="T10" fmla="*/ 6 w 9"/>
                <a:gd name="T11" fmla="*/ 6 h 7"/>
                <a:gd name="T12" fmla="*/ 8 w 9"/>
                <a:gd name="T13" fmla="*/ 5 h 7"/>
                <a:gd name="T14" fmla="*/ 9 w 9"/>
                <a:gd name="T15" fmla="*/ 4 h 7"/>
                <a:gd name="T16" fmla="*/ 9 w 9"/>
                <a:gd name="T17" fmla="*/ 3 h 7"/>
                <a:gd name="T18" fmla="*/ 8 w 9"/>
                <a:gd name="T19" fmla="*/ 1 h 7"/>
                <a:gd name="T20" fmla="*/ 8 w 9"/>
                <a:gd name="T21" fmla="*/ 1 h 7"/>
                <a:gd name="T22" fmla="*/ 6 w 9"/>
                <a:gd name="T23" fmla="*/ 0 h 7"/>
                <a:gd name="T24" fmla="*/ 4 w 9"/>
                <a:gd name="T25" fmla="*/ 0 h 7"/>
                <a:gd name="T26" fmla="*/ 2 w 9"/>
                <a:gd name="T27" fmla="*/ 0 h 7"/>
                <a:gd name="T28" fmla="*/ 1 w 9"/>
                <a:gd name="T29" fmla="*/ 1 h 7"/>
                <a:gd name="T30" fmla="*/ 0 w 9"/>
                <a:gd name="T31" fmla="*/ 3 h 7"/>
                <a:gd name="T32" fmla="*/ 0 w 9"/>
                <a:gd name="T33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9" h="7">
                  <a:moveTo>
                    <a:pt x="0" y="4"/>
                  </a:moveTo>
                  <a:lnTo>
                    <a:pt x="0" y="5"/>
                  </a:lnTo>
                  <a:lnTo>
                    <a:pt x="1" y="6"/>
                  </a:lnTo>
                  <a:lnTo>
                    <a:pt x="3" y="7"/>
                  </a:lnTo>
                  <a:lnTo>
                    <a:pt x="5" y="7"/>
                  </a:lnTo>
                  <a:lnTo>
                    <a:pt x="6" y="6"/>
                  </a:lnTo>
                  <a:lnTo>
                    <a:pt x="8" y="5"/>
                  </a:lnTo>
                  <a:lnTo>
                    <a:pt x="9" y="4"/>
                  </a:lnTo>
                  <a:lnTo>
                    <a:pt x="9" y="3"/>
                  </a:lnTo>
                  <a:lnTo>
                    <a:pt x="8" y="1"/>
                  </a:lnTo>
                  <a:lnTo>
                    <a:pt x="8" y="1"/>
                  </a:lnTo>
                  <a:lnTo>
                    <a:pt x="6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3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72" name="Freeform 121"/>
            <p:cNvSpPr>
              <a:spLocks/>
            </p:cNvSpPr>
            <p:nvPr/>
          </p:nvSpPr>
          <p:spPr bwMode="auto">
            <a:xfrm>
              <a:off x="4251" y="2897"/>
              <a:ext cx="8" cy="6"/>
            </a:xfrm>
            <a:custGeom>
              <a:avLst/>
              <a:gdLst>
                <a:gd name="T0" fmla="*/ 0 w 8"/>
                <a:gd name="T1" fmla="*/ 4 h 6"/>
                <a:gd name="T2" fmla="*/ 0 w 8"/>
                <a:gd name="T3" fmla="*/ 5 h 6"/>
                <a:gd name="T4" fmla="*/ 1 w 8"/>
                <a:gd name="T5" fmla="*/ 6 h 6"/>
                <a:gd name="T6" fmla="*/ 2 w 8"/>
                <a:gd name="T7" fmla="*/ 6 h 6"/>
                <a:gd name="T8" fmla="*/ 4 w 8"/>
                <a:gd name="T9" fmla="*/ 6 h 6"/>
                <a:gd name="T10" fmla="*/ 6 w 8"/>
                <a:gd name="T11" fmla="*/ 6 h 6"/>
                <a:gd name="T12" fmla="*/ 7 w 8"/>
                <a:gd name="T13" fmla="*/ 5 h 6"/>
                <a:gd name="T14" fmla="*/ 8 w 8"/>
                <a:gd name="T15" fmla="*/ 4 h 6"/>
                <a:gd name="T16" fmla="*/ 8 w 8"/>
                <a:gd name="T17" fmla="*/ 3 h 6"/>
                <a:gd name="T18" fmla="*/ 8 w 8"/>
                <a:gd name="T19" fmla="*/ 2 h 6"/>
                <a:gd name="T20" fmla="*/ 7 w 8"/>
                <a:gd name="T21" fmla="*/ 1 h 6"/>
                <a:gd name="T22" fmla="*/ 5 w 8"/>
                <a:gd name="T23" fmla="*/ 0 h 6"/>
                <a:gd name="T24" fmla="*/ 4 w 8"/>
                <a:gd name="T25" fmla="*/ 0 h 6"/>
                <a:gd name="T26" fmla="*/ 2 w 8"/>
                <a:gd name="T27" fmla="*/ 1 h 6"/>
                <a:gd name="T28" fmla="*/ 1 w 8"/>
                <a:gd name="T29" fmla="*/ 2 h 6"/>
                <a:gd name="T30" fmla="*/ 0 w 8"/>
                <a:gd name="T31" fmla="*/ 3 h 6"/>
                <a:gd name="T32" fmla="*/ 0 w 8"/>
                <a:gd name="T33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" h="6">
                  <a:moveTo>
                    <a:pt x="0" y="4"/>
                  </a:moveTo>
                  <a:lnTo>
                    <a:pt x="0" y="5"/>
                  </a:lnTo>
                  <a:lnTo>
                    <a:pt x="1" y="6"/>
                  </a:lnTo>
                  <a:lnTo>
                    <a:pt x="2" y="6"/>
                  </a:lnTo>
                  <a:lnTo>
                    <a:pt x="4" y="6"/>
                  </a:lnTo>
                  <a:lnTo>
                    <a:pt x="6" y="6"/>
                  </a:lnTo>
                  <a:lnTo>
                    <a:pt x="7" y="5"/>
                  </a:lnTo>
                  <a:lnTo>
                    <a:pt x="8" y="4"/>
                  </a:lnTo>
                  <a:lnTo>
                    <a:pt x="8" y="3"/>
                  </a:lnTo>
                  <a:lnTo>
                    <a:pt x="8" y="2"/>
                  </a:lnTo>
                  <a:lnTo>
                    <a:pt x="7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1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8474" name="Obdélník 18473"/>
          <p:cNvSpPr/>
          <p:nvPr/>
        </p:nvSpPr>
        <p:spPr>
          <a:xfrm>
            <a:off x="5004048" y="1844824"/>
            <a:ext cx="3355873" cy="53834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7" name="Skupina 306"/>
          <p:cNvGrpSpPr/>
          <p:nvPr/>
        </p:nvGrpSpPr>
        <p:grpSpPr>
          <a:xfrm>
            <a:off x="3635896" y="1052736"/>
            <a:ext cx="1296000" cy="1260000"/>
            <a:chOff x="2788890" y="2834450"/>
            <a:chExt cx="733040" cy="987416"/>
          </a:xfrm>
        </p:grpSpPr>
        <p:sp>
          <p:nvSpPr>
            <p:cNvPr id="308" name="Freeform 126"/>
            <p:cNvSpPr>
              <a:spLocks/>
            </p:cNvSpPr>
            <p:nvPr/>
          </p:nvSpPr>
          <p:spPr bwMode="auto">
            <a:xfrm>
              <a:off x="2788890" y="3391081"/>
              <a:ext cx="733040" cy="318248"/>
            </a:xfrm>
            <a:custGeom>
              <a:avLst/>
              <a:gdLst>
                <a:gd name="T0" fmla="*/ 753 w 981"/>
                <a:gd name="T1" fmla="*/ 20 h 263"/>
                <a:gd name="T2" fmla="*/ 729 w 981"/>
                <a:gd name="T3" fmla="*/ 28 h 263"/>
                <a:gd name="T4" fmla="*/ 705 w 981"/>
                <a:gd name="T5" fmla="*/ 37 h 263"/>
                <a:gd name="T6" fmla="*/ 680 w 981"/>
                <a:gd name="T7" fmla="*/ 44 h 263"/>
                <a:gd name="T8" fmla="*/ 650 w 981"/>
                <a:gd name="T9" fmla="*/ 46 h 263"/>
                <a:gd name="T10" fmla="*/ 622 w 981"/>
                <a:gd name="T11" fmla="*/ 40 h 263"/>
                <a:gd name="T12" fmla="*/ 605 w 981"/>
                <a:gd name="T13" fmla="*/ 41 h 263"/>
                <a:gd name="T14" fmla="*/ 580 w 981"/>
                <a:gd name="T15" fmla="*/ 34 h 263"/>
                <a:gd name="T16" fmla="*/ 553 w 981"/>
                <a:gd name="T17" fmla="*/ 25 h 263"/>
                <a:gd name="T18" fmla="*/ 523 w 981"/>
                <a:gd name="T19" fmla="*/ 17 h 263"/>
                <a:gd name="T20" fmla="*/ 493 w 981"/>
                <a:gd name="T21" fmla="*/ 12 h 263"/>
                <a:gd name="T22" fmla="*/ 466 w 981"/>
                <a:gd name="T23" fmla="*/ 12 h 263"/>
                <a:gd name="T24" fmla="*/ 441 w 981"/>
                <a:gd name="T25" fmla="*/ 12 h 263"/>
                <a:gd name="T26" fmla="*/ 404 w 981"/>
                <a:gd name="T27" fmla="*/ 16 h 263"/>
                <a:gd name="T28" fmla="*/ 368 w 981"/>
                <a:gd name="T29" fmla="*/ 27 h 263"/>
                <a:gd name="T30" fmla="*/ 326 w 981"/>
                <a:gd name="T31" fmla="*/ 41 h 263"/>
                <a:gd name="T32" fmla="*/ 284 w 981"/>
                <a:gd name="T33" fmla="*/ 37 h 263"/>
                <a:gd name="T34" fmla="*/ 244 w 981"/>
                <a:gd name="T35" fmla="*/ 21 h 263"/>
                <a:gd name="T36" fmla="*/ 204 w 981"/>
                <a:gd name="T37" fmla="*/ 3 h 263"/>
                <a:gd name="T38" fmla="*/ 166 w 981"/>
                <a:gd name="T39" fmla="*/ 2 h 263"/>
                <a:gd name="T40" fmla="*/ 130 w 981"/>
                <a:gd name="T41" fmla="*/ 8 h 263"/>
                <a:gd name="T42" fmla="*/ 95 w 981"/>
                <a:gd name="T43" fmla="*/ 19 h 263"/>
                <a:gd name="T44" fmla="*/ 63 w 981"/>
                <a:gd name="T45" fmla="*/ 32 h 263"/>
                <a:gd name="T46" fmla="*/ 34 w 981"/>
                <a:gd name="T47" fmla="*/ 49 h 263"/>
                <a:gd name="T48" fmla="*/ 7 w 981"/>
                <a:gd name="T49" fmla="*/ 59 h 263"/>
                <a:gd name="T50" fmla="*/ 22 w 981"/>
                <a:gd name="T51" fmla="*/ 93 h 263"/>
                <a:gd name="T52" fmla="*/ 61 w 981"/>
                <a:gd name="T53" fmla="*/ 133 h 263"/>
                <a:gd name="T54" fmla="*/ 111 w 981"/>
                <a:gd name="T55" fmla="*/ 168 h 263"/>
                <a:gd name="T56" fmla="*/ 169 w 981"/>
                <a:gd name="T57" fmla="*/ 199 h 263"/>
                <a:gd name="T58" fmla="*/ 235 w 981"/>
                <a:gd name="T59" fmla="*/ 225 h 263"/>
                <a:gd name="T60" fmla="*/ 307 w 981"/>
                <a:gd name="T61" fmla="*/ 244 h 263"/>
                <a:gd name="T62" fmla="*/ 385 w 981"/>
                <a:gd name="T63" fmla="*/ 257 h 263"/>
                <a:gd name="T64" fmla="*/ 467 w 981"/>
                <a:gd name="T65" fmla="*/ 263 h 263"/>
                <a:gd name="T66" fmla="*/ 553 w 981"/>
                <a:gd name="T67" fmla="*/ 261 h 263"/>
                <a:gd name="T68" fmla="*/ 634 w 981"/>
                <a:gd name="T69" fmla="*/ 251 h 263"/>
                <a:gd name="T70" fmla="*/ 711 w 981"/>
                <a:gd name="T71" fmla="*/ 234 h 263"/>
                <a:gd name="T72" fmla="*/ 781 w 981"/>
                <a:gd name="T73" fmla="*/ 211 h 263"/>
                <a:gd name="T74" fmla="*/ 843 w 981"/>
                <a:gd name="T75" fmla="*/ 181 h 263"/>
                <a:gd name="T76" fmla="*/ 897 w 981"/>
                <a:gd name="T77" fmla="*/ 147 h 263"/>
                <a:gd name="T78" fmla="*/ 941 w 981"/>
                <a:gd name="T79" fmla="*/ 107 h 263"/>
                <a:gd name="T80" fmla="*/ 974 w 981"/>
                <a:gd name="T81" fmla="*/ 64 h 263"/>
                <a:gd name="T82" fmla="*/ 964 w 981"/>
                <a:gd name="T83" fmla="*/ 45 h 263"/>
                <a:gd name="T84" fmla="*/ 940 w 981"/>
                <a:gd name="T85" fmla="*/ 37 h 263"/>
                <a:gd name="T86" fmla="*/ 915 w 981"/>
                <a:gd name="T87" fmla="*/ 29 h 263"/>
                <a:gd name="T88" fmla="*/ 890 w 981"/>
                <a:gd name="T89" fmla="*/ 23 h 263"/>
                <a:gd name="T90" fmla="*/ 864 w 981"/>
                <a:gd name="T91" fmla="*/ 17 h 263"/>
                <a:gd name="T92" fmla="*/ 836 w 981"/>
                <a:gd name="T93" fmla="*/ 15 h 263"/>
                <a:gd name="T94" fmla="*/ 808 w 981"/>
                <a:gd name="T95" fmla="*/ 15 h 263"/>
                <a:gd name="T96" fmla="*/ 779 w 981"/>
                <a:gd name="T97" fmla="*/ 17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81" h="263">
                  <a:moveTo>
                    <a:pt x="772" y="17"/>
                  </a:moveTo>
                  <a:lnTo>
                    <a:pt x="765" y="18"/>
                  </a:lnTo>
                  <a:lnTo>
                    <a:pt x="759" y="19"/>
                  </a:lnTo>
                  <a:lnTo>
                    <a:pt x="753" y="20"/>
                  </a:lnTo>
                  <a:lnTo>
                    <a:pt x="747" y="22"/>
                  </a:lnTo>
                  <a:lnTo>
                    <a:pt x="741" y="24"/>
                  </a:lnTo>
                  <a:lnTo>
                    <a:pt x="735" y="26"/>
                  </a:lnTo>
                  <a:lnTo>
                    <a:pt x="729" y="28"/>
                  </a:lnTo>
                  <a:lnTo>
                    <a:pt x="723" y="30"/>
                  </a:lnTo>
                  <a:lnTo>
                    <a:pt x="717" y="33"/>
                  </a:lnTo>
                  <a:lnTo>
                    <a:pt x="711" y="35"/>
                  </a:lnTo>
                  <a:lnTo>
                    <a:pt x="705" y="37"/>
                  </a:lnTo>
                  <a:lnTo>
                    <a:pt x="699" y="40"/>
                  </a:lnTo>
                  <a:lnTo>
                    <a:pt x="693" y="42"/>
                  </a:lnTo>
                  <a:lnTo>
                    <a:pt x="686" y="43"/>
                  </a:lnTo>
                  <a:lnTo>
                    <a:pt x="680" y="44"/>
                  </a:lnTo>
                  <a:lnTo>
                    <a:pt x="672" y="46"/>
                  </a:lnTo>
                  <a:lnTo>
                    <a:pt x="665" y="47"/>
                  </a:lnTo>
                  <a:lnTo>
                    <a:pt x="657" y="47"/>
                  </a:lnTo>
                  <a:lnTo>
                    <a:pt x="650" y="46"/>
                  </a:lnTo>
                  <a:lnTo>
                    <a:pt x="643" y="45"/>
                  </a:lnTo>
                  <a:lnTo>
                    <a:pt x="636" y="43"/>
                  </a:lnTo>
                  <a:lnTo>
                    <a:pt x="629" y="42"/>
                  </a:lnTo>
                  <a:lnTo>
                    <a:pt x="622" y="40"/>
                  </a:lnTo>
                  <a:lnTo>
                    <a:pt x="615" y="39"/>
                  </a:lnTo>
                  <a:lnTo>
                    <a:pt x="612" y="39"/>
                  </a:lnTo>
                  <a:lnTo>
                    <a:pt x="608" y="40"/>
                  </a:lnTo>
                  <a:lnTo>
                    <a:pt x="605" y="41"/>
                  </a:lnTo>
                  <a:lnTo>
                    <a:pt x="601" y="42"/>
                  </a:lnTo>
                  <a:lnTo>
                    <a:pt x="594" y="40"/>
                  </a:lnTo>
                  <a:lnTo>
                    <a:pt x="587" y="37"/>
                  </a:lnTo>
                  <a:lnTo>
                    <a:pt x="580" y="34"/>
                  </a:lnTo>
                  <a:lnTo>
                    <a:pt x="574" y="32"/>
                  </a:lnTo>
                  <a:lnTo>
                    <a:pt x="566" y="29"/>
                  </a:lnTo>
                  <a:lnTo>
                    <a:pt x="560" y="27"/>
                  </a:lnTo>
                  <a:lnTo>
                    <a:pt x="553" y="25"/>
                  </a:lnTo>
                  <a:lnTo>
                    <a:pt x="545" y="23"/>
                  </a:lnTo>
                  <a:lnTo>
                    <a:pt x="538" y="21"/>
                  </a:lnTo>
                  <a:lnTo>
                    <a:pt x="531" y="19"/>
                  </a:lnTo>
                  <a:lnTo>
                    <a:pt x="523" y="17"/>
                  </a:lnTo>
                  <a:lnTo>
                    <a:pt x="516" y="16"/>
                  </a:lnTo>
                  <a:lnTo>
                    <a:pt x="508" y="14"/>
                  </a:lnTo>
                  <a:lnTo>
                    <a:pt x="500" y="13"/>
                  </a:lnTo>
                  <a:lnTo>
                    <a:pt x="493" y="12"/>
                  </a:lnTo>
                  <a:lnTo>
                    <a:pt x="485" y="12"/>
                  </a:lnTo>
                  <a:lnTo>
                    <a:pt x="479" y="12"/>
                  </a:lnTo>
                  <a:lnTo>
                    <a:pt x="472" y="12"/>
                  </a:lnTo>
                  <a:lnTo>
                    <a:pt x="466" y="12"/>
                  </a:lnTo>
                  <a:lnTo>
                    <a:pt x="460" y="12"/>
                  </a:lnTo>
                  <a:lnTo>
                    <a:pt x="454" y="12"/>
                  </a:lnTo>
                  <a:lnTo>
                    <a:pt x="447" y="12"/>
                  </a:lnTo>
                  <a:lnTo>
                    <a:pt x="441" y="12"/>
                  </a:lnTo>
                  <a:lnTo>
                    <a:pt x="434" y="12"/>
                  </a:lnTo>
                  <a:lnTo>
                    <a:pt x="424" y="12"/>
                  </a:lnTo>
                  <a:lnTo>
                    <a:pt x="414" y="14"/>
                  </a:lnTo>
                  <a:lnTo>
                    <a:pt x="404" y="16"/>
                  </a:lnTo>
                  <a:lnTo>
                    <a:pt x="395" y="18"/>
                  </a:lnTo>
                  <a:lnTo>
                    <a:pt x="386" y="21"/>
                  </a:lnTo>
                  <a:lnTo>
                    <a:pt x="377" y="24"/>
                  </a:lnTo>
                  <a:lnTo>
                    <a:pt x="368" y="27"/>
                  </a:lnTo>
                  <a:lnTo>
                    <a:pt x="359" y="30"/>
                  </a:lnTo>
                  <a:lnTo>
                    <a:pt x="349" y="35"/>
                  </a:lnTo>
                  <a:lnTo>
                    <a:pt x="337" y="39"/>
                  </a:lnTo>
                  <a:lnTo>
                    <a:pt x="326" y="41"/>
                  </a:lnTo>
                  <a:lnTo>
                    <a:pt x="316" y="42"/>
                  </a:lnTo>
                  <a:lnTo>
                    <a:pt x="305" y="41"/>
                  </a:lnTo>
                  <a:lnTo>
                    <a:pt x="294" y="40"/>
                  </a:lnTo>
                  <a:lnTo>
                    <a:pt x="284" y="37"/>
                  </a:lnTo>
                  <a:lnTo>
                    <a:pt x="273" y="34"/>
                  </a:lnTo>
                  <a:lnTo>
                    <a:pt x="263" y="30"/>
                  </a:lnTo>
                  <a:lnTo>
                    <a:pt x="253" y="26"/>
                  </a:lnTo>
                  <a:lnTo>
                    <a:pt x="244" y="21"/>
                  </a:lnTo>
                  <a:lnTo>
                    <a:pt x="234" y="16"/>
                  </a:lnTo>
                  <a:lnTo>
                    <a:pt x="225" y="11"/>
                  </a:lnTo>
                  <a:lnTo>
                    <a:pt x="214" y="7"/>
                  </a:lnTo>
                  <a:lnTo>
                    <a:pt x="204" y="3"/>
                  </a:lnTo>
                  <a:lnTo>
                    <a:pt x="192" y="1"/>
                  </a:lnTo>
                  <a:lnTo>
                    <a:pt x="183" y="0"/>
                  </a:lnTo>
                  <a:lnTo>
                    <a:pt x="175" y="1"/>
                  </a:lnTo>
                  <a:lnTo>
                    <a:pt x="166" y="2"/>
                  </a:lnTo>
                  <a:lnTo>
                    <a:pt x="157" y="3"/>
                  </a:lnTo>
                  <a:lnTo>
                    <a:pt x="148" y="4"/>
                  </a:lnTo>
                  <a:lnTo>
                    <a:pt x="139" y="6"/>
                  </a:lnTo>
                  <a:lnTo>
                    <a:pt x="130" y="8"/>
                  </a:lnTo>
                  <a:lnTo>
                    <a:pt x="121" y="10"/>
                  </a:lnTo>
                  <a:lnTo>
                    <a:pt x="112" y="13"/>
                  </a:lnTo>
                  <a:lnTo>
                    <a:pt x="103" y="16"/>
                  </a:lnTo>
                  <a:lnTo>
                    <a:pt x="95" y="19"/>
                  </a:lnTo>
                  <a:lnTo>
                    <a:pt x="87" y="22"/>
                  </a:lnTo>
                  <a:lnTo>
                    <a:pt x="78" y="26"/>
                  </a:lnTo>
                  <a:lnTo>
                    <a:pt x="70" y="29"/>
                  </a:lnTo>
                  <a:lnTo>
                    <a:pt x="63" y="32"/>
                  </a:lnTo>
                  <a:lnTo>
                    <a:pt x="57" y="36"/>
                  </a:lnTo>
                  <a:lnTo>
                    <a:pt x="49" y="41"/>
                  </a:lnTo>
                  <a:lnTo>
                    <a:pt x="41" y="45"/>
                  </a:lnTo>
                  <a:lnTo>
                    <a:pt x="34" y="49"/>
                  </a:lnTo>
                  <a:lnTo>
                    <a:pt x="27" y="52"/>
                  </a:lnTo>
                  <a:lnTo>
                    <a:pt x="21" y="54"/>
                  </a:lnTo>
                  <a:lnTo>
                    <a:pt x="13" y="56"/>
                  </a:lnTo>
                  <a:lnTo>
                    <a:pt x="7" y="59"/>
                  </a:lnTo>
                  <a:lnTo>
                    <a:pt x="0" y="61"/>
                  </a:lnTo>
                  <a:lnTo>
                    <a:pt x="6" y="72"/>
                  </a:lnTo>
                  <a:lnTo>
                    <a:pt x="14" y="83"/>
                  </a:lnTo>
                  <a:lnTo>
                    <a:pt x="22" y="93"/>
                  </a:lnTo>
                  <a:lnTo>
                    <a:pt x="31" y="103"/>
                  </a:lnTo>
                  <a:lnTo>
                    <a:pt x="40" y="114"/>
                  </a:lnTo>
                  <a:lnTo>
                    <a:pt x="51" y="123"/>
                  </a:lnTo>
                  <a:lnTo>
                    <a:pt x="61" y="133"/>
                  </a:lnTo>
                  <a:lnTo>
                    <a:pt x="73" y="142"/>
                  </a:lnTo>
                  <a:lnTo>
                    <a:pt x="85" y="151"/>
                  </a:lnTo>
                  <a:lnTo>
                    <a:pt x="98" y="160"/>
                  </a:lnTo>
                  <a:lnTo>
                    <a:pt x="111" y="168"/>
                  </a:lnTo>
                  <a:lnTo>
                    <a:pt x="124" y="177"/>
                  </a:lnTo>
                  <a:lnTo>
                    <a:pt x="139" y="185"/>
                  </a:lnTo>
                  <a:lnTo>
                    <a:pt x="154" y="192"/>
                  </a:lnTo>
                  <a:lnTo>
                    <a:pt x="169" y="199"/>
                  </a:lnTo>
                  <a:lnTo>
                    <a:pt x="185" y="206"/>
                  </a:lnTo>
                  <a:lnTo>
                    <a:pt x="201" y="213"/>
                  </a:lnTo>
                  <a:lnTo>
                    <a:pt x="217" y="219"/>
                  </a:lnTo>
                  <a:lnTo>
                    <a:pt x="235" y="225"/>
                  </a:lnTo>
                  <a:lnTo>
                    <a:pt x="252" y="230"/>
                  </a:lnTo>
                  <a:lnTo>
                    <a:pt x="270" y="235"/>
                  </a:lnTo>
                  <a:lnTo>
                    <a:pt x="288" y="240"/>
                  </a:lnTo>
                  <a:lnTo>
                    <a:pt x="307" y="244"/>
                  </a:lnTo>
                  <a:lnTo>
                    <a:pt x="326" y="248"/>
                  </a:lnTo>
                  <a:lnTo>
                    <a:pt x="345" y="252"/>
                  </a:lnTo>
                  <a:lnTo>
                    <a:pt x="365" y="255"/>
                  </a:lnTo>
                  <a:lnTo>
                    <a:pt x="385" y="257"/>
                  </a:lnTo>
                  <a:lnTo>
                    <a:pt x="405" y="260"/>
                  </a:lnTo>
                  <a:lnTo>
                    <a:pt x="425" y="261"/>
                  </a:lnTo>
                  <a:lnTo>
                    <a:pt x="446" y="263"/>
                  </a:lnTo>
                  <a:lnTo>
                    <a:pt x="467" y="263"/>
                  </a:lnTo>
                  <a:lnTo>
                    <a:pt x="488" y="263"/>
                  </a:lnTo>
                  <a:lnTo>
                    <a:pt x="510" y="263"/>
                  </a:lnTo>
                  <a:lnTo>
                    <a:pt x="532" y="263"/>
                  </a:lnTo>
                  <a:lnTo>
                    <a:pt x="553" y="261"/>
                  </a:lnTo>
                  <a:lnTo>
                    <a:pt x="574" y="259"/>
                  </a:lnTo>
                  <a:lnTo>
                    <a:pt x="594" y="257"/>
                  </a:lnTo>
                  <a:lnTo>
                    <a:pt x="614" y="254"/>
                  </a:lnTo>
                  <a:lnTo>
                    <a:pt x="634" y="251"/>
                  </a:lnTo>
                  <a:lnTo>
                    <a:pt x="654" y="248"/>
                  </a:lnTo>
                  <a:lnTo>
                    <a:pt x="673" y="244"/>
                  </a:lnTo>
                  <a:lnTo>
                    <a:pt x="692" y="239"/>
                  </a:lnTo>
                  <a:lnTo>
                    <a:pt x="711" y="234"/>
                  </a:lnTo>
                  <a:lnTo>
                    <a:pt x="729" y="229"/>
                  </a:lnTo>
                  <a:lnTo>
                    <a:pt x="747" y="223"/>
                  </a:lnTo>
                  <a:lnTo>
                    <a:pt x="764" y="217"/>
                  </a:lnTo>
                  <a:lnTo>
                    <a:pt x="781" y="211"/>
                  </a:lnTo>
                  <a:lnTo>
                    <a:pt x="797" y="204"/>
                  </a:lnTo>
                  <a:lnTo>
                    <a:pt x="813" y="197"/>
                  </a:lnTo>
                  <a:lnTo>
                    <a:pt x="828" y="189"/>
                  </a:lnTo>
                  <a:lnTo>
                    <a:pt x="843" y="181"/>
                  </a:lnTo>
                  <a:lnTo>
                    <a:pt x="858" y="173"/>
                  </a:lnTo>
                  <a:lnTo>
                    <a:pt x="872" y="165"/>
                  </a:lnTo>
                  <a:lnTo>
                    <a:pt x="885" y="156"/>
                  </a:lnTo>
                  <a:lnTo>
                    <a:pt x="897" y="147"/>
                  </a:lnTo>
                  <a:lnTo>
                    <a:pt x="909" y="137"/>
                  </a:lnTo>
                  <a:lnTo>
                    <a:pt x="921" y="128"/>
                  </a:lnTo>
                  <a:lnTo>
                    <a:pt x="932" y="118"/>
                  </a:lnTo>
                  <a:lnTo>
                    <a:pt x="941" y="107"/>
                  </a:lnTo>
                  <a:lnTo>
                    <a:pt x="951" y="97"/>
                  </a:lnTo>
                  <a:lnTo>
                    <a:pt x="959" y="86"/>
                  </a:lnTo>
                  <a:lnTo>
                    <a:pt x="967" y="75"/>
                  </a:lnTo>
                  <a:lnTo>
                    <a:pt x="974" y="64"/>
                  </a:lnTo>
                  <a:lnTo>
                    <a:pt x="981" y="53"/>
                  </a:lnTo>
                  <a:lnTo>
                    <a:pt x="975" y="50"/>
                  </a:lnTo>
                  <a:lnTo>
                    <a:pt x="969" y="48"/>
                  </a:lnTo>
                  <a:lnTo>
                    <a:pt x="964" y="45"/>
                  </a:lnTo>
                  <a:lnTo>
                    <a:pt x="958" y="43"/>
                  </a:lnTo>
                  <a:lnTo>
                    <a:pt x="952" y="41"/>
                  </a:lnTo>
                  <a:lnTo>
                    <a:pt x="946" y="39"/>
                  </a:lnTo>
                  <a:lnTo>
                    <a:pt x="940" y="37"/>
                  </a:lnTo>
                  <a:lnTo>
                    <a:pt x="934" y="35"/>
                  </a:lnTo>
                  <a:lnTo>
                    <a:pt x="928" y="33"/>
                  </a:lnTo>
                  <a:lnTo>
                    <a:pt x="922" y="31"/>
                  </a:lnTo>
                  <a:lnTo>
                    <a:pt x="915" y="29"/>
                  </a:lnTo>
                  <a:lnTo>
                    <a:pt x="909" y="28"/>
                  </a:lnTo>
                  <a:lnTo>
                    <a:pt x="903" y="26"/>
                  </a:lnTo>
                  <a:lnTo>
                    <a:pt x="897" y="24"/>
                  </a:lnTo>
                  <a:lnTo>
                    <a:pt x="890" y="23"/>
                  </a:lnTo>
                  <a:lnTo>
                    <a:pt x="884" y="21"/>
                  </a:lnTo>
                  <a:lnTo>
                    <a:pt x="878" y="19"/>
                  </a:lnTo>
                  <a:lnTo>
                    <a:pt x="870" y="18"/>
                  </a:lnTo>
                  <a:lnTo>
                    <a:pt x="864" y="17"/>
                  </a:lnTo>
                  <a:lnTo>
                    <a:pt x="857" y="16"/>
                  </a:lnTo>
                  <a:lnTo>
                    <a:pt x="850" y="15"/>
                  </a:lnTo>
                  <a:lnTo>
                    <a:pt x="843" y="15"/>
                  </a:lnTo>
                  <a:lnTo>
                    <a:pt x="836" y="15"/>
                  </a:lnTo>
                  <a:lnTo>
                    <a:pt x="829" y="14"/>
                  </a:lnTo>
                  <a:lnTo>
                    <a:pt x="822" y="15"/>
                  </a:lnTo>
                  <a:lnTo>
                    <a:pt x="815" y="15"/>
                  </a:lnTo>
                  <a:lnTo>
                    <a:pt x="808" y="15"/>
                  </a:lnTo>
                  <a:lnTo>
                    <a:pt x="801" y="15"/>
                  </a:lnTo>
                  <a:lnTo>
                    <a:pt x="794" y="16"/>
                  </a:lnTo>
                  <a:lnTo>
                    <a:pt x="786" y="16"/>
                  </a:lnTo>
                  <a:lnTo>
                    <a:pt x="779" y="17"/>
                  </a:lnTo>
                  <a:lnTo>
                    <a:pt x="772" y="17"/>
                  </a:lnTo>
                  <a:close/>
                </a:path>
              </a:pathLst>
            </a:custGeom>
            <a:solidFill>
              <a:srgbClr val="E5A5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Freeform 127"/>
            <p:cNvSpPr>
              <a:spLocks/>
            </p:cNvSpPr>
            <p:nvPr/>
          </p:nvSpPr>
          <p:spPr bwMode="auto">
            <a:xfrm>
              <a:off x="3157279" y="3464896"/>
              <a:ext cx="71735" cy="33882"/>
            </a:xfrm>
            <a:custGeom>
              <a:avLst/>
              <a:gdLst>
                <a:gd name="T0" fmla="*/ 88 w 96"/>
                <a:gd name="T1" fmla="*/ 0 h 28"/>
                <a:gd name="T2" fmla="*/ 19 w 96"/>
                <a:gd name="T3" fmla="*/ 10 h 28"/>
                <a:gd name="T4" fmla="*/ 21 w 96"/>
                <a:gd name="T5" fmla="*/ 10 h 28"/>
                <a:gd name="T6" fmla="*/ 0 w 96"/>
                <a:gd name="T7" fmla="*/ 21 h 28"/>
                <a:gd name="T8" fmla="*/ 8 w 96"/>
                <a:gd name="T9" fmla="*/ 28 h 28"/>
                <a:gd name="T10" fmla="*/ 96 w 96"/>
                <a:gd name="T11" fmla="*/ 4 h 28"/>
                <a:gd name="T12" fmla="*/ 88 w 96"/>
                <a:gd name="T13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28">
                  <a:moveTo>
                    <a:pt x="88" y="0"/>
                  </a:moveTo>
                  <a:lnTo>
                    <a:pt x="19" y="10"/>
                  </a:lnTo>
                  <a:lnTo>
                    <a:pt x="21" y="10"/>
                  </a:lnTo>
                  <a:lnTo>
                    <a:pt x="0" y="21"/>
                  </a:lnTo>
                  <a:lnTo>
                    <a:pt x="8" y="28"/>
                  </a:lnTo>
                  <a:lnTo>
                    <a:pt x="96" y="4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CEDD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Freeform 128"/>
            <p:cNvSpPr>
              <a:spLocks/>
            </p:cNvSpPr>
            <p:nvPr/>
          </p:nvSpPr>
          <p:spPr bwMode="auto">
            <a:xfrm>
              <a:off x="3095257" y="3159959"/>
              <a:ext cx="175601" cy="296467"/>
            </a:xfrm>
            <a:custGeom>
              <a:avLst/>
              <a:gdLst>
                <a:gd name="T0" fmla="*/ 129 w 235"/>
                <a:gd name="T1" fmla="*/ 0 h 245"/>
                <a:gd name="T2" fmla="*/ 160 w 235"/>
                <a:gd name="T3" fmla="*/ 2 h 245"/>
                <a:gd name="T4" fmla="*/ 186 w 235"/>
                <a:gd name="T5" fmla="*/ 10 h 245"/>
                <a:gd name="T6" fmla="*/ 190 w 235"/>
                <a:gd name="T7" fmla="*/ 33 h 245"/>
                <a:gd name="T8" fmla="*/ 179 w 235"/>
                <a:gd name="T9" fmla="*/ 84 h 245"/>
                <a:gd name="T10" fmla="*/ 187 w 235"/>
                <a:gd name="T11" fmla="*/ 104 h 245"/>
                <a:gd name="T12" fmla="*/ 182 w 235"/>
                <a:gd name="T13" fmla="*/ 117 h 245"/>
                <a:gd name="T14" fmla="*/ 176 w 235"/>
                <a:gd name="T15" fmla="*/ 129 h 245"/>
                <a:gd name="T16" fmla="*/ 170 w 235"/>
                <a:gd name="T17" fmla="*/ 141 h 245"/>
                <a:gd name="T18" fmla="*/ 173 w 235"/>
                <a:gd name="T19" fmla="*/ 154 h 245"/>
                <a:gd name="T20" fmla="*/ 183 w 235"/>
                <a:gd name="T21" fmla="*/ 156 h 245"/>
                <a:gd name="T22" fmla="*/ 191 w 235"/>
                <a:gd name="T23" fmla="*/ 160 h 245"/>
                <a:gd name="T24" fmla="*/ 194 w 235"/>
                <a:gd name="T25" fmla="*/ 168 h 245"/>
                <a:gd name="T26" fmla="*/ 194 w 235"/>
                <a:gd name="T27" fmla="*/ 177 h 245"/>
                <a:gd name="T28" fmla="*/ 203 w 235"/>
                <a:gd name="T29" fmla="*/ 198 h 245"/>
                <a:gd name="T30" fmla="*/ 214 w 235"/>
                <a:gd name="T31" fmla="*/ 212 h 245"/>
                <a:gd name="T32" fmla="*/ 231 w 235"/>
                <a:gd name="T33" fmla="*/ 221 h 245"/>
                <a:gd name="T34" fmla="*/ 233 w 235"/>
                <a:gd name="T35" fmla="*/ 235 h 245"/>
                <a:gd name="T36" fmla="*/ 226 w 235"/>
                <a:gd name="T37" fmla="*/ 242 h 245"/>
                <a:gd name="T38" fmla="*/ 216 w 235"/>
                <a:gd name="T39" fmla="*/ 245 h 245"/>
                <a:gd name="T40" fmla="*/ 201 w 235"/>
                <a:gd name="T41" fmla="*/ 245 h 245"/>
                <a:gd name="T42" fmla="*/ 182 w 235"/>
                <a:gd name="T43" fmla="*/ 241 h 245"/>
                <a:gd name="T44" fmla="*/ 163 w 235"/>
                <a:gd name="T45" fmla="*/ 235 h 245"/>
                <a:gd name="T46" fmla="*/ 144 w 235"/>
                <a:gd name="T47" fmla="*/ 221 h 245"/>
                <a:gd name="T48" fmla="*/ 117 w 235"/>
                <a:gd name="T49" fmla="*/ 213 h 245"/>
                <a:gd name="T50" fmla="*/ 92 w 235"/>
                <a:gd name="T51" fmla="*/ 204 h 245"/>
                <a:gd name="T52" fmla="*/ 93 w 235"/>
                <a:gd name="T53" fmla="*/ 186 h 245"/>
                <a:gd name="T54" fmla="*/ 101 w 235"/>
                <a:gd name="T55" fmla="*/ 170 h 245"/>
                <a:gd name="T56" fmla="*/ 115 w 235"/>
                <a:gd name="T57" fmla="*/ 152 h 245"/>
                <a:gd name="T58" fmla="*/ 117 w 235"/>
                <a:gd name="T59" fmla="*/ 122 h 245"/>
                <a:gd name="T60" fmla="*/ 110 w 235"/>
                <a:gd name="T61" fmla="*/ 114 h 245"/>
                <a:gd name="T62" fmla="*/ 101 w 235"/>
                <a:gd name="T63" fmla="*/ 105 h 245"/>
                <a:gd name="T64" fmla="*/ 98 w 235"/>
                <a:gd name="T65" fmla="*/ 94 h 245"/>
                <a:gd name="T66" fmla="*/ 104 w 235"/>
                <a:gd name="T67" fmla="*/ 84 h 245"/>
                <a:gd name="T68" fmla="*/ 98 w 235"/>
                <a:gd name="T69" fmla="*/ 75 h 245"/>
                <a:gd name="T70" fmla="*/ 84 w 235"/>
                <a:gd name="T71" fmla="*/ 74 h 245"/>
                <a:gd name="T72" fmla="*/ 66 w 235"/>
                <a:gd name="T73" fmla="*/ 80 h 245"/>
                <a:gd name="T74" fmla="*/ 47 w 235"/>
                <a:gd name="T75" fmla="*/ 81 h 245"/>
                <a:gd name="T76" fmla="*/ 21 w 235"/>
                <a:gd name="T77" fmla="*/ 75 h 245"/>
                <a:gd name="T78" fmla="*/ 1 w 235"/>
                <a:gd name="T79" fmla="*/ 48 h 245"/>
                <a:gd name="T80" fmla="*/ 23 w 235"/>
                <a:gd name="T81" fmla="*/ 16 h 245"/>
                <a:gd name="T82" fmla="*/ 49 w 235"/>
                <a:gd name="T83" fmla="*/ 13 h 245"/>
                <a:gd name="T84" fmla="*/ 95 w 235"/>
                <a:gd name="T85" fmla="*/ 6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5" h="245">
                  <a:moveTo>
                    <a:pt x="112" y="3"/>
                  </a:moveTo>
                  <a:lnTo>
                    <a:pt x="120" y="1"/>
                  </a:lnTo>
                  <a:lnTo>
                    <a:pt x="129" y="0"/>
                  </a:lnTo>
                  <a:lnTo>
                    <a:pt x="139" y="0"/>
                  </a:lnTo>
                  <a:lnTo>
                    <a:pt x="150" y="1"/>
                  </a:lnTo>
                  <a:lnTo>
                    <a:pt x="160" y="2"/>
                  </a:lnTo>
                  <a:lnTo>
                    <a:pt x="170" y="4"/>
                  </a:lnTo>
                  <a:lnTo>
                    <a:pt x="179" y="7"/>
                  </a:lnTo>
                  <a:lnTo>
                    <a:pt x="186" y="10"/>
                  </a:lnTo>
                  <a:lnTo>
                    <a:pt x="191" y="17"/>
                  </a:lnTo>
                  <a:lnTo>
                    <a:pt x="191" y="24"/>
                  </a:lnTo>
                  <a:lnTo>
                    <a:pt x="190" y="33"/>
                  </a:lnTo>
                  <a:lnTo>
                    <a:pt x="189" y="40"/>
                  </a:lnTo>
                  <a:lnTo>
                    <a:pt x="177" y="77"/>
                  </a:lnTo>
                  <a:lnTo>
                    <a:pt x="179" y="84"/>
                  </a:lnTo>
                  <a:lnTo>
                    <a:pt x="182" y="91"/>
                  </a:lnTo>
                  <a:lnTo>
                    <a:pt x="186" y="97"/>
                  </a:lnTo>
                  <a:lnTo>
                    <a:pt x="187" y="104"/>
                  </a:lnTo>
                  <a:lnTo>
                    <a:pt x="185" y="108"/>
                  </a:lnTo>
                  <a:lnTo>
                    <a:pt x="183" y="113"/>
                  </a:lnTo>
                  <a:lnTo>
                    <a:pt x="182" y="117"/>
                  </a:lnTo>
                  <a:lnTo>
                    <a:pt x="184" y="122"/>
                  </a:lnTo>
                  <a:lnTo>
                    <a:pt x="181" y="126"/>
                  </a:lnTo>
                  <a:lnTo>
                    <a:pt x="176" y="129"/>
                  </a:lnTo>
                  <a:lnTo>
                    <a:pt x="172" y="132"/>
                  </a:lnTo>
                  <a:lnTo>
                    <a:pt x="170" y="136"/>
                  </a:lnTo>
                  <a:lnTo>
                    <a:pt x="170" y="141"/>
                  </a:lnTo>
                  <a:lnTo>
                    <a:pt x="170" y="145"/>
                  </a:lnTo>
                  <a:lnTo>
                    <a:pt x="172" y="150"/>
                  </a:lnTo>
                  <a:lnTo>
                    <a:pt x="173" y="154"/>
                  </a:lnTo>
                  <a:lnTo>
                    <a:pt x="176" y="154"/>
                  </a:lnTo>
                  <a:lnTo>
                    <a:pt x="180" y="155"/>
                  </a:lnTo>
                  <a:lnTo>
                    <a:pt x="183" y="156"/>
                  </a:lnTo>
                  <a:lnTo>
                    <a:pt x="186" y="157"/>
                  </a:lnTo>
                  <a:lnTo>
                    <a:pt x="189" y="159"/>
                  </a:lnTo>
                  <a:lnTo>
                    <a:pt x="191" y="160"/>
                  </a:lnTo>
                  <a:lnTo>
                    <a:pt x="193" y="162"/>
                  </a:lnTo>
                  <a:lnTo>
                    <a:pt x="194" y="164"/>
                  </a:lnTo>
                  <a:lnTo>
                    <a:pt x="194" y="168"/>
                  </a:lnTo>
                  <a:lnTo>
                    <a:pt x="194" y="170"/>
                  </a:lnTo>
                  <a:lnTo>
                    <a:pt x="194" y="174"/>
                  </a:lnTo>
                  <a:lnTo>
                    <a:pt x="194" y="177"/>
                  </a:lnTo>
                  <a:lnTo>
                    <a:pt x="198" y="184"/>
                  </a:lnTo>
                  <a:lnTo>
                    <a:pt x="201" y="190"/>
                  </a:lnTo>
                  <a:lnTo>
                    <a:pt x="203" y="198"/>
                  </a:lnTo>
                  <a:lnTo>
                    <a:pt x="204" y="205"/>
                  </a:lnTo>
                  <a:lnTo>
                    <a:pt x="208" y="209"/>
                  </a:lnTo>
                  <a:lnTo>
                    <a:pt x="214" y="212"/>
                  </a:lnTo>
                  <a:lnTo>
                    <a:pt x="220" y="215"/>
                  </a:lnTo>
                  <a:lnTo>
                    <a:pt x="226" y="218"/>
                  </a:lnTo>
                  <a:lnTo>
                    <a:pt x="231" y="221"/>
                  </a:lnTo>
                  <a:lnTo>
                    <a:pt x="234" y="225"/>
                  </a:lnTo>
                  <a:lnTo>
                    <a:pt x="235" y="230"/>
                  </a:lnTo>
                  <a:lnTo>
                    <a:pt x="233" y="235"/>
                  </a:lnTo>
                  <a:lnTo>
                    <a:pt x="231" y="238"/>
                  </a:lnTo>
                  <a:lnTo>
                    <a:pt x="229" y="240"/>
                  </a:lnTo>
                  <a:lnTo>
                    <a:pt x="226" y="242"/>
                  </a:lnTo>
                  <a:lnTo>
                    <a:pt x="223" y="243"/>
                  </a:lnTo>
                  <a:lnTo>
                    <a:pt x="219" y="244"/>
                  </a:lnTo>
                  <a:lnTo>
                    <a:pt x="216" y="245"/>
                  </a:lnTo>
                  <a:lnTo>
                    <a:pt x="212" y="245"/>
                  </a:lnTo>
                  <a:lnTo>
                    <a:pt x="208" y="245"/>
                  </a:lnTo>
                  <a:lnTo>
                    <a:pt x="201" y="245"/>
                  </a:lnTo>
                  <a:lnTo>
                    <a:pt x="195" y="244"/>
                  </a:lnTo>
                  <a:lnTo>
                    <a:pt x="188" y="243"/>
                  </a:lnTo>
                  <a:lnTo>
                    <a:pt x="182" y="241"/>
                  </a:lnTo>
                  <a:lnTo>
                    <a:pt x="175" y="240"/>
                  </a:lnTo>
                  <a:lnTo>
                    <a:pt x="169" y="237"/>
                  </a:lnTo>
                  <a:lnTo>
                    <a:pt x="163" y="235"/>
                  </a:lnTo>
                  <a:lnTo>
                    <a:pt x="158" y="231"/>
                  </a:lnTo>
                  <a:lnTo>
                    <a:pt x="151" y="226"/>
                  </a:lnTo>
                  <a:lnTo>
                    <a:pt x="144" y="221"/>
                  </a:lnTo>
                  <a:lnTo>
                    <a:pt x="135" y="218"/>
                  </a:lnTo>
                  <a:lnTo>
                    <a:pt x="126" y="216"/>
                  </a:lnTo>
                  <a:lnTo>
                    <a:pt x="117" y="213"/>
                  </a:lnTo>
                  <a:lnTo>
                    <a:pt x="108" y="211"/>
                  </a:lnTo>
                  <a:lnTo>
                    <a:pt x="100" y="208"/>
                  </a:lnTo>
                  <a:lnTo>
                    <a:pt x="92" y="204"/>
                  </a:lnTo>
                  <a:lnTo>
                    <a:pt x="92" y="198"/>
                  </a:lnTo>
                  <a:lnTo>
                    <a:pt x="92" y="192"/>
                  </a:lnTo>
                  <a:lnTo>
                    <a:pt x="93" y="186"/>
                  </a:lnTo>
                  <a:lnTo>
                    <a:pt x="95" y="180"/>
                  </a:lnTo>
                  <a:lnTo>
                    <a:pt x="97" y="175"/>
                  </a:lnTo>
                  <a:lnTo>
                    <a:pt x="101" y="170"/>
                  </a:lnTo>
                  <a:lnTo>
                    <a:pt x="106" y="165"/>
                  </a:lnTo>
                  <a:lnTo>
                    <a:pt x="112" y="161"/>
                  </a:lnTo>
                  <a:lnTo>
                    <a:pt x="115" y="152"/>
                  </a:lnTo>
                  <a:lnTo>
                    <a:pt x="117" y="142"/>
                  </a:lnTo>
                  <a:lnTo>
                    <a:pt x="117" y="132"/>
                  </a:lnTo>
                  <a:lnTo>
                    <a:pt x="117" y="122"/>
                  </a:lnTo>
                  <a:lnTo>
                    <a:pt x="113" y="120"/>
                  </a:lnTo>
                  <a:lnTo>
                    <a:pt x="111" y="117"/>
                  </a:lnTo>
                  <a:lnTo>
                    <a:pt x="110" y="114"/>
                  </a:lnTo>
                  <a:lnTo>
                    <a:pt x="109" y="111"/>
                  </a:lnTo>
                  <a:lnTo>
                    <a:pt x="105" y="108"/>
                  </a:lnTo>
                  <a:lnTo>
                    <a:pt x="101" y="105"/>
                  </a:lnTo>
                  <a:lnTo>
                    <a:pt x="98" y="102"/>
                  </a:lnTo>
                  <a:lnTo>
                    <a:pt x="98" y="98"/>
                  </a:lnTo>
                  <a:lnTo>
                    <a:pt x="98" y="94"/>
                  </a:lnTo>
                  <a:lnTo>
                    <a:pt x="99" y="90"/>
                  </a:lnTo>
                  <a:lnTo>
                    <a:pt x="101" y="87"/>
                  </a:lnTo>
                  <a:lnTo>
                    <a:pt x="104" y="84"/>
                  </a:lnTo>
                  <a:lnTo>
                    <a:pt x="101" y="81"/>
                  </a:lnTo>
                  <a:lnTo>
                    <a:pt x="99" y="78"/>
                  </a:lnTo>
                  <a:lnTo>
                    <a:pt x="98" y="75"/>
                  </a:lnTo>
                  <a:lnTo>
                    <a:pt x="96" y="72"/>
                  </a:lnTo>
                  <a:lnTo>
                    <a:pt x="90" y="73"/>
                  </a:lnTo>
                  <a:lnTo>
                    <a:pt x="84" y="74"/>
                  </a:lnTo>
                  <a:lnTo>
                    <a:pt x="78" y="76"/>
                  </a:lnTo>
                  <a:lnTo>
                    <a:pt x="72" y="78"/>
                  </a:lnTo>
                  <a:lnTo>
                    <a:pt x="66" y="80"/>
                  </a:lnTo>
                  <a:lnTo>
                    <a:pt x="60" y="81"/>
                  </a:lnTo>
                  <a:lnTo>
                    <a:pt x="54" y="82"/>
                  </a:lnTo>
                  <a:lnTo>
                    <a:pt x="47" y="81"/>
                  </a:lnTo>
                  <a:lnTo>
                    <a:pt x="30" y="81"/>
                  </a:lnTo>
                  <a:lnTo>
                    <a:pt x="28" y="80"/>
                  </a:lnTo>
                  <a:lnTo>
                    <a:pt x="21" y="75"/>
                  </a:lnTo>
                  <a:lnTo>
                    <a:pt x="14" y="68"/>
                  </a:lnTo>
                  <a:lnTo>
                    <a:pt x="6" y="59"/>
                  </a:lnTo>
                  <a:lnTo>
                    <a:pt x="1" y="48"/>
                  </a:lnTo>
                  <a:lnTo>
                    <a:pt x="0" y="38"/>
                  </a:lnTo>
                  <a:lnTo>
                    <a:pt x="7" y="26"/>
                  </a:lnTo>
                  <a:lnTo>
                    <a:pt x="23" y="16"/>
                  </a:lnTo>
                  <a:lnTo>
                    <a:pt x="26" y="16"/>
                  </a:lnTo>
                  <a:lnTo>
                    <a:pt x="36" y="15"/>
                  </a:lnTo>
                  <a:lnTo>
                    <a:pt x="49" y="13"/>
                  </a:lnTo>
                  <a:lnTo>
                    <a:pt x="65" y="11"/>
                  </a:lnTo>
                  <a:lnTo>
                    <a:pt x="81" y="8"/>
                  </a:lnTo>
                  <a:lnTo>
                    <a:pt x="95" y="6"/>
                  </a:lnTo>
                  <a:lnTo>
                    <a:pt x="106" y="5"/>
                  </a:lnTo>
                  <a:lnTo>
                    <a:pt x="112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129"/>
            <p:cNvSpPr>
              <a:spLocks/>
            </p:cNvSpPr>
            <p:nvPr/>
          </p:nvSpPr>
          <p:spPr bwMode="auto">
            <a:xfrm>
              <a:off x="3187915" y="3305166"/>
              <a:ext cx="31384" cy="75024"/>
            </a:xfrm>
            <a:custGeom>
              <a:avLst/>
              <a:gdLst>
                <a:gd name="T0" fmla="*/ 40 w 42"/>
                <a:gd name="T1" fmla="*/ 2 h 62"/>
                <a:gd name="T2" fmla="*/ 36 w 42"/>
                <a:gd name="T3" fmla="*/ 11 h 62"/>
                <a:gd name="T4" fmla="*/ 35 w 42"/>
                <a:gd name="T5" fmla="*/ 21 h 62"/>
                <a:gd name="T6" fmla="*/ 36 w 42"/>
                <a:gd name="T7" fmla="*/ 31 h 62"/>
                <a:gd name="T8" fmla="*/ 42 w 42"/>
                <a:gd name="T9" fmla="*/ 39 h 62"/>
                <a:gd name="T10" fmla="*/ 42 w 42"/>
                <a:gd name="T11" fmla="*/ 44 h 62"/>
                <a:gd name="T12" fmla="*/ 39 w 42"/>
                <a:gd name="T13" fmla="*/ 47 h 62"/>
                <a:gd name="T14" fmla="*/ 35 w 42"/>
                <a:gd name="T15" fmla="*/ 51 h 62"/>
                <a:gd name="T16" fmla="*/ 34 w 42"/>
                <a:gd name="T17" fmla="*/ 55 h 62"/>
                <a:gd name="T18" fmla="*/ 31 w 42"/>
                <a:gd name="T19" fmla="*/ 55 h 62"/>
                <a:gd name="T20" fmla="*/ 29 w 42"/>
                <a:gd name="T21" fmla="*/ 57 h 62"/>
                <a:gd name="T22" fmla="*/ 26 w 42"/>
                <a:gd name="T23" fmla="*/ 58 h 62"/>
                <a:gd name="T24" fmla="*/ 24 w 42"/>
                <a:gd name="T25" fmla="*/ 60 h 62"/>
                <a:gd name="T26" fmla="*/ 21 w 42"/>
                <a:gd name="T27" fmla="*/ 61 h 62"/>
                <a:gd name="T28" fmla="*/ 19 w 42"/>
                <a:gd name="T29" fmla="*/ 62 h 62"/>
                <a:gd name="T30" fmla="*/ 16 w 42"/>
                <a:gd name="T31" fmla="*/ 62 h 62"/>
                <a:gd name="T32" fmla="*/ 12 w 42"/>
                <a:gd name="T33" fmla="*/ 61 h 62"/>
                <a:gd name="T34" fmla="*/ 5 w 42"/>
                <a:gd name="T35" fmla="*/ 57 h 62"/>
                <a:gd name="T36" fmla="*/ 2 w 42"/>
                <a:gd name="T37" fmla="*/ 54 h 62"/>
                <a:gd name="T38" fmla="*/ 0 w 42"/>
                <a:gd name="T39" fmla="*/ 49 h 62"/>
                <a:gd name="T40" fmla="*/ 1 w 42"/>
                <a:gd name="T41" fmla="*/ 45 h 62"/>
                <a:gd name="T42" fmla="*/ 1 w 42"/>
                <a:gd name="T43" fmla="*/ 40 h 62"/>
                <a:gd name="T44" fmla="*/ 3 w 42"/>
                <a:gd name="T45" fmla="*/ 34 h 62"/>
                <a:gd name="T46" fmla="*/ 4 w 42"/>
                <a:gd name="T47" fmla="*/ 29 h 62"/>
                <a:gd name="T48" fmla="*/ 5 w 42"/>
                <a:gd name="T49" fmla="*/ 25 h 62"/>
                <a:gd name="T50" fmla="*/ 5 w 42"/>
                <a:gd name="T51" fmla="*/ 19 h 62"/>
                <a:gd name="T52" fmla="*/ 4 w 42"/>
                <a:gd name="T53" fmla="*/ 13 h 62"/>
                <a:gd name="T54" fmla="*/ 3 w 42"/>
                <a:gd name="T55" fmla="*/ 8 h 62"/>
                <a:gd name="T56" fmla="*/ 4 w 42"/>
                <a:gd name="T57" fmla="*/ 2 h 62"/>
                <a:gd name="T58" fmla="*/ 8 w 42"/>
                <a:gd name="T59" fmla="*/ 1 h 62"/>
                <a:gd name="T60" fmla="*/ 13 w 42"/>
                <a:gd name="T61" fmla="*/ 0 h 62"/>
                <a:gd name="T62" fmla="*/ 17 w 42"/>
                <a:gd name="T63" fmla="*/ 0 h 62"/>
                <a:gd name="T64" fmla="*/ 22 w 42"/>
                <a:gd name="T65" fmla="*/ 0 h 62"/>
                <a:gd name="T66" fmla="*/ 26 w 42"/>
                <a:gd name="T67" fmla="*/ 0 h 62"/>
                <a:gd name="T68" fmla="*/ 31 w 42"/>
                <a:gd name="T69" fmla="*/ 1 h 62"/>
                <a:gd name="T70" fmla="*/ 35 w 42"/>
                <a:gd name="T71" fmla="*/ 1 h 62"/>
                <a:gd name="T72" fmla="*/ 40 w 42"/>
                <a:gd name="T73" fmla="*/ 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2" h="62">
                  <a:moveTo>
                    <a:pt x="40" y="2"/>
                  </a:moveTo>
                  <a:lnTo>
                    <a:pt x="36" y="11"/>
                  </a:lnTo>
                  <a:lnTo>
                    <a:pt x="35" y="21"/>
                  </a:lnTo>
                  <a:lnTo>
                    <a:pt x="36" y="31"/>
                  </a:lnTo>
                  <a:lnTo>
                    <a:pt x="42" y="39"/>
                  </a:lnTo>
                  <a:lnTo>
                    <a:pt x="42" y="44"/>
                  </a:lnTo>
                  <a:lnTo>
                    <a:pt x="39" y="47"/>
                  </a:lnTo>
                  <a:lnTo>
                    <a:pt x="35" y="51"/>
                  </a:lnTo>
                  <a:lnTo>
                    <a:pt x="34" y="55"/>
                  </a:lnTo>
                  <a:lnTo>
                    <a:pt x="31" y="55"/>
                  </a:lnTo>
                  <a:lnTo>
                    <a:pt x="29" y="57"/>
                  </a:lnTo>
                  <a:lnTo>
                    <a:pt x="26" y="58"/>
                  </a:lnTo>
                  <a:lnTo>
                    <a:pt x="24" y="60"/>
                  </a:lnTo>
                  <a:lnTo>
                    <a:pt x="21" y="61"/>
                  </a:lnTo>
                  <a:lnTo>
                    <a:pt x="19" y="62"/>
                  </a:lnTo>
                  <a:lnTo>
                    <a:pt x="16" y="62"/>
                  </a:lnTo>
                  <a:lnTo>
                    <a:pt x="12" y="61"/>
                  </a:lnTo>
                  <a:lnTo>
                    <a:pt x="5" y="57"/>
                  </a:lnTo>
                  <a:lnTo>
                    <a:pt x="2" y="54"/>
                  </a:lnTo>
                  <a:lnTo>
                    <a:pt x="0" y="49"/>
                  </a:lnTo>
                  <a:lnTo>
                    <a:pt x="1" y="45"/>
                  </a:lnTo>
                  <a:lnTo>
                    <a:pt x="1" y="40"/>
                  </a:lnTo>
                  <a:lnTo>
                    <a:pt x="3" y="34"/>
                  </a:lnTo>
                  <a:lnTo>
                    <a:pt x="4" y="29"/>
                  </a:lnTo>
                  <a:lnTo>
                    <a:pt x="5" y="25"/>
                  </a:lnTo>
                  <a:lnTo>
                    <a:pt x="5" y="19"/>
                  </a:lnTo>
                  <a:lnTo>
                    <a:pt x="4" y="13"/>
                  </a:lnTo>
                  <a:lnTo>
                    <a:pt x="3" y="8"/>
                  </a:lnTo>
                  <a:lnTo>
                    <a:pt x="4" y="2"/>
                  </a:lnTo>
                  <a:lnTo>
                    <a:pt x="8" y="1"/>
                  </a:lnTo>
                  <a:lnTo>
                    <a:pt x="13" y="0"/>
                  </a:lnTo>
                  <a:lnTo>
                    <a:pt x="17" y="0"/>
                  </a:lnTo>
                  <a:lnTo>
                    <a:pt x="22" y="0"/>
                  </a:lnTo>
                  <a:lnTo>
                    <a:pt x="26" y="0"/>
                  </a:lnTo>
                  <a:lnTo>
                    <a:pt x="31" y="1"/>
                  </a:lnTo>
                  <a:lnTo>
                    <a:pt x="35" y="1"/>
                  </a:lnTo>
                  <a:lnTo>
                    <a:pt x="40" y="2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130"/>
            <p:cNvSpPr>
              <a:spLocks/>
            </p:cNvSpPr>
            <p:nvPr/>
          </p:nvSpPr>
          <p:spPr bwMode="auto">
            <a:xfrm>
              <a:off x="3171475" y="3353569"/>
              <a:ext cx="90416" cy="94385"/>
            </a:xfrm>
            <a:custGeom>
              <a:avLst/>
              <a:gdLst>
                <a:gd name="T0" fmla="*/ 83 w 121"/>
                <a:gd name="T1" fmla="*/ 10 h 78"/>
                <a:gd name="T2" fmla="*/ 79 w 121"/>
                <a:gd name="T3" fmla="*/ 20 h 78"/>
                <a:gd name="T4" fmla="*/ 77 w 121"/>
                <a:gd name="T5" fmla="*/ 30 h 78"/>
                <a:gd name="T6" fmla="*/ 76 w 121"/>
                <a:gd name="T7" fmla="*/ 38 h 78"/>
                <a:gd name="T8" fmla="*/ 57 w 121"/>
                <a:gd name="T9" fmla="*/ 35 h 78"/>
                <a:gd name="T10" fmla="*/ 66 w 121"/>
                <a:gd name="T11" fmla="*/ 30 h 78"/>
                <a:gd name="T12" fmla="*/ 72 w 121"/>
                <a:gd name="T13" fmla="*/ 24 h 78"/>
                <a:gd name="T14" fmla="*/ 62 w 121"/>
                <a:gd name="T15" fmla="*/ 26 h 78"/>
                <a:gd name="T16" fmla="*/ 53 w 121"/>
                <a:gd name="T17" fmla="*/ 29 h 78"/>
                <a:gd name="T18" fmla="*/ 43 w 121"/>
                <a:gd name="T19" fmla="*/ 31 h 78"/>
                <a:gd name="T20" fmla="*/ 33 w 121"/>
                <a:gd name="T21" fmla="*/ 32 h 78"/>
                <a:gd name="T22" fmla="*/ 27 w 121"/>
                <a:gd name="T23" fmla="*/ 29 h 78"/>
                <a:gd name="T24" fmla="*/ 21 w 121"/>
                <a:gd name="T25" fmla="*/ 27 h 78"/>
                <a:gd name="T26" fmla="*/ 17 w 121"/>
                <a:gd name="T27" fmla="*/ 24 h 78"/>
                <a:gd name="T28" fmla="*/ 14 w 121"/>
                <a:gd name="T29" fmla="*/ 20 h 78"/>
                <a:gd name="T30" fmla="*/ 12 w 121"/>
                <a:gd name="T31" fmla="*/ 18 h 78"/>
                <a:gd name="T32" fmla="*/ 9 w 121"/>
                <a:gd name="T33" fmla="*/ 18 h 78"/>
                <a:gd name="T34" fmla="*/ 14 w 121"/>
                <a:gd name="T35" fmla="*/ 27 h 78"/>
                <a:gd name="T36" fmla="*/ 32 w 121"/>
                <a:gd name="T37" fmla="*/ 36 h 78"/>
                <a:gd name="T38" fmla="*/ 54 w 121"/>
                <a:gd name="T39" fmla="*/ 42 h 78"/>
                <a:gd name="T40" fmla="*/ 75 w 121"/>
                <a:gd name="T41" fmla="*/ 51 h 78"/>
                <a:gd name="T42" fmla="*/ 86 w 121"/>
                <a:gd name="T43" fmla="*/ 61 h 78"/>
                <a:gd name="T44" fmla="*/ 92 w 121"/>
                <a:gd name="T45" fmla="*/ 66 h 78"/>
                <a:gd name="T46" fmla="*/ 98 w 121"/>
                <a:gd name="T47" fmla="*/ 71 h 78"/>
                <a:gd name="T48" fmla="*/ 106 w 121"/>
                <a:gd name="T49" fmla="*/ 74 h 78"/>
                <a:gd name="T50" fmla="*/ 107 w 121"/>
                <a:gd name="T51" fmla="*/ 72 h 78"/>
                <a:gd name="T52" fmla="*/ 99 w 121"/>
                <a:gd name="T53" fmla="*/ 66 h 78"/>
                <a:gd name="T54" fmla="*/ 99 w 121"/>
                <a:gd name="T55" fmla="*/ 61 h 78"/>
                <a:gd name="T56" fmla="*/ 105 w 121"/>
                <a:gd name="T57" fmla="*/ 59 h 78"/>
                <a:gd name="T58" fmla="*/ 111 w 121"/>
                <a:gd name="T59" fmla="*/ 59 h 78"/>
                <a:gd name="T60" fmla="*/ 117 w 121"/>
                <a:gd name="T61" fmla="*/ 63 h 78"/>
                <a:gd name="T62" fmla="*/ 121 w 121"/>
                <a:gd name="T63" fmla="*/ 67 h 78"/>
                <a:gd name="T64" fmla="*/ 121 w 121"/>
                <a:gd name="T65" fmla="*/ 71 h 78"/>
                <a:gd name="T66" fmla="*/ 118 w 121"/>
                <a:gd name="T67" fmla="*/ 75 h 78"/>
                <a:gd name="T68" fmla="*/ 114 w 121"/>
                <a:gd name="T69" fmla="*/ 77 h 78"/>
                <a:gd name="T70" fmla="*/ 108 w 121"/>
                <a:gd name="T71" fmla="*/ 78 h 78"/>
                <a:gd name="T72" fmla="*/ 102 w 121"/>
                <a:gd name="T73" fmla="*/ 77 h 78"/>
                <a:gd name="T74" fmla="*/ 95 w 121"/>
                <a:gd name="T75" fmla="*/ 77 h 78"/>
                <a:gd name="T76" fmla="*/ 87 w 121"/>
                <a:gd name="T77" fmla="*/ 76 h 78"/>
                <a:gd name="T78" fmla="*/ 80 w 121"/>
                <a:gd name="T79" fmla="*/ 75 h 78"/>
                <a:gd name="T80" fmla="*/ 73 w 121"/>
                <a:gd name="T81" fmla="*/ 73 h 78"/>
                <a:gd name="T82" fmla="*/ 64 w 121"/>
                <a:gd name="T83" fmla="*/ 66 h 78"/>
                <a:gd name="T84" fmla="*/ 49 w 121"/>
                <a:gd name="T85" fmla="*/ 57 h 78"/>
                <a:gd name="T86" fmla="*/ 32 w 121"/>
                <a:gd name="T87" fmla="*/ 50 h 78"/>
                <a:gd name="T88" fmla="*/ 13 w 121"/>
                <a:gd name="T89" fmla="*/ 45 h 78"/>
                <a:gd name="T90" fmla="*/ 2 w 121"/>
                <a:gd name="T91" fmla="*/ 40 h 78"/>
                <a:gd name="T92" fmla="*/ 1 w 121"/>
                <a:gd name="T93" fmla="*/ 33 h 78"/>
                <a:gd name="T94" fmla="*/ 0 w 121"/>
                <a:gd name="T95" fmla="*/ 24 h 78"/>
                <a:gd name="T96" fmla="*/ 4 w 121"/>
                <a:gd name="T97" fmla="*/ 15 h 78"/>
                <a:gd name="T98" fmla="*/ 11 w 121"/>
                <a:gd name="T99" fmla="*/ 13 h 78"/>
                <a:gd name="T100" fmla="*/ 17 w 121"/>
                <a:gd name="T101" fmla="*/ 19 h 78"/>
                <a:gd name="T102" fmla="*/ 24 w 121"/>
                <a:gd name="T103" fmla="*/ 23 h 78"/>
                <a:gd name="T104" fmla="*/ 33 w 121"/>
                <a:gd name="T105" fmla="*/ 26 h 78"/>
                <a:gd name="T106" fmla="*/ 44 w 121"/>
                <a:gd name="T107" fmla="*/ 27 h 78"/>
                <a:gd name="T108" fmla="*/ 56 w 121"/>
                <a:gd name="T109" fmla="*/ 25 h 78"/>
                <a:gd name="T110" fmla="*/ 65 w 121"/>
                <a:gd name="T111" fmla="*/ 20 h 78"/>
                <a:gd name="T112" fmla="*/ 74 w 121"/>
                <a:gd name="T113" fmla="*/ 13 h 78"/>
                <a:gd name="T114" fmla="*/ 76 w 121"/>
                <a:gd name="T115" fmla="*/ 8 h 78"/>
                <a:gd name="T116" fmla="*/ 75 w 121"/>
                <a:gd name="T117" fmla="*/ 2 h 78"/>
                <a:gd name="T118" fmla="*/ 78 w 121"/>
                <a:gd name="T119" fmla="*/ 1 h 78"/>
                <a:gd name="T120" fmla="*/ 81 w 121"/>
                <a:gd name="T121" fmla="*/ 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1" h="78">
                  <a:moveTo>
                    <a:pt x="83" y="5"/>
                  </a:moveTo>
                  <a:lnTo>
                    <a:pt x="83" y="10"/>
                  </a:lnTo>
                  <a:lnTo>
                    <a:pt x="81" y="15"/>
                  </a:lnTo>
                  <a:lnTo>
                    <a:pt x="79" y="20"/>
                  </a:lnTo>
                  <a:lnTo>
                    <a:pt x="78" y="25"/>
                  </a:lnTo>
                  <a:lnTo>
                    <a:pt x="77" y="30"/>
                  </a:lnTo>
                  <a:lnTo>
                    <a:pt x="78" y="34"/>
                  </a:lnTo>
                  <a:lnTo>
                    <a:pt x="76" y="38"/>
                  </a:lnTo>
                  <a:lnTo>
                    <a:pt x="69" y="40"/>
                  </a:lnTo>
                  <a:lnTo>
                    <a:pt x="57" y="35"/>
                  </a:lnTo>
                  <a:lnTo>
                    <a:pt x="62" y="33"/>
                  </a:lnTo>
                  <a:lnTo>
                    <a:pt x="66" y="30"/>
                  </a:lnTo>
                  <a:lnTo>
                    <a:pt x="69" y="28"/>
                  </a:lnTo>
                  <a:lnTo>
                    <a:pt x="72" y="24"/>
                  </a:lnTo>
                  <a:lnTo>
                    <a:pt x="67" y="25"/>
                  </a:lnTo>
                  <a:lnTo>
                    <a:pt x="62" y="26"/>
                  </a:lnTo>
                  <a:lnTo>
                    <a:pt x="57" y="27"/>
                  </a:lnTo>
                  <a:lnTo>
                    <a:pt x="53" y="29"/>
                  </a:lnTo>
                  <a:lnTo>
                    <a:pt x="48" y="30"/>
                  </a:lnTo>
                  <a:lnTo>
                    <a:pt x="43" y="31"/>
                  </a:lnTo>
                  <a:lnTo>
                    <a:pt x="38" y="32"/>
                  </a:lnTo>
                  <a:lnTo>
                    <a:pt x="33" y="32"/>
                  </a:lnTo>
                  <a:lnTo>
                    <a:pt x="30" y="31"/>
                  </a:lnTo>
                  <a:lnTo>
                    <a:pt x="27" y="29"/>
                  </a:lnTo>
                  <a:lnTo>
                    <a:pt x="24" y="28"/>
                  </a:lnTo>
                  <a:lnTo>
                    <a:pt x="21" y="27"/>
                  </a:lnTo>
                  <a:lnTo>
                    <a:pt x="18" y="25"/>
                  </a:lnTo>
                  <a:lnTo>
                    <a:pt x="17" y="24"/>
                  </a:lnTo>
                  <a:lnTo>
                    <a:pt x="15" y="22"/>
                  </a:lnTo>
                  <a:lnTo>
                    <a:pt x="14" y="20"/>
                  </a:lnTo>
                  <a:lnTo>
                    <a:pt x="12" y="19"/>
                  </a:lnTo>
                  <a:lnTo>
                    <a:pt x="12" y="18"/>
                  </a:lnTo>
                  <a:lnTo>
                    <a:pt x="11" y="18"/>
                  </a:lnTo>
                  <a:lnTo>
                    <a:pt x="9" y="18"/>
                  </a:lnTo>
                  <a:lnTo>
                    <a:pt x="8" y="19"/>
                  </a:lnTo>
                  <a:lnTo>
                    <a:pt x="14" y="27"/>
                  </a:lnTo>
                  <a:lnTo>
                    <a:pt x="22" y="33"/>
                  </a:lnTo>
                  <a:lnTo>
                    <a:pt x="32" y="36"/>
                  </a:lnTo>
                  <a:lnTo>
                    <a:pt x="43" y="39"/>
                  </a:lnTo>
                  <a:lnTo>
                    <a:pt x="54" y="42"/>
                  </a:lnTo>
                  <a:lnTo>
                    <a:pt x="65" y="46"/>
                  </a:lnTo>
                  <a:lnTo>
                    <a:pt x="75" y="51"/>
                  </a:lnTo>
                  <a:lnTo>
                    <a:pt x="83" y="58"/>
                  </a:lnTo>
                  <a:lnTo>
                    <a:pt x="86" y="61"/>
                  </a:lnTo>
                  <a:lnTo>
                    <a:pt x="89" y="63"/>
                  </a:lnTo>
                  <a:lnTo>
                    <a:pt x="92" y="66"/>
                  </a:lnTo>
                  <a:lnTo>
                    <a:pt x="95" y="68"/>
                  </a:lnTo>
                  <a:lnTo>
                    <a:pt x="98" y="71"/>
                  </a:lnTo>
                  <a:lnTo>
                    <a:pt x="102" y="73"/>
                  </a:lnTo>
                  <a:lnTo>
                    <a:pt x="106" y="74"/>
                  </a:lnTo>
                  <a:lnTo>
                    <a:pt x="111" y="75"/>
                  </a:lnTo>
                  <a:lnTo>
                    <a:pt x="107" y="72"/>
                  </a:lnTo>
                  <a:lnTo>
                    <a:pt x="102" y="69"/>
                  </a:lnTo>
                  <a:lnTo>
                    <a:pt x="99" y="66"/>
                  </a:lnTo>
                  <a:lnTo>
                    <a:pt x="96" y="62"/>
                  </a:lnTo>
                  <a:lnTo>
                    <a:pt x="99" y="61"/>
                  </a:lnTo>
                  <a:lnTo>
                    <a:pt x="102" y="59"/>
                  </a:lnTo>
                  <a:lnTo>
                    <a:pt x="105" y="59"/>
                  </a:lnTo>
                  <a:lnTo>
                    <a:pt x="108" y="59"/>
                  </a:lnTo>
                  <a:lnTo>
                    <a:pt x="111" y="59"/>
                  </a:lnTo>
                  <a:lnTo>
                    <a:pt x="115" y="61"/>
                  </a:lnTo>
                  <a:lnTo>
                    <a:pt x="117" y="63"/>
                  </a:lnTo>
                  <a:lnTo>
                    <a:pt x="120" y="65"/>
                  </a:lnTo>
                  <a:lnTo>
                    <a:pt x="121" y="67"/>
                  </a:lnTo>
                  <a:lnTo>
                    <a:pt x="121" y="69"/>
                  </a:lnTo>
                  <a:lnTo>
                    <a:pt x="121" y="71"/>
                  </a:lnTo>
                  <a:lnTo>
                    <a:pt x="120" y="74"/>
                  </a:lnTo>
                  <a:lnTo>
                    <a:pt x="118" y="75"/>
                  </a:lnTo>
                  <a:lnTo>
                    <a:pt x="116" y="76"/>
                  </a:lnTo>
                  <a:lnTo>
                    <a:pt x="114" y="77"/>
                  </a:lnTo>
                  <a:lnTo>
                    <a:pt x="111" y="77"/>
                  </a:lnTo>
                  <a:lnTo>
                    <a:pt x="108" y="78"/>
                  </a:lnTo>
                  <a:lnTo>
                    <a:pt x="105" y="77"/>
                  </a:lnTo>
                  <a:lnTo>
                    <a:pt x="102" y="77"/>
                  </a:lnTo>
                  <a:lnTo>
                    <a:pt x="99" y="77"/>
                  </a:lnTo>
                  <a:lnTo>
                    <a:pt x="95" y="77"/>
                  </a:lnTo>
                  <a:lnTo>
                    <a:pt x="91" y="76"/>
                  </a:lnTo>
                  <a:lnTo>
                    <a:pt x="87" y="76"/>
                  </a:lnTo>
                  <a:lnTo>
                    <a:pt x="84" y="75"/>
                  </a:lnTo>
                  <a:lnTo>
                    <a:pt x="80" y="75"/>
                  </a:lnTo>
                  <a:lnTo>
                    <a:pt x="77" y="74"/>
                  </a:lnTo>
                  <a:lnTo>
                    <a:pt x="73" y="73"/>
                  </a:lnTo>
                  <a:lnTo>
                    <a:pt x="70" y="72"/>
                  </a:lnTo>
                  <a:lnTo>
                    <a:pt x="64" y="66"/>
                  </a:lnTo>
                  <a:lnTo>
                    <a:pt x="57" y="61"/>
                  </a:lnTo>
                  <a:lnTo>
                    <a:pt x="49" y="57"/>
                  </a:lnTo>
                  <a:lnTo>
                    <a:pt x="41" y="53"/>
                  </a:lnTo>
                  <a:lnTo>
                    <a:pt x="32" y="50"/>
                  </a:lnTo>
                  <a:lnTo>
                    <a:pt x="23" y="48"/>
                  </a:lnTo>
                  <a:lnTo>
                    <a:pt x="13" y="45"/>
                  </a:lnTo>
                  <a:lnTo>
                    <a:pt x="3" y="43"/>
                  </a:lnTo>
                  <a:lnTo>
                    <a:pt x="2" y="40"/>
                  </a:lnTo>
                  <a:lnTo>
                    <a:pt x="1" y="37"/>
                  </a:lnTo>
                  <a:lnTo>
                    <a:pt x="1" y="33"/>
                  </a:lnTo>
                  <a:lnTo>
                    <a:pt x="0" y="30"/>
                  </a:lnTo>
                  <a:lnTo>
                    <a:pt x="0" y="24"/>
                  </a:lnTo>
                  <a:lnTo>
                    <a:pt x="1" y="19"/>
                  </a:lnTo>
                  <a:lnTo>
                    <a:pt x="4" y="15"/>
                  </a:lnTo>
                  <a:lnTo>
                    <a:pt x="9" y="10"/>
                  </a:lnTo>
                  <a:lnTo>
                    <a:pt x="11" y="13"/>
                  </a:lnTo>
                  <a:lnTo>
                    <a:pt x="14" y="16"/>
                  </a:lnTo>
                  <a:lnTo>
                    <a:pt x="17" y="19"/>
                  </a:lnTo>
                  <a:lnTo>
                    <a:pt x="21" y="21"/>
                  </a:lnTo>
                  <a:lnTo>
                    <a:pt x="24" y="23"/>
                  </a:lnTo>
                  <a:lnTo>
                    <a:pt x="29" y="25"/>
                  </a:lnTo>
                  <a:lnTo>
                    <a:pt x="33" y="26"/>
                  </a:lnTo>
                  <a:lnTo>
                    <a:pt x="38" y="27"/>
                  </a:lnTo>
                  <a:lnTo>
                    <a:pt x="44" y="27"/>
                  </a:lnTo>
                  <a:lnTo>
                    <a:pt x="50" y="27"/>
                  </a:lnTo>
                  <a:lnTo>
                    <a:pt x="56" y="25"/>
                  </a:lnTo>
                  <a:lnTo>
                    <a:pt x="61" y="23"/>
                  </a:lnTo>
                  <a:lnTo>
                    <a:pt x="65" y="20"/>
                  </a:lnTo>
                  <a:lnTo>
                    <a:pt x="70" y="17"/>
                  </a:lnTo>
                  <a:lnTo>
                    <a:pt x="74" y="13"/>
                  </a:lnTo>
                  <a:lnTo>
                    <a:pt x="77" y="10"/>
                  </a:lnTo>
                  <a:lnTo>
                    <a:pt x="76" y="8"/>
                  </a:lnTo>
                  <a:lnTo>
                    <a:pt x="75" y="5"/>
                  </a:lnTo>
                  <a:lnTo>
                    <a:pt x="75" y="2"/>
                  </a:lnTo>
                  <a:lnTo>
                    <a:pt x="75" y="0"/>
                  </a:lnTo>
                  <a:lnTo>
                    <a:pt x="78" y="1"/>
                  </a:lnTo>
                  <a:lnTo>
                    <a:pt x="80" y="2"/>
                  </a:lnTo>
                  <a:lnTo>
                    <a:pt x="81" y="3"/>
                  </a:lnTo>
                  <a:lnTo>
                    <a:pt x="83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131"/>
            <p:cNvSpPr>
              <a:spLocks/>
            </p:cNvSpPr>
            <p:nvPr/>
          </p:nvSpPr>
          <p:spPr bwMode="auto">
            <a:xfrm>
              <a:off x="3232002" y="3380191"/>
              <a:ext cx="5978" cy="16940"/>
            </a:xfrm>
            <a:custGeom>
              <a:avLst/>
              <a:gdLst>
                <a:gd name="T0" fmla="*/ 8 w 8"/>
                <a:gd name="T1" fmla="*/ 13 h 14"/>
                <a:gd name="T2" fmla="*/ 6 w 8"/>
                <a:gd name="T3" fmla="*/ 14 h 14"/>
                <a:gd name="T4" fmla="*/ 5 w 8"/>
                <a:gd name="T5" fmla="*/ 14 h 14"/>
                <a:gd name="T6" fmla="*/ 2 w 8"/>
                <a:gd name="T7" fmla="*/ 14 h 14"/>
                <a:gd name="T8" fmla="*/ 0 w 8"/>
                <a:gd name="T9" fmla="*/ 14 h 14"/>
                <a:gd name="T10" fmla="*/ 2 w 8"/>
                <a:gd name="T11" fmla="*/ 11 h 14"/>
                <a:gd name="T12" fmla="*/ 3 w 8"/>
                <a:gd name="T13" fmla="*/ 7 h 14"/>
                <a:gd name="T14" fmla="*/ 4 w 8"/>
                <a:gd name="T15" fmla="*/ 3 h 14"/>
                <a:gd name="T16" fmla="*/ 6 w 8"/>
                <a:gd name="T17" fmla="*/ 0 h 14"/>
                <a:gd name="T18" fmla="*/ 8 w 8"/>
                <a:gd name="T19" fmla="*/ 1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" h="14">
                  <a:moveTo>
                    <a:pt x="8" y="13"/>
                  </a:moveTo>
                  <a:lnTo>
                    <a:pt x="6" y="14"/>
                  </a:lnTo>
                  <a:lnTo>
                    <a:pt x="5" y="14"/>
                  </a:lnTo>
                  <a:lnTo>
                    <a:pt x="2" y="14"/>
                  </a:lnTo>
                  <a:lnTo>
                    <a:pt x="0" y="14"/>
                  </a:lnTo>
                  <a:lnTo>
                    <a:pt x="2" y="11"/>
                  </a:lnTo>
                  <a:lnTo>
                    <a:pt x="3" y="7"/>
                  </a:lnTo>
                  <a:lnTo>
                    <a:pt x="4" y="3"/>
                  </a:lnTo>
                  <a:lnTo>
                    <a:pt x="6" y="0"/>
                  </a:lnTo>
                  <a:lnTo>
                    <a:pt x="8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132"/>
            <p:cNvSpPr>
              <a:spLocks/>
            </p:cNvSpPr>
            <p:nvPr/>
          </p:nvSpPr>
          <p:spPr bwMode="auto">
            <a:xfrm>
              <a:off x="3229760" y="3400761"/>
              <a:ext cx="9715" cy="12101"/>
            </a:xfrm>
            <a:custGeom>
              <a:avLst/>
              <a:gdLst>
                <a:gd name="T0" fmla="*/ 13 w 13"/>
                <a:gd name="T1" fmla="*/ 6 h 10"/>
                <a:gd name="T2" fmla="*/ 3 w 13"/>
                <a:gd name="T3" fmla="*/ 10 h 10"/>
                <a:gd name="T4" fmla="*/ 2 w 13"/>
                <a:gd name="T5" fmla="*/ 9 h 10"/>
                <a:gd name="T6" fmla="*/ 0 w 13"/>
                <a:gd name="T7" fmla="*/ 7 h 10"/>
                <a:gd name="T8" fmla="*/ 0 w 13"/>
                <a:gd name="T9" fmla="*/ 6 h 10"/>
                <a:gd name="T10" fmla="*/ 1 w 13"/>
                <a:gd name="T11" fmla="*/ 4 h 10"/>
                <a:gd name="T12" fmla="*/ 3 w 13"/>
                <a:gd name="T13" fmla="*/ 3 h 10"/>
                <a:gd name="T14" fmla="*/ 5 w 13"/>
                <a:gd name="T15" fmla="*/ 2 h 10"/>
                <a:gd name="T16" fmla="*/ 8 w 13"/>
                <a:gd name="T17" fmla="*/ 1 h 10"/>
                <a:gd name="T18" fmla="*/ 10 w 13"/>
                <a:gd name="T19" fmla="*/ 0 h 10"/>
                <a:gd name="T20" fmla="*/ 11 w 13"/>
                <a:gd name="T21" fmla="*/ 2 h 10"/>
                <a:gd name="T22" fmla="*/ 12 w 13"/>
                <a:gd name="T23" fmla="*/ 3 h 10"/>
                <a:gd name="T24" fmla="*/ 13 w 13"/>
                <a:gd name="T25" fmla="*/ 4 h 10"/>
                <a:gd name="T26" fmla="*/ 13 w 13"/>
                <a:gd name="T27" fmla="*/ 6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3" h="10">
                  <a:moveTo>
                    <a:pt x="13" y="6"/>
                  </a:moveTo>
                  <a:lnTo>
                    <a:pt x="3" y="10"/>
                  </a:lnTo>
                  <a:lnTo>
                    <a:pt x="2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1" y="4"/>
                  </a:lnTo>
                  <a:lnTo>
                    <a:pt x="3" y="3"/>
                  </a:lnTo>
                  <a:lnTo>
                    <a:pt x="5" y="2"/>
                  </a:lnTo>
                  <a:lnTo>
                    <a:pt x="8" y="1"/>
                  </a:lnTo>
                  <a:lnTo>
                    <a:pt x="10" y="0"/>
                  </a:lnTo>
                  <a:lnTo>
                    <a:pt x="11" y="2"/>
                  </a:lnTo>
                  <a:lnTo>
                    <a:pt x="12" y="3"/>
                  </a:lnTo>
                  <a:lnTo>
                    <a:pt x="13" y="4"/>
                  </a:lnTo>
                  <a:lnTo>
                    <a:pt x="13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133"/>
            <p:cNvSpPr>
              <a:spLocks/>
            </p:cNvSpPr>
            <p:nvPr/>
          </p:nvSpPr>
          <p:spPr bwMode="auto">
            <a:xfrm>
              <a:off x="3236485" y="3412862"/>
              <a:ext cx="9715" cy="10890"/>
            </a:xfrm>
            <a:custGeom>
              <a:avLst/>
              <a:gdLst>
                <a:gd name="T0" fmla="*/ 13 w 13"/>
                <a:gd name="T1" fmla="*/ 5 h 9"/>
                <a:gd name="T2" fmla="*/ 12 w 13"/>
                <a:gd name="T3" fmla="*/ 6 h 9"/>
                <a:gd name="T4" fmla="*/ 9 w 13"/>
                <a:gd name="T5" fmla="*/ 7 h 9"/>
                <a:gd name="T6" fmla="*/ 6 w 13"/>
                <a:gd name="T7" fmla="*/ 8 h 9"/>
                <a:gd name="T8" fmla="*/ 4 w 13"/>
                <a:gd name="T9" fmla="*/ 9 h 9"/>
                <a:gd name="T10" fmla="*/ 2 w 13"/>
                <a:gd name="T11" fmla="*/ 7 h 9"/>
                <a:gd name="T12" fmla="*/ 1 w 13"/>
                <a:gd name="T13" fmla="*/ 6 h 9"/>
                <a:gd name="T14" fmla="*/ 0 w 13"/>
                <a:gd name="T15" fmla="*/ 3 h 9"/>
                <a:gd name="T16" fmla="*/ 0 w 13"/>
                <a:gd name="T17" fmla="*/ 1 h 9"/>
                <a:gd name="T18" fmla="*/ 3 w 13"/>
                <a:gd name="T19" fmla="*/ 0 h 9"/>
                <a:gd name="T20" fmla="*/ 8 w 13"/>
                <a:gd name="T21" fmla="*/ 1 h 9"/>
                <a:gd name="T22" fmla="*/ 11 w 13"/>
                <a:gd name="T23" fmla="*/ 2 h 9"/>
                <a:gd name="T24" fmla="*/ 13 w 13"/>
                <a:gd name="T25" fmla="*/ 5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" h="9">
                  <a:moveTo>
                    <a:pt x="13" y="5"/>
                  </a:moveTo>
                  <a:lnTo>
                    <a:pt x="12" y="6"/>
                  </a:lnTo>
                  <a:lnTo>
                    <a:pt x="9" y="7"/>
                  </a:lnTo>
                  <a:lnTo>
                    <a:pt x="6" y="8"/>
                  </a:lnTo>
                  <a:lnTo>
                    <a:pt x="4" y="9"/>
                  </a:lnTo>
                  <a:lnTo>
                    <a:pt x="2" y="7"/>
                  </a:lnTo>
                  <a:lnTo>
                    <a:pt x="1" y="6"/>
                  </a:lnTo>
                  <a:lnTo>
                    <a:pt x="0" y="3"/>
                  </a:lnTo>
                  <a:lnTo>
                    <a:pt x="0" y="1"/>
                  </a:lnTo>
                  <a:lnTo>
                    <a:pt x="3" y="0"/>
                  </a:lnTo>
                  <a:lnTo>
                    <a:pt x="8" y="1"/>
                  </a:lnTo>
                  <a:lnTo>
                    <a:pt x="11" y="2"/>
                  </a:lnTo>
                  <a:lnTo>
                    <a:pt x="13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134"/>
            <p:cNvSpPr>
              <a:spLocks/>
            </p:cNvSpPr>
            <p:nvPr/>
          </p:nvSpPr>
          <p:spPr bwMode="auto">
            <a:xfrm>
              <a:off x="3102730" y="3168428"/>
              <a:ext cx="127030" cy="134318"/>
            </a:xfrm>
            <a:custGeom>
              <a:avLst/>
              <a:gdLst>
                <a:gd name="T0" fmla="*/ 163 w 170"/>
                <a:gd name="T1" fmla="*/ 46 h 111"/>
                <a:gd name="T2" fmla="*/ 169 w 170"/>
                <a:gd name="T3" fmla="*/ 26 h 111"/>
                <a:gd name="T4" fmla="*/ 166 w 170"/>
                <a:gd name="T5" fmla="*/ 6 h 111"/>
                <a:gd name="T6" fmla="*/ 148 w 170"/>
                <a:gd name="T7" fmla="*/ 1 h 111"/>
                <a:gd name="T8" fmla="*/ 127 w 170"/>
                <a:gd name="T9" fmla="*/ 0 h 111"/>
                <a:gd name="T10" fmla="*/ 41 w 170"/>
                <a:gd name="T11" fmla="*/ 11 h 111"/>
                <a:gd name="T12" fmla="*/ 0 w 170"/>
                <a:gd name="T13" fmla="*/ 32 h 111"/>
                <a:gd name="T14" fmla="*/ 11 w 170"/>
                <a:gd name="T15" fmla="*/ 62 h 111"/>
                <a:gd name="T16" fmla="*/ 22 w 170"/>
                <a:gd name="T17" fmla="*/ 70 h 111"/>
                <a:gd name="T18" fmla="*/ 32 w 170"/>
                <a:gd name="T19" fmla="*/ 70 h 111"/>
                <a:gd name="T20" fmla="*/ 41 w 170"/>
                <a:gd name="T21" fmla="*/ 70 h 111"/>
                <a:gd name="T22" fmla="*/ 52 w 170"/>
                <a:gd name="T23" fmla="*/ 66 h 111"/>
                <a:gd name="T24" fmla="*/ 65 w 170"/>
                <a:gd name="T25" fmla="*/ 63 h 111"/>
                <a:gd name="T26" fmla="*/ 78 w 170"/>
                <a:gd name="T27" fmla="*/ 59 h 111"/>
                <a:gd name="T28" fmla="*/ 92 w 170"/>
                <a:gd name="T29" fmla="*/ 47 h 111"/>
                <a:gd name="T30" fmla="*/ 112 w 170"/>
                <a:gd name="T31" fmla="*/ 39 h 111"/>
                <a:gd name="T32" fmla="*/ 123 w 170"/>
                <a:gd name="T33" fmla="*/ 38 h 111"/>
                <a:gd name="T34" fmla="*/ 114 w 170"/>
                <a:gd name="T35" fmla="*/ 42 h 111"/>
                <a:gd name="T36" fmla="*/ 105 w 170"/>
                <a:gd name="T37" fmla="*/ 47 h 111"/>
                <a:gd name="T38" fmla="*/ 98 w 170"/>
                <a:gd name="T39" fmla="*/ 59 h 111"/>
                <a:gd name="T40" fmla="*/ 101 w 170"/>
                <a:gd name="T41" fmla="*/ 66 h 111"/>
                <a:gd name="T42" fmla="*/ 112 w 170"/>
                <a:gd name="T43" fmla="*/ 57 h 111"/>
                <a:gd name="T44" fmla="*/ 124 w 170"/>
                <a:gd name="T45" fmla="*/ 50 h 111"/>
                <a:gd name="T46" fmla="*/ 117 w 170"/>
                <a:gd name="T47" fmla="*/ 59 h 111"/>
                <a:gd name="T48" fmla="*/ 103 w 170"/>
                <a:gd name="T49" fmla="*/ 75 h 111"/>
                <a:gd name="T50" fmla="*/ 98 w 170"/>
                <a:gd name="T51" fmla="*/ 94 h 111"/>
                <a:gd name="T52" fmla="*/ 105 w 170"/>
                <a:gd name="T53" fmla="*/ 102 h 111"/>
                <a:gd name="T54" fmla="*/ 116 w 170"/>
                <a:gd name="T55" fmla="*/ 91 h 111"/>
                <a:gd name="T56" fmla="*/ 132 w 170"/>
                <a:gd name="T57" fmla="*/ 74 h 111"/>
                <a:gd name="T58" fmla="*/ 154 w 170"/>
                <a:gd name="T59" fmla="*/ 60 h 111"/>
                <a:gd name="T60" fmla="*/ 154 w 170"/>
                <a:gd name="T61" fmla="*/ 62 h 111"/>
                <a:gd name="T62" fmla="*/ 141 w 170"/>
                <a:gd name="T63" fmla="*/ 73 h 111"/>
                <a:gd name="T64" fmla="*/ 128 w 170"/>
                <a:gd name="T65" fmla="*/ 90 h 111"/>
                <a:gd name="T66" fmla="*/ 118 w 170"/>
                <a:gd name="T67" fmla="*/ 108 h 111"/>
                <a:gd name="T68" fmla="*/ 134 w 170"/>
                <a:gd name="T69" fmla="*/ 107 h 111"/>
                <a:gd name="T70" fmla="*/ 151 w 170"/>
                <a:gd name="T71" fmla="*/ 108 h 111"/>
                <a:gd name="T72" fmla="*/ 162 w 170"/>
                <a:gd name="T73" fmla="*/ 110 h 111"/>
                <a:gd name="T74" fmla="*/ 163 w 170"/>
                <a:gd name="T75" fmla="*/ 104 h 111"/>
                <a:gd name="T76" fmla="*/ 152 w 170"/>
                <a:gd name="T77" fmla="*/ 102 h 111"/>
                <a:gd name="T78" fmla="*/ 139 w 170"/>
                <a:gd name="T79" fmla="*/ 102 h 111"/>
                <a:gd name="T80" fmla="*/ 135 w 170"/>
                <a:gd name="T81" fmla="*/ 101 h 111"/>
                <a:gd name="T82" fmla="*/ 148 w 170"/>
                <a:gd name="T83" fmla="*/ 98 h 111"/>
                <a:gd name="T84" fmla="*/ 161 w 170"/>
                <a:gd name="T85" fmla="*/ 99 h 111"/>
                <a:gd name="T86" fmla="*/ 167 w 170"/>
                <a:gd name="T87" fmla="*/ 90 h 111"/>
                <a:gd name="T88" fmla="*/ 160 w 170"/>
                <a:gd name="T89" fmla="*/ 76 h 111"/>
                <a:gd name="T90" fmla="*/ 159 w 170"/>
                <a:gd name="T91" fmla="*/ 6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70" h="111">
                  <a:moveTo>
                    <a:pt x="159" y="60"/>
                  </a:moveTo>
                  <a:lnTo>
                    <a:pt x="160" y="53"/>
                  </a:lnTo>
                  <a:lnTo>
                    <a:pt x="163" y="46"/>
                  </a:lnTo>
                  <a:lnTo>
                    <a:pt x="165" y="40"/>
                  </a:lnTo>
                  <a:lnTo>
                    <a:pt x="167" y="33"/>
                  </a:lnTo>
                  <a:lnTo>
                    <a:pt x="169" y="26"/>
                  </a:lnTo>
                  <a:lnTo>
                    <a:pt x="170" y="19"/>
                  </a:lnTo>
                  <a:lnTo>
                    <a:pt x="169" y="12"/>
                  </a:lnTo>
                  <a:lnTo>
                    <a:pt x="166" y="6"/>
                  </a:lnTo>
                  <a:lnTo>
                    <a:pt x="160" y="3"/>
                  </a:lnTo>
                  <a:lnTo>
                    <a:pt x="154" y="2"/>
                  </a:lnTo>
                  <a:lnTo>
                    <a:pt x="148" y="1"/>
                  </a:lnTo>
                  <a:lnTo>
                    <a:pt x="141" y="0"/>
                  </a:lnTo>
                  <a:lnTo>
                    <a:pt x="134" y="0"/>
                  </a:lnTo>
                  <a:lnTo>
                    <a:pt x="127" y="0"/>
                  </a:lnTo>
                  <a:lnTo>
                    <a:pt x="120" y="0"/>
                  </a:lnTo>
                  <a:lnTo>
                    <a:pt x="113" y="1"/>
                  </a:lnTo>
                  <a:lnTo>
                    <a:pt x="41" y="11"/>
                  </a:lnTo>
                  <a:lnTo>
                    <a:pt x="18" y="15"/>
                  </a:lnTo>
                  <a:lnTo>
                    <a:pt x="5" y="23"/>
                  </a:lnTo>
                  <a:lnTo>
                    <a:pt x="0" y="32"/>
                  </a:lnTo>
                  <a:lnTo>
                    <a:pt x="1" y="43"/>
                  </a:lnTo>
                  <a:lnTo>
                    <a:pt x="5" y="53"/>
                  </a:lnTo>
                  <a:lnTo>
                    <a:pt x="11" y="62"/>
                  </a:lnTo>
                  <a:lnTo>
                    <a:pt x="16" y="68"/>
                  </a:lnTo>
                  <a:lnTo>
                    <a:pt x="19" y="70"/>
                  </a:lnTo>
                  <a:lnTo>
                    <a:pt x="22" y="70"/>
                  </a:lnTo>
                  <a:lnTo>
                    <a:pt x="25" y="70"/>
                  </a:lnTo>
                  <a:lnTo>
                    <a:pt x="28" y="70"/>
                  </a:lnTo>
                  <a:lnTo>
                    <a:pt x="32" y="70"/>
                  </a:lnTo>
                  <a:lnTo>
                    <a:pt x="35" y="70"/>
                  </a:lnTo>
                  <a:lnTo>
                    <a:pt x="38" y="70"/>
                  </a:lnTo>
                  <a:lnTo>
                    <a:pt x="41" y="70"/>
                  </a:lnTo>
                  <a:lnTo>
                    <a:pt x="44" y="70"/>
                  </a:lnTo>
                  <a:lnTo>
                    <a:pt x="47" y="68"/>
                  </a:lnTo>
                  <a:lnTo>
                    <a:pt x="52" y="66"/>
                  </a:lnTo>
                  <a:lnTo>
                    <a:pt x="56" y="65"/>
                  </a:lnTo>
                  <a:lnTo>
                    <a:pt x="61" y="64"/>
                  </a:lnTo>
                  <a:lnTo>
                    <a:pt x="65" y="63"/>
                  </a:lnTo>
                  <a:lnTo>
                    <a:pt x="70" y="62"/>
                  </a:lnTo>
                  <a:lnTo>
                    <a:pt x="74" y="61"/>
                  </a:lnTo>
                  <a:lnTo>
                    <a:pt x="78" y="59"/>
                  </a:lnTo>
                  <a:lnTo>
                    <a:pt x="82" y="54"/>
                  </a:lnTo>
                  <a:lnTo>
                    <a:pt x="87" y="50"/>
                  </a:lnTo>
                  <a:lnTo>
                    <a:pt x="92" y="47"/>
                  </a:lnTo>
                  <a:lnTo>
                    <a:pt x="98" y="44"/>
                  </a:lnTo>
                  <a:lnTo>
                    <a:pt x="105" y="41"/>
                  </a:lnTo>
                  <a:lnTo>
                    <a:pt x="112" y="39"/>
                  </a:lnTo>
                  <a:lnTo>
                    <a:pt x="119" y="38"/>
                  </a:lnTo>
                  <a:lnTo>
                    <a:pt x="126" y="36"/>
                  </a:lnTo>
                  <a:lnTo>
                    <a:pt x="123" y="38"/>
                  </a:lnTo>
                  <a:lnTo>
                    <a:pt x="120" y="40"/>
                  </a:lnTo>
                  <a:lnTo>
                    <a:pt x="117" y="41"/>
                  </a:lnTo>
                  <a:lnTo>
                    <a:pt x="114" y="42"/>
                  </a:lnTo>
                  <a:lnTo>
                    <a:pt x="111" y="44"/>
                  </a:lnTo>
                  <a:lnTo>
                    <a:pt x="108" y="46"/>
                  </a:lnTo>
                  <a:lnTo>
                    <a:pt x="105" y="47"/>
                  </a:lnTo>
                  <a:lnTo>
                    <a:pt x="103" y="49"/>
                  </a:lnTo>
                  <a:lnTo>
                    <a:pt x="100" y="54"/>
                  </a:lnTo>
                  <a:lnTo>
                    <a:pt x="98" y="59"/>
                  </a:lnTo>
                  <a:lnTo>
                    <a:pt x="98" y="64"/>
                  </a:lnTo>
                  <a:lnTo>
                    <a:pt x="98" y="68"/>
                  </a:lnTo>
                  <a:lnTo>
                    <a:pt x="101" y="66"/>
                  </a:lnTo>
                  <a:lnTo>
                    <a:pt x="104" y="63"/>
                  </a:lnTo>
                  <a:lnTo>
                    <a:pt x="108" y="60"/>
                  </a:lnTo>
                  <a:lnTo>
                    <a:pt x="112" y="57"/>
                  </a:lnTo>
                  <a:lnTo>
                    <a:pt x="115" y="55"/>
                  </a:lnTo>
                  <a:lnTo>
                    <a:pt x="119" y="52"/>
                  </a:lnTo>
                  <a:lnTo>
                    <a:pt x="124" y="50"/>
                  </a:lnTo>
                  <a:lnTo>
                    <a:pt x="127" y="48"/>
                  </a:lnTo>
                  <a:lnTo>
                    <a:pt x="122" y="53"/>
                  </a:lnTo>
                  <a:lnTo>
                    <a:pt x="117" y="59"/>
                  </a:lnTo>
                  <a:lnTo>
                    <a:pt x="112" y="64"/>
                  </a:lnTo>
                  <a:lnTo>
                    <a:pt x="107" y="70"/>
                  </a:lnTo>
                  <a:lnTo>
                    <a:pt x="103" y="75"/>
                  </a:lnTo>
                  <a:lnTo>
                    <a:pt x="100" y="81"/>
                  </a:lnTo>
                  <a:lnTo>
                    <a:pt x="98" y="88"/>
                  </a:lnTo>
                  <a:lnTo>
                    <a:pt x="98" y="94"/>
                  </a:lnTo>
                  <a:lnTo>
                    <a:pt x="100" y="97"/>
                  </a:lnTo>
                  <a:lnTo>
                    <a:pt x="102" y="99"/>
                  </a:lnTo>
                  <a:lnTo>
                    <a:pt x="105" y="102"/>
                  </a:lnTo>
                  <a:lnTo>
                    <a:pt x="109" y="103"/>
                  </a:lnTo>
                  <a:lnTo>
                    <a:pt x="112" y="97"/>
                  </a:lnTo>
                  <a:lnTo>
                    <a:pt x="116" y="91"/>
                  </a:lnTo>
                  <a:lnTo>
                    <a:pt x="121" y="85"/>
                  </a:lnTo>
                  <a:lnTo>
                    <a:pt x="126" y="80"/>
                  </a:lnTo>
                  <a:lnTo>
                    <a:pt x="132" y="74"/>
                  </a:lnTo>
                  <a:lnTo>
                    <a:pt x="139" y="69"/>
                  </a:lnTo>
                  <a:lnTo>
                    <a:pt x="146" y="64"/>
                  </a:lnTo>
                  <a:lnTo>
                    <a:pt x="154" y="60"/>
                  </a:lnTo>
                  <a:lnTo>
                    <a:pt x="154" y="61"/>
                  </a:lnTo>
                  <a:lnTo>
                    <a:pt x="154" y="61"/>
                  </a:lnTo>
                  <a:lnTo>
                    <a:pt x="154" y="62"/>
                  </a:lnTo>
                  <a:lnTo>
                    <a:pt x="153" y="63"/>
                  </a:lnTo>
                  <a:lnTo>
                    <a:pt x="146" y="68"/>
                  </a:lnTo>
                  <a:lnTo>
                    <a:pt x="141" y="73"/>
                  </a:lnTo>
                  <a:lnTo>
                    <a:pt x="136" y="79"/>
                  </a:lnTo>
                  <a:lnTo>
                    <a:pt x="131" y="84"/>
                  </a:lnTo>
                  <a:lnTo>
                    <a:pt x="128" y="90"/>
                  </a:lnTo>
                  <a:lnTo>
                    <a:pt x="124" y="96"/>
                  </a:lnTo>
                  <a:lnTo>
                    <a:pt x="121" y="101"/>
                  </a:lnTo>
                  <a:lnTo>
                    <a:pt x="118" y="108"/>
                  </a:lnTo>
                  <a:lnTo>
                    <a:pt x="124" y="107"/>
                  </a:lnTo>
                  <a:lnTo>
                    <a:pt x="129" y="107"/>
                  </a:lnTo>
                  <a:lnTo>
                    <a:pt x="134" y="107"/>
                  </a:lnTo>
                  <a:lnTo>
                    <a:pt x="140" y="107"/>
                  </a:lnTo>
                  <a:lnTo>
                    <a:pt x="146" y="107"/>
                  </a:lnTo>
                  <a:lnTo>
                    <a:pt x="151" y="108"/>
                  </a:lnTo>
                  <a:lnTo>
                    <a:pt x="155" y="109"/>
                  </a:lnTo>
                  <a:lnTo>
                    <a:pt x="160" y="111"/>
                  </a:lnTo>
                  <a:lnTo>
                    <a:pt x="162" y="110"/>
                  </a:lnTo>
                  <a:lnTo>
                    <a:pt x="163" y="108"/>
                  </a:lnTo>
                  <a:lnTo>
                    <a:pt x="163" y="106"/>
                  </a:lnTo>
                  <a:lnTo>
                    <a:pt x="163" y="104"/>
                  </a:lnTo>
                  <a:lnTo>
                    <a:pt x="160" y="103"/>
                  </a:lnTo>
                  <a:lnTo>
                    <a:pt x="156" y="102"/>
                  </a:lnTo>
                  <a:lnTo>
                    <a:pt x="152" y="102"/>
                  </a:lnTo>
                  <a:lnTo>
                    <a:pt x="148" y="102"/>
                  </a:lnTo>
                  <a:lnTo>
                    <a:pt x="143" y="102"/>
                  </a:lnTo>
                  <a:lnTo>
                    <a:pt x="139" y="102"/>
                  </a:lnTo>
                  <a:lnTo>
                    <a:pt x="135" y="102"/>
                  </a:lnTo>
                  <a:lnTo>
                    <a:pt x="131" y="102"/>
                  </a:lnTo>
                  <a:lnTo>
                    <a:pt x="135" y="101"/>
                  </a:lnTo>
                  <a:lnTo>
                    <a:pt x="139" y="99"/>
                  </a:lnTo>
                  <a:lnTo>
                    <a:pt x="144" y="98"/>
                  </a:lnTo>
                  <a:lnTo>
                    <a:pt x="148" y="98"/>
                  </a:lnTo>
                  <a:lnTo>
                    <a:pt x="153" y="98"/>
                  </a:lnTo>
                  <a:lnTo>
                    <a:pt x="157" y="98"/>
                  </a:lnTo>
                  <a:lnTo>
                    <a:pt x="161" y="99"/>
                  </a:lnTo>
                  <a:lnTo>
                    <a:pt x="166" y="101"/>
                  </a:lnTo>
                  <a:lnTo>
                    <a:pt x="167" y="95"/>
                  </a:lnTo>
                  <a:lnTo>
                    <a:pt x="167" y="90"/>
                  </a:lnTo>
                  <a:lnTo>
                    <a:pt x="165" y="85"/>
                  </a:lnTo>
                  <a:lnTo>
                    <a:pt x="163" y="80"/>
                  </a:lnTo>
                  <a:lnTo>
                    <a:pt x="160" y="76"/>
                  </a:lnTo>
                  <a:lnTo>
                    <a:pt x="158" y="71"/>
                  </a:lnTo>
                  <a:lnTo>
                    <a:pt x="157" y="66"/>
                  </a:lnTo>
                  <a:lnTo>
                    <a:pt x="159" y="60"/>
                  </a:lnTo>
                  <a:close/>
                </a:path>
              </a:pathLst>
            </a:custGeom>
            <a:solidFill>
              <a:srgbClr val="007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135"/>
            <p:cNvSpPr>
              <a:spLocks/>
            </p:cNvSpPr>
            <p:nvPr/>
          </p:nvSpPr>
          <p:spPr bwMode="auto">
            <a:xfrm>
              <a:off x="3125894" y="3189000"/>
              <a:ext cx="44834" cy="62923"/>
            </a:xfrm>
            <a:custGeom>
              <a:avLst/>
              <a:gdLst>
                <a:gd name="T0" fmla="*/ 0 w 60"/>
                <a:gd name="T1" fmla="*/ 52 h 52"/>
                <a:gd name="T2" fmla="*/ 0 w 60"/>
                <a:gd name="T3" fmla="*/ 50 h 52"/>
                <a:gd name="T4" fmla="*/ 2 w 60"/>
                <a:gd name="T5" fmla="*/ 45 h 52"/>
                <a:gd name="T6" fmla="*/ 6 w 60"/>
                <a:gd name="T7" fmla="*/ 38 h 52"/>
                <a:gd name="T8" fmla="*/ 11 w 60"/>
                <a:gd name="T9" fmla="*/ 29 h 52"/>
                <a:gd name="T10" fmla="*/ 19 w 60"/>
                <a:gd name="T11" fmla="*/ 21 h 52"/>
                <a:gd name="T12" fmla="*/ 29 w 60"/>
                <a:gd name="T13" fmla="*/ 12 h 52"/>
                <a:gd name="T14" fmla="*/ 43 w 60"/>
                <a:gd name="T15" fmla="*/ 5 h 52"/>
                <a:gd name="T16" fmla="*/ 60 w 60"/>
                <a:gd name="T17" fmla="*/ 0 h 52"/>
                <a:gd name="T18" fmla="*/ 58 w 60"/>
                <a:gd name="T19" fmla="*/ 2 h 52"/>
                <a:gd name="T20" fmla="*/ 52 w 60"/>
                <a:gd name="T21" fmla="*/ 5 h 52"/>
                <a:gd name="T22" fmla="*/ 43 w 60"/>
                <a:gd name="T23" fmla="*/ 11 h 52"/>
                <a:gd name="T24" fmla="*/ 33 w 60"/>
                <a:gd name="T25" fmla="*/ 18 h 52"/>
                <a:gd name="T26" fmla="*/ 22 w 60"/>
                <a:gd name="T27" fmla="*/ 25 h 52"/>
                <a:gd name="T28" fmla="*/ 12 w 60"/>
                <a:gd name="T29" fmla="*/ 34 h 52"/>
                <a:gd name="T30" fmla="*/ 4 w 60"/>
                <a:gd name="T31" fmla="*/ 43 h 52"/>
                <a:gd name="T32" fmla="*/ 0 w 60"/>
                <a:gd name="T33" fmla="*/ 5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0" h="52">
                  <a:moveTo>
                    <a:pt x="0" y="52"/>
                  </a:moveTo>
                  <a:lnTo>
                    <a:pt x="0" y="50"/>
                  </a:lnTo>
                  <a:lnTo>
                    <a:pt x="2" y="45"/>
                  </a:lnTo>
                  <a:lnTo>
                    <a:pt x="6" y="38"/>
                  </a:lnTo>
                  <a:lnTo>
                    <a:pt x="11" y="29"/>
                  </a:lnTo>
                  <a:lnTo>
                    <a:pt x="19" y="21"/>
                  </a:lnTo>
                  <a:lnTo>
                    <a:pt x="29" y="12"/>
                  </a:lnTo>
                  <a:lnTo>
                    <a:pt x="43" y="5"/>
                  </a:lnTo>
                  <a:lnTo>
                    <a:pt x="60" y="0"/>
                  </a:lnTo>
                  <a:lnTo>
                    <a:pt x="58" y="2"/>
                  </a:lnTo>
                  <a:lnTo>
                    <a:pt x="52" y="5"/>
                  </a:lnTo>
                  <a:lnTo>
                    <a:pt x="43" y="11"/>
                  </a:lnTo>
                  <a:lnTo>
                    <a:pt x="33" y="18"/>
                  </a:lnTo>
                  <a:lnTo>
                    <a:pt x="22" y="25"/>
                  </a:lnTo>
                  <a:lnTo>
                    <a:pt x="12" y="34"/>
                  </a:lnTo>
                  <a:lnTo>
                    <a:pt x="4" y="43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136"/>
            <p:cNvSpPr>
              <a:spLocks/>
            </p:cNvSpPr>
            <p:nvPr/>
          </p:nvSpPr>
          <p:spPr bwMode="auto">
            <a:xfrm>
              <a:off x="3081060" y="3447954"/>
              <a:ext cx="82943" cy="111326"/>
            </a:xfrm>
            <a:custGeom>
              <a:avLst/>
              <a:gdLst>
                <a:gd name="T0" fmla="*/ 55 w 111"/>
                <a:gd name="T1" fmla="*/ 7 h 92"/>
                <a:gd name="T2" fmla="*/ 46 w 111"/>
                <a:gd name="T3" fmla="*/ 9 h 92"/>
                <a:gd name="T4" fmla="*/ 29 w 111"/>
                <a:gd name="T5" fmla="*/ 15 h 92"/>
                <a:gd name="T6" fmla="*/ 15 w 111"/>
                <a:gd name="T7" fmla="*/ 28 h 92"/>
                <a:gd name="T8" fmla="*/ 15 w 111"/>
                <a:gd name="T9" fmla="*/ 47 h 92"/>
                <a:gd name="T10" fmla="*/ 28 w 111"/>
                <a:gd name="T11" fmla="*/ 67 h 92"/>
                <a:gd name="T12" fmla="*/ 43 w 111"/>
                <a:gd name="T13" fmla="*/ 79 h 92"/>
                <a:gd name="T14" fmla="*/ 58 w 111"/>
                <a:gd name="T15" fmla="*/ 84 h 92"/>
                <a:gd name="T16" fmla="*/ 71 w 111"/>
                <a:gd name="T17" fmla="*/ 82 h 92"/>
                <a:gd name="T18" fmla="*/ 83 w 111"/>
                <a:gd name="T19" fmla="*/ 76 h 92"/>
                <a:gd name="T20" fmla="*/ 94 w 111"/>
                <a:gd name="T21" fmla="*/ 67 h 92"/>
                <a:gd name="T22" fmla="*/ 99 w 111"/>
                <a:gd name="T23" fmla="*/ 55 h 92"/>
                <a:gd name="T24" fmla="*/ 96 w 111"/>
                <a:gd name="T25" fmla="*/ 39 h 92"/>
                <a:gd name="T26" fmla="*/ 84 w 111"/>
                <a:gd name="T27" fmla="*/ 24 h 92"/>
                <a:gd name="T28" fmla="*/ 71 w 111"/>
                <a:gd name="T29" fmla="*/ 14 h 92"/>
                <a:gd name="T30" fmla="*/ 60 w 111"/>
                <a:gd name="T31" fmla="*/ 9 h 92"/>
                <a:gd name="T32" fmla="*/ 55 w 111"/>
                <a:gd name="T33" fmla="*/ 7 h 92"/>
                <a:gd name="T34" fmla="*/ 57 w 111"/>
                <a:gd name="T35" fmla="*/ 0 h 92"/>
                <a:gd name="T36" fmla="*/ 70 w 111"/>
                <a:gd name="T37" fmla="*/ 3 h 92"/>
                <a:gd name="T38" fmla="*/ 90 w 111"/>
                <a:gd name="T39" fmla="*/ 14 h 92"/>
                <a:gd name="T40" fmla="*/ 106 w 111"/>
                <a:gd name="T41" fmla="*/ 34 h 92"/>
                <a:gd name="T42" fmla="*/ 111 w 111"/>
                <a:gd name="T43" fmla="*/ 59 h 92"/>
                <a:gd name="T44" fmla="*/ 105 w 111"/>
                <a:gd name="T45" fmla="*/ 76 h 92"/>
                <a:gd name="T46" fmla="*/ 93 w 111"/>
                <a:gd name="T47" fmla="*/ 87 h 92"/>
                <a:gd name="T48" fmla="*/ 76 w 111"/>
                <a:gd name="T49" fmla="*/ 92 h 92"/>
                <a:gd name="T50" fmla="*/ 55 w 111"/>
                <a:gd name="T51" fmla="*/ 90 h 92"/>
                <a:gd name="T52" fmla="*/ 38 w 111"/>
                <a:gd name="T53" fmla="*/ 86 h 92"/>
                <a:gd name="T54" fmla="*/ 23 w 111"/>
                <a:gd name="T55" fmla="*/ 78 h 92"/>
                <a:gd name="T56" fmla="*/ 12 w 111"/>
                <a:gd name="T57" fmla="*/ 66 h 92"/>
                <a:gd name="T58" fmla="*/ 0 w 111"/>
                <a:gd name="T59" fmla="*/ 44 h 92"/>
                <a:gd name="T60" fmla="*/ 3 w 111"/>
                <a:gd name="T61" fmla="*/ 20 h 92"/>
                <a:gd name="T62" fmla="*/ 18 w 111"/>
                <a:gd name="T63" fmla="*/ 9 h 92"/>
                <a:gd name="T64" fmla="*/ 32 w 111"/>
                <a:gd name="T65" fmla="*/ 4 h 92"/>
                <a:gd name="T66" fmla="*/ 45 w 111"/>
                <a:gd name="T67" fmla="*/ 1 h 92"/>
                <a:gd name="T68" fmla="*/ 53 w 111"/>
                <a:gd name="T69" fmla="*/ 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11" h="92">
                  <a:moveTo>
                    <a:pt x="54" y="0"/>
                  </a:moveTo>
                  <a:lnTo>
                    <a:pt x="55" y="7"/>
                  </a:lnTo>
                  <a:lnTo>
                    <a:pt x="52" y="7"/>
                  </a:lnTo>
                  <a:lnTo>
                    <a:pt x="46" y="9"/>
                  </a:lnTo>
                  <a:lnTo>
                    <a:pt x="38" y="11"/>
                  </a:lnTo>
                  <a:lnTo>
                    <a:pt x="29" y="15"/>
                  </a:lnTo>
                  <a:lnTo>
                    <a:pt x="21" y="21"/>
                  </a:lnTo>
                  <a:lnTo>
                    <a:pt x="15" y="28"/>
                  </a:lnTo>
                  <a:lnTo>
                    <a:pt x="12" y="36"/>
                  </a:lnTo>
                  <a:lnTo>
                    <a:pt x="15" y="47"/>
                  </a:lnTo>
                  <a:lnTo>
                    <a:pt x="21" y="58"/>
                  </a:lnTo>
                  <a:lnTo>
                    <a:pt x="28" y="67"/>
                  </a:lnTo>
                  <a:lnTo>
                    <a:pt x="36" y="74"/>
                  </a:lnTo>
                  <a:lnTo>
                    <a:pt x="43" y="79"/>
                  </a:lnTo>
                  <a:lnTo>
                    <a:pt x="51" y="83"/>
                  </a:lnTo>
                  <a:lnTo>
                    <a:pt x="58" y="84"/>
                  </a:lnTo>
                  <a:lnTo>
                    <a:pt x="65" y="84"/>
                  </a:lnTo>
                  <a:lnTo>
                    <a:pt x="71" y="82"/>
                  </a:lnTo>
                  <a:lnTo>
                    <a:pt x="77" y="79"/>
                  </a:lnTo>
                  <a:lnTo>
                    <a:pt x="83" y="76"/>
                  </a:lnTo>
                  <a:lnTo>
                    <a:pt x="88" y="72"/>
                  </a:lnTo>
                  <a:lnTo>
                    <a:pt x="94" y="67"/>
                  </a:lnTo>
                  <a:lnTo>
                    <a:pt x="97" y="62"/>
                  </a:lnTo>
                  <a:lnTo>
                    <a:pt x="99" y="55"/>
                  </a:lnTo>
                  <a:lnTo>
                    <a:pt x="99" y="48"/>
                  </a:lnTo>
                  <a:lnTo>
                    <a:pt x="96" y="39"/>
                  </a:lnTo>
                  <a:lnTo>
                    <a:pt x="91" y="31"/>
                  </a:lnTo>
                  <a:lnTo>
                    <a:pt x="84" y="24"/>
                  </a:lnTo>
                  <a:lnTo>
                    <a:pt x="78" y="18"/>
                  </a:lnTo>
                  <a:lnTo>
                    <a:pt x="71" y="14"/>
                  </a:lnTo>
                  <a:lnTo>
                    <a:pt x="64" y="11"/>
                  </a:lnTo>
                  <a:lnTo>
                    <a:pt x="60" y="9"/>
                  </a:lnTo>
                  <a:lnTo>
                    <a:pt x="56" y="7"/>
                  </a:lnTo>
                  <a:lnTo>
                    <a:pt x="55" y="7"/>
                  </a:lnTo>
                  <a:lnTo>
                    <a:pt x="54" y="0"/>
                  </a:lnTo>
                  <a:lnTo>
                    <a:pt x="57" y="0"/>
                  </a:lnTo>
                  <a:lnTo>
                    <a:pt x="62" y="1"/>
                  </a:lnTo>
                  <a:lnTo>
                    <a:pt x="70" y="3"/>
                  </a:lnTo>
                  <a:lnTo>
                    <a:pt x="79" y="7"/>
                  </a:lnTo>
                  <a:lnTo>
                    <a:pt x="90" y="14"/>
                  </a:lnTo>
                  <a:lnTo>
                    <a:pt x="99" y="22"/>
                  </a:lnTo>
                  <a:lnTo>
                    <a:pt x="106" y="34"/>
                  </a:lnTo>
                  <a:lnTo>
                    <a:pt x="110" y="49"/>
                  </a:lnTo>
                  <a:lnTo>
                    <a:pt x="111" y="59"/>
                  </a:lnTo>
                  <a:lnTo>
                    <a:pt x="109" y="68"/>
                  </a:lnTo>
                  <a:lnTo>
                    <a:pt x="105" y="76"/>
                  </a:lnTo>
                  <a:lnTo>
                    <a:pt x="100" y="82"/>
                  </a:lnTo>
                  <a:lnTo>
                    <a:pt x="93" y="87"/>
                  </a:lnTo>
                  <a:lnTo>
                    <a:pt x="85" y="90"/>
                  </a:lnTo>
                  <a:lnTo>
                    <a:pt x="76" y="92"/>
                  </a:lnTo>
                  <a:lnTo>
                    <a:pt x="66" y="92"/>
                  </a:lnTo>
                  <a:lnTo>
                    <a:pt x="55" y="90"/>
                  </a:lnTo>
                  <a:lnTo>
                    <a:pt x="46" y="89"/>
                  </a:lnTo>
                  <a:lnTo>
                    <a:pt x="38" y="86"/>
                  </a:lnTo>
                  <a:lnTo>
                    <a:pt x="30" y="82"/>
                  </a:lnTo>
                  <a:lnTo>
                    <a:pt x="23" y="78"/>
                  </a:lnTo>
                  <a:lnTo>
                    <a:pt x="17" y="72"/>
                  </a:lnTo>
                  <a:lnTo>
                    <a:pt x="12" y="66"/>
                  </a:lnTo>
                  <a:lnTo>
                    <a:pt x="7" y="59"/>
                  </a:lnTo>
                  <a:lnTo>
                    <a:pt x="0" y="44"/>
                  </a:lnTo>
                  <a:lnTo>
                    <a:pt x="0" y="31"/>
                  </a:lnTo>
                  <a:lnTo>
                    <a:pt x="3" y="20"/>
                  </a:lnTo>
                  <a:lnTo>
                    <a:pt x="12" y="12"/>
                  </a:lnTo>
                  <a:lnTo>
                    <a:pt x="18" y="9"/>
                  </a:lnTo>
                  <a:lnTo>
                    <a:pt x="25" y="6"/>
                  </a:lnTo>
                  <a:lnTo>
                    <a:pt x="32" y="4"/>
                  </a:lnTo>
                  <a:lnTo>
                    <a:pt x="39" y="2"/>
                  </a:lnTo>
                  <a:lnTo>
                    <a:pt x="45" y="1"/>
                  </a:lnTo>
                  <a:lnTo>
                    <a:pt x="49" y="0"/>
                  </a:lnTo>
                  <a:lnTo>
                    <a:pt x="53" y="0"/>
                  </a:lnTo>
                  <a:lnTo>
                    <a:pt x="54" y="0"/>
                  </a:lnTo>
                  <a:close/>
                </a:path>
              </a:pathLst>
            </a:custGeom>
            <a:solidFill>
              <a:srgbClr val="C9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137"/>
            <p:cNvSpPr>
              <a:spLocks/>
            </p:cNvSpPr>
            <p:nvPr/>
          </p:nvSpPr>
          <p:spPr bwMode="auto">
            <a:xfrm>
              <a:off x="3078818" y="3446744"/>
              <a:ext cx="85933" cy="112536"/>
            </a:xfrm>
            <a:custGeom>
              <a:avLst/>
              <a:gdLst>
                <a:gd name="T0" fmla="*/ 57 w 115"/>
                <a:gd name="T1" fmla="*/ 1 h 93"/>
                <a:gd name="T2" fmla="*/ 79 w 115"/>
                <a:gd name="T3" fmla="*/ 8 h 93"/>
                <a:gd name="T4" fmla="*/ 98 w 115"/>
                <a:gd name="T5" fmla="*/ 19 h 93"/>
                <a:gd name="T6" fmla="*/ 111 w 115"/>
                <a:gd name="T7" fmla="*/ 36 h 93"/>
                <a:gd name="T8" fmla="*/ 115 w 115"/>
                <a:gd name="T9" fmla="*/ 54 h 93"/>
                <a:gd name="T10" fmla="*/ 111 w 115"/>
                <a:gd name="T11" fmla="*/ 71 h 93"/>
                <a:gd name="T12" fmla="*/ 99 w 115"/>
                <a:gd name="T13" fmla="*/ 84 h 93"/>
                <a:gd name="T14" fmla="*/ 80 w 115"/>
                <a:gd name="T15" fmla="*/ 91 h 93"/>
                <a:gd name="T16" fmla="*/ 57 w 115"/>
                <a:gd name="T17" fmla="*/ 92 h 93"/>
                <a:gd name="T18" fmla="*/ 35 w 115"/>
                <a:gd name="T19" fmla="*/ 86 h 93"/>
                <a:gd name="T20" fmla="*/ 16 w 115"/>
                <a:gd name="T21" fmla="*/ 74 h 93"/>
                <a:gd name="T22" fmla="*/ 4 w 115"/>
                <a:gd name="T23" fmla="*/ 58 h 93"/>
                <a:gd name="T24" fmla="*/ 0 w 115"/>
                <a:gd name="T25" fmla="*/ 41 h 93"/>
                <a:gd name="T26" fmla="*/ 2 w 115"/>
                <a:gd name="T27" fmla="*/ 27 h 93"/>
                <a:gd name="T28" fmla="*/ 10 w 115"/>
                <a:gd name="T29" fmla="*/ 15 h 93"/>
                <a:gd name="T30" fmla="*/ 22 w 115"/>
                <a:gd name="T31" fmla="*/ 7 h 93"/>
                <a:gd name="T32" fmla="*/ 28 w 115"/>
                <a:gd name="T33" fmla="*/ 5 h 93"/>
                <a:gd name="T34" fmla="*/ 20 w 115"/>
                <a:gd name="T35" fmla="*/ 10 h 93"/>
                <a:gd name="T36" fmla="*/ 10 w 115"/>
                <a:gd name="T37" fmla="*/ 21 h 93"/>
                <a:gd name="T38" fmla="*/ 5 w 115"/>
                <a:gd name="T39" fmla="*/ 36 h 93"/>
                <a:gd name="T40" fmla="*/ 9 w 115"/>
                <a:gd name="T41" fmla="*/ 55 h 93"/>
                <a:gd name="T42" fmla="*/ 21 w 115"/>
                <a:gd name="T43" fmla="*/ 73 h 93"/>
                <a:gd name="T44" fmla="*/ 40 w 115"/>
                <a:gd name="T45" fmla="*/ 84 h 93"/>
                <a:gd name="T46" fmla="*/ 63 w 115"/>
                <a:gd name="T47" fmla="*/ 89 h 93"/>
                <a:gd name="T48" fmla="*/ 88 w 115"/>
                <a:gd name="T49" fmla="*/ 85 h 93"/>
                <a:gd name="T50" fmla="*/ 105 w 115"/>
                <a:gd name="T51" fmla="*/ 73 h 93"/>
                <a:gd name="T52" fmla="*/ 111 w 115"/>
                <a:gd name="T53" fmla="*/ 56 h 93"/>
                <a:gd name="T54" fmla="*/ 105 w 115"/>
                <a:gd name="T55" fmla="*/ 36 h 93"/>
                <a:gd name="T56" fmla="*/ 90 w 115"/>
                <a:gd name="T57" fmla="*/ 17 h 93"/>
                <a:gd name="T58" fmla="*/ 73 w 115"/>
                <a:gd name="T59" fmla="*/ 6 h 93"/>
                <a:gd name="T60" fmla="*/ 60 w 115"/>
                <a:gd name="T61" fmla="*/ 1 h 93"/>
                <a:gd name="T62" fmla="*/ 51 w 115"/>
                <a:gd name="T63" fmla="*/ 0 h 93"/>
                <a:gd name="T64" fmla="*/ 46 w 115"/>
                <a:gd name="T65" fmla="*/ 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5" h="93">
                  <a:moveTo>
                    <a:pt x="46" y="1"/>
                  </a:moveTo>
                  <a:lnTo>
                    <a:pt x="57" y="1"/>
                  </a:lnTo>
                  <a:lnTo>
                    <a:pt x="69" y="4"/>
                  </a:lnTo>
                  <a:lnTo>
                    <a:pt x="79" y="8"/>
                  </a:lnTo>
                  <a:lnTo>
                    <a:pt x="89" y="13"/>
                  </a:lnTo>
                  <a:lnTo>
                    <a:pt x="98" y="19"/>
                  </a:lnTo>
                  <a:lnTo>
                    <a:pt x="105" y="27"/>
                  </a:lnTo>
                  <a:lnTo>
                    <a:pt x="111" y="36"/>
                  </a:lnTo>
                  <a:lnTo>
                    <a:pt x="114" y="45"/>
                  </a:lnTo>
                  <a:lnTo>
                    <a:pt x="115" y="54"/>
                  </a:lnTo>
                  <a:lnTo>
                    <a:pt x="114" y="63"/>
                  </a:lnTo>
                  <a:lnTo>
                    <a:pt x="111" y="71"/>
                  </a:lnTo>
                  <a:lnTo>
                    <a:pt x="105" y="78"/>
                  </a:lnTo>
                  <a:lnTo>
                    <a:pt x="99" y="84"/>
                  </a:lnTo>
                  <a:lnTo>
                    <a:pt x="90" y="88"/>
                  </a:lnTo>
                  <a:lnTo>
                    <a:pt x="80" y="91"/>
                  </a:lnTo>
                  <a:lnTo>
                    <a:pt x="69" y="93"/>
                  </a:lnTo>
                  <a:lnTo>
                    <a:pt x="57" y="92"/>
                  </a:lnTo>
                  <a:lnTo>
                    <a:pt x="46" y="90"/>
                  </a:lnTo>
                  <a:lnTo>
                    <a:pt x="35" y="86"/>
                  </a:lnTo>
                  <a:lnTo>
                    <a:pt x="25" y="81"/>
                  </a:lnTo>
                  <a:lnTo>
                    <a:pt x="16" y="74"/>
                  </a:lnTo>
                  <a:lnTo>
                    <a:pt x="10" y="67"/>
                  </a:lnTo>
                  <a:lnTo>
                    <a:pt x="4" y="58"/>
                  </a:lnTo>
                  <a:lnTo>
                    <a:pt x="1" y="49"/>
                  </a:lnTo>
                  <a:lnTo>
                    <a:pt x="0" y="41"/>
                  </a:lnTo>
                  <a:lnTo>
                    <a:pt x="0" y="34"/>
                  </a:lnTo>
                  <a:lnTo>
                    <a:pt x="2" y="27"/>
                  </a:lnTo>
                  <a:lnTo>
                    <a:pt x="5" y="21"/>
                  </a:lnTo>
                  <a:lnTo>
                    <a:pt x="10" y="15"/>
                  </a:lnTo>
                  <a:lnTo>
                    <a:pt x="15" y="10"/>
                  </a:lnTo>
                  <a:lnTo>
                    <a:pt x="22" y="7"/>
                  </a:lnTo>
                  <a:lnTo>
                    <a:pt x="30" y="4"/>
                  </a:lnTo>
                  <a:lnTo>
                    <a:pt x="28" y="5"/>
                  </a:lnTo>
                  <a:lnTo>
                    <a:pt x="25" y="7"/>
                  </a:lnTo>
                  <a:lnTo>
                    <a:pt x="20" y="10"/>
                  </a:lnTo>
                  <a:lnTo>
                    <a:pt x="15" y="15"/>
                  </a:lnTo>
                  <a:lnTo>
                    <a:pt x="10" y="21"/>
                  </a:lnTo>
                  <a:lnTo>
                    <a:pt x="7" y="28"/>
                  </a:lnTo>
                  <a:lnTo>
                    <a:pt x="5" y="36"/>
                  </a:lnTo>
                  <a:lnTo>
                    <a:pt x="6" y="46"/>
                  </a:lnTo>
                  <a:lnTo>
                    <a:pt x="9" y="55"/>
                  </a:lnTo>
                  <a:lnTo>
                    <a:pt x="15" y="64"/>
                  </a:lnTo>
                  <a:lnTo>
                    <a:pt x="21" y="73"/>
                  </a:lnTo>
                  <a:lnTo>
                    <a:pt x="30" y="79"/>
                  </a:lnTo>
                  <a:lnTo>
                    <a:pt x="40" y="84"/>
                  </a:lnTo>
                  <a:lnTo>
                    <a:pt x="51" y="88"/>
                  </a:lnTo>
                  <a:lnTo>
                    <a:pt x="63" y="89"/>
                  </a:lnTo>
                  <a:lnTo>
                    <a:pt x="76" y="88"/>
                  </a:lnTo>
                  <a:lnTo>
                    <a:pt x="88" y="85"/>
                  </a:lnTo>
                  <a:lnTo>
                    <a:pt x="97" y="80"/>
                  </a:lnTo>
                  <a:lnTo>
                    <a:pt x="105" y="73"/>
                  </a:lnTo>
                  <a:lnTo>
                    <a:pt x="109" y="65"/>
                  </a:lnTo>
                  <a:lnTo>
                    <a:pt x="111" y="56"/>
                  </a:lnTo>
                  <a:lnTo>
                    <a:pt x="109" y="46"/>
                  </a:lnTo>
                  <a:lnTo>
                    <a:pt x="105" y="36"/>
                  </a:lnTo>
                  <a:lnTo>
                    <a:pt x="98" y="25"/>
                  </a:lnTo>
                  <a:lnTo>
                    <a:pt x="90" y="17"/>
                  </a:lnTo>
                  <a:lnTo>
                    <a:pt x="81" y="11"/>
                  </a:lnTo>
                  <a:lnTo>
                    <a:pt x="73" y="6"/>
                  </a:lnTo>
                  <a:lnTo>
                    <a:pt x="66" y="3"/>
                  </a:lnTo>
                  <a:lnTo>
                    <a:pt x="60" y="1"/>
                  </a:lnTo>
                  <a:lnTo>
                    <a:pt x="54" y="1"/>
                  </a:lnTo>
                  <a:lnTo>
                    <a:pt x="51" y="0"/>
                  </a:lnTo>
                  <a:lnTo>
                    <a:pt x="50" y="0"/>
                  </a:lnTo>
                  <a:lnTo>
                    <a:pt x="4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Freeform 138"/>
            <p:cNvSpPr>
              <a:spLocks/>
            </p:cNvSpPr>
            <p:nvPr/>
          </p:nvSpPr>
          <p:spPr bwMode="auto">
            <a:xfrm>
              <a:off x="3088533" y="3457636"/>
              <a:ext cx="65757" cy="90755"/>
            </a:xfrm>
            <a:custGeom>
              <a:avLst/>
              <a:gdLst>
                <a:gd name="T0" fmla="*/ 44 w 88"/>
                <a:gd name="T1" fmla="*/ 1 h 75"/>
                <a:gd name="T2" fmla="*/ 61 w 88"/>
                <a:gd name="T3" fmla="*/ 6 h 75"/>
                <a:gd name="T4" fmla="*/ 75 w 88"/>
                <a:gd name="T5" fmla="*/ 16 h 75"/>
                <a:gd name="T6" fmla="*/ 85 w 88"/>
                <a:gd name="T7" fmla="*/ 29 h 75"/>
                <a:gd name="T8" fmla="*/ 88 w 88"/>
                <a:gd name="T9" fmla="*/ 44 h 75"/>
                <a:gd name="T10" fmla="*/ 85 w 88"/>
                <a:gd name="T11" fmla="*/ 57 h 75"/>
                <a:gd name="T12" fmla="*/ 76 w 88"/>
                <a:gd name="T13" fmla="*/ 68 h 75"/>
                <a:gd name="T14" fmla="*/ 62 w 88"/>
                <a:gd name="T15" fmla="*/ 74 h 75"/>
                <a:gd name="T16" fmla="*/ 44 w 88"/>
                <a:gd name="T17" fmla="*/ 75 h 75"/>
                <a:gd name="T18" fmla="*/ 27 w 88"/>
                <a:gd name="T19" fmla="*/ 70 h 75"/>
                <a:gd name="T20" fmla="*/ 13 w 88"/>
                <a:gd name="T21" fmla="*/ 60 h 75"/>
                <a:gd name="T22" fmla="*/ 3 w 88"/>
                <a:gd name="T23" fmla="*/ 47 h 75"/>
                <a:gd name="T24" fmla="*/ 0 w 88"/>
                <a:gd name="T25" fmla="*/ 33 h 75"/>
                <a:gd name="T26" fmla="*/ 2 w 88"/>
                <a:gd name="T27" fmla="*/ 22 h 75"/>
                <a:gd name="T28" fmla="*/ 8 w 88"/>
                <a:gd name="T29" fmla="*/ 12 h 75"/>
                <a:gd name="T30" fmla="*/ 17 w 88"/>
                <a:gd name="T31" fmla="*/ 5 h 75"/>
                <a:gd name="T32" fmla="*/ 22 w 88"/>
                <a:gd name="T33" fmla="*/ 3 h 75"/>
                <a:gd name="T34" fmla="*/ 16 w 88"/>
                <a:gd name="T35" fmla="*/ 8 h 75"/>
                <a:gd name="T36" fmla="*/ 8 w 88"/>
                <a:gd name="T37" fmla="*/ 17 h 75"/>
                <a:gd name="T38" fmla="*/ 4 w 88"/>
                <a:gd name="T39" fmla="*/ 29 h 75"/>
                <a:gd name="T40" fmla="*/ 8 w 88"/>
                <a:gd name="T41" fmla="*/ 45 h 75"/>
                <a:gd name="T42" fmla="*/ 17 w 88"/>
                <a:gd name="T43" fmla="*/ 59 h 75"/>
                <a:gd name="T44" fmla="*/ 31 w 88"/>
                <a:gd name="T45" fmla="*/ 68 h 75"/>
                <a:gd name="T46" fmla="*/ 49 w 88"/>
                <a:gd name="T47" fmla="*/ 72 h 75"/>
                <a:gd name="T48" fmla="*/ 68 w 88"/>
                <a:gd name="T49" fmla="*/ 68 h 75"/>
                <a:gd name="T50" fmla="*/ 80 w 88"/>
                <a:gd name="T51" fmla="*/ 59 h 75"/>
                <a:gd name="T52" fmla="*/ 85 w 88"/>
                <a:gd name="T53" fmla="*/ 45 h 75"/>
                <a:gd name="T54" fmla="*/ 81 w 88"/>
                <a:gd name="T55" fmla="*/ 29 h 75"/>
                <a:gd name="T56" fmla="*/ 69 w 88"/>
                <a:gd name="T57" fmla="*/ 13 h 75"/>
                <a:gd name="T58" fmla="*/ 56 w 88"/>
                <a:gd name="T59" fmla="*/ 5 h 75"/>
                <a:gd name="T60" fmla="*/ 45 w 88"/>
                <a:gd name="T61" fmla="*/ 1 h 75"/>
                <a:gd name="T62" fmla="*/ 39 w 88"/>
                <a:gd name="T63" fmla="*/ 0 h 75"/>
                <a:gd name="T64" fmla="*/ 35 w 88"/>
                <a:gd name="T65" fmla="*/ 1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8" h="75">
                  <a:moveTo>
                    <a:pt x="35" y="1"/>
                  </a:moveTo>
                  <a:lnTo>
                    <a:pt x="44" y="1"/>
                  </a:lnTo>
                  <a:lnTo>
                    <a:pt x="53" y="3"/>
                  </a:lnTo>
                  <a:lnTo>
                    <a:pt x="61" y="6"/>
                  </a:lnTo>
                  <a:lnTo>
                    <a:pt x="69" y="10"/>
                  </a:lnTo>
                  <a:lnTo>
                    <a:pt x="75" y="16"/>
                  </a:lnTo>
                  <a:lnTo>
                    <a:pt x="81" y="22"/>
                  </a:lnTo>
                  <a:lnTo>
                    <a:pt x="85" y="29"/>
                  </a:lnTo>
                  <a:lnTo>
                    <a:pt x="87" y="36"/>
                  </a:lnTo>
                  <a:lnTo>
                    <a:pt x="88" y="44"/>
                  </a:lnTo>
                  <a:lnTo>
                    <a:pt x="87" y="51"/>
                  </a:lnTo>
                  <a:lnTo>
                    <a:pt x="85" y="57"/>
                  </a:lnTo>
                  <a:lnTo>
                    <a:pt x="81" y="63"/>
                  </a:lnTo>
                  <a:lnTo>
                    <a:pt x="76" y="68"/>
                  </a:lnTo>
                  <a:lnTo>
                    <a:pt x="69" y="71"/>
                  </a:lnTo>
                  <a:lnTo>
                    <a:pt x="62" y="74"/>
                  </a:lnTo>
                  <a:lnTo>
                    <a:pt x="53" y="75"/>
                  </a:lnTo>
                  <a:lnTo>
                    <a:pt x="44" y="75"/>
                  </a:lnTo>
                  <a:lnTo>
                    <a:pt x="36" y="73"/>
                  </a:lnTo>
                  <a:lnTo>
                    <a:pt x="27" y="70"/>
                  </a:lnTo>
                  <a:lnTo>
                    <a:pt x="20" y="65"/>
                  </a:lnTo>
                  <a:lnTo>
                    <a:pt x="13" y="60"/>
                  </a:lnTo>
                  <a:lnTo>
                    <a:pt x="8" y="54"/>
                  </a:lnTo>
                  <a:lnTo>
                    <a:pt x="3" y="47"/>
                  </a:lnTo>
                  <a:lnTo>
                    <a:pt x="1" y="39"/>
                  </a:lnTo>
                  <a:lnTo>
                    <a:pt x="0" y="33"/>
                  </a:lnTo>
                  <a:lnTo>
                    <a:pt x="0" y="27"/>
                  </a:lnTo>
                  <a:lnTo>
                    <a:pt x="2" y="22"/>
                  </a:lnTo>
                  <a:lnTo>
                    <a:pt x="4" y="17"/>
                  </a:lnTo>
                  <a:lnTo>
                    <a:pt x="8" y="12"/>
                  </a:lnTo>
                  <a:lnTo>
                    <a:pt x="12" y="8"/>
                  </a:lnTo>
                  <a:lnTo>
                    <a:pt x="17" y="5"/>
                  </a:lnTo>
                  <a:lnTo>
                    <a:pt x="23" y="3"/>
                  </a:lnTo>
                  <a:lnTo>
                    <a:pt x="22" y="3"/>
                  </a:lnTo>
                  <a:lnTo>
                    <a:pt x="20" y="5"/>
                  </a:lnTo>
                  <a:lnTo>
                    <a:pt x="16" y="8"/>
                  </a:lnTo>
                  <a:lnTo>
                    <a:pt x="12" y="12"/>
                  </a:lnTo>
                  <a:lnTo>
                    <a:pt x="8" y="17"/>
                  </a:lnTo>
                  <a:lnTo>
                    <a:pt x="5" y="22"/>
                  </a:lnTo>
                  <a:lnTo>
                    <a:pt x="4" y="29"/>
                  </a:lnTo>
                  <a:lnTo>
                    <a:pt x="5" y="37"/>
                  </a:lnTo>
                  <a:lnTo>
                    <a:pt x="8" y="45"/>
                  </a:lnTo>
                  <a:lnTo>
                    <a:pt x="12" y="52"/>
                  </a:lnTo>
                  <a:lnTo>
                    <a:pt x="17" y="59"/>
                  </a:lnTo>
                  <a:lnTo>
                    <a:pt x="24" y="64"/>
                  </a:lnTo>
                  <a:lnTo>
                    <a:pt x="31" y="68"/>
                  </a:lnTo>
                  <a:lnTo>
                    <a:pt x="39" y="71"/>
                  </a:lnTo>
                  <a:lnTo>
                    <a:pt x="49" y="72"/>
                  </a:lnTo>
                  <a:lnTo>
                    <a:pt x="59" y="71"/>
                  </a:lnTo>
                  <a:lnTo>
                    <a:pt x="68" y="68"/>
                  </a:lnTo>
                  <a:lnTo>
                    <a:pt x="75" y="64"/>
                  </a:lnTo>
                  <a:lnTo>
                    <a:pt x="80" y="59"/>
                  </a:lnTo>
                  <a:lnTo>
                    <a:pt x="84" y="52"/>
                  </a:lnTo>
                  <a:lnTo>
                    <a:pt x="85" y="45"/>
                  </a:lnTo>
                  <a:lnTo>
                    <a:pt x="84" y="37"/>
                  </a:lnTo>
                  <a:lnTo>
                    <a:pt x="81" y="29"/>
                  </a:lnTo>
                  <a:lnTo>
                    <a:pt x="75" y="20"/>
                  </a:lnTo>
                  <a:lnTo>
                    <a:pt x="69" y="13"/>
                  </a:lnTo>
                  <a:lnTo>
                    <a:pt x="62" y="8"/>
                  </a:lnTo>
                  <a:lnTo>
                    <a:pt x="56" y="5"/>
                  </a:lnTo>
                  <a:lnTo>
                    <a:pt x="50" y="2"/>
                  </a:lnTo>
                  <a:lnTo>
                    <a:pt x="45" y="1"/>
                  </a:lnTo>
                  <a:lnTo>
                    <a:pt x="42" y="0"/>
                  </a:lnTo>
                  <a:lnTo>
                    <a:pt x="39" y="0"/>
                  </a:lnTo>
                  <a:lnTo>
                    <a:pt x="38" y="0"/>
                  </a:lnTo>
                  <a:lnTo>
                    <a:pt x="35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139"/>
            <p:cNvSpPr>
              <a:spLocks/>
            </p:cNvSpPr>
            <p:nvPr/>
          </p:nvSpPr>
          <p:spPr bwMode="auto">
            <a:xfrm>
              <a:off x="3045940" y="3225302"/>
              <a:ext cx="21670" cy="55663"/>
            </a:xfrm>
            <a:custGeom>
              <a:avLst/>
              <a:gdLst>
                <a:gd name="T0" fmla="*/ 29 w 29"/>
                <a:gd name="T1" fmla="*/ 43 h 46"/>
                <a:gd name="T2" fmla="*/ 18 w 29"/>
                <a:gd name="T3" fmla="*/ 0 h 46"/>
                <a:gd name="T4" fmla="*/ 0 w 29"/>
                <a:gd name="T5" fmla="*/ 0 h 46"/>
                <a:gd name="T6" fmla="*/ 8 w 29"/>
                <a:gd name="T7" fmla="*/ 43 h 46"/>
                <a:gd name="T8" fmla="*/ 17 w 29"/>
                <a:gd name="T9" fmla="*/ 46 h 46"/>
                <a:gd name="T10" fmla="*/ 29 w 29"/>
                <a:gd name="T11" fmla="*/ 4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46">
                  <a:moveTo>
                    <a:pt x="29" y="43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8" y="43"/>
                  </a:lnTo>
                  <a:lnTo>
                    <a:pt x="17" y="46"/>
                  </a:lnTo>
                  <a:lnTo>
                    <a:pt x="29" y="43"/>
                  </a:lnTo>
                  <a:close/>
                </a:path>
              </a:pathLst>
            </a:custGeom>
            <a:solidFill>
              <a:srgbClr val="C6E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140"/>
            <p:cNvSpPr>
              <a:spLocks/>
            </p:cNvSpPr>
            <p:nvPr/>
          </p:nvSpPr>
          <p:spPr bwMode="auto">
            <a:xfrm>
              <a:off x="2988402" y="3405602"/>
              <a:ext cx="53801" cy="30252"/>
            </a:xfrm>
            <a:custGeom>
              <a:avLst/>
              <a:gdLst>
                <a:gd name="T0" fmla="*/ 72 w 72"/>
                <a:gd name="T1" fmla="*/ 25 h 25"/>
                <a:gd name="T2" fmla="*/ 0 w 72"/>
                <a:gd name="T3" fmla="*/ 0 h 25"/>
                <a:gd name="T4" fmla="*/ 70 w 72"/>
                <a:gd name="T5" fmla="*/ 16 h 25"/>
                <a:gd name="T6" fmla="*/ 72 w 72"/>
                <a:gd name="T7" fmla="*/ 2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2" h="25">
                  <a:moveTo>
                    <a:pt x="72" y="25"/>
                  </a:moveTo>
                  <a:lnTo>
                    <a:pt x="0" y="0"/>
                  </a:lnTo>
                  <a:lnTo>
                    <a:pt x="70" y="16"/>
                  </a:lnTo>
                  <a:lnTo>
                    <a:pt x="72" y="2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141"/>
            <p:cNvSpPr>
              <a:spLocks/>
            </p:cNvSpPr>
            <p:nvPr/>
          </p:nvSpPr>
          <p:spPr bwMode="auto">
            <a:xfrm>
              <a:off x="3048182" y="3278545"/>
              <a:ext cx="199512" cy="76235"/>
            </a:xfrm>
            <a:custGeom>
              <a:avLst/>
              <a:gdLst>
                <a:gd name="T0" fmla="*/ 262 w 267"/>
                <a:gd name="T1" fmla="*/ 32 h 63"/>
                <a:gd name="T2" fmla="*/ 33 w 267"/>
                <a:gd name="T3" fmla="*/ 10 h 63"/>
                <a:gd name="T4" fmla="*/ 30 w 267"/>
                <a:gd name="T5" fmla="*/ 0 h 63"/>
                <a:gd name="T6" fmla="*/ 29 w 267"/>
                <a:gd name="T7" fmla="*/ 0 h 63"/>
                <a:gd name="T8" fmla="*/ 26 w 267"/>
                <a:gd name="T9" fmla="*/ 1 h 63"/>
                <a:gd name="T10" fmla="*/ 21 w 267"/>
                <a:gd name="T11" fmla="*/ 2 h 63"/>
                <a:gd name="T12" fmla="*/ 14 w 267"/>
                <a:gd name="T13" fmla="*/ 2 h 63"/>
                <a:gd name="T14" fmla="*/ 6 w 267"/>
                <a:gd name="T15" fmla="*/ 2 h 63"/>
                <a:gd name="T16" fmla="*/ 3 w 267"/>
                <a:gd name="T17" fmla="*/ 2 h 63"/>
                <a:gd name="T18" fmla="*/ 1 w 267"/>
                <a:gd name="T19" fmla="*/ 2 h 63"/>
                <a:gd name="T20" fmla="*/ 0 w 267"/>
                <a:gd name="T21" fmla="*/ 2 h 63"/>
                <a:gd name="T22" fmla="*/ 0 w 267"/>
                <a:gd name="T23" fmla="*/ 3 h 63"/>
                <a:gd name="T24" fmla="*/ 0 w 267"/>
                <a:gd name="T25" fmla="*/ 6 h 63"/>
                <a:gd name="T26" fmla="*/ 0 w 267"/>
                <a:gd name="T27" fmla="*/ 12 h 63"/>
                <a:gd name="T28" fmla="*/ 2 w 267"/>
                <a:gd name="T29" fmla="*/ 19 h 63"/>
                <a:gd name="T30" fmla="*/ 5 w 267"/>
                <a:gd name="T31" fmla="*/ 25 h 63"/>
                <a:gd name="T32" fmla="*/ 7 w 267"/>
                <a:gd name="T33" fmla="*/ 28 h 63"/>
                <a:gd name="T34" fmla="*/ 9 w 267"/>
                <a:gd name="T35" fmla="*/ 28 h 63"/>
                <a:gd name="T36" fmla="*/ 9 w 267"/>
                <a:gd name="T37" fmla="*/ 28 h 63"/>
                <a:gd name="T38" fmla="*/ 267 w 267"/>
                <a:gd name="T39" fmla="*/ 63 h 63"/>
                <a:gd name="T40" fmla="*/ 262 w 267"/>
                <a:gd name="T41" fmla="*/ 32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67" h="63">
                  <a:moveTo>
                    <a:pt x="262" y="32"/>
                  </a:moveTo>
                  <a:lnTo>
                    <a:pt x="33" y="10"/>
                  </a:lnTo>
                  <a:lnTo>
                    <a:pt x="30" y="0"/>
                  </a:lnTo>
                  <a:lnTo>
                    <a:pt x="29" y="0"/>
                  </a:lnTo>
                  <a:lnTo>
                    <a:pt x="26" y="1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6" y="2"/>
                  </a:lnTo>
                  <a:lnTo>
                    <a:pt x="3" y="2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6"/>
                  </a:lnTo>
                  <a:lnTo>
                    <a:pt x="0" y="12"/>
                  </a:lnTo>
                  <a:lnTo>
                    <a:pt x="2" y="19"/>
                  </a:lnTo>
                  <a:lnTo>
                    <a:pt x="5" y="25"/>
                  </a:lnTo>
                  <a:lnTo>
                    <a:pt x="7" y="28"/>
                  </a:lnTo>
                  <a:lnTo>
                    <a:pt x="9" y="28"/>
                  </a:lnTo>
                  <a:lnTo>
                    <a:pt x="9" y="28"/>
                  </a:lnTo>
                  <a:lnTo>
                    <a:pt x="267" y="63"/>
                  </a:lnTo>
                  <a:lnTo>
                    <a:pt x="262" y="32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142"/>
            <p:cNvSpPr>
              <a:spLocks/>
            </p:cNvSpPr>
            <p:nvPr/>
          </p:nvSpPr>
          <p:spPr bwMode="auto">
            <a:xfrm>
              <a:off x="2867350" y="3277334"/>
              <a:ext cx="183821" cy="283156"/>
            </a:xfrm>
            <a:custGeom>
              <a:avLst/>
              <a:gdLst>
                <a:gd name="T0" fmla="*/ 243 w 246"/>
                <a:gd name="T1" fmla="*/ 117 h 234"/>
                <a:gd name="T2" fmla="*/ 239 w 246"/>
                <a:gd name="T3" fmla="*/ 107 h 234"/>
                <a:gd name="T4" fmla="*/ 230 w 246"/>
                <a:gd name="T5" fmla="*/ 90 h 234"/>
                <a:gd name="T6" fmla="*/ 218 w 246"/>
                <a:gd name="T7" fmla="*/ 69 h 234"/>
                <a:gd name="T8" fmla="*/ 200 w 246"/>
                <a:gd name="T9" fmla="*/ 47 h 234"/>
                <a:gd name="T10" fmla="*/ 176 w 246"/>
                <a:gd name="T11" fmla="*/ 26 h 234"/>
                <a:gd name="T12" fmla="*/ 148 w 246"/>
                <a:gd name="T13" fmla="*/ 10 h 234"/>
                <a:gd name="T14" fmla="*/ 113 w 246"/>
                <a:gd name="T15" fmla="*/ 1 h 234"/>
                <a:gd name="T16" fmla="*/ 74 w 246"/>
                <a:gd name="T17" fmla="*/ 2 h 234"/>
                <a:gd name="T18" fmla="*/ 44 w 246"/>
                <a:gd name="T19" fmla="*/ 9 h 234"/>
                <a:gd name="T20" fmla="*/ 22 w 246"/>
                <a:gd name="T21" fmla="*/ 22 h 234"/>
                <a:gd name="T22" fmla="*/ 9 w 246"/>
                <a:gd name="T23" fmla="*/ 38 h 234"/>
                <a:gd name="T24" fmla="*/ 2 w 246"/>
                <a:gd name="T25" fmla="*/ 57 h 234"/>
                <a:gd name="T26" fmla="*/ 0 w 246"/>
                <a:gd name="T27" fmla="*/ 77 h 234"/>
                <a:gd name="T28" fmla="*/ 2 w 246"/>
                <a:gd name="T29" fmla="*/ 97 h 234"/>
                <a:gd name="T30" fmla="*/ 6 w 246"/>
                <a:gd name="T31" fmla="*/ 117 h 234"/>
                <a:gd name="T32" fmla="*/ 10 w 246"/>
                <a:gd name="T33" fmla="*/ 135 h 234"/>
                <a:gd name="T34" fmla="*/ 18 w 246"/>
                <a:gd name="T35" fmla="*/ 153 h 234"/>
                <a:gd name="T36" fmla="*/ 29 w 246"/>
                <a:gd name="T37" fmla="*/ 171 h 234"/>
                <a:gd name="T38" fmla="*/ 43 w 246"/>
                <a:gd name="T39" fmla="*/ 189 h 234"/>
                <a:gd name="T40" fmla="*/ 61 w 246"/>
                <a:gd name="T41" fmla="*/ 205 h 234"/>
                <a:gd name="T42" fmla="*/ 84 w 246"/>
                <a:gd name="T43" fmla="*/ 218 h 234"/>
                <a:gd name="T44" fmla="*/ 109 w 246"/>
                <a:gd name="T45" fmla="*/ 228 h 234"/>
                <a:gd name="T46" fmla="*/ 139 w 246"/>
                <a:gd name="T47" fmla="*/ 233 h 234"/>
                <a:gd name="T48" fmla="*/ 186 w 246"/>
                <a:gd name="T49" fmla="*/ 229 h 234"/>
                <a:gd name="T50" fmla="*/ 225 w 246"/>
                <a:gd name="T51" fmla="*/ 200 h 234"/>
                <a:gd name="T52" fmla="*/ 242 w 246"/>
                <a:gd name="T53" fmla="*/ 161 h 234"/>
                <a:gd name="T54" fmla="*/ 246 w 246"/>
                <a:gd name="T55" fmla="*/ 131 h 234"/>
                <a:gd name="T56" fmla="*/ 246 w 246"/>
                <a:gd name="T57" fmla="*/ 131 h 234"/>
                <a:gd name="T58" fmla="*/ 242 w 246"/>
                <a:gd name="T59" fmla="*/ 157 h 234"/>
                <a:gd name="T60" fmla="*/ 227 w 246"/>
                <a:gd name="T61" fmla="*/ 192 h 234"/>
                <a:gd name="T62" fmla="*/ 191 w 246"/>
                <a:gd name="T63" fmla="*/ 218 h 234"/>
                <a:gd name="T64" fmla="*/ 151 w 246"/>
                <a:gd name="T65" fmla="*/ 221 h 234"/>
                <a:gd name="T66" fmla="*/ 128 w 246"/>
                <a:gd name="T67" fmla="*/ 216 h 234"/>
                <a:gd name="T68" fmla="*/ 106 w 246"/>
                <a:gd name="T69" fmla="*/ 208 h 234"/>
                <a:gd name="T70" fmla="*/ 87 w 246"/>
                <a:gd name="T71" fmla="*/ 196 h 234"/>
                <a:gd name="T72" fmla="*/ 70 w 246"/>
                <a:gd name="T73" fmla="*/ 182 h 234"/>
                <a:gd name="T74" fmla="*/ 55 w 246"/>
                <a:gd name="T75" fmla="*/ 166 h 234"/>
                <a:gd name="T76" fmla="*/ 45 w 246"/>
                <a:gd name="T77" fmla="*/ 150 h 234"/>
                <a:gd name="T78" fmla="*/ 37 w 246"/>
                <a:gd name="T79" fmla="*/ 135 h 234"/>
                <a:gd name="T80" fmla="*/ 31 w 246"/>
                <a:gd name="T81" fmla="*/ 103 h 234"/>
                <a:gd name="T82" fmla="*/ 33 w 246"/>
                <a:gd name="T83" fmla="*/ 62 h 234"/>
                <a:gd name="T84" fmla="*/ 47 w 246"/>
                <a:gd name="T85" fmla="*/ 32 h 234"/>
                <a:gd name="T86" fmla="*/ 72 w 246"/>
                <a:gd name="T87" fmla="*/ 15 h 234"/>
                <a:gd name="T88" fmla="*/ 111 w 246"/>
                <a:gd name="T89" fmla="*/ 11 h 234"/>
                <a:gd name="T90" fmla="*/ 151 w 246"/>
                <a:gd name="T91" fmla="*/ 16 h 234"/>
                <a:gd name="T92" fmla="*/ 182 w 246"/>
                <a:gd name="T93" fmla="*/ 30 h 234"/>
                <a:gd name="T94" fmla="*/ 206 w 246"/>
                <a:gd name="T95" fmla="*/ 49 h 234"/>
                <a:gd name="T96" fmla="*/ 223 w 246"/>
                <a:gd name="T97" fmla="*/ 70 h 234"/>
                <a:gd name="T98" fmla="*/ 234 w 246"/>
                <a:gd name="T99" fmla="*/ 91 h 234"/>
                <a:gd name="T100" fmla="*/ 241 w 246"/>
                <a:gd name="T101" fmla="*/ 107 h 234"/>
                <a:gd name="T102" fmla="*/ 243 w 246"/>
                <a:gd name="T103" fmla="*/ 117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46" h="234">
                  <a:moveTo>
                    <a:pt x="244" y="118"/>
                  </a:moveTo>
                  <a:lnTo>
                    <a:pt x="243" y="117"/>
                  </a:lnTo>
                  <a:lnTo>
                    <a:pt x="242" y="113"/>
                  </a:lnTo>
                  <a:lnTo>
                    <a:pt x="239" y="107"/>
                  </a:lnTo>
                  <a:lnTo>
                    <a:pt x="235" y="99"/>
                  </a:lnTo>
                  <a:lnTo>
                    <a:pt x="230" y="90"/>
                  </a:lnTo>
                  <a:lnTo>
                    <a:pt x="225" y="80"/>
                  </a:lnTo>
                  <a:lnTo>
                    <a:pt x="218" y="69"/>
                  </a:lnTo>
                  <a:lnTo>
                    <a:pt x="209" y="58"/>
                  </a:lnTo>
                  <a:lnTo>
                    <a:pt x="200" y="47"/>
                  </a:lnTo>
                  <a:lnTo>
                    <a:pt x="188" y="36"/>
                  </a:lnTo>
                  <a:lnTo>
                    <a:pt x="176" y="26"/>
                  </a:lnTo>
                  <a:lnTo>
                    <a:pt x="163" y="17"/>
                  </a:lnTo>
                  <a:lnTo>
                    <a:pt x="148" y="10"/>
                  </a:lnTo>
                  <a:lnTo>
                    <a:pt x="131" y="4"/>
                  </a:lnTo>
                  <a:lnTo>
                    <a:pt x="113" y="1"/>
                  </a:lnTo>
                  <a:lnTo>
                    <a:pt x="93" y="0"/>
                  </a:lnTo>
                  <a:lnTo>
                    <a:pt x="74" y="2"/>
                  </a:lnTo>
                  <a:lnTo>
                    <a:pt x="58" y="5"/>
                  </a:lnTo>
                  <a:lnTo>
                    <a:pt x="44" y="9"/>
                  </a:lnTo>
                  <a:lnTo>
                    <a:pt x="32" y="15"/>
                  </a:lnTo>
                  <a:lnTo>
                    <a:pt x="22" y="22"/>
                  </a:lnTo>
                  <a:lnTo>
                    <a:pt x="15" y="29"/>
                  </a:lnTo>
                  <a:lnTo>
                    <a:pt x="9" y="38"/>
                  </a:lnTo>
                  <a:lnTo>
                    <a:pt x="5" y="47"/>
                  </a:lnTo>
                  <a:lnTo>
                    <a:pt x="2" y="57"/>
                  </a:lnTo>
                  <a:lnTo>
                    <a:pt x="1" y="66"/>
                  </a:lnTo>
                  <a:lnTo>
                    <a:pt x="0" y="77"/>
                  </a:lnTo>
                  <a:lnTo>
                    <a:pt x="1" y="87"/>
                  </a:lnTo>
                  <a:lnTo>
                    <a:pt x="2" y="97"/>
                  </a:lnTo>
                  <a:lnTo>
                    <a:pt x="4" y="107"/>
                  </a:lnTo>
                  <a:lnTo>
                    <a:pt x="6" y="117"/>
                  </a:lnTo>
                  <a:lnTo>
                    <a:pt x="8" y="126"/>
                  </a:lnTo>
                  <a:lnTo>
                    <a:pt x="10" y="135"/>
                  </a:lnTo>
                  <a:lnTo>
                    <a:pt x="14" y="144"/>
                  </a:lnTo>
                  <a:lnTo>
                    <a:pt x="18" y="153"/>
                  </a:lnTo>
                  <a:lnTo>
                    <a:pt x="23" y="162"/>
                  </a:lnTo>
                  <a:lnTo>
                    <a:pt x="29" y="171"/>
                  </a:lnTo>
                  <a:lnTo>
                    <a:pt x="36" y="180"/>
                  </a:lnTo>
                  <a:lnTo>
                    <a:pt x="43" y="189"/>
                  </a:lnTo>
                  <a:lnTo>
                    <a:pt x="52" y="197"/>
                  </a:lnTo>
                  <a:lnTo>
                    <a:pt x="61" y="205"/>
                  </a:lnTo>
                  <a:lnTo>
                    <a:pt x="72" y="212"/>
                  </a:lnTo>
                  <a:lnTo>
                    <a:pt x="84" y="218"/>
                  </a:lnTo>
                  <a:lnTo>
                    <a:pt x="96" y="223"/>
                  </a:lnTo>
                  <a:lnTo>
                    <a:pt x="109" y="228"/>
                  </a:lnTo>
                  <a:lnTo>
                    <a:pt x="124" y="231"/>
                  </a:lnTo>
                  <a:lnTo>
                    <a:pt x="139" y="233"/>
                  </a:lnTo>
                  <a:lnTo>
                    <a:pt x="156" y="234"/>
                  </a:lnTo>
                  <a:lnTo>
                    <a:pt x="186" y="229"/>
                  </a:lnTo>
                  <a:lnTo>
                    <a:pt x="209" y="217"/>
                  </a:lnTo>
                  <a:lnTo>
                    <a:pt x="225" y="200"/>
                  </a:lnTo>
                  <a:lnTo>
                    <a:pt x="235" y="180"/>
                  </a:lnTo>
                  <a:lnTo>
                    <a:pt x="242" y="161"/>
                  </a:lnTo>
                  <a:lnTo>
                    <a:pt x="245" y="143"/>
                  </a:lnTo>
                  <a:lnTo>
                    <a:pt x="246" y="131"/>
                  </a:lnTo>
                  <a:lnTo>
                    <a:pt x="246" y="127"/>
                  </a:lnTo>
                  <a:lnTo>
                    <a:pt x="246" y="131"/>
                  </a:lnTo>
                  <a:lnTo>
                    <a:pt x="245" y="142"/>
                  </a:lnTo>
                  <a:lnTo>
                    <a:pt x="242" y="157"/>
                  </a:lnTo>
                  <a:lnTo>
                    <a:pt x="236" y="175"/>
                  </a:lnTo>
                  <a:lnTo>
                    <a:pt x="227" y="192"/>
                  </a:lnTo>
                  <a:lnTo>
                    <a:pt x="212" y="208"/>
                  </a:lnTo>
                  <a:lnTo>
                    <a:pt x="191" y="218"/>
                  </a:lnTo>
                  <a:lnTo>
                    <a:pt x="163" y="222"/>
                  </a:lnTo>
                  <a:lnTo>
                    <a:pt x="151" y="221"/>
                  </a:lnTo>
                  <a:lnTo>
                    <a:pt x="139" y="219"/>
                  </a:lnTo>
                  <a:lnTo>
                    <a:pt x="128" y="216"/>
                  </a:lnTo>
                  <a:lnTo>
                    <a:pt x="117" y="213"/>
                  </a:lnTo>
                  <a:lnTo>
                    <a:pt x="106" y="208"/>
                  </a:lnTo>
                  <a:lnTo>
                    <a:pt x="96" y="202"/>
                  </a:lnTo>
                  <a:lnTo>
                    <a:pt x="87" y="196"/>
                  </a:lnTo>
                  <a:lnTo>
                    <a:pt x="78" y="189"/>
                  </a:lnTo>
                  <a:lnTo>
                    <a:pt x="70" y="182"/>
                  </a:lnTo>
                  <a:lnTo>
                    <a:pt x="62" y="174"/>
                  </a:lnTo>
                  <a:lnTo>
                    <a:pt x="55" y="166"/>
                  </a:lnTo>
                  <a:lnTo>
                    <a:pt x="49" y="159"/>
                  </a:lnTo>
                  <a:lnTo>
                    <a:pt x="45" y="150"/>
                  </a:lnTo>
                  <a:lnTo>
                    <a:pt x="40" y="143"/>
                  </a:lnTo>
                  <a:lnTo>
                    <a:pt x="37" y="135"/>
                  </a:lnTo>
                  <a:lnTo>
                    <a:pt x="35" y="127"/>
                  </a:lnTo>
                  <a:lnTo>
                    <a:pt x="31" y="103"/>
                  </a:lnTo>
                  <a:lnTo>
                    <a:pt x="30" y="81"/>
                  </a:lnTo>
                  <a:lnTo>
                    <a:pt x="33" y="62"/>
                  </a:lnTo>
                  <a:lnTo>
                    <a:pt x="38" y="45"/>
                  </a:lnTo>
                  <a:lnTo>
                    <a:pt x="47" y="32"/>
                  </a:lnTo>
                  <a:lnTo>
                    <a:pt x="58" y="22"/>
                  </a:lnTo>
                  <a:lnTo>
                    <a:pt x="72" y="15"/>
                  </a:lnTo>
                  <a:lnTo>
                    <a:pt x="88" y="12"/>
                  </a:lnTo>
                  <a:lnTo>
                    <a:pt x="111" y="11"/>
                  </a:lnTo>
                  <a:lnTo>
                    <a:pt x="132" y="12"/>
                  </a:lnTo>
                  <a:lnTo>
                    <a:pt x="151" y="16"/>
                  </a:lnTo>
                  <a:lnTo>
                    <a:pt x="167" y="22"/>
                  </a:lnTo>
                  <a:lnTo>
                    <a:pt x="182" y="30"/>
                  </a:lnTo>
                  <a:lnTo>
                    <a:pt x="195" y="39"/>
                  </a:lnTo>
                  <a:lnTo>
                    <a:pt x="206" y="49"/>
                  </a:lnTo>
                  <a:lnTo>
                    <a:pt x="215" y="59"/>
                  </a:lnTo>
                  <a:lnTo>
                    <a:pt x="223" y="70"/>
                  </a:lnTo>
                  <a:lnTo>
                    <a:pt x="229" y="81"/>
                  </a:lnTo>
                  <a:lnTo>
                    <a:pt x="234" y="91"/>
                  </a:lnTo>
                  <a:lnTo>
                    <a:pt x="238" y="99"/>
                  </a:lnTo>
                  <a:lnTo>
                    <a:pt x="241" y="107"/>
                  </a:lnTo>
                  <a:lnTo>
                    <a:pt x="242" y="113"/>
                  </a:lnTo>
                  <a:lnTo>
                    <a:pt x="243" y="117"/>
                  </a:lnTo>
                  <a:lnTo>
                    <a:pt x="244" y="118"/>
                  </a:lnTo>
                  <a:close/>
                </a:path>
              </a:pathLst>
            </a:custGeom>
            <a:solidFill>
              <a:srgbClr val="CE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143"/>
            <p:cNvSpPr>
              <a:spLocks/>
            </p:cNvSpPr>
            <p:nvPr/>
          </p:nvSpPr>
          <p:spPr bwMode="auto">
            <a:xfrm>
              <a:off x="2846428" y="3248293"/>
              <a:ext cx="239863" cy="340029"/>
            </a:xfrm>
            <a:custGeom>
              <a:avLst/>
              <a:gdLst>
                <a:gd name="T0" fmla="*/ 117 w 321"/>
                <a:gd name="T1" fmla="*/ 0 h 281"/>
                <a:gd name="T2" fmla="*/ 143 w 321"/>
                <a:gd name="T3" fmla="*/ 2 h 281"/>
                <a:gd name="T4" fmla="*/ 164 w 321"/>
                <a:gd name="T5" fmla="*/ 4 h 281"/>
                <a:gd name="T6" fmla="*/ 190 w 321"/>
                <a:gd name="T7" fmla="*/ 11 h 281"/>
                <a:gd name="T8" fmla="*/ 206 w 321"/>
                <a:gd name="T9" fmla="*/ 18 h 281"/>
                <a:gd name="T10" fmla="*/ 221 w 321"/>
                <a:gd name="T11" fmla="*/ 24 h 281"/>
                <a:gd name="T12" fmla="*/ 237 w 321"/>
                <a:gd name="T13" fmla="*/ 35 h 281"/>
                <a:gd name="T14" fmla="*/ 248 w 321"/>
                <a:gd name="T15" fmla="*/ 48 h 281"/>
                <a:gd name="T16" fmla="*/ 261 w 321"/>
                <a:gd name="T17" fmla="*/ 50 h 281"/>
                <a:gd name="T18" fmla="*/ 275 w 321"/>
                <a:gd name="T19" fmla="*/ 68 h 281"/>
                <a:gd name="T20" fmla="*/ 300 w 321"/>
                <a:gd name="T21" fmla="*/ 94 h 281"/>
                <a:gd name="T22" fmla="*/ 311 w 321"/>
                <a:gd name="T23" fmla="*/ 128 h 281"/>
                <a:gd name="T24" fmla="*/ 316 w 321"/>
                <a:gd name="T25" fmla="*/ 158 h 281"/>
                <a:gd name="T26" fmla="*/ 313 w 321"/>
                <a:gd name="T27" fmla="*/ 201 h 281"/>
                <a:gd name="T28" fmla="*/ 304 w 321"/>
                <a:gd name="T29" fmla="*/ 225 h 281"/>
                <a:gd name="T30" fmla="*/ 288 w 321"/>
                <a:gd name="T31" fmla="*/ 241 h 281"/>
                <a:gd name="T32" fmla="*/ 276 w 321"/>
                <a:gd name="T33" fmla="*/ 255 h 281"/>
                <a:gd name="T34" fmla="*/ 258 w 321"/>
                <a:gd name="T35" fmla="*/ 262 h 281"/>
                <a:gd name="T36" fmla="*/ 251 w 321"/>
                <a:gd name="T37" fmla="*/ 264 h 281"/>
                <a:gd name="T38" fmla="*/ 236 w 321"/>
                <a:gd name="T39" fmla="*/ 274 h 281"/>
                <a:gd name="T40" fmla="*/ 218 w 321"/>
                <a:gd name="T41" fmla="*/ 274 h 281"/>
                <a:gd name="T42" fmla="*/ 206 w 321"/>
                <a:gd name="T43" fmla="*/ 276 h 281"/>
                <a:gd name="T44" fmla="*/ 191 w 321"/>
                <a:gd name="T45" fmla="*/ 280 h 281"/>
                <a:gd name="T46" fmla="*/ 181 w 321"/>
                <a:gd name="T47" fmla="*/ 278 h 281"/>
                <a:gd name="T48" fmla="*/ 161 w 321"/>
                <a:gd name="T49" fmla="*/ 274 h 281"/>
                <a:gd name="T50" fmla="*/ 137 w 321"/>
                <a:gd name="T51" fmla="*/ 274 h 281"/>
                <a:gd name="T52" fmla="*/ 119 w 321"/>
                <a:gd name="T53" fmla="*/ 264 h 281"/>
                <a:gd name="T54" fmla="*/ 96 w 321"/>
                <a:gd name="T55" fmla="*/ 251 h 281"/>
                <a:gd name="T56" fmla="*/ 77 w 321"/>
                <a:gd name="T57" fmla="*/ 239 h 281"/>
                <a:gd name="T58" fmla="*/ 65 w 321"/>
                <a:gd name="T59" fmla="*/ 230 h 281"/>
                <a:gd name="T60" fmla="*/ 52 w 321"/>
                <a:gd name="T61" fmla="*/ 218 h 281"/>
                <a:gd name="T62" fmla="*/ 39 w 321"/>
                <a:gd name="T63" fmla="*/ 201 h 281"/>
                <a:gd name="T64" fmla="*/ 23 w 321"/>
                <a:gd name="T65" fmla="*/ 185 h 281"/>
                <a:gd name="T66" fmla="*/ 14 w 321"/>
                <a:gd name="T67" fmla="*/ 148 h 281"/>
                <a:gd name="T68" fmla="*/ 1 w 321"/>
                <a:gd name="T69" fmla="*/ 104 h 281"/>
                <a:gd name="T70" fmla="*/ 15 w 321"/>
                <a:gd name="T71" fmla="*/ 64 h 281"/>
                <a:gd name="T72" fmla="*/ 28 w 321"/>
                <a:gd name="T73" fmla="*/ 48 h 281"/>
                <a:gd name="T74" fmla="*/ 41 w 321"/>
                <a:gd name="T75" fmla="*/ 40 h 281"/>
                <a:gd name="T76" fmla="*/ 55 w 321"/>
                <a:gd name="T77" fmla="*/ 20 h 281"/>
                <a:gd name="T78" fmla="*/ 70 w 321"/>
                <a:gd name="T79" fmla="*/ 15 h 281"/>
                <a:gd name="T80" fmla="*/ 86 w 321"/>
                <a:gd name="T81" fmla="*/ 6 h 281"/>
                <a:gd name="T82" fmla="*/ 104 w 321"/>
                <a:gd name="T83" fmla="*/ 2 h 281"/>
                <a:gd name="T84" fmla="*/ 116 w 321"/>
                <a:gd name="T85" fmla="*/ 25 h 281"/>
                <a:gd name="T86" fmla="*/ 84 w 321"/>
                <a:gd name="T87" fmla="*/ 35 h 281"/>
                <a:gd name="T88" fmla="*/ 42 w 321"/>
                <a:gd name="T89" fmla="*/ 69 h 281"/>
                <a:gd name="T90" fmla="*/ 35 w 321"/>
                <a:gd name="T91" fmla="*/ 144 h 281"/>
                <a:gd name="T92" fmla="*/ 76 w 321"/>
                <a:gd name="T93" fmla="*/ 218 h 281"/>
                <a:gd name="T94" fmla="*/ 130 w 321"/>
                <a:gd name="T95" fmla="*/ 251 h 281"/>
                <a:gd name="T96" fmla="*/ 180 w 321"/>
                <a:gd name="T97" fmla="*/ 259 h 281"/>
                <a:gd name="T98" fmla="*/ 220 w 321"/>
                <a:gd name="T99" fmla="*/ 252 h 281"/>
                <a:gd name="T100" fmla="*/ 259 w 321"/>
                <a:gd name="T101" fmla="*/ 224 h 281"/>
                <a:gd name="T102" fmla="*/ 276 w 321"/>
                <a:gd name="T103" fmla="*/ 170 h 281"/>
                <a:gd name="T104" fmla="*/ 245 w 321"/>
                <a:gd name="T105" fmla="*/ 85 h 281"/>
                <a:gd name="T106" fmla="*/ 182 w 321"/>
                <a:gd name="T107" fmla="*/ 38 h 281"/>
                <a:gd name="T108" fmla="*/ 128 w 321"/>
                <a:gd name="T109" fmla="*/ 26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21" h="281">
                  <a:moveTo>
                    <a:pt x="113" y="2"/>
                  </a:moveTo>
                  <a:lnTo>
                    <a:pt x="113" y="2"/>
                  </a:lnTo>
                  <a:lnTo>
                    <a:pt x="113" y="2"/>
                  </a:lnTo>
                  <a:lnTo>
                    <a:pt x="115" y="1"/>
                  </a:lnTo>
                  <a:lnTo>
                    <a:pt x="117" y="0"/>
                  </a:lnTo>
                  <a:lnTo>
                    <a:pt x="120" y="0"/>
                  </a:lnTo>
                  <a:lnTo>
                    <a:pt x="124" y="0"/>
                  </a:lnTo>
                  <a:lnTo>
                    <a:pt x="130" y="0"/>
                  </a:lnTo>
                  <a:lnTo>
                    <a:pt x="137" y="1"/>
                  </a:lnTo>
                  <a:lnTo>
                    <a:pt x="143" y="2"/>
                  </a:lnTo>
                  <a:lnTo>
                    <a:pt x="149" y="3"/>
                  </a:lnTo>
                  <a:lnTo>
                    <a:pt x="153" y="4"/>
                  </a:lnTo>
                  <a:lnTo>
                    <a:pt x="157" y="4"/>
                  </a:lnTo>
                  <a:lnTo>
                    <a:pt x="160" y="4"/>
                  </a:lnTo>
                  <a:lnTo>
                    <a:pt x="164" y="4"/>
                  </a:lnTo>
                  <a:lnTo>
                    <a:pt x="169" y="4"/>
                  </a:lnTo>
                  <a:lnTo>
                    <a:pt x="175" y="6"/>
                  </a:lnTo>
                  <a:lnTo>
                    <a:pt x="181" y="8"/>
                  </a:lnTo>
                  <a:lnTo>
                    <a:pt x="186" y="9"/>
                  </a:lnTo>
                  <a:lnTo>
                    <a:pt x="190" y="11"/>
                  </a:lnTo>
                  <a:lnTo>
                    <a:pt x="193" y="11"/>
                  </a:lnTo>
                  <a:lnTo>
                    <a:pt x="196" y="12"/>
                  </a:lnTo>
                  <a:lnTo>
                    <a:pt x="199" y="14"/>
                  </a:lnTo>
                  <a:lnTo>
                    <a:pt x="203" y="15"/>
                  </a:lnTo>
                  <a:lnTo>
                    <a:pt x="206" y="18"/>
                  </a:lnTo>
                  <a:lnTo>
                    <a:pt x="210" y="20"/>
                  </a:lnTo>
                  <a:lnTo>
                    <a:pt x="213" y="21"/>
                  </a:lnTo>
                  <a:lnTo>
                    <a:pt x="216" y="23"/>
                  </a:lnTo>
                  <a:lnTo>
                    <a:pt x="219" y="23"/>
                  </a:lnTo>
                  <a:lnTo>
                    <a:pt x="221" y="24"/>
                  </a:lnTo>
                  <a:lnTo>
                    <a:pt x="224" y="25"/>
                  </a:lnTo>
                  <a:lnTo>
                    <a:pt x="227" y="27"/>
                  </a:lnTo>
                  <a:lnTo>
                    <a:pt x="230" y="29"/>
                  </a:lnTo>
                  <a:lnTo>
                    <a:pt x="234" y="32"/>
                  </a:lnTo>
                  <a:lnTo>
                    <a:pt x="237" y="35"/>
                  </a:lnTo>
                  <a:lnTo>
                    <a:pt x="239" y="38"/>
                  </a:lnTo>
                  <a:lnTo>
                    <a:pt x="242" y="41"/>
                  </a:lnTo>
                  <a:lnTo>
                    <a:pt x="244" y="44"/>
                  </a:lnTo>
                  <a:lnTo>
                    <a:pt x="246" y="46"/>
                  </a:lnTo>
                  <a:lnTo>
                    <a:pt x="248" y="48"/>
                  </a:lnTo>
                  <a:lnTo>
                    <a:pt x="250" y="49"/>
                  </a:lnTo>
                  <a:lnTo>
                    <a:pt x="252" y="49"/>
                  </a:lnTo>
                  <a:lnTo>
                    <a:pt x="255" y="50"/>
                  </a:lnTo>
                  <a:lnTo>
                    <a:pt x="258" y="50"/>
                  </a:lnTo>
                  <a:lnTo>
                    <a:pt x="261" y="50"/>
                  </a:lnTo>
                  <a:lnTo>
                    <a:pt x="264" y="51"/>
                  </a:lnTo>
                  <a:lnTo>
                    <a:pt x="267" y="53"/>
                  </a:lnTo>
                  <a:lnTo>
                    <a:pt x="270" y="56"/>
                  </a:lnTo>
                  <a:lnTo>
                    <a:pt x="273" y="60"/>
                  </a:lnTo>
                  <a:lnTo>
                    <a:pt x="275" y="68"/>
                  </a:lnTo>
                  <a:lnTo>
                    <a:pt x="276" y="74"/>
                  </a:lnTo>
                  <a:lnTo>
                    <a:pt x="279" y="79"/>
                  </a:lnTo>
                  <a:lnTo>
                    <a:pt x="286" y="85"/>
                  </a:lnTo>
                  <a:lnTo>
                    <a:pt x="295" y="91"/>
                  </a:lnTo>
                  <a:lnTo>
                    <a:pt x="300" y="94"/>
                  </a:lnTo>
                  <a:lnTo>
                    <a:pt x="302" y="98"/>
                  </a:lnTo>
                  <a:lnTo>
                    <a:pt x="303" y="104"/>
                  </a:lnTo>
                  <a:lnTo>
                    <a:pt x="304" y="112"/>
                  </a:lnTo>
                  <a:lnTo>
                    <a:pt x="308" y="120"/>
                  </a:lnTo>
                  <a:lnTo>
                    <a:pt x="311" y="128"/>
                  </a:lnTo>
                  <a:lnTo>
                    <a:pt x="314" y="137"/>
                  </a:lnTo>
                  <a:lnTo>
                    <a:pt x="315" y="145"/>
                  </a:lnTo>
                  <a:lnTo>
                    <a:pt x="315" y="150"/>
                  </a:lnTo>
                  <a:lnTo>
                    <a:pt x="315" y="154"/>
                  </a:lnTo>
                  <a:lnTo>
                    <a:pt x="316" y="158"/>
                  </a:lnTo>
                  <a:lnTo>
                    <a:pt x="318" y="165"/>
                  </a:lnTo>
                  <a:lnTo>
                    <a:pt x="320" y="176"/>
                  </a:lnTo>
                  <a:lnTo>
                    <a:pt x="321" y="188"/>
                  </a:lnTo>
                  <a:lnTo>
                    <a:pt x="318" y="196"/>
                  </a:lnTo>
                  <a:lnTo>
                    <a:pt x="313" y="201"/>
                  </a:lnTo>
                  <a:lnTo>
                    <a:pt x="309" y="204"/>
                  </a:lnTo>
                  <a:lnTo>
                    <a:pt x="308" y="209"/>
                  </a:lnTo>
                  <a:lnTo>
                    <a:pt x="308" y="214"/>
                  </a:lnTo>
                  <a:lnTo>
                    <a:pt x="307" y="219"/>
                  </a:lnTo>
                  <a:lnTo>
                    <a:pt x="304" y="225"/>
                  </a:lnTo>
                  <a:lnTo>
                    <a:pt x="299" y="230"/>
                  </a:lnTo>
                  <a:lnTo>
                    <a:pt x="294" y="234"/>
                  </a:lnTo>
                  <a:lnTo>
                    <a:pt x="292" y="236"/>
                  </a:lnTo>
                  <a:lnTo>
                    <a:pt x="290" y="239"/>
                  </a:lnTo>
                  <a:lnTo>
                    <a:pt x="288" y="241"/>
                  </a:lnTo>
                  <a:lnTo>
                    <a:pt x="285" y="244"/>
                  </a:lnTo>
                  <a:lnTo>
                    <a:pt x="283" y="248"/>
                  </a:lnTo>
                  <a:lnTo>
                    <a:pt x="281" y="251"/>
                  </a:lnTo>
                  <a:lnTo>
                    <a:pt x="279" y="253"/>
                  </a:lnTo>
                  <a:lnTo>
                    <a:pt x="276" y="255"/>
                  </a:lnTo>
                  <a:lnTo>
                    <a:pt x="273" y="257"/>
                  </a:lnTo>
                  <a:lnTo>
                    <a:pt x="270" y="259"/>
                  </a:lnTo>
                  <a:lnTo>
                    <a:pt x="266" y="260"/>
                  </a:lnTo>
                  <a:lnTo>
                    <a:pt x="262" y="261"/>
                  </a:lnTo>
                  <a:lnTo>
                    <a:pt x="258" y="262"/>
                  </a:lnTo>
                  <a:lnTo>
                    <a:pt x="255" y="262"/>
                  </a:lnTo>
                  <a:lnTo>
                    <a:pt x="254" y="262"/>
                  </a:lnTo>
                  <a:lnTo>
                    <a:pt x="253" y="262"/>
                  </a:lnTo>
                  <a:lnTo>
                    <a:pt x="252" y="263"/>
                  </a:lnTo>
                  <a:lnTo>
                    <a:pt x="251" y="264"/>
                  </a:lnTo>
                  <a:lnTo>
                    <a:pt x="249" y="266"/>
                  </a:lnTo>
                  <a:lnTo>
                    <a:pt x="247" y="268"/>
                  </a:lnTo>
                  <a:lnTo>
                    <a:pt x="243" y="270"/>
                  </a:lnTo>
                  <a:lnTo>
                    <a:pt x="240" y="272"/>
                  </a:lnTo>
                  <a:lnTo>
                    <a:pt x="236" y="274"/>
                  </a:lnTo>
                  <a:lnTo>
                    <a:pt x="231" y="275"/>
                  </a:lnTo>
                  <a:lnTo>
                    <a:pt x="227" y="275"/>
                  </a:lnTo>
                  <a:lnTo>
                    <a:pt x="223" y="275"/>
                  </a:lnTo>
                  <a:lnTo>
                    <a:pt x="220" y="275"/>
                  </a:lnTo>
                  <a:lnTo>
                    <a:pt x="218" y="274"/>
                  </a:lnTo>
                  <a:lnTo>
                    <a:pt x="216" y="274"/>
                  </a:lnTo>
                  <a:lnTo>
                    <a:pt x="214" y="274"/>
                  </a:lnTo>
                  <a:lnTo>
                    <a:pt x="212" y="274"/>
                  </a:lnTo>
                  <a:lnTo>
                    <a:pt x="209" y="275"/>
                  </a:lnTo>
                  <a:lnTo>
                    <a:pt x="206" y="276"/>
                  </a:lnTo>
                  <a:lnTo>
                    <a:pt x="203" y="277"/>
                  </a:lnTo>
                  <a:lnTo>
                    <a:pt x="200" y="279"/>
                  </a:lnTo>
                  <a:lnTo>
                    <a:pt x="197" y="279"/>
                  </a:lnTo>
                  <a:lnTo>
                    <a:pt x="194" y="280"/>
                  </a:lnTo>
                  <a:lnTo>
                    <a:pt x="191" y="280"/>
                  </a:lnTo>
                  <a:lnTo>
                    <a:pt x="189" y="281"/>
                  </a:lnTo>
                  <a:lnTo>
                    <a:pt x="187" y="281"/>
                  </a:lnTo>
                  <a:lnTo>
                    <a:pt x="185" y="280"/>
                  </a:lnTo>
                  <a:lnTo>
                    <a:pt x="182" y="279"/>
                  </a:lnTo>
                  <a:lnTo>
                    <a:pt x="181" y="278"/>
                  </a:lnTo>
                  <a:lnTo>
                    <a:pt x="178" y="276"/>
                  </a:lnTo>
                  <a:lnTo>
                    <a:pt x="175" y="275"/>
                  </a:lnTo>
                  <a:lnTo>
                    <a:pt x="172" y="274"/>
                  </a:lnTo>
                  <a:lnTo>
                    <a:pt x="167" y="274"/>
                  </a:lnTo>
                  <a:lnTo>
                    <a:pt x="161" y="274"/>
                  </a:lnTo>
                  <a:lnTo>
                    <a:pt x="155" y="275"/>
                  </a:lnTo>
                  <a:lnTo>
                    <a:pt x="149" y="275"/>
                  </a:lnTo>
                  <a:lnTo>
                    <a:pt x="145" y="275"/>
                  </a:lnTo>
                  <a:lnTo>
                    <a:pt x="141" y="275"/>
                  </a:lnTo>
                  <a:lnTo>
                    <a:pt x="137" y="274"/>
                  </a:lnTo>
                  <a:lnTo>
                    <a:pt x="134" y="273"/>
                  </a:lnTo>
                  <a:lnTo>
                    <a:pt x="131" y="272"/>
                  </a:lnTo>
                  <a:lnTo>
                    <a:pt x="127" y="269"/>
                  </a:lnTo>
                  <a:lnTo>
                    <a:pt x="124" y="267"/>
                  </a:lnTo>
                  <a:lnTo>
                    <a:pt x="119" y="264"/>
                  </a:lnTo>
                  <a:lnTo>
                    <a:pt x="115" y="262"/>
                  </a:lnTo>
                  <a:lnTo>
                    <a:pt x="110" y="259"/>
                  </a:lnTo>
                  <a:lnTo>
                    <a:pt x="105" y="256"/>
                  </a:lnTo>
                  <a:lnTo>
                    <a:pt x="101" y="254"/>
                  </a:lnTo>
                  <a:lnTo>
                    <a:pt x="96" y="251"/>
                  </a:lnTo>
                  <a:lnTo>
                    <a:pt x="92" y="248"/>
                  </a:lnTo>
                  <a:lnTo>
                    <a:pt x="88" y="246"/>
                  </a:lnTo>
                  <a:lnTo>
                    <a:pt x="84" y="244"/>
                  </a:lnTo>
                  <a:lnTo>
                    <a:pt x="80" y="241"/>
                  </a:lnTo>
                  <a:lnTo>
                    <a:pt x="77" y="239"/>
                  </a:lnTo>
                  <a:lnTo>
                    <a:pt x="73" y="237"/>
                  </a:lnTo>
                  <a:lnTo>
                    <a:pt x="71" y="236"/>
                  </a:lnTo>
                  <a:lnTo>
                    <a:pt x="68" y="234"/>
                  </a:lnTo>
                  <a:lnTo>
                    <a:pt x="67" y="232"/>
                  </a:lnTo>
                  <a:lnTo>
                    <a:pt x="65" y="230"/>
                  </a:lnTo>
                  <a:lnTo>
                    <a:pt x="63" y="228"/>
                  </a:lnTo>
                  <a:lnTo>
                    <a:pt x="60" y="225"/>
                  </a:lnTo>
                  <a:lnTo>
                    <a:pt x="58" y="223"/>
                  </a:lnTo>
                  <a:lnTo>
                    <a:pt x="55" y="221"/>
                  </a:lnTo>
                  <a:lnTo>
                    <a:pt x="52" y="218"/>
                  </a:lnTo>
                  <a:lnTo>
                    <a:pt x="49" y="215"/>
                  </a:lnTo>
                  <a:lnTo>
                    <a:pt x="47" y="211"/>
                  </a:lnTo>
                  <a:lnTo>
                    <a:pt x="44" y="208"/>
                  </a:lnTo>
                  <a:lnTo>
                    <a:pt x="42" y="204"/>
                  </a:lnTo>
                  <a:lnTo>
                    <a:pt x="39" y="201"/>
                  </a:lnTo>
                  <a:lnTo>
                    <a:pt x="35" y="197"/>
                  </a:lnTo>
                  <a:lnTo>
                    <a:pt x="32" y="194"/>
                  </a:lnTo>
                  <a:lnTo>
                    <a:pt x="29" y="190"/>
                  </a:lnTo>
                  <a:lnTo>
                    <a:pt x="26" y="188"/>
                  </a:lnTo>
                  <a:lnTo>
                    <a:pt x="23" y="185"/>
                  </a:lnTo>
                  <a:lnTo>
                    <a:pt x="20" y="178"/>
                  </a:lnTo>
                  <a:lnTo>
                    <a:pt x="18" y="170"/>
                  </a:lnTo>
                  <a:lnTo>
                    <a:pt x="17" y="162"/>
                  </a:lnTo>
                  <a:lnTo>
                    <a:pt x="16" y="155"/>
                  </a:lnTo>
                  <a:lnTo>
                    <a:pt x="14" y="148"/>
                  </a:lnTo>
                  <a:lnTo>
                    <a:pt x="11" y="137"/>
                  </a:lnTo>
                  <a:lnTo>
                    <a:pt x="9" y="126"/>
                  </a:lnTo>
                  <a:lnTo>
                    <a:pt x="8" y="118"/>
                  </a:lnTo>
                  <a:lnTo>
                    <a:pt x="5" y="111"/>
                  </a:lnTo>
                  <a:lnTo>
                    <a:pt x="1" y="104"/>
                  </a:lnTo>
                  <a:lnTo>
                    <a:pt x="0" y="96"/>
                  </a:lnTo>
                  <a:lnTo>
                    <a:pt x="5" y="87"/>
                  </a:lnTo>
                  <a:lnTo>
                    <a:pt x="12" y="78"/>
                  </a:lnTo>
                  <a:lnTo>
                    <a:pt x="14" y="70"/>
                  </a:lnTo>
                  <a:lnTo>
                    <a:pt x="15" y="64"/>
                  </a:lnTo>
                  <a:lnTo>
                    <a:pt x="16" y="58"/>
                  </a:lnTo>
                  <a:lnTo>
                    <a:pt x="18" y="55"/>
                  </a:lnTo>
                  <a:lnTo>
                    <a:pt x="20" y="53"/>
                  </a:lnTo>
                  <a:lnTo>
                    <a:pt x="24" y="50"/>
                  </a:lnTo>
                  <a:lnTo>
                    <a:pt x="28" y="48"/>
                  </a:lnTo>
                  <a:lnTo>
                    <a:pt x="32" y="46"/>
                  </a:lnTo>
                  <a:lnTo>
                    <a:pt x="35" y="44"/>
                  </a:lnTo>
                  <a:lnTo>
                    <a:pt x="38" y="43"/>
                  </a:lnTo>
                  <a:lnTo>
                    <a:pt x="41" y="42"/>
                  </a:lnTo>
                  <a:lnTo>
                    <a:pt x="41" y="40"/>
                  </a:lnTo>
                  <a:lnTo>
                    <a:pt x="39" y="38"/>
                  </a:lnTo>
                  <a:lnTo>
                    <a:pt x="39" y="34"/>
                  </a:lnTo>
                  <a:lnTo>
                    <a:pt x="46" y="27"/>
                  </a:lnTo>
                  <a:lnTo>
                    <a:pt x="50" y="23"/>
                  </a:lnTo>
                  <a:lnTo>
                    <a:pt x="55" y="20"/>
                  </a:lnTo>
                  <a:lnTo>
                    <a:pt x="58" y="18"/>
                  </a:lnTo>
                  <a:lnTo>
                    <a:pt x="60" y="17"/>
                  </a:lnTo>
                  <a:lnTo>
                    <a:pt x="62" y="16"/>
                  </a:lnTo>
                  <a:lnTo>
                    <a:pt x="65" y="16"/>
                  </a:lnTo>
                  <a:lnTo>
                    <a:pt x="70" y="15"/>
                  </a:lnTo>
                  <a:lnTo>
                    <a:pt x="74" y="13"/>
                  </a:lnTo>
                  <a:lnTo>
                    <a:pt x="79" y="11"/>
                  </a:lnTo>
                  <a:lnTo>
                    <a:pt x="82" y="9"/>
                  </a:lnTo>
                  <a:lnTo>
                    <a:pt x="85" y="7"/>
                  </a:lnTo>
                  <a:lnTo>
                    <a:pt x="86" y="6"/>
                  </a:lnTo>
                  <a:lnTo>
                    <a:pt x="88" y="4"/>
                  </a:lnTo>
                  <a:lnTo>
                    <a:pt x="89" y="3"/>
                  </a:lnTo>
                  <a:lnTo>
                    <a:pt x="92" y="2"/>
                  </a:lnTo>
                  <a:lnTo>
                    <a:pt x="95" y="2"/>
                  </a:lnTo>
                  <a:lnTo>
                    <a:pt x="104" y="2"/>
                  </a:lnTo>
                  <a:lnTo>
                    <a:pt x="109" y="2"/>
                  </a:lnTo>
                  <a:lnTo>
                    <a:pt x="112" y="2"/>
                  </a:lnTo>
                  <a:lnTo>
                    <a:pt x="113" y="2"/>
                  </a:lnTo>
                  <a:lnTo>
                    <a:pt x="117" y="25"/>
                  </a:lnTo>
                  <a:lnTo>
                    <a:pt x="116" y="25"/>
                  </a:lnTo>
                  <a:lnTo>
                    <a:pt x="112" y="26"/>
                  </a:lnTo>
                  <a:lnTo>
                    <a:pt x="107" y="27"/>
                  </a:lnTo>
                  <a:lnTo>
                    <a:pt x="100" y="29"/>
                  </a:lnTo>
                  <a:lnTo>
                    <a:pt x="92" y="32"/>
                  </a:lnTo>
                  <a:lnTo>
                    <a:pt x="84" y="35"/>
                  </a:lnTo>
                  <a:lnTo>
                    <a:pt x="75" y="39"/>
                  </a:lnTo>
                  <a:lnTo>
                    <a:pt x="65" y="45"/>
                  </a:lnTo>
                  <a:lnTo>
                    <a:pt x="57" y="51"/>
                  </a:lnTo>
                  <a:lnTo>
                    <a:pt x="49" y="60"/>
                  </a:lnTo>
                  <a:lnTo>
                    <a:pt x="42" y="69"/>
                  </a:lnTo>
                  <a:lnTo>
                    <a:pt x="36" y="81"/>
                  </a:lnTo>
                  <a:lnTo>
                    <a:pt x="32" y="94"/>
                  </a:lnTo>
                  <a:lnTo>
                    <a:pt x="31" y="109"/>
                  </a:lnTo>
                  <a:lnTo>
                    <a:pt x="32" y="125"/>
                  </a:lnTo>
                  <a:lnTo>
                    <a:pt x="35" y="144"/>
                  </a:lnTo>
                  <a:lnTo>
                    <a:pt x="41" y="163"/>
                  </a:lnTo>
                  <a:lnTo>
                    <a:pt x="49" y="180"/>
                  </a:lnTo>
                  <a:lnTo>
                    <a:pt x="56" y="195"/>
                  </a:lnTo>
                  <a:lnTo>
                    <a:pt x="65" y="207"/>
                  </a:lnTo>
                  <a:lnTo>
                    <a:pt x="76" y="218"/>
                  </a:lnTo>
                  <a:lnTo>
                    <a:pt x="86" y="228"/>
                  </a:lnTo>
                  <a:lnTo>
                    <a:pt x="97" y="236"/>
                  </a:lnTo>
                  <a:lnTo>
                    <a:pt x="107" y="242"/>
                  </a:lnTo>
                  <a:lnTo>
                    <a:pt x="119" y="247"/>
                  </a:lnTo>
                  <a:lnTo>
                    <a:pt x="130" y="251"/>
                  </a:lnTo>
                  <a:lnTo>
                    <a:pt x="141" y="254"/>
                  </a:lnTo>
                  <a:lnTo>
                    <a:pt x="152" y="256"/>
                  </a:lnTo>
                  <a:lnTo>
                    <a:pt x="161" y="258"/>
                  </a:lnTo>
                  <a:lnTo>
                    <a:pt x="171" y="259"/>
                  </a:lnTo>
                  <a:lnTo>
                    <a:pt x="180" y="259"/>
                  </a:lnTo>
                  <a:lnTo>
                    <a:pt x="188" y="259"/>
                  </a:lnTo>
                  <a:lnTo>
                    <a:pt x="195" y="258"/>
                  </a:lnTo>
                  <a:lnTo>
                    <a:pt x="203" y="257"/>
                  </a:lnTo>
                  <a:lnTo>
                    <a:pt x="212" y="255"/>
                  </a:lnTo>
                  <a:lnTo>
                    <a:pt x="220" y="252"/>
                  </a:lnTo>
                  <a:lnTo>
                    <a:pt x="228" y="248"/>
                  </a:lnTo>
                  <a:lnTo>
                    <a:pt x="237" y="244"/>
                  </a:lnTo>
                  <a:lnTo>
                    <a:pt x="245" y="238"/>
                  </a:lnTo>
                  <a:lnTo>
                    <a:pt x="252" y="232"/>
                  </a:lnTo>
                  <a:lnTo>
                    <a:pt x="259" y="224"/>
                  </a:lnTo>
                  <a:lnTo>
                    <a:pt x="265" y="216"/>
                  </a:lnTo>
                  <a:lnTo>
                    <a:pt x="269" y="206"/>
                  </a:lnTo>
                  <a:lnTo>
                    <a:pt x="273" y="195"/>
                  </a:lnTo>
                  <a:lnTo>
                    <a:pt x="275" y="183"/>
                  </a:lnTo>
                  <a:lnTo>
                    <a:pt x="276" y="170"/>
                  </a:lnTo>
                  <a:lnTo>
                    <a:pt x="274" y="155"/>
                  </a:lnTo>
                  <a:lnTo>
                    <a:pt x="271" y="140"/>
                  </a:lnTo>
                  <a:lnTo>
                    <a:pt x="264" y="119"/>
                  </a:lnTo>
                  <a:lnTo>
                    <a:pt x="255" y="101"/>
                  </a:lnTo>
                  <a:lnTo>
                    <a:pt x="245" y="85"/>
                  </a:lnTo>
                  <a:lnTo>
                    <a:pt x="233" y="72"/>
                  </a:lnTo>
                  <a:lnTo>
                    <a:pt x="221" y="60"/>
                  </a:lnTo>
                  <a:lnTo>
                    <a:pt x="208" y="51"/>
                  </a:lnTo>
                  <a:lnTo>
                    <a:pt x="195" y="44"/>
                  </a:lnTo>
                  <a:lnTo>
                    <a:pt x="182" y="38"/>
                  </a:lnTo>
                  <a:lnTo>
                    <a:pt x="169" y="33"/>
                  </a:lnTo>
                  <a:lnTo>
                    <a:pt x="157" y="30"/>
                  </a:lnTo>
                  <a:lnTo>
                    <a:pt x="146" y="28"/>
                  </a:lnTo>
                  <a:lnTo>
                    <a:pt x="137" y="27"/>
                  </a:lnTo>
                  <a:lnTo>
                    <a:pt x="128" y="26"/>
                  </a:lnTo>
                  <a:lnTo>
                    <a:pt x="122" y="25"/>
                  </a:lnTo>
                  <a:lnTo>
                    <a:pt x="118" y="25"/>
                  </a:lnTo>
                  <a:lnTo>
                    <a:pt x="117" y="25"/>
                  </a:lnTo>
                  <a:lnTo>
                    <a:pt x="113" y="2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144"/>
            <p:cNvSpPr>
              <a:spLocks/>
            </p:cNvSpPr>
            <p:nvPr/>
          </p:nvSpPr>
          <p:spPr bwMode="auto">
            <a:xfrm>
              <a:off x="2845680" y="3243453"/>
              <a:ext cx="243599" cy="349710"/>
            </a:xfrm>
            <a:custGeom>
              <a:avLst/>
              <a:gdLst>
                <a:gd name="T0" fmla="*/ 174 w 326"/>
                <a:gd name="T1" fmla="*/ 13 h 289"/>
                <a:gd name="T2" fmla="*/ 204 w 326"/>
                <a:gd name="T3" fmla="*/ 29 h 289"/>
                <a:gd name="T4" fmla="*/ 236 w 326"/>
                <a:gd name="T5" fmla="*/ 40 h 289"/>
                <a:gd name="T6" fmla="*/ 263 w 326"/>
                <a:gd name="T7" fmla="*/ 61 h 289"/>
                <a:gd name="T8" fmla="*/ 279 w 326"/>
                <a:gd name="T9" fmla="*/ 87 h 289"/>
                <a:gd name="T10" fmla="*/ 301 w 326"/>
                <a:gd name="T11" fmla="*/ 111 h 289"/>
                <a:gd name="T12" fmla="*/ 312 w 326"/>
                <a:gd name="T13" fmla="*/ 139 h 289"/>
                <a:gd name="T14" fmla="*/ 309 w 326"/>
                <a:gd name="T15" fmla="*/ 167 h 289"/>
                <a:gd name="T16" fmla="*/ 314 w 326"/>
                <a:gd name="T17" fmla="*/ 197 h 289"/>
                <a:gd name="T18" fmla="*/ 305 w 326"/>
                <a:gd name="T19" fmla="*/ 223 h 289"/>
                <a:gd name="T20" fmla="*/ 282 w 326"/>
                <a:gd name="T21" fmla="*/ 238 h 289"/>
                <a:gd name="T22" fmla="*/ 267 w 326"/>
                <a:gd name="T23" fmla="*/ 262 h 289"/>
                <a:gd name="T24" fmla="*/ 241 w 326"/>
                <a:gd name="T25" fmla="*/ 273 h 289"/>
                <a:gd name="T26" fmla="*/ 209 w 326"/>
                <a:gd name="T27" fmla="*/ 274 h 289"/>
                <a:gd name="T28" fmla="*/ 182 w 326"/>
                <a:gd name="T29" fmla="*/ 281 h 289"/>
                <a:gd name="T30" fmla="*/ 147 w 326"/>
                <a:gd name="T31" fmla="*/ 276 h 289"/>
                <a:gd name="T32" fmla="*/ 117 w 326"/>
                <a:gd name="T33" fmla="*/ 259 h 289"/>
                <a:gd name="T34" fmla="*/ 86 w 326"/>
                <a:gd name="T35" fmla="*/ 248 h 289"/>
                <a:gd name="T36" fmla="*/ 59 w 326"/>
                <a:gd name="T37" fmla="*/ 227 h 289"/>
                <a:gd name="T38" fmla="*/ 42 w 326"/>
                <a:gd name="T39" fmla="*/ 201 h 289"/>
                <a:gd name="T40" fmla="*/ 23 w 326"/>
                <a:gd name="T41" fmla="*/ 176 h 289"/>
                <a:gd name="T42" fmla="*/ 14 w 326"/>
                <a:gd name="T43" fmla="*/ 149 h 289"/>
                <a:gd name="T44" fmla="*/ 12 w 326"/>
                <a:gd name="T45" fmla="*/ 121 h 289"/>
                <a:gd name="T46" fmla="*/ 12 w 326"/>
                <a:gd name="T47" fmla="*/ 93 h 289"/>
                <a:gd name="T48" fmla="*/ 21 w 326"/>
                <a:gd name="T49" fmla="*/ 68 h 289"/>
                <a:gd name="T50" fmla="*/ 39 w 326"/>
                <a:gd name="T51" fmla="*/ 49 h 289"/>
                <a:gd name="T52" fmla="*/ 56 w 326"/>
                <a:gd name="T53" fmla="*/ 29 h 289"/>
                <a:gd name="T54" fmla="*/ 81 w 326"/>
                <a:gd name="T55" fmla="*/ 17 h 289"/>
                <a:gd name="T56" fmla="*/ 113 w 326"/>
                <a:gd name="T57" fmla="*/ 14 h 289"/>
                <a:gd name="T58" fmla="*/ 123 w 326"/>
                <a:gd name="T59" fmla="*/ 0 h 289"/>
                <a:gd name="T60" fmla="*/ 90 w 326"/>
                <a:gd name="T61" fmla="*/ 5 h 289"/>
                <a:gd name="T62" fmla="*/ 66 w 326"/>
                <a:gd name="T63" fmla="*/ 19 h 289"/>
                <a:gd name="T64" fmla="*/ 38 w 326"/>
                <a:gd name="T65" fmla="*/ 31 h 289"/>
                <a:gd name="T66" fmla="*/ 19 w 326"/>
                <a:gd name="T67" fmla="*/ 52 h 289"/>
                <a:gd name="T68" fmla="*/ 10 w 326"/>
                <a:gd name="T69" fmla="*/ 78 h 289"/>
                <a:gd name="T70" fmla="*/ 0 w 326"/>
                <a:gd name="T71" fmla="*/ 104 h 289"/>
                <a:gd name="T72" fmla="*/ 2 w 326"/>
                <a:gd name="T73" fmla="*/ 135 h 289"/>
                <a:gd name="T74" fmla="*/ 12 w 326"/>
                <a:gd name="T75" fmla="*/ 163 h 289"/>
                <a:gd name="T76" fmla="*/ 22 w 326"/>
                <a:gd name="T77" fmla="*/ 192 h 289"/>
                <a:gd name="T78" fmla="*/ 41 w 326"/>
                <a:gd name="T79" fmla="*/ 220 h 289"/>
                <a:gd name="T80" fmla="*/ 71 w 326"/>
                <a:gd name="T81" fmla="*/ 240 h 289"/>
                <a:gd name="T82" fmla="*/ 96 w 326"/>
                <a:gd name="T83" fmla="*/ 263 h 289"/>
                <a:gd name="T84" fmla="*/ 129 w 326"/>
                <a:gd name="T85" fmla="*/ 279 h 289"/>
                <a:gd name="T86" fmla="*/ 164 w 326"/>
                <a:gd name="T87" fmla="*/ 281 h 289"/>
                <a:gd name="T88" fmla="*/ 198 w 326"/>
                <a:gd name="T89" fmla="*/ 289 h 289"/>
                <a:gd name="T90" fmla="*/ 232 w 326"/>
                <a:gd name="T91" fmla="*/ 285 h 289"/>
                <a:gd name="T92" fmla="*/ 256 w 326"/>
                <a:gd name="T93" fmla="*/ 269 h 289"/>
                <a:gd name="T94" fmla="*/ 285 w 326"/>
                <a:gd name="T95" fmla="*/ 261 h 289"/>
                <a:gd name="T96" fmla="*/ 306 w 326"/>
                <a:gd name="T97" fmla="*/ 239 h 289"/>
                <a:gd name="T98" fmla="*/ 312 w 326"/>
                <a:gd name="T99" fmla="*/ 210 h 289"/>
                <a:gd name="T100" fmla="*/ 326 w 326"/>
                <a:gd name="T101" fmla="*/ 186 h 289"/>
                <a:gd name="T102" fmla="*/ 324 w 326"/>
                <a:gd name="T103" fmla="*/ 153 h 289"/>
                <a:gd name="T104" fmla="*/ 310 w 326"/>
                <a:gd name="T105" fmla="*/ 125 h 289"/>
                <a:gd name="T106" fmla="*/ 301 w 326"/>
                <a:gd name="T107" fmla="*/ 94 h 289"/>
                <a:gd name="T108" fmla="*/ 282 w 326"/>
                <a:gd name="T109" fmla="*/ 68 h 289"/>
                <a:gd name="T110" fmla="*/ 251 w 326"/>
                <a:gd name="T111" fmla="*/ 48 h 289"/>
                <a:gd name="T112" fmla="*/ 226 w 326"/>
                <a:gd name="T113" fmla="*/ 25 h 289"/>
                <a:gd name="T114" fmla="*/ 192 w 326"/>
                <a:gd name="T115" fmla="*/ 11 h 289"/>
                <a:gd name="T116" fmla="*/ 158 w 326"/>
                <a:gd name="T117" fmla="*/ 7 h 289"/>
                <a:gd name="T118" fmla="*/ 123 w 326"/>
                <a:gd name="T119" fmla="*/ 0 h 289"/>
                <a:gd name="T120" fmla="*/ 147 w 326"/>
                <a:gd name="T121" fmla="*/ 8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6" h="289">
                  <a:moveTo>
                    <a:pt x="158" y="15"/>
                  </a:moveTo>
                  <a:lnTo>
                    <a:pt x="174" y="13"/>
                  </a:lnTo>
                  <a:lnTo>
                    <a:pt x="190" y="18"/>
                  </a:lnTo>
                  <a:lnTo>
                    <a:pt x="204" y="29"/>
                  </a:lnTo>
                  <a:lnTo>
                    <a:pt x="222" y="32"/>
                  </a:lnTo>
                  <a:lnTo>
                    <a:pt x="236" y="40"/>
                  </a:lnTo>
                  <a:lnTo>
                    <a:pt x="246" y="53"/>
                  </a:lnTo>
                  <a:lnTo>
                    <a:pt x="263" y="61"/>
                  </a:lnTo>
                  <a:lnTo>
                    <a:pt x="274" y="72"/>
                  </a:lnTo>
                  <a:lnTo>
                    <a:pt x="279" y="87"/>
                  </a:lnTo>
                  <a:lnTo>
                    <a:pt x="294" y="97"/>
                  </a:lnTo>
                  <a:lnTo>
                    <a:pt x="301" y="111"/>
                  </a:lnTo>
                  <a:lnTo>
                    <a:pt x="301" y="126"/>
                  </a:lnTo>
                  <a:lnTo>
                    <a:pt x="312" y="139"/>
                  </a:lnTo>
                  <a:lnTo>
                    <a:pt x="315" y="153"/>
                  </a:lnTo>
                  <a:lnTo>
                    <a:pt x="309" y="167"/>
                  </a:lnTo>
                  <a:lnTo>
                    <a:pt x="316" y="183"/>
                  </a:lnTo>
                  <a:lnTo>
                    <a:pt x="314" y="197"/>
                  </a:lnTo>
                  <a:lnTo>
                    <a:pt x="303" y="206"/>
                  </a:lnTo>
                  <a:lnTo>
                    <a:pt x="305" y="223"/>
                  </a:lnTo>
                  <a:lnTo>
                    <a:pt x="298" y="234"/>
                  </a:lnTo>
                  <a:lnTo>
                    <a:pt x="282" y="238"/>
                  </a:lnTo>
                  <a:lnTo>
                    <a:pt x="278" y="254"/>
                  </a:lnTo>
                  <a:lnTo>
                    <a:pt x="267" y="262"/>
                  </a:lnTo>
                  <a:lnTo>
                    <a:pt x="250" y="262"/>
                  </a:lnTo>
                  <a:lnTo>
                    <a:pt x="241" y="273"/>
                  </a:lnTo>
                  <a:lnTo>
                    <a:pt x="228" y="277"/>
                  </a:lnTo>
                  <a:lnTo>
                    <a:pt x="209" y="274"/>
                  </a:lnTo>
                  <a:lnTo>
                    <a:pt x="196" y="281"/>
                  </a:lnTo>
                  <a:lnTo>
                    <a:pt x="182" y="281"/>
                  </a:lnTo>
                  <a:lnTo>
                    <a:pt x="164" y="273"/>
                  </a:lnTo>
                  <a:lnTo>
                    <a:pt x="147" y="276"/>
                  </a:lnTo>
                  <a:lnTo>
                    <a:pt x="131" y="271"/>
                  </a:lnTo>
                  <a:lnTo>
                    <a:pt x="117" y="259"/>
                  </a:lnTo>
                  <a:lnTo>
                    <a:pt x="100" y="257"/>
                  </a:lnTo>
                  <a:lnTo>
                    <a:pt x="86" y="248"/>
                  </a:lnTo>
                  <a:lnTo>
                    <a:pt x="76" y="234"/>
                  </a:lnTo>
                  <a:lnTo>
                    <a:pt x="59" y="227"/>
                  </a:lnTo>
                  <a:lnTo>
                    <a:pt x="48" y="215"/>
                  </a:lnTo>
                  <a:lnTo>
                    <a:pt x="42" y="201"/>
                  </a:lnTo>
                  <a:lnTo>
                    <a:pt x="30" y="190"/>
                  </a:lnTo>
                  <a:lnTo>
                    <a:pt x="23" y="176"/>
                  </a:lnTo>
                  <a:lnTo>
                    <a:pt x="21" y="162"/>
                  </a:lnTo>
                  <a:lnTo>
                    <a:pt x="14" y="149"/>
                  </a:lnTo>
                  <a:lnTo>
                    <a:pt x="11" y="135"/>
                  </a:lnTo>
                  <a:lnTo>
                    <a:pt x="12" y="121"/>
                  </a:lnTo>
                  <a:lnTo>
                    <a:pt x="9" y="106"/>
                  </a:lnTo>
                  <a:lnTo>
                    <a:pt x="12" y="93"/>
                  </a:lnTo>
                  <a:lnTo>
                    <a:pt x="19" y="82"/>
                  </a:lnTo>
                  <a:lnTo>
                    <a:pt x="21" y="68"/>
                  </a:lnTo>
                  <a:lnTo>
                    <a:pt x="27" y="57"/>
                  </a:lnTo>
                  <a:lnTo>
                    <a:pt x="39" y="49"/>
                  </a:lnTo>
                  <a:lnTo>
                    <a:pt x="45" y="37"/>
                  </a:lnTo>
                  <a:lnTo>
                    <a:pt x="56" y="29"/>
                  </a:lnTo>
                  <a:lnTo>
                    <a:pt x="72" y="26"/>
                  </a:lnTo>
                  <a:lnTo>
                    <a:pt x="81" y="17"/>
                  </a:lnTo>
                  <a:lnTo>
                    <a:pt x="95" y="13"/>
                  </a:lnTo>
                  <a:lnTo>
                    <a:pt x="113" y="14"/>
                  </a:lnTo>
                  <a:lnTo>
                    <a:pt x="125" y="8"/>
                  </a:lnTo>
                  <a:lnTo>
                    <a:pt x="123" y="0"/>
                  </a:lnTo>
                  <a:lnTo>
                    <a:pt x="110" y="6"/>
                  </a:lnTo>
                  <a:lnTo>
                    <a:pt x="90" y="5"/>
                  </a:lnTo>
                  <a:lnTo>
                    <a:pt x="76" y="9"/>
                  </a:lnTo>
                  <a:lnTo>
                    <a:pt x="66" y="19"/>
                  </a:lnTo>
                  <a:lnTo>
                    <a:pt x="50" y="22"/>
                  </a:lnTo>
                  <a:lnTo>
                    <a:pt x="38" y="31"/>
                  </a:lnTo>
                  <a:lnTo>
                    <a:pt x="32" y="43"/>
                  </a:lnTo>
                  <a:lnTo>
                    <a:pt x="19" y="52"/>
                  </a:lnTo>
                  <a:lnTo>
                    <a:pt x="12" y="64"/>
                  </a:lnTo>
                  <a:lnTo>
                    <a:pt x="10" y="78"/>
                  </a:lnTo>
                  <a:lnTo>
                    <a:pt x="2" y="90"/>
                  </a:lnTo>
                  <a:lnTo>
                    <a:pt x="0" y="104"/>
                  </a:lnTo>
                  <a:lnTo>
                    <a:pt x="3" y="120"/>
                  </a:lnTo>
                  <a:lnTo>
                    <a:pt x="2" y="135"/>
                  </a:lnTo>
                  <a:lnTo>
                    <a:pt x="5" y="149"/>
                  </a:lnTo>
                  <a:lnTo>
                    <a:pt x="12" y="163"/>
                  </a:lnTo>
                  <a:lnTo>
                    <a:pt x="14" y="178"/>
                  </a:lnTo>
                  <a:lnTo>
                    <a:pt x="22" y="192"/>
                  </a:lnTo>
                  <a:lnTo>
                    <a:pt x="35" y="205"/>
                  </a:lnTo>
                  <a:lnTo>
                    <a:pt x="41" y="220"/>
                  </a:lnTo>
                  <a:lnTo>
                    <a:pt x="53" y="232"/>
                  </a:lnTo>
                  <a:lnTo>
                    <a:pt x="71" y="240"/>
                  </a:lnTo>
                  <a:lnTo>
                    <a:pt x="81" y="255"/>
                  </a:lnTo>
                  <a:lnTo>
                    <a:pt x="96" y="263"/>
                  </a:lnTo>
                  <a:lnTo>
                    <a:pt x="114" y="266"/>
                  </a:lnTo>
                  <a:lnTo>
                    <a:pt x="129" y="279"/>
                  </a:lnTo>
                  <a:lnTo>
                    <a:pt x="146" y="284"/>
                  </a:lnTo>
                  <a:lnTo>
                    <a:pt x="164" y="281"/>
                  </a:lnTo>
                  <a:lnTo>
                    <a:pt x="182" y="289"/>
                  </a:lnTo>
                  <a:lnTo>
                    <a:pt x="198" y="289"/>
                  </a:lnTo>
                  <a:lnTo>
                    <a:pt x="212" y="282"/>
                  </a:lnTo>
                  <a:lnTo>
                    <a:pt x="232" y="285"/>
                  </a:lnTo>
                  <a:lnTo>
                    <a:pt x="246" y="280"/>
                  </a:lnTo>
                  <a:lnTo>
                    <a:pt x="256" y="269"/>
                  </a:lnTo>
                  <a:lnTo>
                    <a:pt x="274" y="269"/>
                  </a:lnTo>
                  <a:lnTo>
                    <a:pt x="285" y="261"/>
                  </a:lnTo>
                  <a:lnTo>
                    <a:pt x="290" y="244"/>
                  </a:lnTo>
                  <a:lnTo>
                    <a:pt x="306" y="239"/>
                  </a:lnTo>
                  <a:lnTo>
                    <a:pt x="313" y="227"/>
                  </a:lnTo>
                  <a:lnTo>
                    <a:pt x="312" y="210"/>
                  </a:lnTo>
                  <a:lnTo>
                    <a:pt x="324" y="199"/>
                  </a:lnTo>
                  <a:lnTo>
                    <a:pt x="326" y="186"/>
                  </a:lnTo>
                  <a:lnTo>
                    <a:pt x="318" y="168"/>
                  </a:lnTo>
                  <a:lnTo>
                    <a:pt x="324" y="153"/>
                  </a:lnTo>
                  <a:lnTo>
                    <a:pt x="321" y="139"/>
                  </a:lnTo>
                  <a:lnTo>
                    <a:pt x="310" y="125"/>
                  </a:lnTo>
                  <a:lnTo>
                    <a:pt x="309" y="108"/>
                  </a:lnTo>
                  <a:lnTo>
                    <a:pt x="301" y="94"/>
                  </a:lnTo>
                  <a:lnTo>
                    <a:pt x="286" y="83"/>
                  </a:lnTo>
                  <a:lnTo>
                    <a:pt x="282" y="68"/>
                  </a:lnTo>
                  <a:lnTo>
                    <a:pt x="270" y="56"/>
                  </a:lnTo>
                  <a:lnTo>
                    <a:pt x="251" y="48"/>
                  </a:lnTo>
                  <a:lnTo>
                    <a:pt x="241" y="34"/>
                  </a:lnTo>
                  <a:lnTo>
                    <a:pt x="226" y="25"/>
                  </a:lnTo>
                  <a:lnTo>
                    <a:pt x="207" y="22"/>
                  </a:lnTo>
                  <a:lnTo>
                    <a:pt x="192" y="11"/>
                  </a:lnTo>
                  <a:lnTo>
                    <a:pt x="175" y="6"/>
                  </a:lnTo>
                  <a:lnTo>
                    <a:pt x="158" y="7"/>
                  </a:lnTo>
                  <a:lnTo>
                    <a:pt x="147" y="2"/>
                  </a:lnTo>
                  <a:lnTo>
                    <a:pt x="123" y="0"/>
                  </a:lnTo>
                  <a:lnTo>
                    <a:pt x="125" y="8"/>
                  </a:lnTo>
                  <a:lnTo>
                    <a:pt x="147" y="8"/>
                  </a:lnTo>
                  <a:lnTo>
                    <a:pt x="158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145"/>
            <p:cNvSpPr>
              <a:spLocks/>
            </p:cNvSpPr>
            <p:nvPr/>
          </p:nvSpPr>
          <p:spPr bwMode="auto">
            <a:xfrm>
              <a:off x="2865856" y="3277334"/>
              <a:ext cx="189052" cy="287996"/>
            </a:xfrm>
            <a:custGeom>
              <a:avLst/>
              <a:gdLst>
                <a:gd name="T0" fmla="*/ 8 w 253"/>
                <a:gd name="T1" fmla="*/ 65 h 238"/>
                <a:gd name="T2" fmla="*/ 6 w 253"/>
                <a:gd name="T3" fmla="*/ 96 h 238"/>
                <a:gd name="T4" fmla="*/ 12 w 253"/>
                <a:gd name="T5" fmla="*/ 126 h 238"/>
                <a:gd name="T6" fmla="*/ 18 w 253"/>
                <a:gd name="T7" fmla="*/ 141 h 238"/>
                <a:gd name="T8" fmla="*/ 25 w 253"/>
                <a:gd name="T9" fmla="*/ 155 h 238"/>
                <a:gd name="T10" fmla="*/ 33 w 253"/>
                <a:gd name="T11" fmla="*/ 168 h 238"/>
                <a:gd name="T12" fmla="*/ 44 w 253"/>
                <a:gd name="T13" fmla="*/ 180 h 238"/>
                <a:gd name="T14" fmla="*/ 56 w 253"/>
                <a:gd name="T15" fmla="*/ 190 h 238"/>
                <a:gd name="T16" fmla="*/ 70 w 253"/>
                <a:gd name="T17" fmla="*/ 202 h 238"/>
                <a:gd name="T18" fmla="*/ 86 w 253"/>
                <a:gd name="T19" fmla="*/ 213 h 238"/>
                <a:gd name="T20" fmla="*/ 103 w 253"/>
                <a:gd name="T21" fmla="*/ 221 h 238"/>
                <a:gd name="T22" fmla="*/ 123 w 253"/>
                <a:gd name="T23" fmla="*/ 227 h 238"/>
                <a:gd name="T24" fmla="*/ 143 w 253"/>
                <a:gd name="T25" fmla="*/ 231 h 238"/>
                <a:gd name="T26" fmla="*/ 163 w 253"/>
                <a:gd name="T27" fmla="*/ 231 h 238"/>
                <a:gd name="T28" fmla="*/ 181 w 253"/>
                <a:gd name="T29" fmla="*/ 228 h 238"/>
                <a:gd name="T30" fmla="*/ 198 w 253"/>
                <a:gd name="T31" fmla="*/ 221 h 238"/>
                <a:gd name="T32" fmla="*/ 211 w 253"/>
                <a:gd name="T33" fmla="*/ 212 h 238"/>
                <a:gd name="T34" fmla="*/ 223 w 253"/>
                <a:gd name="T35" fmla="*/ 201 h 238"/>
                <a:gd name="T36" fmla="*/ 232 w 253"/>
                <a:gd name="T37" fmla="*/ 189 h 238"/>
                <a:gd name="T38" fmla="*/ 241 w 253"/>
                <a:gd name="T39" fmla="*/ 162 h 238"/>
                <a:gd name="T40" fmla="*/ 243 w 253"/>
                <a:gd name="T41" fmla="*/ 134 h 238"/>
                <a:gd name="T42" fmla="*/ 236 w 253"/>
                <a:gd name="T43" fmla="*/ 105 h 238"/>
                <a:gd name="T44" fmla="*/ 222 w 253"/>
                <a:gd name="T45" fmla="*/ 78 h 238"/>
                <a:gd name="T46" fmla="*/ 213 w 253"/>
                <a:gd name="T47" fmla="*/ 64 h 238"/>
                <a:gd name="T48" fmla="*/ 202 w 253"/>
                <a:gd name="T49" fmla="*/ 50 h 238"/>
                <a:gd name="T50" fmla="*/ 189 w 253"/>
                <a:gd name="T51" fmla="*/ 38 h 238"/>
                <a:gd name="T52" fmla="*/ 173 w 253"/>
                <a:gd name="T53" fmla="*/ 27 h 238"/>
                <a:gd name="T54" fmla="*/ 156 w 253"/>
                <a:gd name="T55" fmla="*/ 18 h 238"/>
                <a:gd name="T56" fmla="*/ 137 w 253"/>
                <a:gd name="T57" fmla="*/ 11 h 238"/>
                <a:gd name="T58" fmla="*/ 116 w 253"/>
                <a:gd name="T59" fmla="*/ 3 h 238"/>
                <a:gd name="T60" fmla="*/ 95 w 253"/>
                <a:gd name="T61" fmla="*/ 0 h 238"/>
                <a:gd name="T62" fmla="*/ 117 w 253"/>
                <a:gd name="T63" fmla="*/ 1 h 238"/>
                <a:gd name="T64" fmla="*/ 139 w 253"/>
                <a:gd name="T65" fmla="*/ 6 h 238"/>
                <a:gd name="T66" fmla="*/ 159 w 253"/>
                <a:gd name="T67" fmla="*/ 13 h 238"/>
                <a:gd name="T68" fmla="*/ 178 w 253"/>
                <a:gd name="T69" fmla="*/ 22 h 238"/>
                <a:gd name="T70" fmla="*/ 195 w 253"/>
                <a:gd name="T71" fmla="*/ 34 h 238"/>
                <a:gd name="T72" fmla="*/ 209 w 253"/>
                <a:gd name="T73" fmla="*/ 47 h 238"/>
                <a:gd name="T74" fmla="*/ 221 w 253"/>
                <a:gd name="T75" fmla="*/ 60 h 238"/>
                <a:gd name="T76" fmla="*/ 231 w 253"/>
                <a:gd name="T77" fmla="*/ 75 h 238"/>
                <a:gd name="T78" fmla="*/ 246 w 253"/>
                <a:gd name="T79" fmla="*/ 104 h 238"/>
                <a:gd name="T80" fmla="*/ 252 w 253"/>
                <a:gd name="T81" fmla="*/ 135 h 238"/>
                <a:gd name="T82" fmla="*/ 251 w 253"/>
                <a:gd name="T83" fmla="*/ 164 h 238"/>
                <a:gd name="T84" fmla="*/ 240 w 253"/>
                <a:gd name="T85" fmla="*/ 192 h 238"/>
                <a:gd name="T86" fmla="*/ 231 w 253"/>
                <a:gd name="T87" fmla="*/ 206 h 238"/>
                <a:gd name="T88" fmla="*/ 219 w 253"/>
                <a:gd name="T89" fmla="*/ 217 h 238"/>
                <a:gd name="T90" fmla="*/ 204 w 253"/>
                <a:gd name="T91" fmla="*/ 226 h 238"/>
                <a:gd name="T92" fmla="*/ 185 w 253"/>
                <a:gd name="T93" fmla="*/ 233 h 238"/>
                <a:gd name="T94" fmla="*/ 165 w 253"/>
                <a:gd name="T95" fmla="*/ 237 h 238"/>
                <a:gd name="T96" fmla="*/ 143 w 253"/>
                <a:gd name="T97" fmla="*/ 237 h 238"/>
                <a:gd name="T98" fmla="*/ 122 w 253"/>
                <a:gd name="T99" fmla="*/ 233 h 238"/>
                <a:gd name="T100" fmla="*/ 100 w 253"/>
                <a:gd name="T101" fmla="*/ 226 h 238"/>
                <a:gd name="T102" fmla="*/ 81 w 253"/>
                <a:gd name="T103" fmla="*/ 217 h 238"/>
                <a:gd name="T104" fmla="*/ 64 w 253"/>
                <a:gd name="T105" fmla="*/ 206 h 238"/>
                <a:gd name="T106" fmla="*/ 49 w 253"/>
                <a:gd name="T107" fmla="*/ 194 h 238"/>
                <a:gd name="T108" fmla="*/ 36 w 253"/>
                <a:gd name="T109" fmla="*/ 181 h 238"/>
                <a:gd name="T110" fmla="*/ 25 w 253"/>
                <a:gd name="T111" fmla="*/ 166 h 238"/>
                <a:gd name="T112" fmla="*/ 12 w 253"/>
                <a:gd name="T113" fmla="*/ 143 h 238"/>
                <a:gd name="T114" fmla="*/ 2 w 253"/>
                <a:gd name="T115" fmla="*/ 113 h 238"/>
                <a:gd name="T116" fmla="*/ 0 w 253"/>
                <a:gd name="T117" fmla="*/ 83 h 238"/>
                <a:gd name="T118" fmla="*/ 8 w 253"/>
                <a:gd name="T119" fmla="*/ 54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3" h="238">
                  <a:moveTo>
                    <a:pt x="13" y="45"/>
                  </a:moveTo>
                  <a:lnTo>
                    <a:pt x="9" y="54"/>
                  </a:lnTo>
                  <a:lnTo>
                    <a:pt x="8" y="65"/>
                  </a:lnTo>
                  <a:lnTo>
                    <a:pt x="6" y="76"/>
                  </a:lnTo>
                  <a:lnTo>
                    <a:pt x="5" y="87"/>
                  </a:lnTo>
                  <a:lnTo>
                    <a:pt x="6" y="96"/>
                  </a:lnTo>
                  <a:lnTo>
                    <a:pt x="7" y="106"/>
                  </a:lnTo>
                  <a:lnTo>
                    <a:pt x="9" y="116"/>
                  </a:lnTo>
                  <a:lnTo>
                    <a:pt x="12" y="126"/>
                  </a:lnTo>
                  <a:lnTo>
                    <a:pt x="14" y="131"/>
                  </a:lnTo>
                  <a:lnTo>
                    <a:pt x="16" y="136"/>
                  </a:lnTo>
                  <a:lnTo>
                    <a:pt x="18" y="141"/>
                  </a:lnTo>
                  <a:lnTo>
                    <a:pt x="20" y="145"/>
                  </a:lnTo>
                  <a:lnTo>
                    <a:pt x="23" y="150"/>
                  </a:lnTo>
                  <a:lnTo>
                    <a:pt x="25" y="155"/>
                  </a:lnTo>
                  <a:lnTo>
                    <a:pt x="28" y="159"/>
                  </a:lnTo>
                  <a:lnTo>
                    <a:pt x="30" y="163"/>
                  </a:lnTo>
                  <a:lnTo>
                    <a:pt x="33" y="168"/>
                  </a:lnTo>
                  <a:lnTo>
                    <a:pt x="36" y="172"/>
                  </a:lnTo>
                  <a:lnTo>
                    <a:pt x="40" y="176"/>
                  </a:lnTo>
                  <a:lnTo>
                    <a:pt x="44" y="180"/>
                  </a:lnTo>
                  <a:lnTo>
                    <a:pt x="48" y="183"/>
                  </a:lnTo>
                  <a:lnTo>
                    <a:pt x="51" y="187"/>
                  </a:lnTo>
                  <a:lnTo>
                    <a:pt x="56" y="190"/>
                  </a:lnTo>
                  <a:lnTo>
                    <a:pt x="60" y="194"/>
                  </a:lnTo>
                  <a:lnTo>
                    <a:pt x="65" y="198"/>
                  </a:lnTo>
                  <a:lnTo>
                    <a:pt x="70" y="202"/>
                  </a:lnTo>
                  <a:lnTo>
                    <a:pt x="75" y="206"/>
                  </a:lnTo>
                  <a:lnTo>
                    <a:pt x="81" y="209"/>
                  </a:lnTo>
                  <a:lnTo>
                    <a:pt x="86" y="213"/>
                  </a:lnTo>
                  <a:lnTo>
                    <a:pt x="92" y="215"/>
                  </a:lnTo>
                  <a:lnTo>
                    <a:pt x="97" y="218"/>
                  </a:lnTo>
                  <a:lnTo>
                    <a:pt x="103" y="221"/>
                  </a:lnTo>
                  <a:lnTo>
                    <a:pt x="110" y="223"/>
                  </a:lnTo>
                  <a:lnTo>
                    <a:pt x="116" y="226"/>
                  </a:lnTo>
                  <a:lnTo>
                    <a:pt x="123" y="227"/>
                  </a:lnTo>
                  <a:lnTo>
                    <a:pt x="129" y="229"/>
                  </a:lnTo>
                  <a:lnTo>
                    <a:pt x="136" y="230"/>
                  </a:lnTo>
                  <a:lnTo>
                    <a:pt x="143" y="231"/>
                  </a:lnTo>
                  <a:lnTo>
                    <a:pt x="150" y="231"/>
                  </a:lnTo>
                  <a:lnTo>
                    <a:pt x="156" y="231"/>
                  </a:lnTo>
                  <a:lnTo>
                    <a:pt x="163" y="231"/>
                  </a:lnTo>
                  <a:lnTo>
                    <a:pt x="169" y="230"/>
                  </a:lnTo>
                  <a:lnTo>
                    <a:pt x="175" y="229"/>
                  </a:lnTo>
                  <a:lnTo>
                    <a:pt x="181" y="228"/>
                  </a:lnTo>
                  <a:lnTo>
                    <a:pt x="187" y="226"/>
                  </a:lnTo>
                  <a:lnTo>
                    <a:pt x="193" y="223"/>
                  </a:lnTo>
                  <a:lnTo>
                    <a:pt x="198" y="221"/>
                  </a:lnTo>
                  <a:lnTo>
                    <a:pt x="203" y="218"/>
                  </a:lnTo>
                  <a:lnTo>
                    <a:pt x="207" y="215"/>
                  </a:lnTo>
                  <a:lnTo>
                    <a:pt x="211" y="212"/>
                  </a:lnTo>
                  <a:lnTo>
                    <a:pt x="216" y="209"/>
                  </a:lnTo>
                  <a:lnTo>
                    <a:pt x="219" y="205"/>
                  </a:lnTo>
                  <a:lnTo>
                    <a:pt x="223" y="201"/>
                  </a:lnTo>
                  <a:lnTo>
                    <a:pt x="226" y="197"/>
                  </a:lnTo>
                  <a:lnTo>
                    <a:pt x="229" y="193"/>
                  </a:lnTo>
                  <a:lnTo>
                    <a:pt x="232" y="189"/>
                  </a:lnTo>
                  <a:lnTo>
                    <a:pt x="236" y="180"/>
                  </a:lnTo>
                  <a:lnTo>
                    <a:pt x="239" y="171"/>
                  </a:lnTo>
                  <a:lnTo>
                    <a:pt x="241" y="162"/>
                  </a:lnTo>
                  <a:lnTo>
                    <a:pt x="243" y="152"/>
                  </a:lnTo>
                  <a:lnTo>
                    <a:pt x="243" y="143"/>
                  </a:lnTo>
                  <a:lnTo>
                    <a:pt x="243" y="134"/>
                  </a:lnTo>
                  <a:lnTo>
                    <a:pt x="241" y="124"/>
                  </a:lnTo>
                  <a:lnTo>
                    <a:pt x="239" y="115"/>
                  </a:lnTo>
                  <a:lnTo>
                    <a:pt x="236" y="105"/>
                  </a:lnTo>
                  <a:lnTo>
                    <a:pt x="232" y="95"/>
                  </a:lnTo>
                  <a:lnTo>
                    <a:pt x="228" y="86"/>
                  </a:lnTo>
                  <a:lnTo>
                    <a:pt x="222" y="78"/>
                  </a:lnTo>
                  <a:lnTo>
                    <a:pt x="219" y="73"/>
                  </a:lnTo>
                  <a:lnTo>
                    <a:pt x="216" y="68"/>
                  </a:lnTo>
                  <a:lnTo>
                    <a:pt x="213" y="64"/>
                  </a:lnTo>
                  <a:lnTo>
                    <a:pt x="210" y="59"/>
                  </a:lnTo>
                  <a:lnTo>
                    <a:pt x="206" y="55"/>
                  </a:lnTo>
                  <a:lnTo>
                    <a:pt x="202" y="50"/>
                  </a:lnTo>
                  <a:lnTo>
                    <a:pt x="198" y="46"/>
                  </a:lnTo>
                  <a:lnTo>
                    <a:pt x="194" y="43"/>
                  </a:lnTo>
                  <a:lnTo>
                    <a:pt x="189" y="38"/>
                  </a:lnTo>
                  <a:lnTo>
                    <a:pt x="184" y="34"/>
                  </a:lnTo>
                  <a:lnTo>
                    <a:pt x="178" y="31"/>
                  </a:lnTo>
                  <a:lnTo>
                    <a:pt x="173" y="27"/>
                  </a:lnTo>
                  <a:lnTo>
                    <a:pt x="167" y="24"/>
                  </a:lnTo>
                  <a:lnTo>
                    <a:pt x="162" y="21"/>
                  </a:lnTo>
                  <a:lnTo>
                    <a:pt x="156" y="18"/>
                  </a:lnTo>
                  <a:lnTo>
                    <a:pt x="150" y="16"/>
                  </a:lnTo>
                  <a:lnTo>
                    <a:pt x="143" y="13"/>
                  </a:lnTo>
                  <a:lnTo>
                    <a:pt x="137" y="11"/>
                  </a:lnTo>
                  <a:lnTo>
                    <a:pt x="130" y="8"/>
                  </a:lnTo>
                  <a:lnTo>
                    <a:pt x="123" y="5"/>
                  </a:lnTo>
                  <a:lnTo>
                    <a:pt x="116" y="3"/>
                  </a:lnTo>
                  <a:lnTo>
                    <a:pt x="109" y="1"/>
                  </a:lnTo>
                  <a:lnTo>
                    <a:pt x="102" y="0"/>
                  </a:lnTo>
                  <a:lnTo>
                    <a:pt x="95" y="0"/>
                  </a:lnTo>
                  <a:lnTo>
                    <a:pt x="102" y="0"/>
                  </a:lnTo>
                  <a:lnTo>
                    <a:pt x="110" y="1"/>
                  </a:lnTo>
                  <a:lnTo>
                    <a:pt x="117" y="1"/>
                  </a:lnTo>
                  <a:lnTo>
                    <a:pt x="125" y="2"/>
                  </a:lnTo>
                  <a:lnTo>
                    <a:pt x="132" y="4"/>
                  </a:lnTo>
                  <a:lnTo>
                    <a:pt x="139" y="6"/>
                  </a:lnTo>
                  <a:lnTo>
                    <a:pt x="146" y="8"/>
                  </a:lnTo>
                  <a:lnTo>
                    <a:pt x="153" y="11"/>
                  </a:lnTo>
                  <a:lnTo>
                    <a:pt x="159" y="13"/>
                  </a:lnTo>
                  <a:lnTo>
                    <a:pt x="166" y="16"/>
                  </a:lnTo>
                  <a:lnTo>
                    <a:pt x="172" y="19"/>
                  </a:lnTo>
                  <a:lnTo>
                    <a:pt x="178" y="22"/>
                  </a:lnTo>
                  <a:lnTo>
                    <a:pt x="184" y="26"/>
                  </a:lnTo>
                  <a:lnTo>
                    <a:pt x="190" y="30"/>
                  </a:lnTo>
                  <a:lnTo>
                    <a:pt x="195" y="34"/>
                  </a:lnTo>
                  <a:lnTo>
                    <a:pt x="201" y="38"/>
                  </a:lnTo>
                  <a:lnTo>
                    <a:pt x="205" y="43"/>
                  </a:lnTo>
                  <a:lnTo>
                    <a:pt x="209" y="47"/>
                  </a:lnTo>
                  <a:lnTo>
                    <a:pt x="213" y="51"/>
                  </a:lnTo>
                  <a:lnTo>
                    <a:pt x="217" y="56"/>
                  </a:lnTo>
                  <a:lnTo>
                    <a:pt x="221" y="60"/>
                  </a:lnTo>
                  <a:lnTo>
                    <a:pt x="225" y="65"/>
                  </a:lnTo>
                  <a:lnTo>
                    <a:pt x="228" y="70"/>
                  </a:lnTo>
                  <a:lnTo>
                    <a:pt x="231" y="75"/>
                  </a:lnTo>
                  <a:lnTo>
                    <a:pt x="237" y="85"/>
                  </a:lnTo>
                  <a:lnTo>
                    <a:pt x="241" y="94"/>
                  </a:lnTo>
                  <a:lnTo>
                    <a:pt x="246" y="104"/>
                  </a:lnTo>
                  <a:lnTo>
                    <a:pt x="249" y="114"/>
                  </a:lnTo>
                  <a:lnTo>
                    <a:pt x="251" y="124"/>
                  </a:lnTo>
                  <a:lnTo>
                    <a:pt x="252" y="135"/>
                  </a:lnTo>
                  <a:lnTo>
                    <a:pt x="253" y="145"/>
                  </a:lnTo>
                  <a:lnTo>
                    <a:pt x="252" y="154"/>
                  </a:lnTo>
                  <a:lnTo>
                    <a:pt x="251" y="164"/>
                  </a:lnTo>
                  <a:lnTo>
                    <a:pt x="248" y="174"/>
                  </a:lnTo>
                  <a:lnTo>
                    <a:pt x="244" y="183"/>
                  </a:lnTo>
                  <a:lnTo>
                    <a:pt x="240" y="192"/>
                  </a:lnTo>
                  <a:lnTo>
                    <a:pt x="237" y="197"/>
                  </a:lnTo>
                  <a:lnTo>
                    <a:pt x="234" y="201"/>
                  </a:lnTo>
                  <a:lnTo>
                    <a:pt x="231" y="206"/>
                  </a:lnTo>
                  <a:lnTo>
                    <a:pt x="226" y="209"/>
                  </a:lnTo>
                  <a:lnTo>
                    <a:pt x="223" y="213"/>
                  </a:lnTo>
                  <a:lnTo>
                    <a:pt x="219" y="217"/>
                  </a:lnTo>
                  <a:lnTo>
                    <a:pt x="214" y="220"/>
                  </a:lnTo>
                  <a:lnTo>
                    <a:pt x="209" y="223"/>
                  </a:lnTo>
                  <a:lnTo>
                    <a:pt x="204" y="226"/>
                  </a:lnTo>
                  <a:lnTo>
                    <a:pt x="198" y="229"/>
                  </a:lnTo>
                  <a:lnTo>
                    <a:pt x="192" y="231"/>
                  </a:lnTo>
                  <a:lnTo>
                    <a:pt x="185" y="233"/>
                  </a:lnTo>
                  <a:lnTo>
                    <a:pt x="178" y="235"/>
                  </a:lnTo>
                  <a:lnTo>
                    <a:pt x="172" y="236"/>
                  </a:lnTo>
                  <a:lnTo>
                    <a:pt x="165" y="237"/>
                  </a:lnTo>
                  <a:lnTo>
                    <a:pt x="158" y="238"/>
                  </a:lnTo>
                  <a:lnTo>
                    <a:pt x="150" y="238"/>
                  </a:lnTo>
                  <a:lnTo>
                    <a:pt x="143" y="237"/>
                  </a:lnTo>
                  <a:lnTo>
                    <a:pt x="136" y="236"/>
                  </a:lnTo>
                  <a:lnTo>
                    <a:pt x="129" y="235"/>
                  </a:lnTo>
                  <a:lnTo>
                    <a:pt x="122" y="233"/>
                  </a:lnTo>
                  <a:lnTo>
                    <a:pt x="114" y="231"/>
                  </a:lnTo>
                  <a:lnTo>
                    <a:pt x="107" y="229"/>
                  </a:lnTo>
                  <a:lnTo>
                    <a:pt x="100" y="226"/>
                  </a:lnTo>
                  <a:lnTo>
                    <a:pt x="93" y="224"/>
                  </a:lnTo>
                  <a:lnTo>
                    <a:pt x="87" y="221"/>
                  </a:lnTo>
                  <a:lnTo>
                    <a:pt x="81" y="217"/>
                  </a:lnTo>
                  <a:lnTo>
                    <a:pt x="75" y="214"/>
                  </a:lnTo>
                  <a:lnTo>
                    <a:pt x="69" y="210"/>
                  </a:lnTo>
                  <a:lnTo>
                    <a:pt x="64" y="206"/>
                  </a:lnTo>
                  <a:lnTo>
                    <a:pt x="59" y="202"/>
                  </a:lnTo>
                  <a:lnTo>
                    <a:pt x="53" y="198"/>
                  </a:lnTo>
                  <a:lnTo>
                    <a:pt x="49" y="194"/>
                  </a:lnTo>
                  <a:lnTo>
                    <a:pt x="44" y="190"/>
                  </a:lnTo>
                  <a:lnTo>
                    <a:pt x="40" y="185"/>
                  </a:lnTo>
                  <a:lnTo>
                    <a:pt x="36" y="181"/>
                  </a:lnTo>
                  <a:lnTo>
                    <a:pt x="32" y="176"/>
                  </a:lnTo>
                  <a:lnTo>
                    <a:pt x="29" y="171"/>
                  </a:lnTo>
                  <a:lnTo>
                    <a:pt x="25" y="166"/>
                  </a:lnTo>
                  <a:lnTo>
                    <a:pt x="21" y="162"/>
                  </a:lnTo>
                  <a:lnTo>
                    <a:pt x="16" y="152"/>
                  </a:lnTo>
                  <a:lnTo>
                    <a:pt x="12" y="143"/>
                  </a:lnTo>
                  <a:lnTo>
                    <a:pt x="8" y="133"/>
                  </a:lnTo>
                  <a:lnTo>
                    <a:pt x="5" y="123"/>
                  </a:lnTo>
                  <a:lnTo>
                    <a:pt x="2" y="113"/>
                  </a:lnTo>
                  <a:lnTo>
                    <a:pt x="0" y="102"/>
                  </a:lnTo>
                  <a:lnTo>
                    <a:pt x="0" y="92"/>
                  </a:lnTo>
                  <a:lnTo>
                    <a:pt x="0" y="83"/>
                  </a:lnTo>
                  <a:lnTo>
                    <a:pt x="2" y="73"/>
                  </a:lnTo>
                  <a:lnTo>
                    <a:pt x="5" y="63"/>
                  </a:lnTo>
                  <a:lnTo>
                    <a:pt x="8" y="54"/>
                  </a:lnTo>
                  <a:lnTo>
                    <a:pt x="13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146"/>
            <p:cNvSpPr>
              <a:spLocks/>
            </p:cNvSpPr>
            <p:nvPr/>
          </p:nvSpPr>
          <p:spPr bwMode="auto">
            <a:xfrm>
              <a:off x="2885284" y="3291855"/>
              <a:ext cx="88174" cy="254114"/>
            </a:xfrm>
            <a:custGeom>
              <a:avLst/>
              <a:gdLst>
                <a:gd name="T0" fmla="*/ 64 w 118"/>
                <a:gd name="T1" fmla="*/ 0 h 210"/>
                <a:gd name="T2" fmla="*/ 60 w 118"/>
                <a:gd name="T3" fmla="*/ 0 h 210"/>
                <a:gd name="T4" fmla="*/ 51 w 118"/>
                <a:gd name="T5" fmla="*/ 2 h 210"/>
                <a:gd name="T6" fmla="*/ 39 w 118"/>
                <a:gd name="T7" fmla="*/ 7 h 210"/>
                <a:gd name="T8" fmla="*/ 25 w 118"/>
                <a:gd name="T9" fmla="*/ 15 h 210"/>
                <a:gd name="T10" fmla="*/ 12 w 118"/>
                <a:gd name="T11" fmla="*/ 26 h 210"/>
                <a:gd name="T12" fmla="*/ 3 w 118"/>
                <a:gd name="T13" fmla="*/ 44 h 210"/>
                <a:gd name="T14" fmla="*/ 0 w 118"/>
                <a:gd name="T15" fmla="*/ 68 h 210"/>
                <a:gd name="T16" fmla="*/ 4 w 118"/>
                <a:gd name="T17" fmla="*/ 99 h 210"/>
                <a:gd name="T18" fmla="*/ 10 w 118"/>
                <a:gd name="T19" fmla="*/ 115 h 210"/>
                <a:gd name="T20" fmla="*/ 16 w 118"/>
                <a:gd name="T21" fmla="*/ 130 h 210"/>
                <a:gd name="T22" fmla="*/ 24 w 118"/>
                <a:gd name="T23" fmla="*/ 144 h 210"/>
                <a:gd name="T24" fmla="*/ 33 w 118"/>
                <a:gd name="T25" fmla="*/ 156 h 210"/>
                <a:gd name="T26" fmla="*/ 42 w 118"/>
                <a:gd name="T27" fmla="*/ 166 h 210"/>
                <a:gd name="T28" fmla="*/ 51 w 118"/>
                <a:gd name="T29" fmla="*/ 175 h 210"/>
                <a:gd name="T30" fmla="*/ 61 w 118"/>
                <a:gd name="T31" fmla="*/ 183 h 210"/>
                <a:gd name="T32" fmla="*/ 70 w 118"/>
                <a:gd name="T33" fmla="*/ 189 h 210"/>
                <a:gd name="T34" fmla="*/ 80 w 118"/>
                <a:gd name="T35" fmla="*/ 195 h 210"/>
                <a:gd name="T36" fmla="*/ 89 w 118"/>
                <a:gd name="T37" fmla="*/ 199 h 210"/>
                <a:gd name="T38" fmla="*/ 97 w 118"/>
                <a:gd name="T39" fmla="*/ 203 h 210"/>
                <a:gd name="T40" fmla="*/ 104 w 118"/>
                <a:gd name="T41" fmla="*/ 206 h 210"/>
                <a:gd name="T42" fmla="*/ 110 w 118"/>
                <a:gd name="T43" fmla="*/ 208 h 210"/>
                <a:gd name="T44" fmla="*/ 115 w 118"/>
                <a:gd name="T45" fmla="*/ 209 h 210"/>
                <a:gd name="T46" fmla="*/ 117 w 118"/>
                <a:gd name="T47" fmla="*/ 210 h 210"/>
                <a:gd name="T48" fmla="*/ 118 w 118"/>
                <a:gd name="T49" fmla="*/ 210 h 210"/>
                <a:gd name="T50" fmla="*/ 117 w 118"/>
                <a:gd name="T51" fmla="*/ 210 h 210"/>
                <a:gd name="T52" fmla="*/ 115 w 118"/>
                <a:gd name="T53" fmla="*/ 209 h 210"/>
                <a:gd name="T54" fmla="*/ 111 w 118"/>
                <a:gd name="T55" fmla="*/ 208 h 210"/>
                <a:gd name="T56" fmla="*/ 105 w 118"/>
                <a:gd name="T57" fmla="*/ 206 h 210"/>
                <a:gd name="T58" fmla="*/ 99 w 118"/>
                <a:gd name="T59" fmla="*/ 204 h 210"/>
                <a:gd name="T60" fmla="*/ 91 w 118"/>
                <a:gd name="T61" fmla="*/ 201 h 210"/>
                <a:gd name="T62" fmla="*/ 83 w 118"/>
                <a:gd name="T63" fmla="*/ 196 h 210"/>
                <a:gd name="T64" fmla="*/ 75 w 118"/>
                <a:gd name="T65" fmla="*/ 191 h 210"/>
                <a:gd name="T66" fmla="*/ 66 w 118"/>
                <a:gd name="T67" fmla="*/ 185 h 210"/>
                <a:gd name="T68" fmla="*/ 57 w 118"/>
                <a:gd name="T69" fmla="*/ 177 h 210"/>
                <a:gd name="T70" fmla="*/ 48 w 118"/>
                <a:gd name="T71" fmla="*/ 168 h 210"/>
                <a:gd name="T72" fmla="*/ 39 w 118"/>
                <a:gd name="T73" fmla="*/ 157 h 210"/>
                <a:gd name="T74" fmla="*/ 31 w 118"/>
                <a:gd name="T75" fmla="*/ 145 h 210"/>
                <a:gd name="T76" fmla="*/ 24 w 118"/>
                <a:gd name="T77" fmla="*/ 131 h 210"/>
                <a:gd name="T78" fmla="*/ 17 w 118"/>
                <a:gd name="T79" fmla="*/ 115 h 210"/>
                <a:gd name="T80" fmla="*/ 12 w 118"/>
                <a:gd name="T81" fmla="*/ 98 h 210"/>
                <a:gd name="T82" fmla="*/ 7 w 118"/>
                <a:gd name="T83" fmla="*/ 65 h 210"/>
                <a:gd name="T84" fmla="*/ 9 w 118"/>
                <a:gd name="T85" fmla="*/ 41 h 210"/>
                <a:gd name="T86" fmla="*/ 18 w 118"/>
                <a:gd name="T87" fmla="*/ 24 h 210"/>
                <a:gd name="T88" fmla="*/ 28 w 118"/>
                <a:gd name="T89" fmla="*/ 12 h 210"/>
                <a:gd name="T90" fmla="*/ 41 w 118"/>
                <a:gd name="T91" fmla="*/ 5 h 210"/>
                <a:gd name="T92" fmla="*/ 52 w 118"/>
                <a:gd name="T93" fmla="*/ 1 h 210"/>
                <a:gd name="T94" fmla="*/ 61 w 118"/>
                <a:gd name="T95" fmla="*/ 0 h 210"/>
                <a:gd name="T96" fmla="*/ 64 w 118"/>
                <a:gd name="T97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8" h="210">
                  <a:moveTo>
                    <a:pt x="64" y="0"/>
                  </a:moveTo>
                  <a:lnTo>
                    <a:pt x="60" y="0"/>
                  </a:lnTo>
                  <a:lnTo>
                    <a:pt x="51" y="2"/>
                  </a:lnTo>
                  <a:lnTo>
                    <a:pt x="39" y="7"/>
                  </a:lnTo>
                  <a:lnTo>
                    <a:pt x="25" y="15"/>
                  </a:lnTo>
                  <a:lnTo>
                    <a:pt x="12" y="26"/>
                  </a:lnTo>
                  <a:lnTo>
                    <a:pt x="3" y="44"/>
                  </a:lnTo>
                  <a:lnTo>
                    <a:pt x="0" y="68"/>
                  </a:lnTo>
                  <a:lnTo>
                    <a:pt x="4" y="99"/>
                  </a:lnTo>
                  <a:lnTo>
                    <a:pt x="10" y="115"/>
                  </a:lnTo>
                  <a:lnTo>
                    <a:pt x="16" y="130"/>
                  </a:lnTo>
                  <a:lnTo>
                    <a:pt x="24" y="144"/>
                  </a:lnTo>
                  <a:lnTo>
                    <a:pt x="33" y="156"/>
                  </a:lnTo>
                  <a:lnTo>
                    <a:pt x="42" y="166"/>
                  </a:lnTo>
                  <a:lnTo>
                    <a:pt x="51" y="175"/>
                  </a:lnTo>
                  <a:lnTo>
                    <a:pt x="61" y="183"/>
                  </a:lnTo>
                  <a:lnTo>
                    <a:pt x="70" y="189"/>
                  </a:lnTo>
                  <a:lnTo>
                    <a:pt x="80" y="195"/>
                  </a:lnTo>
                  <a:lnTo>
                    <a:pt x="89" y="199"/>
                  </a:lnTo>
                  <a:lnTo>
                    <a:pt x="97" y="203"/>
                  </a:lnTo>
                  <a:lnTo>
                    <a:pt x="104" y="206"/>
                  </a:lnTo>
                  <a:lnTo>
                    <a:pt x="110" y="208"/>
                  </a:lnTo>
                  <a:lnTo>
                    <a:pt x="115" y="209"/>
                  </a:lnTo>
                  <a:lnTo>
                    <a:pt x="117" y="210"/>
                  </a:lnTo>
                  <a:lnTo>
                    <a:pt x="118" y="210"/>
                  </a:lnTo>
                  <a:lnTo>
                    <a:pt x="117" y="210"/>
                  </a:lnTo>
                  <a:lnTo>
                    <a:pt x="115" y="209"/>
                  </a:lnTo>
                  <a:lnTo>
                    <a:pt x="111" y="208"/>
                  </a:lnTo>
                  <a:lnTo>
                    <a:pt x="105" y="206"/>
                  </a:lnTo>
                  <a:lnTo>
                    <a:pt x="99" y="204"/>
                  </a:lnTo>
                  <a:lnTo>
                    <a:pt x="91" y="201"/>
                  </a:lnTo>
                  <a:lnTo>
                    <a:pt x="83" y="196"/>
                  </a:lnTo>
                  <a:lnTo>
                    <a:pt x="75" y="191"/>
                  </a:lnTo>
                  <a:lnTo>
                    <a:pt x="66" y="185"/>
                  </a:lnTo>
                  <a:lnTo>
                    <a:pt x="57" y="177"/>
                  </a:lnTo>
                  <a:lnTo>
                    <a:pt x="48" y="168"/>
                  </a:lnTo>
                  <a:lnTo>
                    <a:pt x="39" y="157"/>
                  </a:lnTo>
                  <a:lnTo>
                    <a:pt x="31" y="145"/>
                  </a:lnTo>
                  <a:lnTo>
                    <a:pt x="24" y="131"/>
                  </a:lnTo>
                  <a:lnTo>
                    <a:pt x="17" y="115"/>
                  </a:lnTo>
                  <a:lnTo>
                    <a:pt x="12" y="98"/>
                  </a:lnTo>
                  <a:lnTo>
                    <a:pt x="7" y="65"/>
                  </a:lnTo>
                  <a:lnTo>
                    <a:pt x="9" y="41"/>
                  </a:lnTo>
                  <a:lnTo>
                    <a:pt x="18" y="24"/>
                  </a:lnTo>
                  <a:lnTo>
                    <a:pt x="28" y="12"/>
                  </a:lnTo>
                  <a:lnTo>
                    <a:pt x="41" y="5"/>
                  </a:lnTo>
                  <a:lnTo>
                    <a:pt x="52" y="1"/>
                  </a:lnTo>
                  <a:lnTo>
                    <a:pt x="61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147"/>
            <p:cNvSpPr>
              <a:spLocks/>
            </p:cNvSpPr>
            <p:nvPr/>
          </p:nvSpPr>
          <p:spPr bwMode="auto">
            <a:xfrm>
              <a:off x="2948052" y="3289435"/>
              <a:ext cx="8967" cy="114957"/>
            </a:xfrm>
            <a:custGeom>
              <a:avLst/>
              <a:gdLst>
                <a:gd name="T0" fmla="*/ 0 w 12"/>
                <a:gd name="T1" fmla="*/ 0 h 95"/>
                <a:gd name="T2" fmla="*/ 12 w 12"/>
                <a:gd name="T3" fmla="*/ 95 h 95"/>
                <a:gd name="T4" fmla="*/ 11 w 12"/>
                <a:gd name="T5" fmla="*/ 87 h 95"/>
                <a:gd name="T6" fmla="*/ 7 w 12"/>
                <a:gd name="T7" fmla="*/ 69 h 95"/>
                <a:gd name="T8" fmla="*/ 4 w 12"/>
                <a:gd name="T9" fmla="*/ 49 h 95"/>
                <a:gd name="T10" fmla="*/ 1 w 12"/>
                <a:gd name="T11" fmla="*/ 33 h 95"/>
                <a:gd name="T12" fmla="*/ 0 w 12"/>
                <a:gd name="T13" fmla="*/ 21 h 95"/>
                <a:gd name="T14" fmla="*/ 0 w 12"/>
                <a:gd name="T15" fmla="*/ 10 h 95"/>
                <a:gd name="T16" fmla="*/ 0 w 12"/>
                <a:gd name="T17" fmla="*/ 3 h 95"/>
                <a:gd name="T18" fmla="*/ 0 w 12"/>
                <a:gd name="T19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95">
                  <a:moveTo>
                    <a:pt x="0" y="0"/>
                  </a:moveTo>
                  <a:lnTo>
                    <a:pt x="12" y="95"/>
                  </a:lnTo>
                  <a:lnTo>
                    <a:pt x="11" y="87"/>
                  </a:lnTo>
                  <a:lnTo>
                    <a:pt x="7" y="69"/>
                  </a:lnTo>
                  <a:lnTo>
                    <a:pt x="4" y="49"/>
                  </a:lnTo>
                  <a:lnTo>
                    <a:pt x="1" y="33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148"/>
            <p:cNvSpPr>
              <a:spLocks/>
            </p:cNvSpPr>
            <p:nvPr/>
          </p:nvSpPr>
          <p:spPr bwMode="auto">
            <a:xfrm>
              <a:off x="2960008" y="3301536"/>
              <a:ext cx="14945" cy="104065"/>
            </a:xfrm>
            <a:custGeom>
              <a:avLst/>
              <a:gdLst>
                <a:gd name="T0" fmla="*/ 20 w 20"/>
                <a:gd name="T1" fmla="*/ 0 h 86"/>
                <a:gd name="T2" fmla="*/ 0 w 20"/>
                <a:gd name="T3" fmla="*/ 86 h 86"/>
                <a:gd name="T4" fmla="*/ 2 w 20"/>
                <a:gd name="T5" fmla="*/ 79 h 86"/>
                <a:gd name="T6" fmla="*/ 5 w 20"/>
                <a:gd name="T7" fmla="*/ 62 h 86"/>
                <a:gd name="T8" fmla="*/ 8 w 20"/>
                <a:gd name="T9" fmla="*/ 43 h 86"/>
                <a:gd name="T10" fmla="*/ 11 w 20"/>
                <a:gd name="T11" fmla="*/ 28 h 86"/>
                <a:gd name="T12" fmla="*/ 13 w 20"/>
                <a:gd name="T13" fmla="*/ 18 h 86"/>
                <a:gd name="T14" fmla="*/ 16 w 20"/>
                <a:gd name="T15" fmla="*/ 9 h 86"/>
                <a:gd name="T16" fmla="*/ 18 w 20"/>
                <a:gd name="T17" fmla="*/ 2 h 86"/>
                <a:gd name="T18" fmla="*/ 20 w 20"/>
                <a:gd name="T19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" h="86">
                  <a:moveTo>
                    <a:pt x="20" y="0"/>
                  </a:moveTo>
                  <a:lnTo>
                    <a:pt x="0" y="86"/>
                  </a:lnTo>
                  <a:lnTo>
                    <a:pt x="2" y="79"/>
                  </a:lnTo>
                  <a:lnTo>
                    <a:pt x="5" y="62"/>
                  </a:lnTo>
                  <a:lnTo>
                    <a:pt x="8" y="43"/>
                  </a:lnTo>
                  <a:lnTo>
                    <a:pt x="11" y="28"/>
                  </a:lnTo>
                  <a:lnTo>
                    <a:pt x="13" y="18"/>
                  </a:lnTo>
                  <a:lnTo>
                    <a:pt x="16" y="9"/>
                  </a:lnTo>
                  <a:lnTo>
                    <a:pt x="18" y="2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149"/>
            <p:cNvSpPr>
              <a:spLocks/>
            </p:cNvSpPr>
            <p:nvPr/>
          </p:nvSpPr>
          <p:spPr bwMode="auto">
            <a:xfrm>
              <a:off x="2962997" y="3328158"/>
              <a:ext cx="37362" cy="79865"/>
            </a:xfrm>
            <a:custGeom>
              <a:avLst/>
              <a:gdLst>
                <a:gd name="T0" fmla="*/ 50 w 50"/>
                <a:gd name="T1" fmla="*/ 0 h 66"/>
                <a:gd name="T2" fmla="*/ 0 w 50"/>
                <a:gd name="T3" fmla="*/ 66 h 66"/>
                <a:gd name="T4" fmla="*/ 1 w 50"/>
                <a:gd name="T5" fmla="*/ 64 h 66"/>
                <a:gd name="T6" fmla="*/ 4 w 50"/>
                <a:gd name="T7" fmla="*/ 60 h 66"/>
                <a:gd name="T8" fmla="*/ 8 w 50"/>
                <a:gd name="T9" fmla="*/ 54 h 66"/>
                <a:gd name="T10" fmla="*/ 13 w 50"/>
                <a:gd name="T11" fmla="*/ 47 h 66"/>
                <a:gd name="T12" fmla="*/ 17 w 50"/>
                <a:gd name="T13" fmla="*/ 40 h 66"/>
                <a:gd name="T14" fmla="*/ 22 w 50"/>
                <a:gd name="T15" fmla="*/ 32 h 66"/>
                <a:gd name="T16" fmla="*/ 26 w 50"/>
                <a:gd name="T17" fmla="*/ 26 h 66"/>
                <a:gd name="T18" fmla="*/ 30 w 50"/>
                <a:gd name="T19" fmla="*/ 21 h 66"/>
                <a:gd name="T20" fmla="*/ 33 w 50"/>
                <a:gd name="T21" fmla="*/ 17 h 66"/>
                <a:gd name="T22" fmla="*/ 36 w 50"/>
                <a:gd name="T23" fmla="*/ 13 h 66"/>
                <a:gd name="T24" fmla="*/ 39 w 50"/>
                <a:gd name="T25" fmla="*/ 10 h 66"/>
                <a:gd name="T26" fmla="*/ 42 w 50"/>
                <a:gd name="T27" fmla="*/ 7 h 66"/>
                <a:gd name="T28" fmla="*/ 45 w 50"/>
                <a:gd name="T29" fmla="*/ 4 h 66"/>
                <a:gd name="T30" fmla="*/ 48 w 50"/>
                <a:gd name="T31" fmla="*/ 2 h 66"/>
                <a:gd name="T32" fmla="*/ 49 w 50"/>
                <a:gd name="T33" fmla="*/ 1 h 66"/>
                <a:gd name="T34" fmla="*/ 50 w 50"/>
                <a:gd name="T3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0" h="66">
                  <a:moveTo>
                    <a:pt x="50" y="0"/>
                  </a:moveTo>
                  <a:lnTo>
                    <a:pt x="0" y="66"/>
                  </a:lnTo>
                  <a:lnTo>
                    <a:pt x="1" y="64"/>
                  </a:lnTo>
                  <a:lnTo>
                    <a:pt x="4" y="60"/>
                  </a:lnTo>
                  <a:lnTo>
                    <a:pt x="8" y="54"/>
                  </a:lnTo>
                  <a:lnTo>
                    <a:pt x="13" y="47"/>
                  </a:lnTo>
                  <a:lnTo>
                    <a:pt x="17" y="40"/>
                  </a:lnTo>
                  <a:lnTo>
                    <a:pt x="22" y="32"/>
                  </a:lnTo>
                  <a:lnTo>
                    <a:pt x="26" y="26"/>
                  </a:lnTo>
                  <a:lnTo>
                    <a:pt x="30" y="21"/>
                  </a:lnTo>
                  <a:lnTo>
                    <a:pt x="33" y="17"/>
                  </a:lnTo>
                  <a:lnTo>
                    <a:pt x="36" y="13"/>
                  </a:lnTo>
                  <a:lnTo>
                    <a:pt x="39" y="10"/>
                  </a:lnTo>
                  <a:lnTo>
                    <a:pt x="42" y="7"/>
                  </a:lnTo>
                  <a:lnTo>
                    <a:pt x="45" y="4"/>
                  </a:lnTo>
                  <a:lnTo>
                    <a:pt x="48" y="2"/>
                  </a:lnTo>
                  <a:lnTo>
                    <a:pt x="49" y="1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150"/>
            <p:cNvSpPr>
              <a:spLocks/>
            </p:cNvSpPr>
            <p:nvPr/>
          </p:nvSpPr>
          <p:spPr bwMode="auto">
            <a:xfrm>
              <a:off x="2965986" y="3366879"/>
              <a:ext cx="54548" cy="44772"/>
            </a:xfrm>
            <a:custGeom>
              <a:avLst/>
              <a:gdLst>
                <a:gd name="T0" fmla="*/ 73 w 73"/>
                <a:gd name="T1" fmla="*/ 0 h 37"/>
                <a:gd name="T2" fmla="*/ 0 w 73"/>
                <a:gd name="T3" fmla="*/ 37 h 37"/>
                <a:gd name="T4" fmla="*/ 1 w 73"/>
                <a:gd name="T5" fmla="*/ 36 h 37"/>
                <a:gd name="T6" fmla="*/ 5 w 73"/>
                <a:gd name="T7" fmla="*/ 34 h 37"/>
                <a:gd name="T8" fmla="*/ 11 w 73"/>
                <a:gd name="T9" fmla="*/ 30 h 37"/>
                <a:gd name="T10" fmla="*/ 18 w 73"/>
                <a:gd name="T11" fmla="*/ 26 h 37"/>
                <a:gd name="T12" fmla="*/ 26 w 73"/>
                <a:gd name="T13" fmla="*/ 21 h 37"/>
                <a:gd name="T14" fmla="*/ 34 w 73"/>
                <a:gd name="T15" fmla="*/ 17 h 37"/>
                <a:gd name="T16" fmla="*/ 40 w 73"/>
                <a:gd name="T17" fmla="*/ 13 h 37"/>
                <a:gd name="T18" fmla="*/ 46 w 73"/>
                <a:gd name="T19" fmla="*/ 10 h 37"/>
                <a:gd name="T20" fmla="*/ 50 w 73"/>
                <a:gd name="T21" fmla="*/ 8 h 37"/>
                <a:gd name="T22" fmla="*/ 55 w 73"/>
                <a:gd name="T23" fmla="*/ 6 h 37"/>
                <a:gd name="T24" fmla="*/ 59 w 73"/>
                <a:gd name="T25" fmla="*/ 4 h 37"/>
                <a:gd name="T26" fmla="*/ 63 w 73"/>
                <a:gd name="T27" fmla="*/ 3 h 37"/>
                <a:gd name="T28" fmla="*/ 67 w 73"/>
                <a:gd name="T29" fmla="*/ 2 h 37"/>
                <a:gd name="T30" fmla="*/ 70 w 73"/>
                <a:gd name="T31" fmla="*/ 1 h 37"/>
                <a:gd name="T32" fmla="*/ 72 w 73"/>
                <a:gd name="T33" fmla="*/ 0 h 37"/>
                <a:gd name="T34" fmla="*/ 73 w 73"/>
                <a:gd name="T3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37">
                  <a:moveTo>
                    <a:pt x="73" y="0"/>
                  </a:moveTo>
                  <a:lnTo>
                    <a:pt x="0" y="37"/>
                  </a:lnTo>
                  <a:lnTo>
                    <a:pt x="1" y="36"/>
                  </a:lnTo>
                  <a:lnTo>
                    <a:pt x="5" y="34"/>
                  </a:lnTo>
                  <a:lnTo>
                    <a:pt x="11" y="30"/>
                  </a:lnTo>
                  <a:lnTo>
                    <a:pt x="18" y="26"/>
                  </a:lnTo>
                  <a:lnTo>
                    <a:pt x="26" y="21"/>
                  </a:lnTo>
                  <a:lnTo>
                    <a:pt x="34" y="17"/>
                  </a:lnTo>
                  <a:lnTo>
                    <a:pt x="40" y="13"/>
                  </a:lnTo>
                  <a:lnTo>
                    <a:pt x="46" y="10"/>
                  </a:lnTo>
                  <a:lnTo>
                    <a:pt x="50" y="8"/>
                  </a:lnTo>
                  <a:lnTo>
                    <a:pt x="55" y="6"/>
                  </a:lnTo>
                  <a:lnTo>
                    <a:pt x="59" y="4"/>
                  </a:lnTo>
                  <a:lnTo>
                    <a:pt x="63" y="3"/>
                  </a:lnTo>
                  <a:lnTo>
                    <a:pt x="67" y="2"/>
                  </a:lnTo>
                  <a:lnTo>
                    <a:pt x="70" y="1"/>
                  </a:lnTo>
                  <a:lnTo>
                    <a:pt x="72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151"/>
            <p:cNvSpPr>
              <a:spLocks/>
            </p:cNvSpPr>
            <p:nvPr/>
          </p:nvSpPr>
          <p:spPr bwMode="auto">
            <a:xfrm>
              <a:off x="2967480" y="3410442"/>
              <a:ext cx="65010" cy="6051"/>
            </a:xfrm>
            <a:custGeom>
              <a:avLst/>
              <a:gdLst>
                <a:gd name="T0" fmla="*/ 87 w 87"/>
                <a:gd name="T1" fmla="*/ 1 h 5"/>
                <a:gd name="T2" fmla="*/ 0 w 87"/>
                <a:gd name="T3" fmla="*/ 5 h 5"/>
                <a:gd name="T4" fmla="*/ 2 w 87"/>
                <a:gd name="T5" fmla="*/ 5 h 5"/>
                <a:gd name="T6" fmla="*/ 7 w 87"/>
                <a:gd name="T7" fmla="*/ 4 h 5"/>
                <a:gd name="T8" fmla="*/ 14 w 87"/>
                <a:gd name="T9" fmla="*/ 3 h 5"/>
                <a:gd name="T10" fmla="*/ 23 w 87"/>
                <a:gd name="T11" fmla="*/ 3 h 5"/>
                <a:gd name="T12" fmla="*/ 32 w 87"/>
                <a:gd name="T13" fmla="*/ 2 h 5"/>
                <a:gd name="T14" fmla="*/ 41 w 87"/>
                <a:gd name="T15" fmla="*/ 1 h 5"/>
                <a:gd name="T16" fmla="*/ 50 w 87"/>
                <a:gd name="T17" fmla="*/ 0 h 5"/>
                <a:gd name="T18" fmla="*/ 56 w 87"/>
                <a:gd name="T19" fmla="*/ 0 h 5"/>
                <a:gd name="T20" fmla="*/ 61 w 87"/>
                <a:gd name="T21" fmla="*/ 0 h 5"/>
                <a:gd name="T22" fmla="*/ 66 w 87"/>
                <a:gd name="T23" fmla="*/ 0 h 5"/>
                <a:gd name="T24" fmla="*/ 72 w 87"/>
                <a:gd name="T25" fmla="*/ 0 h 5"/>
                <a:gd name="T26" fmla="*/ 77 w 87"/>
                <a:gd name="T27" fmla="*/ 0 h 5"/>
                <a:gd name="T28" fmla="*/ 81 w 87"/>
                <a:gd name="T29" fmla="*/ 1 h 5"/>
                <a:gd name="T30" fmla="*/ 84 w 87"/>
                <a:gd name="T31" fmla="*/ 1 h 5"/>
                <a:gd name="T32" fmla="*/ 87 w 87"/>
                <a:gd name="T33" fmla="*/ 1 h 5"/>
                <a:gd name="T34" fmla="*/ 87 w 87"/>
                <a:gd name="T35" fmla="*/ 1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7" h="5">
                  <a:moveTo>
                    <a:pt x="87" y="1"/>
                  </a:moveTo>
                  <a:lnTo>
                    <a:pt x="0" y="5"/>
                  </a:lnTo>
                  <a:lnTo>
                    <a:pt x="2" y="5"/>
                  </a:lnTo>
                  <a:lnTo>
                    <a:pt x="7" y="4"/>
                  </a:lnTo>
                  <a:lnTo>
                    <a:pt x="14" y="3"/>
                  </a:lnTo>
                  <a:lnTo>
                    <a:pt x="23" y="3"/>
                  </a:lnTo>
                  <a:lnTo>
                    <a:pt x="32" y="2"/>
                  </a:lnTo>
                  <a:lnTo>
                    <a:pt x="41" y="1"/>
                  </a:lnTo>
                  <a:lnTo>
                    <a:pt x="50" y="0"/>
                  </a:lnTo>
                  <a:lnTo>
                    <a:pt x="56" y="0"/>
                  </a:lnTo>
                  <a:lnTo>
                    <a:pt x="61" y="0"/>
                  </a:lnTo>
                  <a:lnTo>
                    <a:pt x="66" y="0"/>
                  </a:lnTo>
                  <a:lnTo>
                    <a:pt x="72" y="0"/>
                  </a:lnTo>
                  <a:lnTo>
                    <a:pt x="77" y="0"/>
                  </a:lnTo>
                  <a:lnTo>
                    <a:pt x="81" y="1"/>
                  </a:lnTo>
                  <a:lnTo>
                    <a:pt x="84" y="1"/>
                  </a:lnTo>
                  <a:lnTo>
                    <a:pt x="87" y="1"/>
                  </a:lnTo>
                  <a:lnTo>
                    <a:pt x="87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152"/>
            <p:cNvSpPr>
              <a:spLocks/>
            </p:cNvSpPr>
            <p:nvPr/>
          </p:nvSpPr>
          <p:spPr bwMode="auto">
            <a:xfrm>
              <a:off x="2968227" y="3421333"/>
              <a:ext cx="67999" cy="36302"/>
            </a:xfrm>
            <a:custGeom>
              <a:avLst/>
              <a:gdLst>
                <a:gd name="T0" fmla="*/ 91 w 91"/>
                <a:gd name="T1" fmla="*/ 30 h 30"/>
                <a:gd name="T2" fmla="*/ 0 w 91"/>
                <a:gd name="T3" fmla="*/ 0 h 30"/>
                <a:gd name="T4" fmla="*/ 1 w 91"/>
                <a:gd name="T5" fmla="*/ 1 h 30"/>
                <a:gd name="T6" fmla="*/ 7 w 91"/>
                <a:gd name="T7" fmla="*/ 2 h 30"/>
                <a:gd name="T8" fmla="*/ 15 w 91"/>
                <a:gd name="T9" fmla="*/ 4 h 30"/>
                <a:gd name="T10" fmla="*/ 24 w 91"/>
                <a:gd name="T11" fmla="*/ 7 h 30"/>
                <a:gd name="T12" fmla="*/ 34 w 91"/>
                <a:gd name="T13" fmla="*/ 10 h 30"/>
                <a:gd name="T14" fmla="*/ 44 w 91"/>
                <a:gd name="T15" fmla="*/ 12 h 30"/>
                <a:gd name="T16" fmla="*/ 52 w 91"/>
                <a:gd name="T17" fmla="*/ 15 h 30"/>
                <a:gd name="T18" fmla="*/ 59 w 91"/>
                <a:gd name="T19" fmla="*/ 17 h 30"/>
                <a:gd name="T20" fmla="*/ 64 w 91"/>
                <a:gd name="T21" fmla="*/ 19 h 30"/>
                <a:gd name="T22" fmla="*/ 70 w 91"/>
                <a:gd name="T23" fmla="*/ 21 h 30"/>
                <a:gd name="T24" fmla="*/ 75 w 91"/>
                <a:gd name="T25" fmla="*/ 23 h 30"/>
                <a:gd name="T26" fmla="*/ 80 w 91"/>
                <a:gd name="T27" fmla="*/ 25 h 30"/>
                <a:gd name="T28" fmla="*/ 85 w 91"/>
                <a:gd name="T29" fmla="*/ 27 h 30"/>
                <a:gd name="T30" fmla="*/ 88 w 91"/>
                <a:gd name="T31" fmla="*/ 29 h 30"/>
                <a:gd name="T32" fmla="*/ 90 w 91"/>
                <a:gd name="T33" fmla="*/ 29 h 30"/>
                <a:gd name="T34" fmla="*/ 91 w 91"/>
                <a:gd name="T3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1" h="30">
                  <a:moveTo>
                    <a:pt x="91" y="3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7" y="2"/>
                  </a:lnTo>
                  <a:lnTo>
                    <a:pt x="15" y="4"/>
                  </a:lnTo>
                  <a:lnTo>
                    <a:pt x="24" y="7"/>
                  </a:lnTo>
                  <a:lnTo>
                    <a:pt x="34" y="10"/>
                  </a:lnTo>
                  <a:lnTo>
                    <a:pt x="44" y="12"/>
                  </a:lnTo>
                  <a:lnTo>
                    <a:pt x="52" y="15"/>
                  </a:lnTo>
                  <a:lnTo>
                    <a:pt x="59" y="17"/>
                  </a:lnTo>
                  <a:lnTo>
                    <a:pt x="64" y="19"/>
                  </a:lnTo>
                  <a:lnTo>
                    <a:pt x="70" y="21"/>
                  </a:lnTo>
                  <a:lnTo>
                    <a:pt x="75" y="23"/>
                  </a:lnTo>
                  <a:lnTo>
                    <a:pt x="80" y="25"/>
                  </a:lnTo>
                  <a:lnTo>
                    <a:pt x="85" y="27"/>
                  </a:lnTo>
                  <a:lnTo>
                    <a:pt x="88" y="29"/>
                  </a:lnTo>
                  <a:lnTo>
                    <a:pt x="90" y="29"/>
                  </a:lnTo>
                  <a:lnTo>
                    <a:pt x="91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153"/>
            <p:cNvSpPr>
              <a:spLocks/>
            </p:cNvSpPr>
            <p:nvPr/>
          </p:nvSpPr>
          <p:spPr bwMode="auto">
            <a:xfrm>
              <a:off x="2967480" y="3426173"/>
              <a:ext cx="62021" cy="72604"/>
            </a:xfrm>
            <a:custGeom>
              <a:avLst/>
              <a:gdLst>
                <a:gd name="T0" fmla="*/ 83 w 83"/>
                <a:gd name="T1" fmla="*/ 60 h 60"/>
                <a:gd name="T2" fmla="*/ 0 w 83"/>
                <a:gd name="T3" fmla="*/ 0 h 60"/>
                <a:gd name="T4" fmla="*/ 2 w 83"/>
                <a:gd name="T5" fmla="*/ 1 h 60"/>
                <a:gd name="T6" fmla="*/ 7 w 83"/>
                <a:gd name="T7" fmla="*/ 4 h 60"/>
                <a:gd name="T8" fmla="*/ 14 w 83"/>
                <a:gd name="T9" fmla="*/ 9 h 60"/>
                <a:gd name="T10" fmla="*/ 23 w 83"/>
                <a:gd name="T11" fmla="*/ 15 h 60"/>
                <a:gd name="T12" fmla="*/ 32 w 83"/>
                <a:gd name="T13" fmla="*/ 21 h 60"/>
                <a:gd name="T14" fmla="*/ 41 w 83"/>
                <a:gd name="T15" fmla="*/ 27 h 60"/>
                <a:gd name="T16" fmla="*/ 49 w 83"/>
                <a:gd name="T17" fmla="*/ 33 h 60"/>
                <a:gd name="T18" fmla="*/ 55 w 83"/>
                <a:gd name="T19" fmla="*/ 37 h 60"/>
                <a:gd name="T20" fmla="*/ 60 w 83"/>
                <a:gd name="T21" fmla="*/ 41 h 60"/>
                <a:gd name="T22" fmla="*/ 65 w 83"/>
                <a:gd name="T23" fmla="*/ 44 h 60"/>
                <a:gd name="T24" fmla="*/ 70 w 83"/>
                <a:gd name="T25" fmla="*/ 48 h 60"/>
                <a:gd name="T26" fmla="*/ 74 w 83"/>
                <a:gd name="T27" fmla="*/ 52 h 60"/>
                <a:gd name="T28" fmla="*/ 78 w 83"/>
                <a:gd name="T29" fmla="*/ 55 h 60"/>
                <a:gd name="T30" fmla="*/ 81 w 83"/>
                <a:gd name="T31" fmla="*/ 57 h 60"/>
                <a:gd name="T32" fmla="*/ 83 w 83"/>
                <a:gd name="T33" fmla="*/ 59 h 60"/>
                <a:gd name="T34" fmla="*/ 83 w 83"/>
                <a:gd name="T35" fmla="*/ 6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3" h="60">
                  <a:moveTo>
                    <a:pt x="83" y="60"/>
                  </a:moveTo>
                  <a:lnTo>
                    <a:pt x="0" y="0"/>
                  </a:lnTo>
                  <a:lnTo>
                    <a:pt x="2" y="1"/>
                  </a:lnTo>
                  <a:lnTo>
                    <a:pt x="7" y="4"/>
                  </a:lnTo>
                  <a:lnTo>
                    <a:pt x="14" y="9"/>
                  </a:lnTo>
                  <a:lnTo>
                    <a:pt x="23" y="15"/>
                  </a:lnTo>
                  <a:lnTo>
                    <a:pt x="32" y="21"/>
                  </a:lnTo>
                  <a:lnTo>
                    <a:pt x="41" y="27"/>
                  </a:lnTo>
                  <a:lnTo>
                    <a:pt x="49" y="33"/>
                  </a:lnTo>
                  <a:lnTo>
                    <a:pt x="55" y="37"/>
                  </a:lnTo>
                  <a:lnTo>
                    <a:pt x="60" y="41"/>
                  </a:lnTo>
                  <a:lnTo>
                    <a:pt x="65" y="44"/>
                  </a:lnTo>
                  <a:lnTo>
                    <a:pt x="70" y="48"/>
                  </a:lnTo>
                  <a:lnTo>
                    <a:pt x="74" y="52"/>
                  </a:lnTo>
                  <a:lnTo>
                    <a:pt x="78" y="55"/>
                  </a:lnTo>
                  <a:lnTo>
                    <a:pt x="81" y="57"/>
                  </a:lnTo>
                  <a:lnTo>
                    <a:pt x="83" y="59"/>
                  </a:lnTo>
                  <a:lnTo>
                    <a:pt x="83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154"/>
            <p:cNvSpPr>
              <a:spLocks/>
            </p:cNvSpPr>
            <p:nvPr/>
          </p:nvSpPr>
          <p:spPr bwMode="auto">
            <a:xfrm>
              <a:off x="2965986" y="3429804"/>
              <a:ext cx="48570" cy="99226"/>
            </a:xfrm>
            <a:custGeom>
              <a:avLst/>
              <a:gdLst>
                <a:gd name="T0" fmla="*/ 65 w 65"/>
                <a:gd name="T1" fmla="*/ 82 h 82"/>
                <a:gd name="T2" fmla="*/ 0 w 65"/>
                <a:gd name="T3" fmla="*/ 0 h 82"/>
                <a:gd name="T4" fmla="*/ 1 w 65"/>
                <a:gd name="T5" fmla="*/ 2 h 82"/>
                <a:gd name="T6" fmla="*/ 6 w 65"/>
                <a:gd name="T7" fmla="*/ 6 h 82"/>
                <a:gd name="T8" fmla="*/ 12 w 65"/>
                <a:gd name="T9" fmla="*/ 13 h 82"/>
                <a:gd name="T10" fmla="*/ 19 w 65"/>
                <a:gd name="T11" fmla="*/ 22 h 82"/>
                <a:gd name="T12" fmla="*/ 26 w 65"/>
                <a:gd name="T13" fmla="*/ 30 h 82"/>
                <a:gd name="T14" fmla="*/ 33 w 65"/>
                <a:gd name="T15" fmla="*/ 39 h 82"/>
                <a:gd name="T16" fmla="*/ 39 w 65"/>
                <a:gd name="T17" fmla="*/ 46 h 82"/>
                <a:gd name="T18" fmla="*/ 44 w 65"/>
                <a:gd name="T19" fmla="*/ 52 h 82"/>
                <a:gd name="T20" fmla="*/ 47 w 65"/>
                <a:gd name="T21" fmla="*/ 57 h 82"/>
                <a:gd name="T22" fmla="*/ 52 w 65"/>
                <a:gd name="T23" fmla="*/ 62 h 82"/>
                <a:gd name="T24" fmla="*/ 55 w 65"/>
                <a:gd name="T25" fmla="*/ 67 h 82"/>
                <a:gd name="T26" fmla="*/ 58 w 65"/>
                <a:gd name="T27" fmla="*/ 72 h 82"/>
                <a:gd name="T28" fmla="*/ 61 w 65"/>
                <a:gd name="T29" fmla="*/ 76 h 82"/>
                <a:gd name="T30" fmla="*/ 63 w 65"/>
                <a:gd name="T31" fmla="*/ 79 h 82"/>
                <a:gd name="T32" fmla="*/ 64 w 65"/>
                <a:gd name="T33" fmla="*/ 81 h 82"/>
                <a:gd name="T34" fmla="*/ 65 w 65"/>
                <a:gd name="T3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5" h="82">
                  <a:moveTo>
                    <a:pt x="65" y="82"/>
                  </a:moveTo>
                  <a:lnTo>
                    <a:pt x="0" y="0"/>
                  </a:lnTo>
                  <a:lnTo>
                    <a:pt x="1" y="2"/>
                  </a:lnTo>
                  <a:lnTo>
                    <a:pt x="6" y="6"/>
                  </a:lnTo>
                  <a:lnTo>
                    <a:pt x="12" y="13"/>
                  </a:lnTo>
                  <a:lnTo>
                    <a:pt x="19" y="22"/>
                  </a:lnTo>
                  <a:lnTo>
                    <a:pt x="26" y="30"/>
                  </a:lnTo>
                  <a:lnTo>
                    <a:pt x="33" y="39"/>
                  </a:lnTo>
                  <a:lnTo>
                    <a:pt x="39" y="46"/>
                  </a:lnTo>
                  <a:lnTo>
                    <a:pt x="44" y="52"/>
                  </a:lnTo>
                  <a:lnTo>
                    <a:pt x="47" y="57"/>
                  </a:lnTo>
                  <a:lnTo>
                    <a:pt x="52" y="62"/>
                  </a:lnTo>
                  <a:lnTo>
                    <a:pt x="55" y="67"/>
                  </a:lnTo>
                  <a:lnTo>
                    <a:pt x="58" y="72"/>
                  </a:lnTo>
                  <a:lnTo>
                    <a:pt x="61" y="76"/>
                  </a:lnTo>
                  <a:lnTo>
                    <a:pt x="63" y="79"/>
                  </a:lnTo>
                  <a:lnTo>
                    <a:pt x="64" y="81"/>
                  </a:lnTo>
                  <a:lnTo>
                    <a:pt x="6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155"/>
            <p:cNvSpPr>
              <a:spLocks/>
            </p:cNvSpPr>
            <p:nvPr/>
          </p:nvSpPr>
          <p:spPr bwMode="auto">
            <a:xfrm>
              <a:off x="2963743" y="3432223"/>
              <a:ext cx="28395" cy="113747"/>
            </a:xfrm>
            <a:custGeom>
              <a:avLst/>
              <a:gdLst>
                <a:gd name="T0" fmla="*/ 38 w 38"/>
                <a:gd name="T1" fmla="*/ 94 h 94"/>
                <a:gd name="T2" fmla="*/ 0 w 38"/>
                <a:gd name="T3" fmla="*/ 0 h 94"/>
                <a:gd name="T4" fmla="*/ 1 w 38"/>
                <a:gd name="T5" fmla="*/ 2 h 94"/>
                <a:gd name="T6" fmla="*/ 4 w 38"/>
                <a:gd name="T7" fmla="*/ 8 h 94"/>
                <a:gd name="T8" fmla="*/ 7 w 38"/>
                <a:gd name="T9" fmla="*/ 15 h 94"/>
                <a:gd name="T10" fmla="*/ 12 w 38"/>
                <a:gd name="T11" fmla="*/ 25 h 94"/>
                <a:gd name="T12" fmla="*/ 16 w 38"/>
                <a:gd name="T13" fmla="*/ 35 h 94"/>
                <a:gd name="T14" fmla="*/ 21 w 38"/>
                <a:gd name="T15" fmla="*/ 45 h 94"/>
                <a:gd name="T16" fmla="*/ 24 w 38"/>
                <a:gd name="T17" fmla="*/ 54 h 94"/>
                <a:gd name="T18" fmla="*/ 27 w 38"/>
                <a:gd name="T19" fmla="*/ 61 h 94"/>
                <a:gd name="T20" fmla="*/ 31 w 38"/>
                <a:gd name="T21" fmla="*/ 72 h 94"/>
                <a:gd name="T22" fmla="*/ 35 w 38"/>
                <a:gd name="T23" fmla="*/ 83 h 94"/>
                <a:gd name="T24" fmla="*/ 37 w 38"/>
                <a:gd name="T25" fmla="*/ 91 h 94"/>
                <a:gd name="T26" fmla="*/ 38 w 38"/>
                <a:gd name="T27" fmla="*/ 9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8" h="94">
                  <a:moveTo>
                    <a:pt x="38" y="94"/>
                  </a:moveTo>
                  <a:lnTo>
                    <a:pt x="0" y="0"/>
                  </a:lnTo>
                  <a:lnTo>
                    <a:pt x="1" y="2"/>
                  </a:lnTo>
                  <a:lnTo>
                    <a:pt x="4" y="8"/>
                  </a:lnTo>
                  <a:lnTo>
                    <a:pt x="7" y="15"/>
                  </a:lnTo>
                  <a:lnTo>
                    <a:pt x="12" y="25"/>
                  </a:lnTo>
                  <a:lnTo>
                    <a:pt x="16" y="35"/>
                  </a:lnTo>
                  <a:lnTo>
                    <a:pt x="21" y="45"/>
                  </a:lnTo>
                  <a:lnTo>
                    <a:pt x="24" y="54"/>
                  </a:lnTo>
                  <a:lnTo>
                    <a:pt x="27" y="61"/>
                  </a:lnTo>
                  <a:lnTo>
                    <a:pt x="31" y="72"/>
                  </a:lnTo>
                  <a:lnTo>
                    <a:pt x="35" y="83"/>
                  </a:lnTo>
                  <a:lnTo>
                    <a:pt x="37" y="91"/>
                  </a:lnTo>
                  <a:lnTo>
                    <a:pt x="38" y="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156"/>
            <p:cNvSpPr>
              <a:spLocks/>
            </p:cNvSpPr>
            <p:nvPr/>
          </p:nvSpPr>
          <p:spPr bwMode="auto">
            <a:xfrm>
              <a:off x="2961502" y="3433434"/>
              <a:ext cx="5231" cy="113747"/>
            </a:xfrm>
            <a:custGeom>
              <a:avLst/>
              <a:gdLst>
                <a:gd name="T0" fmla="*/ 6 w 7"/>
                <a:gd name="T1" fmla="*/ 94 h 94"/>
                <a:gd name="T2" fmla="*/ 0 w 7"/>
                <a:gd name="T3" fmla="*/ 0 h 94"/>
                <a:gd name="T4" fmla="*/ 1 w 7"/>
                <a:gd name="T5" fmla="*/ 7 h 94"/>
                <a:gd name="T6" fmla="*/ 3 w 7"/>
                <a:gd name="T7" fmla="*/ 25 h 94"/>
                <a:gd name="T8" fmla="*/ 5 w 7"/>
                <a:gd name="T9" fmla="*/ 46 h 94"/>
                <a:gd name="T10" fmla="*/ 7 w 7"/>
                <a:gd name="T11" fmla="*/ 61 h 94"/>
                <a:gd name="T12" fmla="*/ 7 w 7"/>
                <a:gd name="T13" fmla="*/ 73 h 94"/>
                <a:gd name="T14" fmla="*/ 7 w 7"/>
                <a:gd name="T15" fmla="*/ 83 h 94"/>
                <a:gd name="T16" fmla="*/ 6 w 7"/>
                <a:gd name="T17" fmla="*/ 91 h 94"/>
                <a:gd name="T18" fmla="*/ 6 w 7"/>
                <a:gd name="T19" fmla="*/ 9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" h="94">
                  <a:moveTo>
                    <a:pt x="6" y="94"/>
                  </a:moveTo>
                  <a:lnTo>
                    <a:pt x="0" y="0"/>
                  </a:lnTo>
                  <a:lnTo>
                    <a:pt x="1" y="7"/>
                  </a:lnTo>
                  <a:lnTo>
                    <a:pt x="3" y="25"/>
                  </a:lnTo>
                  <a:lnTo>
                    <a:pt x="5" y="46"/>
                  </a:lnTo>
                  <a:lnTo>
                    <a:pt x="7" y="61"/>
                  </a:lnTo>
                  <a:lnTo>
                    <a:pt x="7" y="73"/>
                  </a:lnTo>
                  <a:lnTo>
                    <a:pt x="7" y="83"/>
                  </a:lnTo>
                  <a:lnTo>
                    <a:pt x="6" y="91"/>
                  </a:lnTo>
                  <a:lnTo>
                    <a:pt x="6" y="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157"/>
            <p:cNvSpPr>
              <a:spLocks/>
            </p:cNvSpPr>
            <p:nvPr/>
          </p:nvSpPr>
          <p:spPr bwMode="auto">
            <a:xfrm>
              <a:off x="2939085" y="3432223"/>
              <a:ext cx="18681" cy="99226"/>
            </a:xfrm>
            <a:custGeom>
              <a:avLst/>
              <a:gdLst>
                <a:gd name="T0" fmla="*/ 0 w 25"/>
                <a:gd name="T1" fmla="*/ 82 h 82"/>
                <a:gd name="T2" fmla="*/ 25 w 25"/>
                <a:gd name="T3" fmla="*/ 0 h 82"/>
                <a:gd name="T4" fmla="*/ 24 w 25"/>
                <a:gd name="T5" fmla="*/ 7 h 82"/>
                <a:gd name="T6" fmla="*/ 20 w 25"/>
                <a:gd name="T7" fmla="*/ 22 h 82"/>
                <a:gd name="T8" fmla="*/ 15 w 25"/>
                <a:gd name="T9" fmla="*/ 41 h 82"/>
                <a:gd name="T10" fmla="*/ 12 w 25"/>
                <a:gd name="T11" fmla="*/ 55 h 82"/>
                <a:gd name="T12" fmla="*/ 8 w 25"/>
                <a:gd name="T13" fmla="*/ 64 h 82"/>
                <a:gd name="T14" fmla="*/ 4 w 25"/>
                <a:gd name="T15" fmla="*/ 73 h 82"/>
                <a:gd name="T16" fmla="*/ 1 w 25"/>
                <a:gd name="T17" fmla="*/ 80 h 82"/>
                <a:gd name="T18" fmla="*/ 0 w 25"/>
                <a:gd name="T19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2">
                  <a:moveTo>
                    <a:pt x="0" y="82"/>
                  </a:moveTo>
                  <a:lnTo>
                    <a:pt x="25" y="0"/>
                  </a:lnTo>
                  <a:lnTo>
                    <a:pt x="24" y="7"/>
                  </a:lnTo>
                  <a:lnTo>
                    <a:pt x="20" y="22"/>
                  </a:lnTo>
                  <a:lnTo>
                    <a:pt x="15" y="41"/>
                  </a:lnTo>
                  <a:lnTo>
                    <a:pt x="12" y="55"/>
                  </a:lnTo>
                  <a:lnTo>
                    <a:pt x="8" y="64"/>
                  </a:lnTo>
                  <a:lnTo>
                    <a:pt x="4" y="73"/>
                  </a:lnTo>
                  <a:lnTo>
                    <a:pt x="1" y="80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158"/>
            <p:cNvSpPr>
              <a:spLocks/>
            </p:cNvSpPr>
            <p:nvPr/>
          </p:nvSpPr>
          <p:spPr bwMode="auto">
            <a:xfrm>
              <a:off x="2914426" y="3428593"/>
              <a:ext cx="41098" cy="73815"/>
            </a:xfrm>
            <a:custGeom>
              <a:avLst/>
              <a:gdLst>
                <a:gd name="T0" fmla="*/ 0 w 55"/>
                <a:gd name="T1" fmla="*/ 61 h 61"/>
                <a:gd name="T2" fmla="*/ 55 w 55"/>
                <a:gd name="T3" fmla="*/ 0 h 61"/>
                <a:gd name="T4" fmla="*/ 54 w 55"/>
                <a:gd name="T5" fmla="*/ 2 h 61"/>
                <a:gd name="T6" fmla="*/ 51 w 55"/>
                <a:gd name="T7" fmla="*/ 6 h 61"/>
                <a:gd name="T8" fmla="*/ 46 w 55"/>
                <a:gd name="T9" fmla="*/ 11 h 61"/>
                <a:gd name="T10" fmla="*/ 41 w 55"/>
                <a:gd name="T11" fmla="*/ 18 h 61"/>
                <a:gd name="T12" fmla="*/ 36 w 55"/>
                <a:gd name="T13" fmla="*/ 25 h 61"/>
                <a:gd name="T14" fmla="*/ 30 w 55"/>
                <a:gd name="T15" fmla="*/ 32 h 61"/>
                <a:gd name="T16" fmla="*/ 25 w 55"/>
                <a:gd name="T17" fmla="*/ 37 h 61"/>
                <a:gd name="T18" fmla="*/ 21 w 55"/>
                <a:gd name="T19" fmla="*/ 42 h 61"/>
                <a:gd name="T20" fmla="*/ 18 w 55"/>
                <a:gd name="T21" fmla="*/ 46 h 61"/>
                <a:gd name="T22" fmla="*/ 15 w 55"/>
                <a:gd name="T23" fmla="*/ 49 h 61"/>
                <a:gd name="T24" fmla="*/ 11 w 55"/>
                <a:gd name="T25" fmla="*/ 52 h 61"/>
                <a:gd name="T26" fmla="*/ 7 w 55"/>
                <a:gd name="T27" fmla="*/ 55 h 61"/>
                <a:gd name="T28" fmla="*/ 4 w 55"/>
                <a:gd name="T29" fmla="*/ 58 h 61"/>
                <a:gd name="T30" fmla="*/ 3 w 55"/>
                <a:gd name="T31" fmla="*/ 59 h 61"/>
                <a:gd name="T32" fmla="*/ 1 w 55"/>
                <a:gd name="T33" fmla="*/ 60 h 61"/>
                <a:gd name="T34" fmla="*/ 0 w 55"/>
                <a:gd name="T35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61">
                  <a:moveTo>
                    <a:pt x="0" y="61"/>
                  </a:moveTo>
                  <a:lnTo>
                    <a:pt x="55" y="0"/>
                  </a:lnTo>
                  <a:lnTo>
                    <a:pt x="54" y="2"/>
                  </a:lnTo>
                  <a:lnTo>
                    <a:pt x="51" y="6"/>
                  </a:lnTo>
                  <a:lnTo>
                    <a:pt x="46" y="11"/>
                  </a:lnTo>
                  <a:lnTo>
                    <a:pt x="41" y="18"/>
                  </a:lnTo>
                  <a:lnTo>
                    <a:pt x="36" y="25"/>
                  </a:lnTo>
                  <a:lnTo>
                    <a:pt x="30" y="32"/>
                  </a:lnTo>
                  <a:lnTo>
                    <a:pt x="25" y="37"/>
                  </a:lnTo>
                  <a:lnTo>
                    <a:pt x="21" y="42"/>
                  </a:lnTo>
                  <a:lnTo>
                    <a:pt x="18" y="46"/>
                  </a:lnTo>
                  <a:lnTo>
                    <a:pt x="15" y="49"/>
                  </a:lnTo>
                  <a:lnTo>
                    <a:pt x="11" y="52"/>
                  </a:lnTo>
                  <a:lnTo>
                    <a:pt x="7" y="55"/>
                  </a:lnTo>
                  <a:lnTo>
                    <a:pt x="4" y="58"/>
                  </a:lnTo>
                  <a:lnTo>
                    <a:pt x="3" y="59"/>
                  </a:lnTo>
                  <a:lnTo>
                    <a:pt x="1" y="60"/>
                  </a:lnTo>
                  <a:lnTo>
                    <a:pt x="0" y="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159"/>
            <p:cNvSpPr>
              <a:spLocks/>
            </p:cNvSpPr>
            <p:nvPr/>
          </p:nvSpPr>
          <p:spPr bwMode="auto">
            <a:xfrm>
              <a:off x="2895745" y="3424963"/>
              <a:ext cx="57538" cy="37512"/>
            </a:xfrm>
            <a:custGeom>
              <a:avLst/>
              <a:gdLst>
                <a:gd name="T0" fmla="*/ 0 w 77"/>
                <a:gd name="T1" fmla="*/ 31 h 31"/>
                <a:gd name="T2" fmla="*/ 77 w 77"/>
                <a:gd name="T3" fmla="*/ 0 h 31"/>
                <a:gd name="T4" fmla="*/ 75 w 77"/>
                <a:gd name="T5" fmla="*/ 1 h 31"/>
                <a:gd name="T6" fmla="*/ 71 w 77"/>
                <a:gd name="T7" fmla="*/ 3 h 31"/>
                <a:gd name="T8" fmla="*/ 65 w 77"/>
                <a:gd name="T9" fmla="*/ 6 h 31"/>
                <a:gd name="T10" fmla="*/ 57 w 77"/>
                <a:gd name="T11" fmla="*/ 9 h 31"/>
                <a:gd name="T12" fmla="*/ 49 w 77"/>
                <a:gd name="T13" fmla="*/ 13 h 31"/>
                <a:gd name="T14" fmla="*/ 41 w 77"/>
                <a:gd name="T15" fmla="*/ 17 h 31"/>
                <a:gd name="T16" fmla="*/ 34 w 77"/>
                <a:gd name="T17" fmla="*/ 20 h 31"/>
                <a:gd name="T18" fmla="*/ 28 w 77"/>
                <a:gd name="T19" fmla="*/ 23 h 31"/>
                <a:gd name="T20" fmla="*/ 23 w 77"/>
                <a:gd name="T21" fmla="*/ 24 h 31"/>
                <a:gd name="T22" fmla="*/ 19 w 77"/>
                <a:gd name="T23" fmla="*/ 26 h 31"/>
                <a:gd name="T24" fmla="*/ 14 w 77"/>
                <a:gd name="T25" fmla="*/ 27 h 31"/>
                <a:gd name="T26" fmla="*/ 10 w 77"/>
                <a:gd name="T27" fmla="*/ 28 h 31"/>
                <a:gd name="T28" fmla="*/ 6 w 77"/>
                <a:gd name="T29" fmla="*/ 30 h 31"/>
                <a:gd name="T30" fmla="*/ 3 w 77"/>
                <a:gd name="T31" fmla="*/ 30 h 31"/>
                <a:gd name="T32" fmla="*/ 1 w 77"/>
                <a:gd name="T33" fmla="*/ 31 h 31"/>
                <a:gd name="T34" fmla="*/ 0 w 77"/>
                <a:gd name="T3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7" h="31">
                  <a:moveTo>
                    <a:pt x="0" y="31"/>
                  </a:moveTo>
                  <a:lnTo>
                    <a:pt x="77" y="0"/>
                  </a:lnTo>
                  <a:lnTo>
                    <a:pt x="75" y="1"/>
                  </a:lnTo>
                  <a:lnTo>
                    <a:pt x="71" y="3"/>
                  </a:lnTo>
                  <a:lnTo>
                    <a:pt x="65" y="6"/>
                  </a:lnTo>
                  <a:lnTo>
                    <a:pt x="57" y="9"/>
                  </a:lnTo>
                  <a:lnTo>
                    <a:pt x="49" y="13"/>
                  </a:lnTo>
                  <a:lnTo>
                    <a:pt x="41" y="17"/>
                  </a:lnTo>
                  <a:lnTo>
                    <a:pt x="34" y="20"/>
                  </a:lnTo>
                  <a:lnTo>
                    <a:pt x="28" y="23"/>
                  </a:lnTo>
                  <a:lnTo>
                    <a:pt x="23" y="24"/>
                  </a:lnTo>
                  <a:lnTo>
                    <a:pt x="19" y="26"/>
                  </a:lnTo>
                  <a:lnTo>
                    <a:pt x="14" y="27"/>
                  </a:lnTo>
                  <a:lnTo>
                    <a:pt x="10" y="28"/>
                  </a:lnTo>
                  <a:lnTo>
                    <a:pt x="6" y="30"/>
                  </a:lnTo>
                  <a:lnTo>
                    <a:pt x="3" y="30"/>
                  </a:lnTo>
                  <a:lnTo>
                    <a:pt x="1" y="3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160"/>
            <p:cNvSpPr>
              <a:spLocks/>
            </p:cNvSpPr>
            <p:nvPr/>
          </p:nvSpPr>
          <p:spPr bwMode="auto">
            <a:xfrm>
              <a:off x="2885284" y="3416493"/>
              <a:ext cx="65757" cy="4841"/>
            </a:xfrm>
            <a:custGeom>
              <a:avLst/>
              <a:gdLst>
                <a:gd name="T0" fmla="*/ 0 w 88"/>
                <a:gd name="T1" fmla="*/ 0 h 4"/>
                <a:gd name="T2" fmla="*/ 88 w 88"/>
                <a:gd name="T3" fmla="*/ 3 h 4"/>
                <a:gd name="T4" fmla="*/ 87 w 88"/>
                <a:gd name="T5" fmla="*/ 3 h 4"/>
                <a:gd name="T6" fmla="*/ 81 w 88"/>
                <a:gd name="T7" fmla="*/ 3 h 4"/>
                <a:gd name="T8" fmla="*/ 74 w 88"/>
                <a:gd name="T9" fmla="*/ 3 h 4"/>
                <a:gd name="T10" fmla="*/ 65 w 88"/>
                <a:gd name="T11" fmla="*/ 3 h 4"/>
                <a:gd name="T12" fmla="*/ 55 w 88"/>
                <a:gd name="T13" fmla="*/ 4 h 4"/>
                <a:gd name="T14" fmla="*/ 46 w 88"/>
                <a:gd name="T15" fmla="*/ 4 h 4"/>
                <a:gd name="T16" fmla="*/ 37 w 88"/>
                <a:gd name="T17" fmla="*/ 4 h 4"/>
                <a:gd name="T18" fmla="*/ 31 w 88"/>
                <a:gd name="T19" fmla="*/ 4 h 4"/>
                <a:gd name="T20" fmla="*/ 25 w 88"/>
                <a:gd name="T21" fmla="*/ 3 h 4"/>
                <a:gd name="T22" fmla="*/ 21 w 88"/>
                <a:gd name="T23" fmla="*/ 3 h 4"/>
                <a:gd name="T24" fmla="*/ 15 w 88"/>
                <a:gd name="T25" fmla="*/ 3 h 4"/>
                <a:gd name="T26" fmla="*/ 10 w 88"/>
                <a:gd name="T27" fmla="*/ 2 h 4"/>
                <a:gd name="T28" fmla="*/ 6 w 88"/>
                <a:gd name="T29" fmla="*/ 1 h 4"/>
                <a:gd name="T30" fmla="*/ 3 w 88"/>
                <a:gd name="T31" fmla="*/ 0 h 4"/>
                <a:gd name="T32" fmla="*/ 0 w 88"/>
                <a:gd name="T33" fmla="*/ 0 h 4"/>
                <a:gd name="T34" fmla="*/ 0 w 88"/>
                <a:gd name="T35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8" h="4">
                  <a:moveTo>
                    <a:pt x="0" y="0"/>
                  </a:moveTo>
                  <a:lnTo>
                    <a:pt x="88" y="3"/>
                  </a:lnTo>
                  <a:lnTo>
                    <a:pt x="87" y="3"/>
                  </a:lnTo>
                  <a:lnTo>
                    <a:pt x="81" y="3"/>
                  </a:lnTo>
                  <a:lnTo>
                    <a:pt x="74" y="3"/>
                  </a:lnTo>
                  <a:lnTo>
                    <a:pt x="65" y="3"/>
                  </a:lnTo>
                  <a:lnTo>
                    <a:pt x="55" y="4"/>
                  </a:lnTo>
                  <a:lnTo>
                    <a:pt x="46" y="4"/>
                  </a:lnTo>
                  <a:lnTo>
                    <a:pt x="37" y="4"/>
                  </a:lnTo>
                  <a:lnTo>
                    <a:pt x="31" y="4"/>
                  </a:lnTo>
                  <a:lnTo>
                    <a:pt x="25" y="3"/>
                  </a:lnTo>
                  <a:lnTo>
                    <a:pt x="21" y="3"/>
                  </a:lnTo>
                  <a:lnTo>
                    <a:pt x="15" y="3"/>
                  </a:lnTo>
                  <a:lnTo>
                    <a:pt x="10" y="2"/>
                  </a:lnTo>
                  <a:lnTo>
                    <a:pt x="6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161"/>
            <p:cNvSpPr>
              <a:spLocks/>
            </p:cNvSpPr>
            <p:nvPr/>
          </p:nvSpPr>
          <p:spPr bwMode="auto">
            <a:xfrm>
              <a:off x="2883042" y="3371720"/>
              <a:ext cx="67999" cy="43562"/>
            </a:xfrm>
            <a:custGeom>
              <a:avLst/>
              <a:gdLst>
                <a:gd name="T0" fmla="*/ 0 w 91"/>
                <a:gd name="T1" fmla="*/ 0 h 36"/>
                <a:gd name="T2" fmla="*/ 91 w 91"/>
                <a:gd name="T3" fmla="*/ 36 h 36"/>
                <a:gd name="T4" fmla="*/ 89 w 91"/>
                <a:gd name="T5" fmla="*/ 35 h 36"/>
                <a:gd name="T6" fmla="*/ 84 w 91"/>
                <a:gd name="T7" fmla="*/ 33 h 36"/>
                <a:gd name="T8" fmla="*/ 76 w 91"/>
                <a:gd name="T9" fmla="*/ 30 h 36"/>
                <a:gd name="T10" fmla="*/ 67 w 91"/>
                <a:gd name="T11" fmla="*/ 27 h 36"/>
                <a:gd name="T12" fmla="*/ 57 w 91"/>
                <a:gd name="T13" fmla="*/ 24 h 36"/>
                <a:gd name="T14" fmla="*/ 47 w 91"/>
                <a:gd name="T15" fmla="*/ 20 h 36"/>
                <a:gd name="T16" fmla="*/ 38 w 91"/>
                <a:gd name="T17" fmla="*/ 17 h 36"/>
                <a:gd name="T18" fmla="*/ 31 w 91"/>
                <a:gd name="T19" fmla="*/ 15 h 36"/>
                <a:gd name="T20" fmla="*/ 26 w 91"/>
                <a:gd name="T21" fmla="*/ 12 h 36"/>
                <a:gd name="T22" fmla="*/ 21 w 91"/>
                <a:gd name="T23" fmla="*/ 10 h 36"/>
                <a:gd name="T24" fmla="*/ 15 w 91"/>
                <a:gd name="T25" fmla="*/ 7 h 36"/>
                <a:gd name="T26" fmla="*/ 10 w 91"/>
                <a:gd name="T27" fmla="*/ 5 h 36"/>
                <a:gd name="T28" fmla="*/ 6 w 91"/>
                <a:gd name="T29" fmla="*/ 3 h 36"/>
                <a:gd name="T30" fmla="*/ 3 w 91"/>
                <a:gd name="T31" fmla="*/ 1 h 36"/>
                <a:gd name="T32" fmla="*/ 1 w 91"/>
                <a:gd name="T33" fmla="*/ 0 h 36"/>
                <a:gd name="T34" fmla="*/ 0 w 91"/>
                <a:gd name="T3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1" h="36">
                  <a:moveTo>
                    <a:pt x="0" y="0"/>
                  </a:moveTo>
                  <a:lnTo>
                    <a:pt x="91" y="36"/>
                  </a:lnTo>
                  <a:lnTo>
                    <a:pt x="89" y="35"/>
                  </a:lnTo>
                  <a:lnTo>
                    <a:pt x="84" y="33"/>
                  </a:lnTo>
                  <a:lnTo>
                    <a:pt x="76" y="30"/>
                  </a:lnTo>
                  <a:lnTo>
                    <a:pt x="67" y="27"/>
                  </a:lnTo>
                  <a:lnTo>
                    <a:pt x="57" y="24"/>
                  </a:lnTo>
                  <a:lnTo>
                    <a:pt x="47" y="20"/>
                  </a:lnTo>
                  <a:lnTo>
                    <a:pt x="38" y="17"/>
                  </a:lnTo>
                  <a:lnTo>
                    <a:pt x="31" y="15"/>
                  </a:lnTo>
                  <a:lnTo>
                    <a:pt x="26" y="12"/>
                  </a:lnTo>
                  <a:lnTo>
                    <a:pt x="21" y="10"/>
                  </a:lnTo>
                  <a:lnTo>
                    <a:pt x="15" y="7"/>
                  </a:lnTo>
                  <a:lnTo>
                    <a:pt x="10" y="5"/>
                  </a:lnTo>
                  <a:lnTo>
                    <a:pt x="6" y="3"/>
                  </a:lnTo>
                  <a:lnTo>
                    <a:pt x="3" y="1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162"/>
            <p:cNvSpPr>
              <a:spLocks/>
            </p:cNvSpPr>
            <p:nvPr/>
          </p:nvSpPr>
          <p:spPr bwMode="auto">
            <a:xfrm>
              <a:off x="2891262" y="3331788"/>
              <a:ext cx="59779" cy="78654"/>
            </a:xfrm>
            <a:custGeom>
              <a:avLst/>
              <a:gdLst>
                <a:gd name="T0" fmla="*/ 0 w 80"/>
                <a:gd name="T1" fmla="*/ 0 h 65"/>
                <a:gd name="T2" fmla="*/ 80 w 80"/>
                <a:gd name="T3" fmla="*/ 65 h 65"/>
                <a:gd name="T4" fmla="*/ 79 w 80"/>
                <a:gd name="T5" fmla="*/ 63 h 65"/>
                <a:gd name="T6" fmla="*/ 74 w 80"/>
                <a:gd name="T7" fmla="*/ 60 h 65"/>
                <a:gd name="T8" fmla="*/ 67 w 80"/>
                <a:gd name="T9" fmla="*/ 55 h 65"/>
                <a:gd name="T10" fmla="*/ 58 w 80"/>
                <a:gd name="T11" fmla="*/ 48 h 65"/>
                <a:gd name="T12" fmla="*/ 49 w 80"/>
                <a:gd name="T13" fmla="*/ 42 h 65"/>
                <a:gd name="T14" fmla="*/ 41 w 80"/>
                <a:gd name="T15" fmla="*/ 35 h 65"/>
                <a:gd name="T16" fmla="*/ 33 w 80"/>
                <a:gd name="T17" fmla="*/ 29 h 65"/>
                <a:gd name="T18" fmla="*/ 27 w 80"/>
                <a:gd name="T19" fmla="*/ 25 h 65"/>
                <a:gd name="T20" fmla="*/ 22 w 80"/>
                <a:gd name="T21" fmla="*/ 21 h 65"/>
                <a:gd name="T22" fmla="*/ 17 w 80"/>
                <a:gd name="T23" fmla="*/ 17 h 65"/>
                <a:gd name="T24" fmla="*/ 13 w 80"/>
                <a:gd name="T25" fmla="*/ 12 h 65"/>
                <a:gd name="T26" fmla="*/ 9 w 80"/>
                <a:gd name="T27" fmla="*/ 9 h 65"/>
                <a:gd name="T28" fmla="*/ 5 w 80"/>
                <a:gd name="T29" fmla="*/ 5 h 65"/>
                <a:gd name="T30" fmla="*/ 2 w 80"/>
                <a:gd name="T31" fmla="*/ 3 h 65"/>
                <a:gd name="T32" fmla="*/ 1 w 80"/>
                <a:gd name="T33" fmla="*/ 1 h 65"/>
                <a:gd name="T34" fmla="*/ 0 w 80"/>
                <a:gd name="T35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0" h="65">
                  <a:moveTo>
                    <a:pt x="0" y="0"/>
                  </a:moveTo>
                  <a:lnTo>
                    <a:pt x="80" y="65"/>
                  </a:lnTo>
                  <a:lnTo>
                    <a:pt x="79" y="63"/>
                  </a:lnTo>
                  <a:lnTo>
                    <a:pt x="74" y="60"/>
                  </a:lnTo>
                  <a:lnTo>
                    <a:pt x="67" y="55"/>
                  </a:lnTo>
                  <a:lnTo>
                    <a:pt x="58" y="48"/>
                  </a:lnTo>
                  <a:lnTo>
                    <a:pt x="49" y="42"/>
                  </a:lnTo>
                  <a:lnTo>
                    <a:pt x="41" y="35"/>
                  </a:lnTo>
                  <a:lnTo>
                    <a:pt x="33" y="29"/>
                  </a:lnTo>
                  <a:lnTo>
                    <a:pt x="27" y="25"/>
                  </a:lnTo>
                  <a:lnTo>
                    <a:pt x="22" y="21"/>
                  </a:lnTo>
                  <a:lnTo>
                    <a:pt x="17" y="17"/>
                  </a:lnTo>
                  <a:lnTo>
                    <a:pt x="13" y="12"/>
                  </a:lnTo>
                  <a:lnTo>
                    <a:pt x="9" y="9"/>
                  </a:lnTo>
                  <a:lnTo>
                    <a:pt x="5" y="5"/>
                  </a:lnTo>
                  <a:lnTo>
                    <a:pt x="2" y="3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163"/>
            <p:cNvSpPr>
              <a:spLocks/>
            </p:cNvSpPr>
            <p:nvPr/>
          </p:nvSpPr>
          <p:spPr bwMode="auto">
            <a:xfrm>
              <a:off x="2907701" y="3303956"/>
              <a:ext cx="45582" cy="102856"/>
            </a:xfrm>
            <a:custGeom>
              <a:avLst/>
              <a:gdLst>
                <a:gd name="T0" fmla="*/ 0 w 61"/>
                <a:gd name="T1" fmla="*/ 0 h 85"/>
                <a:gd name="T2" fmla="*/ 61 w 61"/>
                <a:gd name="T3" fmla="*/ 85 h 85"/>
                <a:gd name="T4" fmla="*/ 60 w 61"/>
                <a:gd name="T5" fmla="*/ 83 h 85"/>
                <a:gd name="T6" fmla="*/ 55 w 61"/>
                <a:gd name="T7" fmla="*/ 78 h 85"/>
                <a:gd name="T8" fmla="*/ 50 w 61"/>
                <a:gd name="T9" fmla="*/ 71 h 85"/>
                <a:gd name="T10" fmla="*/ 44 w 61"/>
                <a:gd name="T11" fmla="*/ 63 h 85"/>
                <a:gd name="T12" fmla="*/ 37 w 61"/>
                <a:gd name="T13" fmla="*/ 54 h 85"/>
                <a:gd name="T14" fmla="*/ 30 w 61"/>
                <a:gd name="T15" fmla="*/ 44 h 85"/>
                <a:gd name="T16" fmla="*/ 24 w 61"/>
                <a:gd name="T17" fmla="*/ 37 h 85"/>
                <a:gd name="T18" fmla="*/ 19 w 61"/>
                <a:gd name="T19" fmla="*/ 30 h 85"/>
                <a:gd name="T20" fmla="*/ 16 w 61"/>
                <a:gd name="T21" fmla="*/ 26 h 85"/>
                <a:gd name="T22" fmla="*/ 13 w 61"/>
                <a:gd name="T23" fmla="*/ 20 h 85"/>
                <a:gd name="T24" fmla="*/ 9 w 61"/>
                <a:gd name="T25" fmla="*/ 15 h 85"/>
                <a:gd name="T26" fmla="*/ 6 w 61"/>
                <a:gd name="T27" fmla="*/ 10 h 85"/>
                <a:gd name="T28" fmla="*/ 4 w 61"/>
                <a:gd name="T29" fmla="*/ 6 h 85"/>
                <a:gd name="T30" fmla="*/ 2 w 61"/>
                <a:gd name="T31" fmla="*/ 3 h 85"/>
                <a:gd name="T32" fmla="*/ 1 w 61"/>
                <a:gd name="T33" fmla="*/ 0 h 85"/>
                <a:gd name="T34" fmla="*/ 0 w 61"/>
                <a:gd name="T35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1" h="85">
                  <a:moveTo>
                    <a:pt x="0" y="0"/>
                  </a:moveTo>
                  <a:lnTo>
                    <a:pt x="61" y="85"/>
                  </a:lnTo>
                  <a:lnTo>
                    <a:pt x="60" y="83"/>
                  </a:lnTo>
                  <a:lnTo>
                    <a:pt x="55" y="78"/>
                  </a:lnTo>
                  <a:lnTo>
                    <a:pt x="50" y="71"/>
                  </a:lnTo>
                  <a:lnTo>
                    <a:pt x="44" y="63"/>
                  </a:lnTo>
                  <a:lnTo>
                    <a:pt x="37" y="54"/>
                  </a:lnTo>
                  <a:lnTo>
                    <a:pt x="30" y="44"/>
                  </a:lnTo>
                  <a:lnTo>
                    <a:pt x="24" y="37"/>
                  </a:lnTo>
                  <a:lnTo>
                    <a:pt x="19" y="30"/>
                  </a:lnTo>
                  <a:lnTo>
                    <a:pt x="16" y="26"/>
                  </a:lnTo>
                  <a:lnTo>
                    <a:pt x="13" y="20"/>
                  </a:lnTo>
                  <a:lnTo>
                    <a:pt x="9" y="15"/>
                  </a:lnTo>
                  <a:lnTo>
                    <a:pt x="6" y="10"/>
                  </a:lnTo>
                  <a:lnTo>
                    <a:pt x="4" y="6"/>
                  </a:lnTo>
                  <a:lnTo>
                    <a:pt x="2" y="3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164"/>
            <p:cNvSpPr>
              <a:spLocks/>
            </p:cNvSpPr>
            <p:nvPr/>
          </p:nvSpPr>
          <p:spPr bwMode="auto">
            <a:xfrm>
              <a:off x="3054907" y="3312427"/>
              <a:ext cx="55296" cy="196031"/>
            </a:xfrm>
            <a:custGeom>
              <a:avLst/>
              <a:gdLst>
                <a:gd name="T0" fmla="*/ 74 w 74"/>
                <a:gd name="T1" fmla="*/ 147 h 162"/>
                <a:gd name="T2" fmla="*/ 29 w 74"/>
                <a:gd name="T3" fmla="*/ 5 h 162"/>
                <a:gd name="T4" fmla="*/ 0 w 74"/>
                <a:gd name="T5" fmla="*/ 0 h 162"/>
                <a:gd name="T6" fmla="*/ 48 w 74"/>
                <a:gd name="T7" fmla="*/ 162 h 162"/>
                <a:gd name="T8" fmla="*/ 74 w 74"/>
                <a:gd name="T9" fmla="*/ 147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162">
                  <a:moveTo>
                    <a:pt x="74" y="147"/>
                  </a:moveTo>
                  <a:lnTo>
                    <a:pt x="29" y="5"/>
                  </a:lnTo>
                  <a:lnTo>
                    <a:pt x="0" y="0"/>
                  </a:lnTo>
                  <a:lnTo>
                    <a:pt x="48" y="162"/>
                  </a:lnTo>
                  <a:lnTo>
                    <a:pt x="74" y="14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165"/>
            <p:cNvSpPr>
              <a:spLocks/>
            </p:cNvSpPr>
            <p:nvPr/>
          </p:nvSpPr>
          <p:spPr bwMode="auto">
            <a:xfrm>
              <a:off x="3110202" y="3380191"/>
              <a:ext cx="132261" cy="145208"/>
            </a:xfrm>
            <a:custGeom>
              <a:avLst/>
              <a:gdLst>
                <a:gd name="T0" fmla="*/ 0 w 177"/>
                <a:gd name="T1" fmla="*/ 100 h 120"/>
                <a:gd name="T2" fmla="*/ 171 w 177"/>
                <a:gd name="T3" fmla="*/ 0 h 120"/>
                <a:gd name="T4" fmla="*/ 177 w 177"/>
                <a:gd name="T5" fmla="*/ 25 h 120"/>
                <a:gd name="T6" fmla="*/ 27 w 177"/>
                <a:gd name="T7" fmla="*/ 120 h 120"/>
                <a:gd name="T8" fmla="*/ 0 w 177"/>
                <a:gd name="T9" fmla="*/ 10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7" h="120">
                  <a:moveTo>
                    <a:pt x="0" y="100"/>
                  </a:moveTo>
                  <a:lnTo>
                    <a:pt x="171" y="0"/>
                  </a:lnTo>
                  <a:lnTo>
                    <a:pt x="177" y="25"/>
                  </a:lnTo>
                  <a:lnTo>
                    <a:pt x="27" y="12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166"/>
            <p:cNvSpPr>
              <a:spLocks/>
            </p:cNvSpPr>
            <p:nvPr/>
          </p:nvSpPr>
          <p:spPr bwMode="auto">
            <a:xfrm>
              <a:off x="3302243" y="3466105"/>
              <a:ext cx="89669" cy="121007"/>
            </a:xfrm>
            <a:custGeom>
              <a:avLst/>
              <a:gdLst>
                <a:gd name="T0" fmla="*/ 34 w 120"/>
                <a:gd name="T1" fmla="*/ 8 h 100"/>
                <a:gd name="T2" fmla="*/ 93 w 120"/>
                <a:gd name="T3" fmla="*/ 78 h 100"/>
                <a:gd name="T4" fmla="*/ 93 w 120"/>
                <a:gd name="T5" fmla="*/ 78 h 100"/>
                <a:gd name="T6" fmla="*/ 95 w 120"/>
                <a:gd name="T7" fmla="*/ 78 h 100"/>
                <a:gd name="T8" fmla="*/ 96 w 120"/>
                <a:gd name="T9" fmla="*/ 78 h 100"/>
                <a:gd name="T10" fmla="*/ 99 w 120"/>
                <a:gd name="T11" fmla="*/ 78 h 100"/>
                <a:gd name="T12" fmla="*/ 101 w 120"/>
                <a:gd name="T13" fmla="*/ 79 h 100"/>
                <a:gd name="T14" fmla="*/ 104 w 120"/>
                <a:gd name="T15" fmla="*/ 81 h 100"/>
                <a:gd name="T16" fmla="*/ 108 w 120"/>
                <a:gd name="T17" fmla="*/ 83 h 100"/>
                <a:gd name="T18" fmla="*/ 111 w 120"/>
                <a:gd name="T19" fmla="*/ 86 h 100"/>
                <a:gd name="T20" fmla="*/ 117 w 120"/>
                <a:gd name="T21" fmla="*/ 92 h 100"/>
                <a:gd name="T22" fmla="*/ 119 w 120"/>
                <a:gd name="T23" fmla="*/ 96 h 100"/>
                <a:gd name="T24" fmla="*/ 120 w 120"/>
                <a:gd name="T25" fmla="*/ 99 h 100"/>
                <a:gd name="T26" fmla="*/ 120 w 120"/>
                <a:gd name="T27" fmla="*/ 100 h 100"/>
                <a:gd name="T28" fmla="*/ 119 w 120"/>
                <a:gd name="T29" fmla="*/ 100 h 100"/>
                <a:gd name="T30" fmla="*/ 117 w 120"/>
                <a:gd name="T31" fmla="*/ 98 h 100"/>
                <a:gd name="T32" fmla="*/ 114 w 120"/>
                <a:gd name="T33" fmla="*/ 96 h 100"/>
                <a:gd name="T34" fmla="*/ 110 w 120"/>
                <a:gd name="T35" fmla="*/ 94 h 100"/>
                <a:gd name="T36" fmla="*/ 106 w 120"/>
                <a:gd name="T37" fmla="*/ 91 h 100"/>
                <a:gd name="T38" fmla="*/ 102 w 120"/>
                <a:gd name="T39" fmla="*/ 89 h 100"/>
                <a:gd name="T40" fmla="*/ 98 w 120"/>
                <a:gd name="T41" fmla="*/ 87 h 100"/>
                <a:gd name="T42" fmla="*/ 93 w 120"/>
                <a:gd name="T43" fmla="*/ 87 h 100"/>
                <a:gd name="T44" fmla="*/ 86 w 120"/>
                <a:gd name="T45" fmla="*/ 87 h 100"/>
                <a:gd name="T46" fmla="*/ 81 w 120"/>
                <a:gd name="T47" fmla="*/ 87 h 100"/>
                <a:gd name="T48" fmla="*/ 77 w 120"/>
                <a:gd name="T49" fmla="*/ 87 h 100"/>
                <a:gd name="T50" fmla="*/ 76 w 120"/>
                <a:gd name="T51" fmla="*/ 87 h 100"/>
                <a:gd name="T52" fmla="*/ 75 w 120"/>
                <a:gd name="T53" fmla="*/ 85 h 100"/>
                <a:gd name="T54" fmla="*/ 71 w 120"/>
                <a:gd name="T55" fmla="*/ 81 h 100"/>
                <a:gd name="T56" fmla="*/ 65 w 120"/>
                <a:gd name="T57" fmla="*/ 75 h 100"/>
                <a:gd name="T58" fmla="*/ 58 w 120"/>
                <a:gd name="T59" fmla="*/ 67 h 100"/>
                <a:gd name="T60" fmla="*/ 50 w 120"/>
                <a:gd name="T61" fmla="*/ 58 h 100"/>
                <a:gd name="T62" fmla="*/ 42 w 120"/>
                <a:gd name="T63" fmla="*/ 49 h 100"/>
                <a:gd name="T64" fmla="*/ 33 w 120"/>
                <a:gd name="T65" fmla="*/ 40 h 100"/>
                <a:gd name="T66" fmla="*/ 26 w 120"/>
                <a:gd name="T67" fmla="*/ 32 h 100"/>
                <a:gd name="T68" fmla="*/ 19 w 120"/>
                <a:gd name="T69" fmla="*/ 25 h 100"/>
                <a:gd name="T70" fmla="*/ 14 w 120"/>
                <a:gd name="T71" fmla="*/ 20 h 100"/>
                <a:gd name="T72" fmla="*/ 9 w 120"/>
                <a:gd name="T73" fmla="*/ 15 h 100"/>
                <a:gd name="T74" fmla="*/ 6 w 120"/>
                <a:gd name="T75" fmla="*/ 11 h 100"/>
                <a:gd name="T76" fmla="*/ 3 w 120"/>
                <a:gd name="T77" fmla="*/ 8 h 100"/>
                <a:gd name="T78" fmla="*/ 1 w 120"/>
                <a:gd name="T79" fmla="*/ 6 h 100"/>
                <a:gd name="T80" fmla="*/ 0 w 120"/>
                <a:gd name="T81" fmla="*/ 6 h 100"/>
                <a:gd name="T82" fmla="*/ 0 w 120"/>
                <a:gd name="T83" fmla="*/ 5 h 100"/>
                <a:gd name="T84" fmla="*/ 27 w 120"/>
                <a:gd name="T85" fmla="*/ 0 h 100"/>
                <a:gd name="T86" fmla="*/ 34 w 120"/>
                <a:gd name="T87" fmla="*/ 8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20" h="100">
                  <a:moveTo>
                    <a:pt x="34" y="8"/>
                  </a:moveTo>
                  <a:lnTo>
                    <a:pt x="93" y="78"/>
                  </a:lnTo>
                  <a:lnTo>
                    <a:pt x="93" y="78"/>
                  </a:lnTo>
                  <a:lnTo>
                    <a:pt x="95" y="78"/>
                  </a:lnTo>
                  <a:lnTo>
                    <a:pt x="96" y="78"/>
                  </a:lnTo>
                  <a:lnTo>
                    <a:pt x="99" y="78"/>
                  </a:lnTo>
                  <a:lnTo>
                    <a:pt x="101" y="79"/>
                  </a:lnTo>
                  <a:lnTo>
                    <a:pt x="104" y="81"/>
                  </a:lnTo>
                  <a:lnTo>
                    <a:pt x="108" y="83"/>
                  </a:lnTo>
                  <a:lnTo>
                    <a:pt x="111" y="86"/>
                  </a:lnTo>
                  <a:lnTo>
                    <a:pt x="117" y="92"/>
                  </a:lnTo>
                  <a:lnTo>
                    <a:pt x="119" y="96"/>
                  </a:lnTo>
                  <a:lnTo>
                    <a:pt x="120" y="99"/>
                  </a:lnTo>
                  <a:lnTo>
                    <a:pt x="120" y="100"/>
                  </a:lnTo>
                  <a:lnTo>
                    <a:pt x="119" y="100"/>
                  </a:lnTo>
                  <a:lnTo>
                    <a:pt x="117" y="98"/>
                  </a:lnTo>
                  <a:lnTo>
                    <a:pt x="114" y="96"/>
                  </a:lnTo>
                  <a:lnTo>
                    <a:pt x="110" y="94"/>
                  </a:lnTo>
                  <a:lnTo>
                    <a:pt x="106" y="91"/>
                  </a:lnTo>
                  <a:lnTo>
                    <a:pt x="102" y="89"/>
                  </a:lnTo>
                  <a:lnTo>
                    <a:pt x="98" y="87"/>
                  </a:lnTo>
                  <a:lnTo>
                    <a:pt x="93" y="87"/>
                  </a:lnTo>
                  <a:lnTo>
                    <a:pt x="86" y="87"/>
                  </a:lnTo>
                  <a:lnTo>
                    <a:pt x="81" y="87"/>
                  </a:lnTo>
                  <a:lnTo>
                    <a:pt x="77" y="87"/>
                  </a:lnTo>
                  <a:lnTo>
                    <a:pt x="76" y="87"/>
                  </a:lnTo>
                  <a:lnTo>
                    <a:pt x="75" y="85"/>
                  </a:lnTo>
                  <a:lnTo>
                    <a:pt x="71" y="81"/>
                  </a:lnTo>
                  <a:lnTo>
                    <a:pt x="65" y="75"/>
                  </a:lnTo>
                  <a:lnTo>
                    <a:pt x="58" y="67"/>
                  </a:lnTo>
                  <a:lnTo>
                    <a:pt x="50" y="58"/>
                  </a:lnTo>
                  <a:lnTo>
                    <a:pt x="42" y="49"/>
                  </a:lnTo>
                  <a:lnTo>
                    <a:pt x="33" y="40"/>
                  </a:lnTo>
                  <a:lnTo>
                    <a:pt x="26" y="32"/>
                  </a:lnTo>
                  <a:lnTo>
                    <a:pt x="19" y="25"/>
                  </a:lnTo>
                  <a:lnTo>
                    <a:pt x="14" y="20"/>
                  </a:lnTo>
                  <a:lnTo>
                    <a:pt x="9" y="15"/>
                  </a:lnTo>
                  <a:lnTo>
                    <a:pt x="6" y="11"/>
                  </a:lnTo>
                  <a:lnTo>
                    <a:pt x="3" y="8"/>
                  </a:lnTo>
                  <a:lnTo>
                    <a:pt x="1" y="6"/>
                  </a:lnTo>
                  <a:lnTo>
                    <a:pt x="0" y="6"/>
                  </a:lnTo>
                  <a:lnTo>
                    <a:pt x="0" y="5"/>
                  </a:lnTo>
                  <a:lnTo>
                    <a:pt x="27" y="0"/>
                  </a:lnTo>
                  <a:lnTo>
                    <a:pt x="34" y="8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167"/>
            <p:cNvSpPr>
              <a:spLocks/>
            </p:cNvSpPr>
            <p:nvPr/>
          </p:nvSpPr>
          <p:spPr bwMode="auto">
            <a:xfrm>
              <a:off x="3297759" y="3385031"/>
              <a:ext cx="55296" cy="139158"/>
            </a:xfrm>
            <a:custGeom>
              <a:avLst/>
              <a:gdLst>
                <a:gd name="T0" fmla="*/ 13 w 74"/>
                <a:gd name="T1" fmla="*/ 0 h 115"/>
                <a:gd name="T2" fmla="*/ 13 w 74"/>
                <a:gd name="T3" fmla="*/ 1 h 115"/>
                <a:gd name="T4" fmla="*/ 13 w 74"/>
                <a:gd name="T5" fmla="*/ 4 h 115"/>
                <a:gd name="T6" fmla="*/ 13 w 74"/>
                <a:gd name="T7" fmla="*/ 9 h 115"/>
                <a:gd name="T8" fmla="*/ 15 w 74"/>
                <a:gd name="T9" fmla="*/ 17 h 115"/>
                <a:gd name="T10" fmla="*/ 17 w 74"/>
                <a:gd name="T11" fmla="*/ 26 h 115"/>
                <a:gd name="T12" fmla="*/ 21 w 74"/>
                <a:gd name="T13" fmla="*/ 38 h 115"/>
                <a:gd name="T14" fmla="*/ 28 w 74"/>
                <a:gd name="T15" fmla="*/ 51 h 115"/>
                <a:gd name="T16" fmla="*/ 38 w 74"/>
                <a:gd name="T17" fmla="*/ 66 h 115"/>
                <a:gd name="T18" fmla="*/ 47 w 74"/>
                <a:gd name="T19" fmla="*/ 81 h 115"/>
                <a:gd name="T20" fmla="*/ 56 w 74"/>
                <a:gd name="T21" fmla="*/ 93 h 115"/>
                <a:gd name="T22" fmla="*/ 62 w 74"/>
                <a:gd name="T23" fmla="*/ 101 h 115"/>
                <a:gd name="T24" fmla="*/ 67 w 74"/>
                <a:gd name="T25" fmla="*/ 107 h 115"/>
                <a:gd name="T26" fmla="*/ 70 w 74"/>
                <a:gd name="T27" fmla="*/ 111 h 115"/>
                <a:gd name="T28" fmla="*/ 72 w 74"/>
                <a:gd name="T29" fmla="*/ 114 h 115"/>
                <a:gd name="T30" fmla="*/ 74 w 74"/>
                <a:gd name="T31" fmla="*/ 115 h 115"/>
                <a:gd name="T32" fmla="*/ 74 w 74"/>
                <a:gd name="T33" fmla="*/ 115 h 115"/>
                <a:gd name="T34" fmla="*/ 72 w 74"/>
                <a:gd name="T35" fmla="*/ 113 h 115"/>
                <a:gd name="T36" fmla="*/ 66 w 74"/>
                <a:gd name="T37" fmla="*/ 108 h 115"/>
                <a:gd name="T38" fmla="*/ 58 w 74"/>
                <a:gd name="T39" fmla="*/ 101 h 115"/>
                <a:gd name="T40" fmla="*/ 48 w 74"/>
                <a:gd name="T41" fmla="*/ 91 h 115"/>
                <a:gd name="T42" fmla="*/ 37 w 74"/>
                <a:gd name="T43" fmla="*/ 80 h 115"/>
                <a:gd name="T44" fmla="*/ 27 w 74"/>
                <a:gd name="T45" fmla="*/ 69 h 115"/>
                <a:gd name="T46" fmla="*/ 18 w 74"/>
                <a:gd name="T47" fmla="*/ 58 h 115"/>
                <a:gd name="T48" fmla="*/ 12 w 74"/>
                <a:gd name="T49" fmla="*/ 48 h 115"/>
                <a:gd name="T50" fmla="*/ 5 w 74"/>
                <a:gd name="T51" fmla="*/ 31 h 115"/>
                <a:gd name="T52" fmla="*/ 2 w 74"/>
                <a:gd name="T53" fmla="*/ 18 h 115"/>
                <a:gd name="T54" fmla="*/ 0 w 74"/>
                <a:gd name="T55" fmla="*/ 9 h 115"/>
                <a:gd name="T56" fmla="*/ 0 w 74"/>
                <a:gd name="T57" fmla="*/ 6 h 115"/>
                <a:gd name="T58" fmla="*/ 13 w 74"/>
                <a:gd name="T59" fmla="*/ 0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4" h="115">
                  <a:moveTo>
                    <a:pt x="13" y="0"/>
                  </a:moveTo>
                  <a:lnTo>
                    <a:pt x="13" y="1"/>
                  </a:lnTo>
                  <a:lnTo>
                    <a:pt x="13" y="4"/>
                  </a:lnTo>
                  <a:lnTo>
                    <a:pt x="13" y="9"/>
                  </a:lnTo>
                  <a:lnTo>
                    <a:pt x="15" y="17"/>
                  </a:lnTo>
                  <a:lnTo>
                    <a:pt x="17" y="26"/>
                  </a:lnTo>
                  <a:lnTo>
                    <a:pt x="21" y="38"/>
                  </a:lnTo>
                  <a:lnTo>
                    <a:pt x="28" y="51"/>
                  </a:lnTo>
                  <a:lnTo>
                    <a:pt x="38" y="66"/>
                  </a:lnTo>
                  <a:lnTo>
                    <a:pt x="47" y="81"/>
                  </a:lnTo>
                  <a:lnTo>
                    <a:pt x="56" y="93"/>
                  </a:lnTo>
                  <a:lnTo>
                    <a:pt x="62" y="101"/>
                  </a:lnTo>
                  <a:lnTo>
                    <a:pt x="67" y="107"/>
                  </a:lnTo>
                  <a:lnTo>
                    <a:pt x="70" y="111"/>
                  </a:lnTo>
                  <a:lnTo>
                    <a:pt x="72" y="114"/>
                  </a:lnTo>
                  <a:lnTo>
                    <a:pt x="74" y="115"/>
                  </a:lnTo>
                  <a:lnTo>
                    <a:pt x="74" y="115"/>
                  </a:lnTo>
                  <a:lnTo>
                    <a:pt x="72" y="113"/>
                  </a:lnTo>
                  <a:lnTo>
                    <a:pt x="66" y="108"/>
                  </a:lnTo>
                  <a:lnTo>
                    <a:pt x="58" y="101"/>
                  </a:lnTo>
                  <a:lnTo>
                    <a:pt x="48" y="91"/>
                  </a:lnTo>
                  <a:lnTo>
                    <a:pt x="37" y="80"/>
                  </a:lnTo>
                  <a:lnTo>
                    <a:pt x="27" y="69"/>
                  </a:lnTo>
                  <a:lnTo>
                    <a:pt x="18" y="58"/>
                  </a:lnTo>
                  <a:lnTo>
                    <a:pt x="12" y="48"/>
                  </a:lnTo>
                  <a:lnTo>
                    <a:pt x="5" y="31"/>
                  </a:lnTo>
                  <a:lnTo>
                    <a:pt x="2" y="18"/>
                  </a:lnTo>
                  <a:lnTo>
                    <a:pt x="0" y="9"/>
                  </a:lnTo>
                  <a:lnTo>
                    <a:pt x="0" y="6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Freeform 168"/>
            <p:cNvSpPr>
              <a:spLocks/>
            </p:cNvSpPr>
            <p:nvPr/>
          </p:nvSpPr>
          <p:spPr bwMode="auto">
            <a:xfrm>
              <a:off x="3365011" y="3548390"/>
              <a:ext cx="28395" cy="38722"/>
            </a:xfrm>
            <a:custGeom>
              <a:avLst/>
              <a:gdLst>
                <a:gd name="T0" fmla="*/ 0 w 38"/>
                <a:gd name="T1" fmla="*/ 0 h 32"/>
                <a:gd name="T2" fmla="*/ 16 w 38"/>
                <a:gd name="T3" fmla="*/ 14 h 32"/>
                <a:gd name="T4" fmla="*/ 18 w 38"/>
                <a:gd name="T5" fmla="*/ 13 h 32"/>
                <a:gd name="T6" fmla="*/ 21 w 38"/>
                <a:gd name="T7" fmla="*/ 12 h 32"/>
                <a:gd name="T8" fmla="*/ 27 w 38"/>
                <a:gd name="T9" fmla="*/ 13 h 32"/>
                <a:gd name="T10" fmla="*/ 33 w 38"/>
                <a:gd name="T11" fmla="*/ 17 h 32"/>
                <a:gd name="T12" fmla="*/ 37 w 38"/>
                <a:gd name="T13" fmla="*/ 23 h 32"/>
                <a:gd name="T14" fmla="*/ 38 w 38"/>
                <a:gd name="T15" fmla="*/ 28 h 32"/>
                <a:gd name="T16" fmla="*/ 36 w 38"/>
                <a:gd name="T17" fmla="*/ 31 h 32"/>
                <a:gd name="T18" fmla="*/ 36 w 38"/>
                <a:gd name="T19" fmla="*/ 32 h 32"/>
                <a:gd name="T20" fmla="*/ 36 w 38"/>
                <a:gd name="T21" fmla="*/ 31 h 32"/>
                <a:gd name="T22" fmla="*/ 35 w 38"/>
                <a:gd name="T23" fmla="*/ 28 h 32"/>
                <a:gd name="T24" fmla="*/ 32 w 38"/>
                <a:gd name="T25" fmla="*/ 24 h 32"/>
                <a:gd name="T26" fmla="*/ 26 w 38"/>
                <a:gd name="T27" fmla="*/ 21 h 32"/>
                <a:gd name="T28" fmla="*/ 19 w 38"/>
                <a:gd name="T29" fmla="*/ 20 h 32"/>
                <a:gd name="T30" fmla="*/ 14 w 38"/>
                <a:gd name="T31" fmla="*/ 19 h 32"/>
                <a:gd name="T32" fmla="*/ 11 w 38"/>
                <a:gd name="T33" fmla="*/ 19 h 32"/>
                <a:gd name="T34" fmla="*/ 9 w 38"/>
                <a:gd name="T35" fmla="*/ 19 h 32"/>
                <a:gd name="T36" fmla="*/ 0 w 38"/>
                <a:gd name="T37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8" h="32">
                  <a:moveTo>
                    <a:pt x="0" y="0"/>
                  </a:moveTo>
                  <a:lnTo>
                    <a:pt x="16" y="14"/>
                  </a:lnTo>
                  <a:lnTo>
                    <a:pt x="18" y="13"/>
                  </a:lnTo>
                  <a:lnTo>
                    <a:pt x="21" y="12"/>
                  </a:lnTo>
                  <a:lnTo>
                    <a:pt x="27" y="13"/>
                  </a:lnTo>
                  <a:lnTo>
                    <a:pt x="33" y="17"/>
                  </a:lnTo>
                  <a:lnTo>
                    <a:pt x="37" y="23"/>
                  </a:lnTo>
                  <a:lnTo>
                    <a:pt x="38" y="28"/>
                  </a:lnTo>
                  <a:lnTo>
                    <a:pt x="36" y="31"/>
                  </a:lnTo>
                  <a:lnTo>
                    <a:pt x="36" y="32"/>
                  </a:lnTo>
                  <a:lnTo>
                    <a:pt x="36" y="31"/>
                  </a:lnTo>
                  <a:lnTo>
                    <a:pt x="35" y="28"/>
                  </a:lnTo>
                  <a:lnTo>
                    <a:pt x="32" y="24"/>
                  </a:lnTo>
                  <a:lnTo>
                    <a:pt x="26" y="21"/>
                  </a:lnTo>
                  <a:lnTo>
                    <a:pt x="19" y="20"/>
                  </a:lnTo>
                  <a:lnTo>
                    <a:pt x="14" y="19"/>
                  </a:lnTo>
                  <a:lnTo>
                    <a:pt x="11" y="19"/>
                  </a:lnTo>
                  <a:lnTo>
                    <a:pt x="9" y="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169"/>
            <p:cNvSpPr>
              <a:spLocks/>
            </p:cNvSpPr>
            <p:nvPr/>
          </p:nvSpPr>
          <p:spPr bwMode="auto">
            <a:xfrm>
              <a:off x="3243958" y="3454004"/>
              <a:ext cx="213710" cy="329138"/>
            </a:xfrm>
            <a:custGeom>
              <a:avLst/>
              <a:gdLst>
                <a:gd name="T0" fmla="*/ 283 w 286"/>
                <a:gd name="T1" fmla="*/ 136 h 272"/>
                <a:gd name="T2" fmla="*/ 278 w 286"/>
                <a:gd name="T3" fmla="*/ 124 h 272"/>
                <a:gd name="T4" fmla="*/ 269 w 286"/>
                <a:gd name="T5" fmla="*/ 104 h 272"/>
                <a:gd name="T6" fmla="*/ 254 w 286"/>
                <a:gd name="T7" fmla="*/ 80 h 272"/>
                <a:gd name="T8" fmla="*/ 233 w 286"/>
                <a:gd name="T9" fmla="*/ 54 h 272"/>
                <a:gd name="T10" fmla="*/ 206 w 286"/>
                <a:gd name="T11" fmla="*/ 30 h 272"/>
                <a:gd name="T12" fmla="*/ 172 w 286"/>
                <a:gd name="T13" fmla="*/ 11 h 272"/>
                <a:gd name="T14" fmla="*/ 131 w 286"/>
                <a:gd name="T15" fmla="*/ 1 h 272"/>
                <a:gd name="T16" fmla="*/ 86 w 286"/>
                <a:gd name="T17" fmla="*/ 2 h 272"/>
                <a:gd name="T18" fmla="*/ 51 w 286"/>
                <a:gd name="T19" fmla="*/ 11 h 272"/>
                <a:gd name="T20" fmla="*/ 26 w 286"/>
                <a:gd name="T21" fmla="*/ 25 h 272"/>
                <a:gd name="T22" fmla="*/ 11 w 286"/>
                <a:gd name="T23" fmla="*/ 44 h 272"/>
                <a:gd name="T24" fmla="*/ 3 w 286"/>
                <a:gd name="T25" fmla="*/ 66 h 272"/>
                <a:gd name="T26" fmla="*/ 0 w 286"/>
                <a:gd name="T27" fmla="*/ 89 h 272"/>
                <a:gd name="T28" fmla="*/ 2 w 286"/>
                <a:gd name="T29" fmla="*/ 113 h 272"/>
                <a:gd name="T30" fmla="*/ 7 w 286"/>
                <a:gd name="T31" fmla="*/ 136 h 272"/>
                <a:gd name="T32" fmla="*/ 12 w 286"/>
                <a:gd name="T33" fmla="*/ 157 h 272"/>
                <a:gd name="T34" fmla="*/ 21 w 286"/>
                <a:gd name="T35" fmla="*/ 178 h 272"/>
                <a:gd name="T36" fmla="*/ 34 w 286"/>
                <a:gd name="T37" fmla="*/ 199 h 272"/>
                <a:gd name="T38" fmla="*/ 50 w 286"/>
                <a:gd name="T39" fmla="*/ 220 h 272"/>
                <a:gd name="T40" fmla="*/ 71 w 286"/>
                <a:gd name="T41" fmla="*/ 238 h 272"/>
                <a:gd name="T42" fmla="*/ 97 w 286"/>
                <a:gd name="T43" fmla="*/ 254 h 272"/>
                <a:gd name="T44" fmla="*/ 127 w 286"/>
                <a:gd name="T45" fmla="*/ 265 h 272"/>
                <a:gd name="T46" fmla="*/ 162 w 286"/>
                <a:gd name="T47" fmla="*/ 271 h 272"/>
                <a:gd name="T48" fmla="*/ 200 w 286"/>
                <a:gd name="T49" fmla="*/ 271 h 272"/>
                <a:gd name="T50" fmla="*/ 231 w 286"/>
                <a:gd name="T51" fmla="*/ 261 h 272"/>
                <a:gd name="T52" fmla="*/ 253 w 286"/>
                <a:gd name="T53" fmla="*/ 243 h 272"/>
                <a:gd name="T54" fmla="*/ 269 w 286"/>
                <a:gd name="T55" fmla="*/ 222 h 272"/>
                <a:gd name="T56" fmla="*/ 278 w 286"/>
                <a:gd name="T57" fmla="*/ 198 h 272"/>
                <a:gd name="T58" fmla="*/ 283 w 286"/>
                <a:gd name="T59" fmla="*/ 176 h 272"/>
                <a:gd name="T60" fmla="*/ 285 w 286"/>
                <a:gd name="T61" fmla="*/ 159 h 272"/>
                <a:gd name="T62" fmla="*/ 286 w 286"/>
                <a:gd name="T63" fmla="*/ 148 h 272"/>
                <a:gd name="T64" fmla="*/ 286 w 286"/>
                <a:gd name="T65" fmla="*/ 148 h 272"/>
                <a:gd name="T66" fmla="*/ 285 w 286"/>
                <a:gd name="T67" fmla="*/ 157 h 272"/>
                <a:gd name="T68" fmla="*/ 284 w 286"/>
                <a:gd name="T69" fmla="*/ 173 h 272"/>
                <a:gd name="T70" fmla="*/ 279 w 286"/>
                <a:gd name="T71" fmla="*/ 193 h 272"/>
                <a:gd name="T72" fmla="*/ 270 w 286"/>
                <a:gd name="T73" fmla="*/ 213 h 272"/>
                <a:gd name="T74" fmla="*/ 256 w 286"/>
                <a:gd name="T75" fmla="*/ 233 h 272"/>
                <a:gd name="T76" fmla="*/ 236 w 286"/>
                <a:gd name="T77" fmla="*/ 248 h 272"/>
                <a:gd name="T78" fmla="*/ 207 w 286"/>
                <a:gd name="T79" fmla="*/ 257 h 272"/>
                <a:gd name="T80" fmla="*/ 176 w 286"/>
                <a:gd name="T81" fmla="*/ 257 h 272"/>
                <a:gd name="T82" fmla="*/ 149 w 286"/>
                <a:gd name="T83" fmla="*/ 252 h 272"/>
                <a:gd name="T84" fmla="*/ 123 w 286"/>
                <a:gd name="T85" fmla="*/ 241 h 272"/>
                <a:gd name="T86" fmla="*/ 101 w 286"/>
                <a:gd name="T87" fmla="*/ 228 h 272"/>
                <a:gd name="T88" fmla="*/ 81 w 286"/>
                <a:gd name="T89" fmla="*/ 211 h 272"/>
                <a:gd name="T90" fmla="*/ 64 w 286"/>
                <a:gd name="T91" fmla="*/ 193 h 272"/>
                <a:gd name="T92" fmla="*/ 51 w 286"/>
                <a:gd name="T93" fmla="*/ 175 h 272"/>
                <a:gd name="T94" fmla="*/ 42 w 286"/>
                <a:gd name="T95" fmla="*/ 156 h 272"/>
                <a:gd name="T96" fmla="*/ 35 w 286"/>
                <a:gd name="T97" fmla="*/ 119 h 272"/>
                <a:gd name="T98" fmla="*/ 38 w 286"/>
                <a:gd name="T99" fmla="*/ 71 h 272"/>
                <a:gd name="T100" fmla="*/ 54 w 286"/>
                <a:gd name="T101" fmla="*/ 37 h 272"/>
                <a:gd name="T102" fmla="*/ 84 w 286"/>
                <a:gd name="T103" fmla="*/ 18 h 272"/>
                <a:gd name="T104" fmla="*/ 129 w 286"/>
                <a:gd name="T105" fmla="*/ 12 h 272"/>
                <a:gd name="T106" fmla="*/ 176 w 286"/>
                <a:gd name="T107" fmla="*/ 18 h 272"/>
                <a:gd name="T108" fmla="*/ 212 w 286"/>
                <a:gd name="T109" fmla="*/ 34 h 272"/>
                <a:gd name="T110" fmla="*/ 239 w 286"/>
                <a:gd name="T111" fmla="*/ 57 h 272"/>
                <a:gd name="T112" fmla="*/ 259 w 286"/>
                <a:gd name="T113" fmla="*/ 81 h 272"/>
                <a:gd name="T114" fmla="*/ 272 w 286"/>
                <a:gd name="T115" fmla="*/ 105 h 272"/>
                <a:gd name="T116" fmla="*/ 280 w 286"/>
                <a:gd name="T117" fmla="*/ 125 h 272"/>
                <a:gd name="T118" fmla="*/ 283 w 286"/>
                <a:gd name="T119" fmla="*/ 136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86" h="272">
                  <a:moveTo>
                    <a:pt x="284" y="137"/>
                  </a:moveTo>
                  <a:lnTo>
                    <a:pt x="283" y="136"/>
                  </a:lnTo>
                  <a:lnTo>
                    <a:pt x="281" y="131"/>
                  </a:lnTo>
                  <a:lnTo>
                    <a:pt x="278" y="124"/>
                  </a:lnTo>
                  <a:lnTo>
                    <a:pt x="274" y="115"/>
                  </a:lnTo>
                  <a:lnTo>
                    <a:pt x="269" y="104"/>
                  </a:lnTo>
                  <a:lnTo>
                    <a:pt x="262" y="92"/>
                  </a:lnTo>
                  <a:lnTo>
                    <a:pt x="254" y="80"/>
                  </a:lnTo>
                  <a:lnTo>
                    <a:pt x="244" y="67"/>
                  </a:lnTo>
                  <a:lnTo>
                    <a:pt x="233" y="54"/>
                  </a:lnTo>
                  <a:lnTo>
                    <a:pt x="220" y="41"/>
                  </a:lnTo>
                  <a:lnTo>
                    <a:pt x="206" y="30"/>
                  </a:lnTo>
                  <a:lnTo>
                    <a:pt x="189" y="20"/>
                  </a:lnTo>
                  <a:lnTo>
                    <a:pt x="172" y="11"/>
                  </a:lnTo>
                  <a:lnTo>
                    <a:pt x="152" y="4"/>
                  </a:lnTo>
                  <a:lnTo>
                    <a:pt x="131" y="1"/>
                  </a:lnTo>
                  <a:lnTo>
                    <a:pt x="108" y="0"/>
                  </a:lnTo>
                  <a:lnTo>
                    <a:pt x="86" y="2"/>
                  </a:lnTo>
                  <a:lnTo>
                    <a:pt x="67" y="5"/>
                  </a:lnTo>
                  <a:lnTo>
                    <a:pt x="51" y="11"/>
                  </a:lnTo>
                  <a:lnTo>
                    <a:pt x="37" y="17"/>
                  </a:lnTo>
                  <a:lnTo>
                    <a:pt x="26" y="25"/>
                  </a:lnTo>
                  <a:lnTo>
                    <a:pt x="17" y="34"/>
                  </a:lnTo>
                  <a:lnTo>
                    <a:pt x="11" y="44"/>
                  </a:lnTo>
                  <a:lnTo>
                    <a:pt x="6" y="55"/>
                  </a:lnTo>
                  <a:lnTo>
                    <a:pt x="3" y="66"/>
                  </a:lnTo>
                  <a:lnTo>
                    <a:pt x="1" y="77"/>
                  </a:lnTo>
                  <a:lnTo>
                    <a:pt x="0" y="89"/>
                  </a:lnTo>
                  <a:lnTo>
                    <a:pt x="1" y="101"/>
                  </a:lnTo>
                  <a:lnTo>
                    <a:pt x="2" y="113"/>
                  </a:lnTo>
                  <a:lnTo>
                    <a:pt x="5" y="125"/>
                  </a:lnTo>
                  <a:lnTo>
                    <a:pt x="7" y="136"/>
                  </a:lnTo>
                  <a:lnTo>
                    <a:pt x="9" y="146"/>
                  </a:lnTo>
                  <a:lnTo>
                    <a:pt x="12" y="157"/>
                  </a:lnTo>
                  <a:lnTo>
                    <a:pt x="17" y="167"/>
                  </a:lnTo>
                  <a:lnTo>
                    <a:pt x="21" y="178"/>
                  </a:lnTo>
                  <a:lnTo>
                    <a:pt x="27" y="189"/>
                  </a:lnTo>
                  <a:lnTo>
                    <a:pt x="34" y="199"/>
                  </a:lnTo>
                  <a:lnTo>
                    <a:pt x="42" y="210"/>
                  </a:lnTo>
                  <a:lnTo>
                    <a:pt x="50" y="220"/>
                  </a:lnTo>
                  <a:lnTo>
                    <a:pt x="60" y="229"/>
                  </a:lnTo>
                  <a:lnTo>
                    <a:pt x="71" y="238"/>
                  </a:lnTo>
                  <a:lnTo>
                    <a:pt x="84" y="246"/>
                  </a:lnTo>
                  <a:lnTo>
                    <a:pt x="97" y="254"/>
                  </a:lnTo>
                  <a:lnTo>
                    <a:pt x="111" y="260"/>
                  </a:lnTo>
                  <a:lnTo>
                    <a:pt x="127" y="265"/>
                  </a:lnTo>
                  <a:lnTo>
                    <a:pt x="144" y="269"/>
                  </a:lnTo>
                  <a:lnTo>
                    <a:pt x="162" y="271"/>
                  </a:lnTo>
                  <a:lnTo>
                    <a:pt x="182" y="272"/>
                  </a:lnTo>
                  <a:lnTo>
                    <a:pt x="200" y="271"/>
                  </a:lnTo>
                  <a:lnTo>
                    <a:pt x="217" y="267"/>
                  </a:lnTo>
                  <a:lnTo>
                    <a:pt x="231" y="261"/>
                  </a:lnTo>
                  <a:lnTo>
                    <a:pt x="243" y="253"/>
                  </a:lnTo>
                  <a:lnTo>
                    <a:pt x="253" y="243"/>
                  </a:lnTo>
                  <a:lnTo>
                    <a:pt x="261" y="233"/>
                  </a:lnTo>
                  <a:lnTo>
                    <a:pt x="269" y="222"/>
                  </a:lnTo>
                  <a:lnTo>
                    <a:pt x="274" y="210"/>
                  </a:lnTo>
                  <a:lnTo>
                    <a:pt x="278" y="198"/>
                  </a:lnTo>
                  <a:lnTo>
                    <a:pt x="281" y="187"/>
                  </a:lnTo>
                  <a:lnTo>
                    <a:pt x="283" y="176"/>
                  </a:lnTo>
                  <a:lnTo>
                    <a:pt x="285" y="167"/>
                  </a:lnTo>
                  <a:lnTo>
                    <a:pt x="285" y="159"/>
                  </a:lnTo>
                  <a:lnTo>
                    <a:pt x="286" y="153"/>
                  </a:lnTo>
                  <a:lnTo>
                    <a:pt x="286" y="148"/>
                  </a:lnTo>
                  <a:lnTo>
                    <a:pt x="286" y="147"/>
                  </a:lnTo>
                  <a:lnTo>
                    <a:pt x="286" y="148"/>
                  </a:lnTo>
                  <a:lnTo>
                    <a:pt x="286" y="152"/>
                  </a:lnTo>
                  <a:lnTo>
                    <a:pt x="285" y="157"/>
                  </a:lnTo>
                  <a:lnTo>
                    <a:pt x="285" y="165"/>
                  </a:lnTo>
                  <a:lnTo>
                    <a:pt x="284" y="173"/>
                  </a:lnTo>
                  <a:lnTo>
                    <a:pt x="282" y="183"/>
                  </a:lnTo>
                  <a:lnTo>
                    <a:pt x="279" y="193"/>
                  </a:lnTo>
                  <a:lnTo>
                    <a:pt x="275" y="203"/>
                  </a:lnTo>
                  <a:lnTo>
                    <a:pt x="270" y="213"/>
                  </a:lnTo>
                  <a:lnTo>
                    <a:pt x="264" y="224"/>
                  </a:lnTo>
                  <a:lnTo>
                    <a:pt x="256" y="233"/>
                  </a:lnTo>
                  <a:lnTo>
                    <a:pt x="247" y="241"/>
                  </a:lnTo>
                  <a:lnTo>
                    <a:pt x="236" y="248"/>
                  </a:lnTo>
                  <a:lnTo>
                    <a:pt x="222" y="254"/>
                  </a:lnTo>
                  <a:lnTo>
                    <a:pt x="207" y="257"/>
                  </a:lnTo>
                  <a:lnTo>
                    <a:pt x="190" y="258"/>
                  </a:lnTo>
                  <a:lnTo>
                    <a:pt x="176" y="257"/>
                  </a:lnTo>
                  <a:lnTo>
                    <a:pt x="162" y="255"/>
                  </a:lnTo>
                  <a:lnTo>
                    <a:pt x="149" y="252"/>
                  </a:lnTo>
                  <a:lnTo>
                    <a:pt x="135" y="247"/>
                  </a:lnTo>
                  <a:lnTo>
                    <a:pt x="123" y="241"/>
                  </a:lnTo>
                  <a:lnTo>
                    <a:pt x="111" y="235"/>
                  </a:lnTo>
                  <a:lnTo>
                    <a:pt x="101" y="228"/>
                  </a:lnTo>
                  <a:lnTo>
                    <a:pt x="90" y="220"/>
                  </a:lnTo>
                  <a:lnTo>
                    <a:pt x="81" y="211"/>
                  </a:lnTo>
                  <a:lnTo>
                    <a:pt x="72" y="203"/>
                  </a:lnTo>
                  <a:lnTo>
                    <a:pt x="64" y="193"/>
                  </a:lnTo>
                  <a:lnTo>
                    <a:pt x="57" y="184"/>
                  </a:lnTo>
                  <a:lnTo>
                    <a:pt x="51" y="175"/>
                  </a:lnTo>
                  <a:lnTo>
                    <a:pt x="47" y="166"/>
                  </a:lnTo>
                  <a:lnTo>
                    <a:pt x="42" y="156"/>
                  </a:lnTo>
                  <a:lnTo>
                    <a:pt x="40" y="148"/>
                  </a:lnTo>
                  <a:lnTo>
                    <a:pt x="35" y="119"/>
                  </a:lnTo>
                  <a:lnTo>
                    <a:pt x="35" y="94"/>
                  </a:lnTo>
                  <a:lnTo>
                    <a:pt x="38" y="71"/>
                  </a:lnTo>
                  <a:lnTo>
                    <a:pt x="44" y="53"/>
                  </a:lnTo>
                  <a:lnTo>
                    <a:pt x="54" y="37"/>
                  </a:lnTo>
                  <a:lnTo>
                    <a:pt x="68" y="26"/>
                  </a:lnTo>
                  <a:lnTo>
                    <a:pt x="84" y="18"/>
                  </a:lnTo>
                  <a:lnTo>
                    <a:pt x="102" y="13"/>
                  </a:lnTo>
                  <a:lnTo>
                    <a:pt x="129" y="12"/>
                  </a:lnTo>
                  <a:lnTo>
                    <a:pt x="154" y="14"/>
                  </a:lnTo>
                  <a:lnTo>
                    <a:pt x="176" y="18"/>
                  </a:lnTo>
                  <a:lnTo>
                    <a:pt x="195" y="25"/>
                  </a:lnTo>
                  <a:lnTo>
                    <a:pt x="212" y="34"/>
                  </a:lnTo>
                  <a:lnTo>
                    <a:pt x="227" y="45"/>
                  </a:lnTo>
                  <a:lnTo>
                    <a:pt x="239" y="57"/>
                  </a:lnTo>
                  <a:lnTo>
                    <a:pt x="250" y="69"/>
                  </a:lnTo>
                  <a:lnTo>
                    <a:pt x="259" y="81"/>
                  </a:lnTo>
                  <a:lnTo>
                    <a:pt x="266" y="94"/>
                  </a:lnTo>
                  <a:lnTo>
                    <a:pt x="272" y="105"/>
                  </a:lnTo>
                  <a:lnTo>
                    <a:pt x="277" y="116"/>
                  </a:lnTo>
                  <a:lnTo>
                    <a:pt x="280" y="125"/>
                  </a:lnTo>
                  <a:lnTo>
                    <a:pt x="282" y="131"/>
                  </a:lnTo>
                  <a:lnTo>
                    <a:pt x="283" y="136"/>
                  </a:lnTo>
                  <a:lnTo>
                    <a:pt x="284" y="137"/>
                  </a:lnTo>
                  <a:close/>
                </a:path>
              </a:pathLst>
            </a:custGeom>
            <a:solidFill>
              <a:srgbClr val="CE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170"/>
            <p:cNvSpPr>
              <a:spLocks/>
            </p:cNvSpPr>
            <p:nvPr/>
          </p:nvSpPr>
          <p:spPr bwMode="auto">
            <a:xfrm>
              <a:off x="3220047" y="3418913"/>
              <a:ext cx="278720" cy="396902"/>
            </a:xfrm>
            <a:custGeom>
              <a:avLst/>
              <a:gdLst>
                <a:gd name="T0" fmla="*/ 136 w 373"/>
                <a:gd name="T1" fmla="*/ 1 h 328"/>
                <a:gd name="T2" fmla="*/ 166 w 373"/>
                <a:gd name="T3" fmla="*/ 4 h 328"/>
                <a:gd name="T4" fmla="*/ 190 w 373"/>
                <a:gd name="T5" fmla="*/ 5 h 328"/>
                <a:gd name="T6" fmla="*/ 220 w 373"/>
                <a:gd name="T7" fmla="*/ 13 h 328"/>
                <a:gd name="T8" fmla="*/ 239 w 373"/>
                <a:gd name="T9" fmla="*/ 21 h 328"/>
                <a:gd name="T10" fmla="*/ 257 w 373"/>
                <a:gd name="T11" fmla="*/ 29 h 328"/>
                <a:gd name="T12" fmla="*/ 275 w 373"/>
                <a:gd name="T13" fmla="*/ 42 h 328"/>
                <a:gd name="T14" fmla="*/ 289 w 373"/>
                <a:gd name="T15" fmla="*/ 56 h 328"/>
                <a:gd name="T16" fmla="*/ 304 w 373"/>
                <a:gd name="T17" fmla="*/ 59 h 328"/>
                <a:gd name="T18" fmla="*/ 320 w 373"/>
                <a:gd name="T19" fmla="*/ 80 h 328"/>
                <a:gd name="T20" fmla="*/ 343 w 373"/>
                <a:gd name="T21" fmla="*/ 106 h 328"/>
                <a:gd name="T22" fmla="*/ 352 w 373"/>
                <a:gd name="T23" fmla="*/ 118 h 328"/>
                <a:gd name="T24" fmla="*/ 365 w 373"/>
                <a:gd name="T25" fmla="*/ 161 h 328"/>
                <a:gd name="T26" fmla="*/ 370 w 373"/>
                <a:gd name="T27" fmla="*/ 193 h 328"/>
                <a:gd name="T28" fmla="*/ 360 w 373"/>
                <a:gd name="T29" fmla="*/ 239 h 328"/>
                <a:gd name="T30" fmla="*/ 349 w 373"/>
                <a:gd name="T31" fmla="*/ 268 h 328"/>
                <a:gd name="T32" fmla="*/ 332 w 373"/>
                <a:gd name="T33" fmla="*/ 286 h 328"/>
                <a:gd name="T34" fmla="*/ 317 w 373"/>
                <a:gd name="T35" fmla="*/ 300 h 328"/>
                <a:gd name="T36" fmla="*/ 297 w 373"/>
                <a:gd name="T37" fmla="*/ 306 h 328"/>
                <a:gd name="T38" fmla="*/ 290 w 373"/>
                <a:gd name="T39" fmla="*/ 311 h 328"/>
                <a:gd name="T40" fmla="*/ 268 w 373"/>
                <a:gd name="T41" fmla="*/ 321 h 328"/>
                <a:gd name="T42" fmla="*/ 251 w 373"/>
                <a:gd name="T43" fmla="*/ 320 h 328"/>
                <a:gd name="T44" fmla="*/ 236 w 373"/>
                <a:gd name="T45" fmla="*/ 324 h 328"/>
                <a:gd name="T46" fmla="*/ 219 w 373"/>
                <a:gd name="T47" fmla="*/ 328 h 328"/>
                <a:gd name="T48" fmla="*/ 207 w 373"/>
                <a:gd name="T49" fmla="*/ 323 h 328"/>
                <a:gd name="T50" fmla="*/ 179 w 373"/>
                <a:gd name="T51" fmla="*/ 321 h 328"/>
                <a:gd name="T52" fmla="*/ 155 w 373"/>
                <a:gd name="T53" fmla="*/ 319 h 328"/>
                <a:gd name="T54" fmla="*/ 133 w 373"/>
                <a:gd name="T55" fmla="*/ 305 h 328"/>
                <a:gd name="T56" fmla="*/ 106 w 373"/>
                <a:gd name="T57" fmla="*/ 290 h 328"/>
                <a:gd name="T58" fmla="*/ 85 w 373"/>
                <a:gd name="T59" fmla="*/ 277 h 328"/>
                <a:gd name="T60" fmla="*/ 73 w 373"/>
                <a:gd name="T61" fmla="*/ 265 h 328"/>
                <a:gd name="T62" fmla="*/ 56 w 373"/>
                <a:gd name="T63" fmla="*/ 251 h 328"/>
                <a:gd name="T64" fmla="*/ 40 w 373"/>
                <a:gd name="T65" fmla="*/ 231 h 328"/>
                <a:gd name="T66" fmla="*/ 23 w 373"/>
                <a:gd name="T67" fmla="*/ 208 h 328"/>
                <a:gd name="T68" fmla="*/ 13 w 373"/>
                <a:gd name="T69" fmla="*/ 161 h 328"/>
                <a:gd name="T70" fmla="*/ 0 w 373"/>
                <a:gd name="T71" fmla="*/ 112 h 328"/>
                <a:gd name="T72" fmla="*/ 18 w 373"/>
                <a:gd name="T73" fmla="*/ 68 h 328"/>
                <a:gd name="T74" fmla="*/ 37 w 373"/>
                <a:gd name="T75" fmla="*/ 54 h 328"/>
                <a:gd name="T76" fmla="*/ 47 w 373"/>
                <a:gd name="T77" fmla="*/ 47 h 328"/>
                <a:gd name="T78" fmla="*/ 47 w 373"/>
                <a:gd name="T79" fmla="*/ 37 h 328"/>
                <a:gd name="T80" fmla="*/ 69 w 373"/>
                <a:gd name="T81" fmla="*/ 21 h 328"/>
                <a:gd name="T82" fmla="*/ 92 w 373"/>
                <a:gd name="T83" fmla="*/ 14 h 328"/>
                <a:gd name="T84" fmla="*/ 103 w 373"/>
                <a:gd name="T85" fmla="*/ 4 h 328"/>
                <a:gd name="T86" fmla="*/ 124 w 373"/>
                <a:gd name="T87" fmla="*/ 3 h 328"/>
                <a:gd name="T88" fmla="*/ 131 w 373"/>
                <a:gd name="T89" fmla="*/ 3 h 328"/>
                <a:gd name="T90" fmla="*/ 116 w 373"/>
                <a:gd name="T91" fmla="*/ 35 h 328"/>
                <a:gd name="T92" fmla="*/ 65 w 373"/>
                <a:gd name="T93" fmla="*/ 61 h 328"/>
                <a:gd name="T94" fmla="*/ 35 w 373"/>
                <a:gd name="T95" fmla="*/ 127 h 328"/>
                <a:gd name="T96" fmla="*/ 65 w 373"/>
                <a:gd name="T97" fmla="*/ 227 h 328"/>
                <a:gd name="T98" fmla="*/ 125 w 373"/>
                <a:gd name="T99" fmla="*/ 282 h 328"/>
                <a:gd name="T100" fmla="*/ 188 w 373"/>
                <a:gd name="T101" fmla="*/ 301 h 328"/>
                <a:gd name="T102" fmla="*/ 236 w 373"/>
                <a:gd name="T103" fmla="*/ 300 h 328"/>
                <a:gd name="T104" fmla="*/ 285 w 373"/>
                <a:gd name="T105" fmla="*/ 278 h 328"/>
                <a:gd name="T106" fmla="*/ 317 w 373"/>
                <a:gd name="T107" fmla="*/ 228 h 328"/>
                <a:gd name="T108" fmla="*/ 307 w 373"/>
                <a:gd name="T109" fmla="*/ 139 h 328"/>
                <a:gd name="T110" fmla="*/ 242 w 373"/>
                <a:gd name="T111" fmla="*/ 61 h 328"/>
                <a:gd name="T112" fmla="*/ 169 w 373"/>
                <a:gd name="T113" fmla="*/ 33 h 328"/>
                <a:gd name="T114" fmla="*/ 135 w 373"/>
                <a:gd name="T115" fmla="*/ 31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73" h="328">
                  <a:moveTo>
                    <a:pt x="131" y="3"/>
                  </a:moveTo>
                  <a:lnTo>
                    <a:pt x="131" y="3"/>
                  </a:lnTo>
                  <a:lnTo>
                    <a:pt x="132" y="3"/>
                  </a:lnTo>
                  <a:lnTo>
                    <a:pt x="133" y="2"/>
                  </a:lnTo>
                  <a:lnTo>
                    <a:pt x="136" y="1"/>
                  </a:lnTo>
                  <a:lnTo>
                    <a:pt x="139" y="0"/>
                  </a:lnTo>
                  <a:lnTo>
                    <a:pt x="144" y="0"/>
                  </a:lnTo>
                  <a:lnTo>
                    <a:pt x="151" y="1"/>
                  </a:lnTo>
                  <a:lnTo>
                    <a:pt x="158" y="3"/>
                  </a:lnTo>
                  <a:lnTo>
                    <a:pt x="166" y="4"/>
                  </a:lnTo>
                  <a:lnTo>
                    <a:pt x="173" y="5"/>
                  </a:lnTo>
                  <a:lnTo>
                    <a:pt x="178" y="5"/>
                  </a:lnTo>
                  <a:lnTo>
                    <a:pt x="182" y="5"/>
                  </a:lnTo>
                  <a:lnTo>
                    <a:pt x="186" y="5"/>
                  </a:lnTo>
                  <a:lnTo>
                    <a:pt x="190" y="5"/>
                  </a:lnTo>
                  <a:lnTo>
                    <a:pt x="196" y="6"/>
                  </a:lnTo>
                  <a:lnTo>
                    <a:pt x="203" y="8"/>
                  </a:lnTo>
                  <a:lnTo>
                    <a:pt x="210" y="10"/>
                  </a:lnTo>
                  <a:lnTo>
                    <a:pt x="216" y="12"/>
                  </a:lnTo>
                  <a:lnTo>
                    <a:pt x="220" y="13"/>
                  </a:lnTo>
                  <a:lnTo>
                    <a:pt x="224" y="14"/>
                  </a:lnTo>
                  <a:lnTo>
                    <a:pt x="228" y="15"/>
                  </a:lnTo>
                  <a:lnTo>
                    <a:pt x="231" y="17"/>
                  </a:lnTo>
                  <a:lnTo>
                    <a:pt x="235" y="19"/>
                  </a:lnTo>
                  <a:lnTo>
                    <a:pt x="239" y="21"/>
                  </a:lnTo>
                  <a:lnTo>
                    <a:pt x="244" y="24"/>
                  </a:lnTo>
                  <a:lnTo>
                    <a:pt x="248" y="26"/>
                  </a:lnTo>
                  <a:lnTo>
                    <a:pt x="251" y="27"/>
                  </a:lnTo>
                  <a:lnTo>
                    <a:pt x="254" y="28"/>
                  </a:lnTo>
                  <a:lnTo>
                    <a:pt x="257" y="29"/>
                  </a:lnTo>
                  <a:lnTo>
                    <a:pt x="260" y="31"/>
                  </a:lnTo>
                  <a:lnTo>
                    <a:pt x="263" y="33"/>
                  </a:lnTo>
                  <a:lnTo>
                    <a:pt x="268" y="35"/>
                  </a:lnTo>
                  <a:lnTo>
                    <a:pt x="272" y="38"/>
                  </a:lnTo>
                  <a:lnTo>
                    <a:pt x="275" y="42"/>
                  </a:lnTo>
                  <a:lnTo>
                    <a:pt x="278" y="45"/>
                  </a:lnTo>
                  <a:lnTo>
                    <a:pt x="281" y="48"/>
                  </a:lnTo>
                  <a:lnTo>
                    <a:pt x="284" y="52"/>
                  </a:lnTo>
                  <a:lnTo>
                    <a:pt x="286" y="54"/>
                  </a:lnTo>
                  <a:lnTo>
                    <a:pt x="289" y="56"/>
                  </a:lnTo>
                  <a:lnTo>
                    <a:pt x="291" y="58"/>
                  </a:lnTo>
                  <a:lnTo>
                    <a:pt x="293" y="59"/>
                  </a:lnTo>
                  <a:lnTo>
                    <a:pt x="296" y="59"/>
                  </a:lnTo>
                  <a:lnTo>
                    <a:pt x="300" y="59"/>
                  </a:lnTo>
                  <a:lnTo>
                    <a:pt x="304" y="59"/>
                  </a:lnTo>
                  <a:lnTo>
                    <a:pt x="307" y="60"/>
                  </a:lnTo>
                  <a:lnTo>
                    <a:pt x="311" y="62"/>
                  </a:lnTo>
                  <a:lnTo>
                    <a:pt x="314" y="66"/>
                  </a:lnTo>
                  <a:lnTo>
                    <a:pt x="317" y="70"/>
                  </a:lnTo>
                  <a:lnTo>
                    <a:pt x="320" y="80"/>
                  </a:lnTo>
                  <a:lnTo>
                    <a:pt x="322" y="87"/>
                  </a:lnTo>
                  <a:lnTo>
                    <a:pt x="325" y="93"/>
                  </a:lnTo>
                  <a:lnTo>
                    <a:pt x="333" y="100"/>
                  </a:lnTo>
                  <a:lnTo>
                    <a:pt x="338" y="104"/>
                  </a:lnTo>
                  <a:lnTo>
                    <a:pt x="343" y="106"/>
                  </a:lnTo>
                  <a:lnTo>
                    <a:pt x="346" y="109"/>
                  </a:lnTo>
                  <a:lnTo>
                    <a:pt x="349" y="110"/>
                  </a:lnTo>
                  <a:lnTo>
                    <a:pt x="350" y="112"/>
                  </a:lnTo>
                  <a:lnTo>
                    <a:pt x="352" y="115"/>
                  </a:lnTo>
                  <a:lnTo>
                    <a:pt x="352" y="118"/>
                  </a:lnTo>
                  <a:lnTo>
                    <a:pt x="352" y="122"/>
                  </a:lnTo>
                  <a:lnTo>
                    <a:pt x="353" y="131"/>
                  </a:lnTo>
                  <a:lnTo>
                    <a:pt x="358" y="140"/>
                  </a:lnTo>
                  <a:lnTo>
                    <a:pt x="362" y="150"/>
                  </a:lnTo>
                  <a:lnTo>
                    <a:pt x="365" y="161"/>
                  </a:lnTo>
                  <a:lnTo>
                    <a:pt x="366" y="170"/>
                  </a:lnTo>
                  <a:lnTo>
                    <a:pt x="367" y="176"/>
                  </a:lnTo>
                  <a:lnTo>
                    <a:pt x="367" y="180"/>
                  </a:lnTo>
                  <a:lnTo>
                    <a:pt x="367" y="184"/>
                  </a:lnTo>
                  <a:lnTo>
                    <a:pt x="370" y="193"/>
                  </a:lnTo>
                  <a:lnTo>
                    <a:pt x="372" y="206"/>
                  </a:lnTo>
                  <a:lnTo>
                    <a:pt x="373" y="220"/>
                  </a:lnTo>
                  <a:lnTo>
                    <a:pt x="370" y="229"/>
                  </a:lnTo>
                  <a:lnTo>
                    <a:pt x="364" y="235"/>
                  </a:lnTo>
                  <a:lnTo>
                    <a:pt x="360" y="239"/>
                  </a:lnTo>
                  <a:lnTo>
                    <a:pt x="358" y="244"/>
                  </a:lnTo>
                  <a:lnTo>
                    <a:pt x="358" y="249"/>
                  </a:lnTo>
                  <a:lnTo>
                    <a:pt x="357" y="256"/>
                  </a:lnTo>
                  <a:lnTo>
                    <a:pt x="353" y="262"/>
                  </a:lnTo>
                  <a:lnTo>
                    <a:pt x="349" y="268"/>
                  </a:lnTo>
                  <a:lnTo>
                    <a:pt x="343" y="273"/>
                  </a:lnTo>
                  <a:lnTo>
                    <a:pt x="340" y="275"/>
                  </a:lnTo>
                  <a:lnTo>
                    <a:pt x="337" y="279"/>
                  </a:lnTo>
                  <a:lnTo>
                    <a:pt x="334" y="282"/>
                  </a:lnTo>
                  <a:lnTo>
                    <a:pt x="332" y="286"/>
                  </a:lnTo>
                  <a:lnTo>
                    <a:pt x="329" y="289"/>
                  </a:lnTo>
                  <a:lnTo>
                    <a:pt x="326" y="293"/>
                  </a:lnTo>
                  <a:lnTo>
                    <a:pt x="324" y="296"/>
                  </a:lnTo>
                  <a:lnTo>
                    <a:pt x="321" y="298"/>
                  </a:lnTo>
                  <a:lnTo>
                    <a:pt x="317" y="300"/>
                  </a:lnTo>
                  <a:lnTo>
                    <a:pt x="313" y="302"/>
                  </a:lnTo>
                  <a:lnTo>
                    <a:pt x="309" y="303"/>
                  </a:lnTo>
                  <a:lnTo>
                    <a:pt x="305" y="305"/>
                  </a:lnTo>
                  <a:lnTo>
                    <a:pt x="301" y="305"/>
                  </a:lnTo>
                  <a:lnTo>
                    <a:pt x="297" y="306"/>
                  </a:lnTo>
                  <a:lnTo>
                    <a:pt x="295" y="307"/>
                  </a:lnTo>
                  <a:lnTo>
                    <a:pt x="294" y="307"/>
                  </a:lnTo>
                  <a:lnTo>
                    <a:pt x="293" y="307"/>
                  </a:lnTo>
                  <a:lnTo>
                    <a:pt x="292" y="309"/>
                  </a:lnTo>
                  <a:lnTo>
                    <a:pt x="290" y="311"/>
                  </a:lnTo>
                  <a:lnTo>
                    <a:pt x="287" y="313"/>
                  </a:lnTo>
                  <a:lnTo>
                    <a:pt x="283" y="316"/>
                  </a:lnTo>
                  <a:lnTo>
                    <a:pt x="279" y="318"/>
                  </a:lnTo>
                  <a:lnTo>
                    <a:pt x="274" y="320"/>
                  </a:lnTo>
                  <a:lnTo>
                    <a:pt x="268" y="321"/>
                  </a:lnTo>
                  <a:lnTo>
                    <a:pt x="263" y="321"/>
                  </a:lnTo>
                  <a:lnTo>
                    <a:pt x="259" y="321"/>
                  </a:lnTo>
                  <a:lnTo>
                    <a:pt x="256" y="321"/>
                  </a:lnTo>
                  <a:lnTo>
                    <a:pt x="253" y="320"/>
                  </a:lnTo>
                  <a:lnTo>
                    <a:pt x="251" y="320"/>
                  </a:lnTo>
                  <a:lnTo>
                    <a:pt x="248" y="319"/>
                  </a:lnTo>
                  <a:lnTo>
                    <a:pt x="246" y="320"/>
                  </a:lnTo>
                  <a:lnTo>
                    <a:pt x="243" y="321"/>
                  </a:lnTo>
                  <a:lnTo>
                    <a:pt x="240" y="323"/>
                  </a:lnTo>
                  <a:lnTo>
                    <a:pt x="236" y="324"/>
                  </a:lnTo>
                  <a:lnTo>
                    <a:pt x="233" y="325"/>
                  </a:lnTo>
                  <a:lnTo>
                    <a:pt x="229" y="326"/>
                  </a:lnTo>
                  <a:lnTo>
                    <a:pt x="226" y="327"/>
                  </a:lnTo>
                  <a:lnTo>
                    <a:pt x="223" y="327"/>
                  </a:lnTo>
                  <a:lnTo>
                    <a:pt x="219" y="328"/>
                  </a:lnTo>
                  <a:lnTo>
                    <a:pt x="217" y="328"/>
                  </a:lnTo>
                  <a:lnTo>
                    <a:pt x="214" y="327"/>
                  </a:lnTo>
                  <a:lnTo>
                    <a:pt x="212" y="326"/>
                  </a:lnTo>
                  <a:lnTo>
                    <a:pt x="209" y="324"/>
                  </a:lnTo>
                  <a:lnTo>
                    <a:pt x="207" y="323"/>
                  </a:lnTo>
                  <a:lnTo>
                    <a:pt x="203" y="321"/>
                  </a:lnTo>
                  <a:lnTo>
                    <a:pt x="199" y="321"/>
                  </a:lnTo>
                  <a:lnTo>
                    <a:pt x="194" y="320"/>
                  </a:lnTo>
                  <a:lnTo>
                    <a:pt x="187" y="320"/>
                  </a:lnTo>
                  <a:lnTo>
                    <a:pt x="179" y="321"/>
                  </a:lnTo>
                  <a:lnTo>
                    <a:pt x="173" y="321"/>
                  </a:lnTo>
                  <a:lnTo>
                    <a:pt x="168" y="321"/>
                  </a:lnTo>
                  <a:lnTo>
                    <a:pt x="164" y="321"/>
                  </a:lnTo>
                  <a:lnTo>
                    <a:pt x="160" y="320"/>
                  </a:lnTo>
                  <a:lnTo>
                    <a:pt x="155" y="319"/>
                  </a:lnTo>
                  <a:lnTo>
                    <a:pt x="152" y="317"/>
                  </a:lnTo>
                  <a:lnTo>
                    <a:pt x="148" y="314"/>
                  </a:lnTo>
                  <a:lnTo>
                    <a:pt x="143" y="312"/>
                  </a:lnTo>
                  <a:lnTo>
                    <a:pt x="138" y="308"/>
                  </a:lnTo>
                  <a:lnTo>
                    <a:pt x="133" y="305"/>
                  </a:lnTo>
                  <a:lnTo>
                    <a:pt x="127" y="302"/>
                  </a:lnTo>
                  <a:lnTo>
                    <a:pt x="122" y="299"/>
                  </a:lnTo>
                  <a:lnTo>
                    <a:pt x="116" y="296"/>
                  </a:lnTo>
                  <a:lnTo>
                    <a:pt x="111" y="293"/>
                  </a:lnTo>
                  <a:lnTo>
                    <a:pt x="106" y="290"/>
                  </a:lnTo>
                  <a:lnTo>
                    <a:pt x="101" y="287"/>
                  </a:lnTo>
                  <a:lnTo>
                    <a:pt x="97" y="285"/>
                  </a:lnTo>
                  <a:lnTo>
                    <a:pt x="92" y="282"/>
                  </a:lnTo>
                  <a:lnTo>
                    <a:pt x="89" y="280"/>
                  </a:lnTo>
                  <a:lnTo>
                    <a:pt x="85" y="277"/>
                  </a:lnTo>
                  <a:lnTo>
                    <a:pt x="82" y="275"/>
                  </a:lnTo>
                  <a:lnTo>
                    <a:pt x="79" y="273"/>
                  </a:lnTo>
                  <a:lnTo>
                    <a:pt x="77" y="270"/>
                  </a:lnTo>
                  <a:lnTo>
                    <a:pt x="75" y="268"/>
                  </a:lnTo>
                  <a:lnTo>
                    <a:pt x="73" y="265"/>
                  </a:lnTo>
                  <a:lnTo>
                    <a:pt x="70" y="263"/>
                  </a:lnTo>
                  <a:lnTo>
                    <a:pt x="66" y="260"/>
                  </a:lnTo>
                  <a:lnTo>
                    <a:pt x="63" y="257"/>
                  </a:lnTo>
                  <a:lnTo>
                    <a:pt x="59" y="254"/>
                  </a:lnTo>
                  <a:lnTo>
                    <a:pt x="56" y="251"/>
                  </a:lnTo>
                  <a:lnTo>
                    <a:pt x="54" y="247"/>
                  </a:lnTo>
                  <a:lnTo>
                    <a:pt x="52" y="243"/>
                  </a:lnTo>
                  <a:lnTo>
                    <a:pt x="48" y="239"/>
                  </a:lnTo>
                  <a:lnTo>
                    <a:pt x="44" y="235"/>
                  </a:lnTo>
                  <a:lnTo>
                    <a:pt x="40" y="231"/>
                  </a:lnTo>
                  <a:lnTo>
                    <a:pt x="36" y="226"/>
                  </a:lnTo>
                  <a:lnTo>
                    <a:pt x="32" y="223"/>
                  </a:lnTo>
                  <a:lnTo>
                    <a:pt x="29" y="219"/>
                  </a:lnTo>
                  <a:lnTo>
                    <a:pt x="27" y="216"/>
                  </a:lnTo>
                  <a:lnTo>
                    <a:pt x="23" y="208"/>
                  </a:lnTo>
                  <a:lnTo>
                    <a:pt x="21" y="199"/>
                  </a:lnTo>
                  <a:lnTo>
                    <a:pt x="19" y="189"/>
                  </a:lnTo>
                  <a:lnTo>
                    <a:pt x="18" y="182"/>
                  </a:lnTo>
                  <a:lnTo>
                    <a:pt x="15" y="173"/>
                  </a:lnTo>
                  <a:lnTo>
                    <a:pt x="13" y="161"/>
                  </a:lnTo>
                  <a:lnTo>
                    <a:pt x="10" y="148"/>
                  </a:lnTo>
                  <a:lnTo>
                    <a:pt x="9" y="138"/>
                  </a:lnTo>
                  <a:lnTo>
                    <a:pt x="6" y="130"/>
                  </a:lnTo>
                  <a:lnTo>
                    <a:pt x="1" y="122"/>
                  </a:lnTo>
                  <a:lnTo>
                    <a:pt x="0" y="112"/>
                  </a:lnTo>
                  <a:lnTo>
                    <a:pt x="6" y="102"/>
                  </a:lnTo>
                  <a:lnTo>
                    <a:pt x="13" y="91"/>
                  </a:lnTo>
                  <a:lnTo>
                    <a:pt x="16" y="83"/>
                  </a:lnTo>
                  <a:lnTo>
                    <a:pt x="18" y="75"/>
                  </a:lnTo>
                  <a:lnTo>
                    <a:pt x="18" y="68"/>
                  </a:lnTo>
                  <a:lnTo>
                    <a:pt x="20" y="65"/>
                  </a:lnTo>
                  <a:lnTo>
                    <a:pt x="23" y="62"/>
                  </a:lnTo>
                  <a:lnTo>
                    <a:pt x="27" y="59"/>
                  </a:lnTo>
                  <a:lnTo>
                    <a:pt x="32" y="56"/>
                  </a:lnTo>
                  <a:lnTo>
                    <a:pt x="37" y="54"/>
                  </a:lnTo>
                  <a:lnTo>
                    <a:pt x="41" y="52"/>
                  </a:lnTo>
                  <a:lnTo>
                    <a:pt x="44" y="51"/>
                  </a:lnTo>
                  <a:lnTo>
                    <a:pt x="47" y="49"/>
                  </a:lnTo>
                  <a:lnTo>
                    <a:pt x="47" y="48"/>
                  </a:lnTo>
                  <a:lnTo>
                    <a:pt x="47" y="47"/>
                  </a:lnTo>
                  <a:lnTo>
                    <a:pt x="46" y="46"/>
                  </a:lnTo>
                  <a:lnTo>
                    <a:pt x="44" y="45"/>
                  </a:lnTo>
                  <a:lnTo>
                    <a:pt x="44" y="43"/>
                  </a:lnTo>
                  <a:lnTo>
                    <a:pt x="45" y="40"/>
                  </a:lnTo>
                  <a:lnTo>
                    <a:pt x="47" y="37"/>
                  </a:lnTo>
                  <a:lnTo>
                    <a:pt x="53" y="32"/>
                  </a:lnTo>
                  <a:lnTo>
                    <a:pt x="58" y="27"/>
                  </a:lnTo>
                  <a:lnTo>
                    <a:pt x="63" y="24"/>
                  </a:lnTo>
                  <a:lnTo>
                    <a:pt x="66" y="22"/>
                  </a:lnTo>
                  <a:lnTo>
                    <a:pt x="69" y="21"/>
                  </a:lnTo>
                  <a:lnTo>
                    <a:pt x="72" y="20"/>
                  </a:lnTo>
                  <a:lnTo>
                    <a:pt x="76" y="19"/>
                  </a:lnTo>
                  <a:lnTo>
                    <a:pt x="80" y="18"/>
                  </a:lnTo>
                  <a:lnTo>
                    <a:pt x="86" y="16"/>
                  </a:lnTo>
                  <a:lnTo>
                    <a:pt x="92" y="14"/>
                  </a:lnTo>
                  <a:lnTo>
                    <a:pt x="95" y="12"/>
                  </a:lnTo>
                  <a:lnTo>
                    <a:pt x="98" y="9"/>
                  </a:lnTo>
                  <a:lnTo>
                    <a:pt x="100" y="7"/>
                  </a:lnTo>
                  <a:lnTo>
                    <a:pt x="101" y="5"/>
                  </a:lnTo>
                  <a:lnTo>
                    <a:pt x="103" y="4"/>
                  </a:lnTo>
                  <a:lnTo>
                    <a:pt x="106" y="3"/>
                  </a:lnTo>
                  <a:lnTo>
                    <a:pt x="110" y="3"/>
                  </a:lnTo>
                  <a:lnTo>
                    <a:pt x="116" y="3"/>
                  </a:lnTo>
                  <a:lnTo>
                    <a:pt x="120" y="3"/>
                  </a:lnTo>
                  <a:lnTo>
                    <a:pt x="124" y="3"/>
                  </a:lnTo>
                  <a:lnTo>
                    <a:pt x="127" y="3"/>
                  </a:lnTo>
                  <a:lnTo>
                    <a:pt x="128" y="3"/>
                  </a:lnTo>
                  <a:lnTo>
                    <a:pt x="130" y="3"/>
                  </a:lnTo>
                  <a:lnTo>
                    <a:pt x="131" y="3"/>
                  </a:lnTo>
                  <a:lnTo>
                    <a:pt x="131" y="3"/>
                  </a:lnTo>
                  <a:lnTo>
                    <a:pt x="135" y="31"/>
                  </a:lnTo>
                  <a:lnTo>
                    <a:pt x="134" y="31"/>
                  </a:lnTo>
                  <a:lnTo>
                    <a:pt x="130" y="31"/>
                  </a:lnTo>
                  <a:lnTo>
                    <a:pt x="124" y="33"/>
                  </a:lnTo>
                  <a:lnTo>
                    <a:pt x="116" y="35"/>
                  </a:lnTo>
                  <a:lnTo>
                    <a:pt x="107" y="38"/>
                  </a:lnTo>
                  <a:lnTo>
                    <a:pt x="97" y="42"/>
                  </a:lnTo>
                  <a:lnTo>
                    <a:pt x="86" y="47"/>
                  </a:lnTo>
                  <a:lnTo>
                    <a:pt x="76" y="53"/>
                  </a:lnTo>
                  <a:lnTo>
                    <a:pt x="65" y="61"/>
                  </a:lnTo>
                  <a:lnTo>
                    <a:pt x="56" y="70"/>
                  </a:lnTo>
                  <a:lnTo>
                    <a:pt x="48" y="82"/>
                  </a:lnTo>
                  <a:lnTo>
                    <a:pt x="41" y="95"/>
                  </a:lnTo>
                  <a:lnTo>
                    <a:pt x="37" y="110"/>
                  </a:lnTo>
                  <a:lnTo>
                    <a:pt x="35" y="127"/>
                  </a:lnTo>
                  <a:lnTo>
                    <a:pt x="37" y="147"/>
                  </a:lnTo>
                  <a:lnTo>
                    <a:pt x="41" y="169"/>
                  </a:lnTo>
                  <a:lnTo>
                    <a:pt x="48" y="191"/>
                  </a:lnTo>
                  <a:lnTo>
                    <a:pt x="56" y="210"/>
                  </a:lnTo>
                  <a:lnTo>
                    <a:pt x="65" y="227"/>
                  </a:lnTo>
                  <a:lnTo>
                    <a:pt x="76" y="242"/>
                  </a:lnTo>
                  <a:lnTo>
                    <a:pt x="88" y="255"/>
                  </a:lnTo>
                  <a:lnTo>
                    <a:pt x="100" y="266"/>
                  </a:lnTo>
                  <a:lnTo>
                    <a:pt x="112" y="275"/>
                  </a:lnTo>
                  <a:lnTo>
                    <a:pt x="125" y="282"/>
                  </a:lnTo>
                  <a:lnTo>
                    <a:pt x="138" y="289"/>
                  </a:lnTo>
                  <a:lnTo>
                    <a:pt x="151" y="293"/>
                  </a:lnTo>
                  <a:lnTo>
                    <a:pt x="163" y="297"/>
                  </a:lnTo>
                  <a:lnTo>
                    <a:pt x="176" y="299"/>
                  </a:lnTo>
                  <a:lnTo>
                    <a:pt x="188" y="301"/>
                  </a:lnTo>
                  <a:lnTo>
                    <a:pt x="199" y="302"/>
                  </a:lnTo>
                  <a:lnTo>
                    <a:pt x="209" y="302"/>
                  </a:lnTo>
                  <a:lnTo>
                    <a:pt x="218" y="302"/>
                  </a:lnTo>
                  <a:lnTo>
                    <a:pt x="227" y="301"/>
                  </a:lnTo>
                  <a:lnTo>
                    <a:pt x="236" y="300"/>
                  </a:lnTo>
                  <a:lnTo>
                    <a:pt x="246" y="297"/>
                  </a:lnTo>
                  <a:lnTo>
                    <a:pt x="256" y="294"/>
                  </a:lnTo>
                  <a:lnTo>
                    <a:pt x="266" y="290"/>
                  </a:lnTo>
                  <a:lnTo>
                    <a:pt x="275" y="284"/>
                  </a:lnTo>
                  <a:lnTo>
                    <a:pt x="285" y="278"/>
                  </a:lnTo>
                  <a:lnTo>
                    <a:pt x="293" y="270"/>
                  </a:lnTo>
                  <a:lnTo>
                    <a:pt x="301" y="262"/>
                  </a:lnTo>
                  <a:lnTo>
                    <a:pt x="308" y="252"/>
                  </a:lnTo>
                  <a:lnTo>
                    <a:pt x="313" y="240"/>
                  </a:lnTo>
                  <a:lnTo>
                    <a:pt x="317" y="228"/>
                  </a:lnTo>
                  <a:lnTo>
                    <a:pt x="320" y="214"/>
                  </a:lnTo>
                  <a:lnTo>
                    <a:pt x="320" y="199"/>
                  </a:lnTo>
                  <a:lnTo>
                    <a:pt x="319" y="182"/>
                  </a:lnTo>
                  <a:lnTo>
                    <a:pt x="315" y="163"/>
                  </a:lnTo>
                  <a:lnTo>
                    <a:pt x="307" y="139"/>
                  </a:lnTo>
                  <a:lnTo>
                    <a:pt x="297" y="118"/>
                  </a:lnTo>
                  <a:lnTo>
                    <a:pt x="285" y="100"/>
                  </a:lnTo>
                  <a:lnTo>
                    <a:pt x="271" y="84"/>
                  </a:lnTo>
                  <a:lnTo>
                    <a:pt x="257" y="71"/>
                  </a:lnTo>
                  <a:lnTo>
                    <a:pt x="242" y="61"/>
                  </a:lnTo>
                  <a:lnTo>
                    <a:pt x="227" y="52"/>
                  </a:lnTo>
                  <a:lnTo>
                    <a:pt x="211" y="45"/>
                  </a:lnTo>
                  <a:lnTo>
                    <a:pt x="196" y="40"/>
                  </a:lnTo>
                  <a:lnTo>
                    <a:pt x="182" y="36"/>
                  </a:lnTo>
                  <a:lnTo>
                    <a:pt x="169" y="33"/>
                  </a:lnTo>
                  <a:lnTo>
                    <a:pt x="158" y="32"/>
                  </a:lnTo>
                  <a:lnTo>
                    <a:pt x="148" y="31"/>
                  </a:lnTo>
                  <a:lnTo>
                    <a:pt x="141" y="31"/>
                  </a:lnTo>
                  <a:lnTo>
                    <a:pt x="137" y="31"/>
                  </a:lnTo>
                  <a:lnTo>
                    <a:pt x="135" y="31"/>
                  </a:lnTo>
                  <a:lnTo>
                    <a:pt x="131" y="3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171"/>
            <p:cNvSpPr>
              <a:spLocks/>
            </p:cNvSpPr>
            <p:nvPr/>
          </p:nvSpPr>
          <p:spPr bwMode="auto">
            <a:xfrm>
              <a:off x="3218552" y="3414073"/>
              <a:ext cx="283203" cy="407793"/>
            </a:xfrm>
            <a:custGeom>
              <a:avLst/>
              <a:gdLst>
                <a:gd name="T0" fmla="*/ 203 w 379"/>
                <a:gd name="T1" fmla="*/ 16 h 337"/>
                <a:gd name="T2" fmla="*/ 238 w 379"/>
                <a:gd name="T3" fmla="*/ 33 h 337"/>
                <a:gd name="T4" fmla="*/ 276 w 379"/>
                <a:gd name="T5" fmla="*/ 46 h 337"/>
                <a:gd name="T6" fmla="*/ 307 w 379"/>
                <a:gd name="T7" fmla="*/ 72 h 337"/>
                <a:gd name="T8" fmla="*/ 325 w 379"/>
                <a:gd name="T9" fmla="*/ 101 h 337"/>
                <a:gd name="T10" fmla="*/ 351 w 379"/>
                <a:gd name="T11" fmla="*/ 129 h 337"/>
                <a:gd name="T12" fmla="*/ 363 w 379"/>
                <a:gd name="T13" fmla="*/ 163 h 337"/>
                <a:gd name="T14" fmla="*/ 361 w 379"/>
                <a:gd name="T15" fmla="*/ 194 h 337"/>
                <a:gd name="T16" fmla="*/ 366 w 379"/>
                <a:gd name="T17" fmla="*/ 229 h 337"/>
                <a:gd name="T18" fmla="*/ 355 w 379"/>
                <a:gd name="T19" fmla="*/ 260 h 337"/>
                <a:gd name="T20" fmla="*/ 329 w 379"/>
                <a:gd name="T21" fmla="*/ 278 h 337"/>
                <a:gd name="T22" fmla="*/ 312 w 379"/>
                <a:gd name="T23" fmla="*/ 305 h 337"/>
                <a:gd name="T24" fmla="*/ 282 w 379"/>
                <a:gd name="T25" fmla="*/ 318 h 337"/>
                <a:gd name="T26" fmla="*/ 244 w 379"/>
                <a:gd name="T27" fmla="*/ 319 h 337"/>
                <a:gd name="T28" fmla="*/ 211 w 379"/>
                <a:gd name="T29" fmla="*/ 327 h 337"/>
                <a:gd name="T30" fmla="*/ 171 w 379"/>
                <a:gd name="T31" fmla="*/ 322 h 337"/>
                <a:gd name="T32" fmla="*/ 137 w 379"/>
                <a:gd name="T33" fmla="*/ 302 h 337"/>
                <a:gd name="T34" fmla="*/ 100 w 379"/>
                <a:gd name="T35" fmla="*/ 289 h 337"/>
                <a:gd name="T36" fmla="*/ 69 w 379"/>
                <a:gd name="T37" fmla="*/ 264 h 337"/>
                <a:gd name="T38" fmla="*/ 50 w 379"/>
                <a:gd name="T39" fmla="*/ 235 h 337"/>
                <a:gd name="T40" fmla="*/ 27 w 379"/>
                <a:gd name="T41" fmla="*/ 206 h 337"/>
                <a:gd name="T42" fmla="*/ 17 w 379"/>
                <a:gd name="T43" fmla="*/ 174 h 337"/>
                <a:gd name="T44" fmla="*/ 15 w 379"/>
                <a:gd name="T45" fmla="*/ 141 h 337"/>
                <a:gd name="T46" fmla="*/ 14 w 379"/>
                <a:gd name="T47" fmla="*/ 108 h 337"/>
                <a:gd name="T48" fmla="*/ 24 w 379"/>
                <a:gd name="T49" fmla="*/ 79 h 337"/>
                <a:gd name="T50" fmla="*/ 46 w 379"/>
                <a:gd name="T51" fmla="*/ 58 h 337"/>
                <a:gd name="T52" fmla="*/ 66 w 379"/>
                <a:gd name="T53" fmla="*/ 34 h 337"/>
                <a:gd name="T54" fmla="*/ 94 w 379"/>
                <a:gd name="T55" fmla="*/ 20 h 337"/>
                <a:gd name="T56" fmla="*/ 132 w 379"/>
                <a:gd name="T57" fmla="*/ 16 h 337"/>
                <a:gd name="T58" fmla="*/ 144 w 379"/>
                <a:gd name="T59" fmla="*/ 0 h 337"/>
                <a:gd name="T60" fmla="*/ 106 w 379"/>
                <a:gd name="T61" fmla="*/ 6 h 337"/>
                <a:gd name="T62" fmla="*/ 77 w 379"/>
                <a:gd name="T63" fmla="*/ 22 h 337"/>
                <a:gd name="T64" fmla="*/ 45 w 379"/>
                <a:gd name="T65" fmla="*/ 36 h 337"/>
                <a:gd name="T66" fmla="*/ 23 w 379"/>
                <a:gd name="T67" fmla="*/ 61 h 337"/>
                <a:gd name="T68" fmla="*/ 12 w 379"/>
                <a:gd name="T69" fmla="*/ 91 h 337"/>
                <a:gd name="T70" fmla="*/ 0 w 379"/>
                <a:gd name="T71" fmla="*/ 121 h 337"/>
                <a:gd name="T72" fmla="*/ 2 w 379"/>
                <a:gd name="T73" fmla="*/ 157 h 337"/>
                <a:gd name="T74" fmla="*/ 14 w 379"/>
                <a:gd name="T75" fmla="*/ 190 h 337"/>
                <a:gd name="T76" fmla="*/ 26 w 379"/>
                <a:gd name="T77" fmla="*/ 224 h 337"/>
                <a:gd name="T78" fmla="*/ 48 w 379"/>
                <a:gd name="T79" fmla="*/ 256 h 337"/>
                <a:gd name="T80" fmla="*/ 82 w 379"/>
                <a:gd name="T81" fmla="*/ 280 h 337"/>
                <a:gd name="T82" fmla="*/ 112 w 379"/>
                <a:gd name="T83" fmla="*/ 307 h 337"/>
                <a:gd name="T84" fmla="*/ 151 w 379"/>
                <a:gd name="T85" fmla="*/ 325 h 337"/>
                <a:gd name="T86" fmla="*/ 191 w 379"/>
                <a:gd name="T87" fmla="*/ 327 h 337"/>
                <a:gd name="T88" fmla="*/ 231 w 379"/>
                <a:gd name="T89" fmla="*/ 337 h 337"/>
                <a:gd name="T90" fmla="*/ 270 w 379"/>
                <a:gd name="T91" fmla="*/ 332 h 337"/>
                <a:gd name="T92" fmla="*/ 298 w 379"/>
                <a:gd name="T93" fmla="*/ 314 h 337"/>
                <a:gd name="T94" fmla="*/ 333 w 379"/>
                <a:gd name="T95" fmla="*/ 304 h 337"/>
                <a:gd name="T96" fmla="*/ 357 w 379"/>
                <a:gd name="T97" fmla="*/ 279 h 337"/>
                <a:gd name="T98" fmla="*/ 363 w 379"/>
                <a:gd name="T99" fmla="*/ 244 h 337"/>
                <a:gd name="T100" fmla="*/ 379 w 379"/>
                <a:gd name="T101" fmla="*/ 216 h 337"/>
                <a:gd name="T102" fmla="*/ 377 w 379"/>
                <a:gd name="T103" fmla="*/ 179 h 337"/>
                <a:gd name="T104" fmla="*/ 361 w 379"/>
                <a:gd name="T105" fmla="*/ 145 h 337"/>
                <a:gd name="T106" fmla="*/ 351 w 379"/>
                <a:gd name="T107" fmla="*/ 110 h 337"/>
                <a:gd name="T108" fmla="*/ 328 w 379"/>
                <a:gd name="T109" fmla="*/ 79 h 337"/>
                <a:gd name="T110" fmla="*/ 293 w 379"/>
                <a:gd name="T111" fmla="*/ 56 h 337"/>
                <a:gd name="T112" fmla="*/ 264 w 379"/>
                <a:gd name="T113" fmla="*/ 29 h 337"/>
                <a:gd name="T114" fmla="*/ 223 w 379"/>
                <a:gd name="T115" fmla="*/ 12 h 337"/>
                <a:gd name="T116" fmla="*/ 184 w 379"/>
                <a:gd name="T117" fmla="*/ 8 h 337"/>
                <a:gd name="T118" fmla="*/ 144 w 379"/>
                <a:gd name="T119" fmla="*/ 0 h 337"/>
                <a:gd name="T120" fmla="*/ 171 w 379"/>
                <a:gd name="T121" fmla="*/ 1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9" h="337">
                  <a:moveTo>
                    <a:pt x="184" y="17"/>
                  </a:moveTo>
                  <a:lnTo>
                    <a:pt x="203" y="16"/>
                  </a:lnTo>
                  <a:lnTo>
                    <a:pt x="221" y="21"/>
                  </a:lnTo>
                  <a:lnTo>
                    <a:pt x="238" y="33"/>
                  </a:lnTo>
                  <a:lnTo>
                    <a:pt x="259" y="37"/>
                  </a:lnTo>
                  <a:lnTo>
                    <a:pt x="276" y="46"/>
                  </a:lnTo>
                  <a:lnTo>
                    <a:pt x="287" y="62"/>
                  </a:lnTo>
                  <a:lnTo>
                    <a:pt x="307" y="72"/>
                  </a:lnTo>
                  <a:lnTo>
                    <a:pt x="320" y="84"/>
                  </a:lnTo>
                  <a:lnTo>
                    <a:pt x="325" y="101"/>
                  </a:lnTo>
                  <a:lnTo>
                    <a:pt x="342" y="114"/>
                  </a:lnTo>
                  <a:lnTo>
                    <a:pt x="351" y="129"/>
                  </a:lnTo>
                  <a:lnTo>
                    <a:pt x="351" y="146"/>
                  </a:lnTo>
                  <a:lnTo>
                    <a:pt x="363" y="163"/>
                  </a:lnTo>
                  <a:lnTo>
                    <a:pt x="366" y="179"/>
                  </a:lnTo>
                  <a:lnTo>
                    <a:pt x="361" y="194"/>
                  </a:lnTo>
                  <a:lnTo>
                    <a:pt x="369" y="214"/>
                  </a:lnTo>
                  <a:lnTo>
                    <a:pt x="366" y="229"/>
                  </a:lnTo>
                  <a:lnTo>
                    <a:pt x="353" y="240"/>
                  </a:lnTo>
                  <a:lnTo>
                    <a:pt x="355" y="260"/>
                  </a:lnTo>
                  <a:lnTo>
                    <a:pt x="348" y="272"/>
                  </a:lnTo>
                  <a:lnTo>
                    <a:pt x="329" y="278"/>
                  </a:lnTo>
                  <a:lnTo>
                    <a:pt x="324" y="296"/>
                  </a:lnTo>
                  <a:lnTo>
                    <a:pt x="312" y="305"/>
                  </a:lnTo>
                  <a:lnTo>
                    <a:pt x="292" y="305"/>
                  </a:lnTo>
                  <a:lnTo>
                    <a:pt x="282" y="318"/>
                  </a:lnTo>
                  <a:lnTo>
                    <a:pt x="265" y="323"/>
                  </a:lnTo>
                  <a:lnTo>
                    <a:pt x="244" y="319"/>
                  </a:lnTo>
                  <a:lnTo>
                    <a:pt x="229" y="327"/>
                  </a:lnTo>
                  <a:lnTo>
                    <a:pt x="211" y="327"/>
                  </a:lnTo>
                  <a:lnTo>
                    <a:pt x="191" y="318"/>
                  </a:lnTo>
                  <a:lnTo>
                    <a:pt x="171" y="322"/>
                  </a:lnTo>
                  <a:lnTo>
                    <a:pt x="153" y="316"/>
                  </a:lnTo>
                  <a:lnTo>
                    <a:pt x="137" y="302"/>
                  </a:lnTo>
                  <a:lnTo>
                    <a:pt x="117" y="299"/>
                  </a:lnTo>
                  <a:lnTo>
                    <a:pt x="100" y="289"/>
                  </a:lnTo>
                  <a:lnTo>
                    <a:pt x="88" y="273"/>
                  </a:lnTo>
                  <a:lnTo>
                    <a:pt x="69" y="264"/>
                  </a:lnTo>
                  <a:lnTo>
                    <a:pt x="56" y="251"/>
                  </a:lnTo>
                  <a:lnTo>
                    <a:pt x="50" y="235"/>
                  </a:lnTo>
                  <a:lnTo>
                    <a:pt x="36" y="221"/>
                  </a:lnTo>
                  <a:lnTo>
                    <a:pt x="27" y="206"/>
                  </a:lnTo>
                  <a:lnTo>
                    <a:pt x="24" y="189"/>
                  </a:lnTo>
                  <a:lnTo>
                    <a:pt x="17" y="174"/>
                  </a:lnTo>
                  <a:lnTo>
                    <a:pt x="14" y="158"/>
                  </a:lnTo>
                  <a:lnTo>
                    <a:pt x="15" y="141"/>
                  </a:lnTo>
                  <a:lnTo>
                    <a:pt x="11" y="123"/>
                  </a:lnTo>
                  <a:lnTo>
                    <a:pt x="14" y="108"/>
                  </a:lnTo>
                  <a:lnTo>
                    <a:pt x="23" y="95"/>
                  </a:lnTo>
                  <a:lnTo>
                    <a:pt x="24" y="79"/>
                  </a:lnTo>
                  <a:lnTo>
                    <a:pt x="33" y="67"/>
                  </a:lnTo>
                  <a:lnTo>
                    <a:pt x="46" y="58"/>
                  </a:lnTo>
                  <a:lnTo>
                    <a:pt x="53" y="43"/>
                  </a:lnTo>
                  <a:lnTo>
                    <a:pt x="66" y="34"/>
                  </a:lnTo>
                  <a:lnTo>
                    <a:pt x="84" y="30"/>
                  </a:lnTo>
                  <a:lnTo>
                    <a:pt x="94" y="20"/>
                  </a:lnTo>
                  <a:lnTo>
                    <a:pt x="111" y="15"/>
                  </a:lnTo>
                  <a:lnTo>
                    <a:pt x="132" y="16"/>
                  </a:lnTo>
                  <a:lnTo>
                    <a:pt x="146" y="10"/>
                  </a:lnTo>
                  <a:lnTo>
                    <a:pt x="144" y="0"/>
                  </a:lnTo>
                  <a:lnTo>
                    <a:pt x="128" y="7"/>
                  </a:lnTo>
                  <a:lnTo>
                    <a:pt x="106" y="6"/>
                  </a:lnTo>
                  <a:lnTo>
                    <a:pt x="88" y="11"/>
                  </a:lnTo>
                  <a:lnTo>
                    <a:pt x="77" y="22"/>
                  </a:lnTo>
                  <a:lnTo>
                    <a:pt x="58" y="26"/>
                  </a:lnTo>
                  <a:lnTo>
                    <a:pt x="45" y="36"/>
                  </a:lnTo>
                  <a:lnTo>
                    <a:pt x="37" y="51"/>
                  </a:lnTo>
                  <a:lnTo>
                    <a:pt x="23" y="61"/>
                  </a:lnTo>
                  <a:lnTo>
                    <a:pt x="14" y="74"/>
                  </a:lnTo>
                  <a:lnTo>
                    <a:pt x="12" y="91"/>
                  </a:lnTo>
                  <a:lnTo>
                    <a:pt x="3" y="104"/>
                  </a:lnTo>
                  <a:lnTo>
                    <a:pt x="0" y="121"/>
                  </a:lnTo>
                  <a:lnTo>
                    <a:pt x="4" y="139"/>
                  </a:lnTo>
                  <a:lnTo>
                    <a:pt x="2" y="157"/>
                  </a:lnTo>
                  <a:lnTo>
                    <a:pt x="6" y="174"/>
                  </a:lnTo>
                  <a:lnTo>
                    <a:pt x="14" y="190"/>
                  </a:lnTo>
                  <a:lnTo>
                    <a:pt x="17" y="208"/>
                  </a:lnTo>
                  <a:lnTo>
                    <a:pt x="26" y="224"/>
                  </a:lnTo>
                  <a:lnTo>
                    <a:pt x="41" y="239"/>
                  </a:lnTo>
                  <a:lnTo>
                    <a:pt x="48" y="256"/>
                  </a:lnTo>
                  <a:lnTo>
                    <a:pt x="61" y="270"/>
                  </a:lnTo>
                  <a:lnTo>
                    <a:pt x="82" y="280"/>
                  </a:lnTo>
                  <a:lnTo>
                    <a:pt x="94" y="297"/>
                  </a:lnTo>
                  <a:lnTo>
                    <a:pt x="112" y="307"/>
                  </a:lnTo>
                  <a:lnTo>
                    <a:pt x="133" y="310"/>
                  </a:lnTo>
                  <a:lnTo>
                    <a:pt x="151" y="325"/>
                  </a:lnTo>
                  <a:lnTo>
                    <a:pt x="170" y="331"/>
                  </a:lnTo>
                  <a:lnTo>
                    <a:pt x="191" y="327"/>
                  </a:lnTo>
                  <a:lnTo>
                    <a:pt x="213" y="337"/>
                  </a:lnTo>
                  <a:lnTo>
                    <a:pt x="231" y="337"/>
                  </a:lnTo>
                  <a:lnTo>
                    <a:pt x="247" y="328"/>
                  </a:lnTo>
                  <a:lnTo>
                    <a:pt x="270" y="332"/>
                  </a:lnTo>
                  <a:lnTo>
                    <a:pt x="287" y="327"/>
                  </a:lnTo>
                  <a:lnTo>
                    <a:pt x="298" y="314"/>
                  </a:lnTo>
                  <a:lnTo>
                    <a:pt x="319" y="313"/>
                  </a:lnTo>
                  <a:lnTo>
                    <a:pt x="333" y="304"/>
                  </a:lnTo>
                  <a:lnTo>
                    <a:pt x="338" y="285"/>
                  </a:lnTo>
                  <a:lnTo>
                    <a:pt x="357" y="279"/>
                  </a:lnTo>
                  <a:lnTo>
                    <a:pt x="366" y="265"/>
                  </a:lnTo>
                  <a:lnTo>
                    <a:pt x="363" y="244"/>
                  </a:lnTo>
                  <a:lnTo>
                    <a:pt x="377" y="232"/>
                  </a:lnTo>
                  <a:lnTo>
                    <a:pt x="379" y="216"/>
                  </a:lnTo>
                  <a:lnTo>
                    <a:pt x="371" y="196"/>
                  </a:lnTo>
                  <a:lnTo>
                    <a:pt x="377" y="179"/>
                  </a:lnTo>
                  <a:lnTo>
                    <a:pt x="374" y="162"/>
                  </a:lnTo>
                  <a:lnTo>
                    <a:pt x="361" y="145"/>
                  </a:lnTo>
                  <a:lnTo>
                    <a:pt x="360" y="126"/>
                  </a:lnTo>
                  <a:lnTo>
                    <a:pt x="351" y="110"/>
                  </a:lnTo>
                  <a:lnTo>
                    <a:pt x="334" y="97"/>
                  </a:lnTo>
                  <a:lnTo>
                    <a:pt x="328" y="79"/>
                  </a:lnTo>
                  <a:lnTo>
                    <a:pt x="314" y="66"/>
                  </a:lnTo>
                  <a:lnTo>
                    <a:pt x="293" y="56"/>
                  </a:lnTo>
                  <a:lnTo>
                    <a:pt x="281" y="39"/>
                  </a:lnTo>
                  <a:lnTo>
                    <a:pt x="264" y="29"/>
                  </a:lnTo>
                  <a:lnTo>
                    <a:pt x="241" y="25"/>
                  </a:lnTo>
                  <a:lnTo>
                    <a:pt x="223" y="12"/>
                  </a:lnTo>
                  <a:lnTo>
                    <a:pt x="204" y="7"/>
                  </a:lnTo>
                  <a:lnTo>
                    <a:pt x="184" y="8"/>
                  </a:lnTo>
                  <a:lnTo>
                    <a:pt x="171" y="2"/>
                  </a:lnTo>
                  <a:lnTo>
                    <a:pt x="144" y="0"/>
                  </a:lnTo>
                  <a:lnTo>
                    <a:pt x="146" y="10"/>
                  </a:lnTo>
                  <a:lnTo>
                    <a:pt x="171" y="10"/>
                  </a:lnTo>
                  <a:lnTo>
                    <a:pt x="184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4" name="Freeform 172"/>
            <p:cNvSpPr>
              <a:spLocks/>
            </p:cNvSpPr>
            <p:nvPr/>
          </p:nvSpPr>
          <p:spPr bwMode="auto">
            <a:xfrm>
              <a:off x="3242464" y="3454004"/>
              <a:ext cx="219688" cy="333978"/>
            </a:xfrm>
            <a:custGeom>
              <a:avLst/>
              <a:gdLst>
                <a:gd name="T0" fmla="*/ 7 w 294"/>
                <a:gd name="T1" fmla="*/ 88 h 276"/>
                <a:gd name="T2" fmla="*/ 11 w 294"/>
                <a:gd name="T3" fmla="*/ 135 h 276"/>
                <a:gd name="T4" fmla="*/ 20 w 294"/>
                <a:gd name="T5" fmla="*/ 164 h 276"/>
                <a:gd name="T6" fmla="*/ 32 w 294"/>
                <a:gd name="T7" fmla="*/ 185 h 276"/>
                <a:gd name="T8" fmla="*/ 46 w 294"/>
                <a:gd name="T9" fmla="*/ 205 h 276"/>
                <a:gd name="T10" fmla="*/ 64 w 294"/>
                <a:gd name="T11" fmla="*/ 221 h 276"/>
                <a:gd name="T12" fmla="*/ 87 w 294"/>
                <a:gd name="T13" fmla="*/ 239 h 276"/>
                <a:gd name="T14" fmla="*/ 113 w 294"/>
                <a:gd name="T15" fmla="*/ 254 h 276"/>
                <a:gd name="T16" fmla="*/ 142 w 294"/>
                <a:gd name="T17" fmla="*/ 265 h 276"/>
                <a:gd name="T18" fmla="*/ 174 w 294"/>
                <a:gd name="T19" fmla="*/ 269 h 276"/>
                <a:gd name="T20" fmla="*/ 204 w 294"/>
                <a:gd name="T21" fmla="*/ 267 h 276"/>
                <a:gd name="T22" fmla="*/ 230 w 294"/>
                <a:gd name="T23" fmla="*/ 257 h 276"/>
                <a:gd name="T24" fmla="*/ 251 w 294"/>
                <a:gd name="T25" fmla="*/ 243 h 276"/>
                <a:gd name="T26" fmla="*/ 266 w 294"/>
                <a:gd name="T27" fmla="*/ 225 h 276"/>
                <a:gd name="T28" fmla="*/ 281 w 294"/>
                <a:gd name="T29" fmla="*/ 189 h 276"/>
                <a:gd name="T30" fmla="*/ 280 w 294"/>
                <a:gd name="T31" fmla="*/ 145 h 276"/>
                <a:gd name="T32" fmla="*/ 272 w 294"/>
                <a:gd name="T33" fmla="*/ 116 h 276"/>
                <a:gd name="T34" fmla="*/ 262 w 294"/>
                <a:gd name="T35" fmla="*/ 95 h 276"/>
                <a:gd name="T36" fmla="*/ 248 w 294"/>
                <a:gd name="T37" fmla="*/ 74 h 276"/>
                <a:gd name="T38" fmla="*/ 230 w 294"/>
                <a:gd name="T39" fmla="*/ 54 h 276"/>
                <a:gd name="T40" fmla="*/ 208 w 294"/>
                <a:gd name="T41" fmla="*/ 36 h 276"/>
                <a:gd name="T42" fmla="*/ 181 w 294"/>
                <a:gd name="T43" fmla="*/ 21 h 276"/>
                <a:gd name="T44" fmla="*/ 151 w 294"/>
                <a:gd name="T45" fmla="*/ 9 h 276"/>
                <a:gd name="T46" fmla="*/ 118 w 294"/>
                <a:gd name="T47" fmla="*/ 0 h 276"/>
                <a:gd name="T48" fmla="*/ 136 w 294"/>
                <a:gd name="T49" fmla="*/ 1 h 276"/>
                <a:gd name="T50" fmla="*/ 169 w 294"/>
                <a:gd name="T51" fmla="*/ 9 h 276"/>
                <a:gd name="T52" fmla="*/ 200 w 294"/>
                <a:gd name="T53" fmla="*/ 22 h 276"/>
                <a:gd name="T54" fmla="*/ 227 w 294"/>
                <a:gd name="T55" fmla="*/ 40 h 276"/>
                <a:gd name="T56" fmla="*/ 248 w 294"/>
                <a:gd name="T57" fmla="*/ 60 h 276"/>
                <a:gd name="T58" fmla="*/ 265 w 294"/>
                <a:gd name="T59" fmla="*/ 82 h 276"/>
                <a:gd name="T60" fmla="*/ 278 w 294"/>
                <a:gd name="T61" fmla="*/ 104 h 276"/>
                <a:gd name="T62" fmla="*/ 287 w 294"/>
                <a:gd name="T63" fmla="*/ 127 h 276"/>
                <a:gd name="T64" fmla="*/ 294 w 294"/>
                <a:gd name="T65" fmla="*/ 168 h 276"/>
                <a:gd name="T66" fmla="*/ 284 w 294"/>
                <a:gd name="T67" fmla="*/ 213 h 276"/>
                <a:gd name="T68" fmla="*/ 268 w 294"/>
                <a:gd name="T69" fmla="*/ 239 h 276"/>
                <a:gd name="T70" fmla="*/ 248 w 294"/>
                <a:gd name="T71" fmla="*/ 256 h 276"/>
                <a:gd name="T72" fmla="*/ 223 w 294"/>
                <a:gd name="T73" fmla="*/ 269 h 276"/>
                <a:gd name="T74" fmla="*/ 192 w 294"/>
                <a:gd name="T75" fmla="*/ 276 h 276"/>
                <a:gd name="T76" fmla="*/ 158 w 294"/>
                <a:gd name="T77" fmla="*/ 275 h 276"/>
                <a:gd name="T78" fmla="*/ 124 w 294"/>
                <a:gd name="T79" fmla="*/ 266 h 276"/>
                <a:gd name="T80" fmla="*/ 94 w 294"/>
                <a:gd name="T81" fmla="*/ 253 h 276"/>
                <a:gd name="T82" fmla="*/ 68 w 294"/>
                <a:gd name="T83" fmla="*/ 235 h 276"/>
                <a:gd name="T84" fmla="*/ 46 w 294"/>
                <a:gd name="T85" fmla="*/ 216 h 276"/>
                <a:gd name="T86" fmla="*/ 29 w 294"/>
                <a:gd name="T87" fmla="*/ 194 h 276"/>
                <a:gd name="T88" fmla="*/ 16 w 294"/>
                <a:gd name="T89" fmla="*/ 172 h 276"/>
                <a:gd name="T90" fmla="*/ 7 w 294"/>
                <a:gd name="T91" fmla="*/ 149 h 276"/>
                <a:gd name="T92" fmla="*/ 0 w 294"/>
                <a:gd name="T93" fmla="*/ 107 h 276"/>
                <a:gd name="T94" fmla="*/ 10 w 294"/>
                <a:gd name="T95" fmla="*/ 62 h 2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94" h="276">
                  <a:moveTo>
                    <a:pt x="15" y="52"/>
                  </a:moveTo>
                  <a:lnTo>
                    <a:pt x="11" y="63"/>
                  </a:lnTo>
                  <a:lnTo>
                    <a:pt x="8" y="75"/>
                  </a:lnTo>
                  <a:lnTo>
                    <a:pt x="7" y="88"/>
                  </a:lnTo>
                  <a:lnTo>
                    <a:pt x="6" y="101"/>
                  </a:lnTo>
                  <a:lnTo>
                    <a:pt x="6" y="112"/>
                  </a:lnTo>
                  <a:lnTo>
                    <a:pt x="8" y="123"/>
                  </a:lnTo>
                  <a:lnTo>
                    <a:pt x="11" y="135"/>
                  </a:lnTo>
                  <a:lnTo>
                    <a:pt x="14" y="147"/>
                  </a:lnTo>
                  <a:lnTo>
                    <a:pt x="16" y="153"/>
                  </a:lnTo>
                  <a:lnTo>
                    <a:pt x="18" y="158"/>
                  </a:lnTo>
                  <a:lnTo>
                    <a:pt x="20" y="164"/>
                  </a:lnTo>
                  <a:lnTo>
                    <a:pt x="23" y="169"/>
                  </a:lnTo>
                  <a:lnTo>
                    <a:pt x="26" y="174"/>
                  </a:lnTo>
                  <a:lnTo>
                    <a:pt x="29" y="180"/>
                  </a:lnTo>
                  <a:lnTo>
                    <a:pt x="32" y="185"/>
                  </a:lnTo>
                  <a:lnTo>
                    <a:pt x="35" y="190"/>
                  </a:lnTo>
                  <a:lnTo>
                    <a:pt x="38" y="195"/>
                  </a:lnTo>
                  <a:lnTo>
                    <a:pt x="43" y="200"/>
                  </a:lnTo>
                  <a:lnTo>
                    <a:pt x="46" y="205"/>
                  </a:lnTo>
                  <a:lnTo>
                    <a:pt x="50" y="209"/>
                  </a:lnTo>
                  <a:lnTo>
                    <a:pt x="55" y="213"/>
                  </a:lnTo>
                  <a:lnTo>
                    <a:pt x="59" y="217"/>
                  </a:lnTo>
                  <a:lnTo>
                    <a:pt x="64" y="221"/>
                  </a:lnTo>
                  <a:lnTo>
                    <a:pt x="69" y="225"/>
                  </a:lnTo>
                  <a:lnTo>
                    <a:pt x="75" y="230"/>
                  </a:lnTo>
                  <a:lnTo>
                    <a:pt x="80" y="235"/>
                  </a:lnTo>
                  <a:lnTo>
                    <a:pt x="87" y="239"/>
                  </a:lnTo>
                  <a:lnTo>
                    <a:pt x="93" y="243"/>
                  </a:lnTo>
                  <a:lnTo>
                    <a:pt x="100" y="247"/>
                  </a:lnTo>
                  <a:lnTo>
                    <a:pt x="106" y="251"/>
                  </a:lnTo>
                  <a:lnTo>
                    <a:pt x="113" y="254"/>
                  </a:lnTo>
                  <a:lnTo>
                    <a:pt x="119" y="257"/>
                  </a:lnTo>
                  <a:lnTo>
                    <a:pt x="127" y="260"/>
                  </a:lnTo>
                  <a:lnTo>
                    <a:pt x="134" y="262"/>
                  </a:lnTo>
                  <a:lnTo>
                    <a:pt x="142" y="265"/>
                  </a:lnTo>
                  <a:lnTo>
                    <a:pt x="150" y="267"/>
                  </a:lnTo>
                  <a:lnTo>
                    <a:pt x="158" y="268"/>
                  </a:lnTo>
                  <a:lnTo>
                    <a:pt x="166" y="269"/>
                  </a:lnTo>
                  <a:lnTo>
                    <a:pt x="174" y="269"/>
                  </a:lnTo>
                  <a:lnTo>
                    <a:pt x="182" y="269"/>
                  </a:lnTo>
                  <a:lnTo>
                    <a:pt x="190" y="269"/>
                  </a:lnTo>
                  <a:lnTo>
                    <a:pt x="197" y="268"/>
                  </a:lnTo>
                  <a:lnTo>
                    <a:pt x="204" y="267"/>
                  </a:lnTo>
                  <a:lnTo>
                    <a:pt x="211" y="264"/>
                  </a:lnTo>
                  <a:lnTo>
                    <a:pt x="218" y="262"/>
                  </a:lnTo>
                  <a:lnTo>
                    <a:pt x="224" y="260"/>
                  </a:lnTo>
                  <a:lnTo>
                    <a:pt x="230" y="257"/>
                  </a:lnTo>
                  <a:lnTo>
                    <a:pt x="236" y="254"/>
                  </a:lnTo>
                  <a:lnTo>
                    <a:pt x="241" y="250"/>
                  </a:lnTo>
                  <a:lnTo>
                    <a:pt x="246" y="247"/>
                  </a:lnTo>
                  <a:lnTo>
                    <a:pt x="251" y="243"/>
                  </a:lnTo>
                  <a:lnTo>
                    <a:pt x="255" y="239"/>
                  </a:lnTo>
                  <a:lnTo>
                    <a:pt x="259" y="234"/>
                  </a:lnTo>
                  <a:lnTo>
                    <a:pt x="263" y="230"/>
                  </a:lnTo>
                  <a:lnTo>
                    <a:pt x="266" y="225"/>
                  </a:lnTo>
                  <a:lnTo>
                    <a:pt x="269" y="220"/>
                  </a:lnTo>
                  <a:lnTo>
                    <a:pt x="274" y="210"/>
                  </a:lnTo>
                  <a:lnTo>
                    <a:pt x="278" y="199"/>
                  </a:lnTo>
                  <a:lnTo>
                    <a:pt x="281" y="189"/>
                  </a:lnTo>
                  <a:lnTo>
                    <a:pt x="282" y="178"/>
                  </a:lnTo>
                  <a:lnTo>
                    <a:pt x="283" y="167"/>
                  </a:lnTo>
                  <a:lnTo>
                    <a:pt x="282" y="156"/>
                  </a:lnTo>
                  <a:lnTo>
                    <a:pt x="280" y="145"/>
                  </a:lnTo>
                  <a:lnTo>
                    <a:pt x="278" y="133"/>
                  </a:lnTo>
                  <a:lnTo>
                    <a:pt x="276" y="127"/>
                  </a:lnTo>
                  <a:lnTo>
                    <a:pt x="274" y="122"/>
                  </a:lnTo>
                  <a:lnTo>
                    <a:pt x="272" y="116"/>
                  </a:lnTo>
                  <a:lnTo>
                    <a:pt x="270" y="111"/>
                  </a:lnTo>
                  <a:lnTo>
                    <a:pt x="267" y="106"/>
                  </a:lnTo>
                  <a:lnTo>
                    <a:pt x="265" y="100"/>
                  </a:lnTo>
                  <a:lnTo>
                    <a:pt x="262" y="95"/>
                  </a:lnTo>
                  <a:lnTo>
                    <a:pt x="259" y="90"/>
                  </a:lnTo>
                  <a:lnTo>
                    <a:pt x="255" y="85"/>
                  </a:lnTo>
                  <a:lnTo>
                    <a:pt x="251" y="79"/>
                  </a:lnTo>
                  <a:lnTo>
                    <a:pt x="248" y="74"/>
                  </a:lnTo>
                  <a:lnTo>
                    <a:pt x="244" y="69"/>
                  </a:lnTo>
                  <a:lnTo>
                    <a:pt x="239" y="64"/>
                  </a:lnTo>
                  <a:lnTo>
                    <a:pt x="235" y="59"/>
                  </a:lnTo>
                  <a:lnTo>
                    <a:pt x="230" y="54"/>
                  </a:lnTo>
                  <a:lnTo>
                    <a:pt x="226" y="49"/>
                  </a:lnTo>
                  <a:lnTo>
                    <a:pt x="220" y="44"/>
                  </a:lnTo>
                  <a:lnTo>
                    <a:pt x="214" y="40"/>
                  </a:lnTo>
                  <a:lnTo>
                    <a:pt x="208" y="36"/>
                  </a:lnTo>
                  <a:lnTo>
                    <a:pt x="201" y="32"/>
                  </a:lnTo>
                  <a:lnTo>
                    <a:pt x="194" y="28"/>
                  </a:lnTo>
                  <a:lnTo>
                    <a:pt x="188" y="25"/>
                  </a:lnTo>
                  <a:lnTo>
                    <a:pt x="181" y="21"/>
                  </a:lnTo>
                  <a:lnTo>
                    <a:pt x="174" y="18"/>
                  </a:lnTo>
                  <a:lnTo>
                    <a:pt x="166" y="15"/>
                  </a:lnTo>
                  <a:lnTo>
                    <a:pt x="158" y="12"/>
                  </a:lnTo>
                  <a:lnTo>
                    <a:pt x="151" y="9"/>
                  </a:lnTo>
                  <a:lnTo>
                    <a:pt x="143" y="6"/>
                  </a:lnTo>
                  <a:lnTo>
                    <a:pt x="134" y="3"/>
                  </a:lnTo>
                  <a:lnTo>
                    <a:pt x="127" y="1"/>
                  </a:lnTo>
                  <a:lnTo>
                    <a:pt x="118" y="0"/>
                  </a:lnTo>
                  <a:lnTo>
                    <a:pt x="110" y="0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6" y="1"/>
                  </a:lnTo>
                  <a:lnTo>
                    <a:pt x="145" y="2"/>
                  </a:lnTo>
                  <a:lnTo>
                    <a:pt x="153" y="4"/>
                  </a:lnTo>
                  <a:lnTo>
                    <a:pt x="161" y="6"/>
                  </a:lnTo>
                  <a:lnTo>
                    <a:pt x="169" y="9"/>
                  </a:lnTo>
                  <a:lnTo>
                    <a:pt x="178" y="12"/>
                  </a:lnTo>
                  <a:lnTo>
                    <a:pt x="185" y="15"/>
                  </a:lnTo>
                  <a:lnTo>
                    <a:pt x="193" y="18"/>
                  </a:lnTo>
                  <a:lnTo>
                    <a:pt x="200" y="22"/>
                  </a:lnTo>
                  <a:lnTo>
                    <a:pt x="207" y="26"/>
                  </a:lnTo>
                  <a:lnTo>
                    <a:pt x="214" y="30"/>
                  </a:lnTo>
                  <a:lnTo>
                    <a:pt x="221" y="35"/>
                  </a:lnTo>
                  <a:lnTo>
                    <a:pt x="227" y="40"/>
                  </a:lnTo>
                  <a:lnTo>
                    <a:pt x="233" y="45"/>
                  </a:lnTo>
                  <a:lnTo>
                    <a:pt x="239" y="49"/>
                  </a:lnTo>
                  <a:lnTo>
                    <a:pt x="244" y="54"/>
                  </a:lnTo>
                  <a:lnTo>
                    <a:pt x="248" y="60"/>
                  </a:lnTo>
                  <a:lnTo>
                    <a:pt x="253" y="65"/>
                  </a:lnTo>
                  <a:lnTo>
                    <a:pt x="257" y="70"/>
                  </a:lnTo>
                  <a:lnTo>
                    <a:pt x="261" y="76"/>
                  </a:lnTo>
                  <a:lnTo>
                    <a:pt x="265" y="82"/>
                  </a:lnTo>
                  <a:lnTo>
                    <a:pt x="269" y="88"/>
                  </a:lnTo>
                  <a:lnTo>
                    <a:pt x="272" y="93"/>
                  </a:lnTo>
                  <a:lnTo>
                    <a:pt x="275" y="98"/>
                  </a:lnTo>
                  <a:lnTo>
                    <a:pt x="278" y="104"/>
                  </a:lnTo>
                  <a:lnTo>
                    <a:pt x="281" y="109"/>
                  </a:lnTo>
                  <a:lnTo>
                    <a:pt x="283" y="115"/>
                  </a:lnTo>
                  <a:lnTo>
                    <a:pt x="286" y="121"/>
                  </a:lnTo>
                  <a:lnTo>
                    <a:pt x="287" y="127"/>
                  </a:lnTo>
                  <a:lnTo>
                    <a:pt x="289" y="133"/>
                  </a:lnTo>
                  <a:lnTo>
                    <a:pt x="292" y="145"/>
                  </a:lnTo>
                  <a:lnTo>
                    <a:pt x="293" y="157"/>
                  </a:lnTo>
                  <a:lnTo>
                    <a:pt x="294" y="168"/>
                  </a:lnTo>
                  <a:lnTo>
                    <a:pt x="293" y="179"/>
                  </a:lnTo>
                  <a:lnTo>
                    <a:pt x="292" y="191"/>
                  </a:lnTo>
                  <a:lnTo>
                    <a:pt x="289" y="202"/>
                  </a:lnTo>
                  <a:lnTo>
                    <a:pt x="284" y="213"/>
                  </a:lnTo>
                  <a:lnTo>
                    <a:pt x="280" y="223"/>
                  </a:lnTo>
                  <a:lnTo>
                    <a:pt x="276" y="229"/>
                  </a:lnTo>
                  <a:lnTo>
                    <a:pt x="272" y="234"/>
                  </a:lnTo>
                  <a:lnTo>
                    <a:pt x="268" y="239"/>
                  </a:lnTo>
                  <a:lnTo>
                    <a:pt x="263" y="243"/>
                  </a:lnTo>
                  <a:lnTo>
                    <a:pt x="259" y="248"/>
                  </a:lnTo>
                  <a:lnTo>
                    <a:pt x="254" y="252"/>
                  </a:lnTo>
                  <a:lnTo>
                    <a:pt x="248" y="256"/>
                  </a:lnTo>
                  <a:lnTo>
                    <a:pt x="243" y="260"/>
                  </a:lnTo>
                  <a:lnTo>
                    <a:pt x="236" y="263"/>
                  </a:lnTo>
                  <a:lnTo>
                    <a:pt x="230" y="266"/>
                  </a:lnTo>
                  <a:lnTo>
                    <a:pt x="223" y="269"/>
                  </a:lnTo>
                  <a:lnTo>
                    <a:pt x="215" y="271"/>
                  </a:lnTo>
                  <a:lnTo>
                    <a:pt x="208" y="273"/>
                  </a:lnTo>
                  <a:lnTo>
                    <a:pt x="200" y="275"/>
                  </a:lnTo>
                  <a:lnTo>
                    <a:pt x="192" y="276"/>
                  </a:lnTo>
                  <a:lnTo>
                    <a:pt x="184" y="276"/>
                  </a:lnTo>
                  <a:lnTo>
                    <a:pt x="175" y="276"/>
                  </a:lnTo>
                  <a:lnTo>
                    <a:pt x="166" y="276"/>
                  </a:lnTo>
                  <a:lnTo>
                    <a:pt x="158" y="275"/>
                  </a:lnTo>
                  <a:lnTo>
                    <a:pt x="149" y="274"/>
                  </a:lnTo>
                  <a:lnTo>
                    <a:pt x="140" y="271"/>
                  </a:lnTo>
                  <a:lnTo>
                    <a:pt x="132" y="269"/>
                  </a:lnTo>
                  <a:lnTo>
                    <a:pt x="124" y="266"/>
                  </a:lnTo>
                  <a:lnTo>
                    <a:pt x="116" y="263"/>
                  </a:lnTo>
                  <a:lnTo>
                    <a:pt x="109" y="260"/>
                  </a:lnTo>
                  <a:lnTo>
                    <a:pt x="101" y="257"/>
                  </a:lnTo>
                  <a:lnTo>
                    <a:pt x="94" y="253"/>
                  </a:lnTo>
                  <a:lnTo>
                    <a:pt x="88" y="249"/>
                  </a:lnTo>
                  <a:lnTo>
                    <a:pt x="81" y="245"/>
                  </a:lnTo>
                  <a:lnTo>
                    <a:pt x="74" y="240"/>
                  </a:lnTo>
                  <a:lnTo>
                    <a:pt x="68" y="235"/>
                  </a:lnTo>
                  <a:lnTo>
                    <a:pt x="62" y="230"/>
                  </a:lnTo>
                  <a:lnTo>
                    <a:pt x="56" y="225"/>
                  </a:lnTo>
                  <a:lnTo>
                    <a:pt x="52" y="220"/>
                  </a:lnTo>
                  <a:lnTo>
                    <a:pt x="46" y="216"/>
                  </a:lnTo>
                  <a:lnTo>
                    <a:pt x="41" y="210"/>
                  </a:lnTo>
                  <a:lnTo>
                    <a:pt x="37" y="205"/>
                  </a:lnTo>
                  <a:lnTo>
                    <a:pt x="32" y="199"/>
                  </a:lnTo>
                  <a:lnTo>
                    <a:pt x="29" y="194"/>
                  </a:lnTo>
                  <a:lnTo>
                    <a:pt x="25" y="188"/>
                  </a:lnTo>
                  <a:lnTo>
                    <a:pt x="22" y="183"/>
                  </a:lnTo>
                  <a:lnTo>
                    <a:pt x="19" y="177"/>
                  </a:lnTo>
                  <a:lnTo>
                    <a:pt x="16" y="172"/>
                  </a:lnTo>
                  <a:lnTo>
                    <a:pt x="13" y="166"/>
                  </a:lnTo>
                  <a:lnTo>
                    <a:pt x="11" y="160"/>
                  </a:lnTo>
                  <a:lnTo>
                    <a:pt x="8" y="155"/>
                  </a:lnTo>
                  <a:lnTo>
                    <a:pt x="7" y="149"/>
                  </a:lnTo>
                  <a:lnTo>
                    <a:pt x="5" y="143"/>
                  </a:lnTo>
                  <a:lnTo>
                    <a:pt x="2" y="131"/>
                  </a:lnTo>
                  <a:lnTo>
                    <a:pt x="0" y="119"/>
                  </a:lnTo>
                  <a:lnTo>
                    <a:pt x="0" y="107"/>
                  </a:lnTo>
                  <a:lnTo>
                    <a:pt x="0" y="96"/>
                  </a:lnTo>
                  <a:lnTo>
                    <a:pt x="2" y="84"/>
                  </a:lnTo>
                  <a:lnTo>
                    <a:pt x="5" y="73"/>
                  </a:lnTo>
                  <a:lnTo>
                    <a:pt x="10" y="62"/>
                  </a:lnTo>
                  <a:lnTo>
                    <a:pt x="15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5" name="Freeform 173"/>
            <p:cNvSpPr>
              <a:spLocks/>
            </p:cNvSpPr>
            <p:nvPr/>
          </p:nvSpPr>
          <p:spPr bwMode="auto">
            <a:xfrm>
              <a:off x="3264133" y="3469735"/>
              <a:ext cx="103866" cy="296467"/>
            </a:xfrm>
            <a:custGeom>
              <a:avLst/>
              <a:gdLst>
                <a:gd name="T0" fmla="*/ 75 w 139"/>
                <a:gd name="T1" fmla="*/ 0 h 245"/>
                <a:gd name="T2" fmla="*/ 74 w 139"/>
                <a:gd name="T3" fmla="*/ 0 h 245"/>
                <a:gd name="T4" fmla="*/ 71 w 139"/>
                <a:gd name="T5" fmla="*/ 1 h 245"/>
                <a:gd name="T6" fmla="*/ 66 w 139"/>
                <a:gd name="T7" fmla="*/ 2 h 245"/>
                <a:gd name="T8" fmla="*/ 60 w 139"/>
                <a:gd name="T9" fmla="*/ 3 h 245"/>
                <a:gd name="T10" fmla="*/ 53 w 139"/>
                <a:gd name="T11" fmla="*/ 5 h 245"/>
                <a:gd name="T12" fmla="*/ 46 w 139"/>
                <a:gd name="T13" fmla="*/ 8 h 245"/>
                <a:gd name="T14" fmla="*/ 38 w 139"/>
                <a:gd name="T15" fmla="*/ 12 h 245"/>
                <a:gd name="T16" fmla="*/ 30 w 139"/>
                <a:gd name="T17" fmla="*/ 17 h 245"/>
                <a:gd name="T18" fmla="*/ 22 w 139"/>
                <a:gd name="T19" fmla="*/ 24 h 245"/>
                <a:gd name="T20" fmla="*/ 15 w 139"/>
                <a:gd name="T21" fmla="*/ 32 h 245"/>
                <a:gd name="T22" fmla="*/ 9 w 139"/>
                <a:gd name="T23" fmla="*/ 41 h 245"/>
                <a:gd name="T24" fmla="*/ 5 w 139"/>
                <a:gd name="T25" fmla="*/ 52 h 245"/>
                <a:gd name="T26" fmla="*/ 2 w 139"/>
                <a:gd name="T27" fmla="*/ 65 h 245"/>
                <a:gd name="T28" fmla="*/ 0 w 139"/>
                <a:gd name="T29" fmla="*/ 80 h 245"/>
                <a:gd name="T30" fmla="*/ 2 w 139"/>
                <a:gd name="T31" fmla="*/ 97 h 245"/>
                <a:gd name="T32" fmla="*/ 6 w 139"/>
                <a:gd name="T33" fmla="*/ 116 h 245"/>
                <a:gd name="T34" fmla="*/ 12 w 139"/>
                <a:gd name="T35" fmla="*/ 135 h 245"/>
                <a:gd name="T36" fmla="*/ 20 w 139"/>
                <a:gd name="T37" fmla="*/ 153 h 245"/>
                <a:gd name="T38" fmla="*/ 29 w 139"/>
                <a:gd name="T39" fmla="*/ 168 h 245"/>
                <a:gd name="T40" fmla="*/ 39 w 139"/>
                <a:gd name="T41" fmla="*/ 182 h 245"/>
                <a:gd name="T42" fmla="*/ 49 w 139"/>
                <a:gd name="T43" fmla="*/ 194 h 245"/>
                <a:gd name="T44" fmla="*/ 60 w 139"/>
                <a:gd name="T45" fmla="*/ 205 h 245"/>
                <a:gd name="T46" fmla="*/ 72 w 139"/>
                <a:gd name="T47" fmla="*/ 214 h 245"/>
                <a:gd name="T48" fmla="*/ 83 w 139"/>
                <a:gd name="T49" fmla="*/ 221 h 245"/>
                <a:gd name="T50" fmla="*/ 94 w 139"/>
                <a:gd name="T51" fmla="*/ 228 h 245"/>
                <a:gd name="T52" fmla="*/ 104 w 139"/>
                <a:gd name="T53" fmla="*/ 233 h 245"/>
                <a:gd name="T54" fmla="*/ 114 w 139"/>
                <a:gd name="T55" fmla="*/ 237 h 245"/>
                <a:gd name="T56" fmla="*/ 122 w 139"/>
                <a:gd name="T57" fmla="*/ 240 h 245"/>
                <a:gd name="T58" fmla="*/ 129 w 139"/>
                <a:gd name="T59" fmla="*/ 243 h 245"/>
                <a:gd name="T60" fmla="*/ 134 w 139"/>
                <a:gd name="T61" fmla="*/ 244 h 245"/>
                <a:gd name="T62" fmla="*/ 138 w 139"/>
                <a:gd name="T63" fmla="*/ 245 h 245"/>
                <a:gd name="T64" fmla="*/ 139 w 139"/>
                <a:gd name="T65" fmla="*/ 245 h 245"/>
                <a:gd name="T66" fmla="*/ 138 w 139"/>
                <a:gd name="T67" fmla="*/ 245 h 245"/>
                <a:gd name="T68" fmla="*/ 135 w 139"/>
                <a:gd name="T69" fmla="*/ 244 h 245"/>
                <a:gd name="T70" fmla="*/ 130 w 139"/>
                <a:gd name="T71" fmla="*/ 243 h 245"/>
                <a:gd name="T72" fmla="*/ 123 w 139"/>
                <a:gd name="T73" fmla="*/ 241 h 245"/>
                <a:gd name="T74" fmla="*/ 116 w 139"/>
                <a:gd name="T75" fmla="*/ 238 h 245"/>
                <a:gd name="T76" fmla="*/ 107 w 139"/>
                <a:gd name="T77" fmla="*/ 234 h 245"/>
                <a:gd name="T78" fmla="*/ 98 w 139"/>
                <a:gd name="T79" fmla="*/ 229 h 245"/>
                <a:gd name="T80" fmla="*/ 88 w 139"/>
                <a:gd name="T81" fmla="*/ 223 h 245"/>
                <a:gd name="T82" fmla="*/ 77 w 139"/>
                <a:gd name="T83" fmla="*/ 215 h 245"/>
                <a:gd name="T84" fmla="*/ 67 w 139"/>
                <a:gd name="T85" fmla="*/ 206 h 245"/>
                <a:gd name="T86" fmla="*/ 56 w 139"/>
                <a:gd name="T87" fmla="*/ 196 h 245"/>
                <a:gd name="T88" fmla="*/ 47 w 139"/>
                <a:gd name="T89" fmla="*/ 184 h 245"/>
                <a:gd name="T90" fmla="*/ 37 w 139"/>
                <a:gd name="T91" fmla="*/ 169 h 245"/>
                <a:gd name="T92" fmla="*/ 29 w 139"/>
                <a:gd name="T93" fmla="*/ 153 h 245"/>
                <a:gd name="T94" fmla="*/ 21 w 139"/>
                <a:gd name="T95" fmla="*/ 135 h 245"/>
                <a:gd name="T96" fmla="*/ 15 w 139"/>
                <a:gd name="T97" fmla="*/ 115 h 245"/>
                <a:gd name="T98" fmla="*/ 9 w 139"/>
                <a:gd name="T99" fmla="*/ 77 h 245"/>
                <a:gd name="T100" fmla="*/ 12 w 139"/>
                <a:gd name="T101" fmla="*/ 49 h 245"/>
                <a:gd name="T102" fmla="*/ 21 w 139"/>
                <a:gd name="T103" fmla="*/ 28 h 245"/>
                <a:gd name="T104" fmla="*/ 34 w 139"/>
                <a:gd name="T105" fmla="*/ 14 h 245"/>
                <a:gd name="T106" fmla="*/ 48 w 139"/>
                <a:gd name="T107" fmla="*/ 6 h 245"/>
                <a:gd name="T108" fmla="*/ 62 w 139"/>
                <a:gd name="T109" fmla="*/ 2 h 245"/>
                <a:gd name="T110" fmla="*/ 72 w 139"/>
                <a:gd name="T111" fmla="*/ 1 h 245"/>
                <a:gd name="T112" fmla="*/ 75 w 139"/>
                <a:gd name="T11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9" h="245">
                  <a:moveTo>
                    <a:pt x="75" y="0"/>
                  </a:moveTo>
                  <a:lnTo>
                    <a:pt x="74" y="0"/>
                  </a:lnTo>
                  <a:lnTo>
                    <a:pt x="71" y="1"/>
                  </a:lnTo>
                  <a:lnTo>
                    <a:pt x="66" y="2"/>
                  </a:lnTo>
                  <a:lnTo>
                    <a:pt x="60" y="3"/>
                  </a:lnTo>
                  <a:lnTo>
                    <a:pt x="53" y="5"/>
                  </a:lnTo>
                  <a:lnTo>
                    <a:pt x="46" y="8"/>
                  </a:lnTo>
                  <a:lnTo>
                    <a:pt x="38" y="12"/>
                  </a:lnTo>
                  <a:lnTo>
                    <a:pt x="30" y="17"/>
                  </a:lnTo>
                  <a:lnTo>
                    <a:pt x="22" y="24"/>
                  </a:lnTo>
                  <a:lnTo>
                    <a:pt x="15" y="32"/>
                  </a:lnTo>
                  <a:lnTo>
                    <a:pt x="9" y="41"/>
                  </a:lnTo>
                  <a:lnTo>
                    <a:pt x="5" y="52"/>
                  </a:lnTo>
                  <a:lnTo>
                    <a:pt x="2" y="65"/>
                  </a:lnTo>
                  <a:lnTo>
                    <a:pt x="0" y="80"/>
                  </a:lnTo>
                  <a:lnTo>
                    <a:pt x="2" y="97"/>
                  </a:lnTo>
                  <a:lnTo>
                    <a:pt x="6" y="116"/>
                  </a:lnTo>
                  <a:lnTo>
                    <a:pt x="12" y="135"/>
                  </a:lnTo>
                  <a:lnTo>
                    <a:pt x="20" y="153"/>
                  </a:lnTo>
                  <a:lnTo>
                    <a:pt x="29" y="168"/>
                  </a:lnTo>
                  <a:lnTo>
                    <a:pt x="39" y="182"/>
                  </a:lnTo>
                  <a:lnTo>
                    <a:pt x="49" y="194"/>
                  </a:lnTo>
                  <a:lnTo>
                    <a:pt x="60" y="205"/>
                  </a:lnTo>
                  <a:lnTo>
                    <a:pt x="72" y="214"/>
                  </a:lnTo>
                  <a:lnTo>
                    <a:pt x="83" y="221"/>
                  </a:lnTo>
                  <a:lnTo>
                    <a:pt x="94" y="228"/>
                  </a:lnTo>
                  <a:lnTo>
                    <a:pt x="104" y="233"/>
                  </a:lnTo>
                  <a:lnTo>
                    <a:pt x="114" y="237"/>
                  </a:lnTo>
                  <a:lnTo>
                    <a:pt x="122" y="240"/>
                  </a:lnTo>
                  <a:lnTo>
                    <a:pt x="129" y="243"/>
                  </a:lnTo>
                  <a:lnTo>
                    <a:pt x="134" y="244"/>
                  </a:lnTo>
                  <a:lnTo>
                    <a:pt x="138" y="245"/>
                  </a:lnTo>
                  <a:lnTo>
                    <a:pt x="139" y="245"/>
                  </a:lnTo>
                  <a:lnTo>
                    <a:pt x="138" y="245"/>
                  </a:lnTo>
                  <a:lnTo>
                    <a:pt x="135" y="244"/>
                  </a:lnTo>
                  <a:lnTo>
                    <a:pt x="130" y="243"/>
                  </a:lnTo>
                  <a:lnTo>
                    <a:pt x="123" y="241"/>
                  </a:lnTo>
                  <a:lnTo>
                    <a:pt x="116" y="238"/>
                  </a:lnTo>
                  <a:lnTo>
                    <a:pt x="107" y="234"/>
                  </a:lnTo>
                  <a:lnTo>
                    <a:pt x="98" y="229"/>
                  </a:lnTo>
                  <a:lnTo>
                    <a:pt x="88" y="223"/>
                  </a:lnTo>
                  <a:lnTo>
                    <a:pt x="77" y="215"/>
                  </a:lnTo>
                  <a:lnTo>
                    <a:pt x="67" y="206"/>
                  </a:lnTo>
                  <a:lnTo>
                    <a:pt x="56" y="196"/>
                  </a:lnTo>
                  <a:lnTo>
                    <a:pt x="47" y="184"/>
                  </a:lnTo>
                  <a:lnTo>
                    <a:pt x="37" y="169"/>
                  </a:lnTo>
                  <a:lnTo>
                    <a:pt x="29" y="153"/>
                  </a:lnTo>
                  <a:lnTo>
                    <a:pt x="21" y="135"/>
                  </a:lnTo>
                  <a:lnTo>
                    <a:pt x="15" y="115"/>
                  </a:lnTo>
                  <a:lnTo>
                    <a:pt x="9" y="77"/>
                  </a:lnTo>
                  <a:lnTo>
                    <a:pt x="12" y="49"/>
                  </a:lnTo>
                  <a:lnTo>
                    <a:pt x="21" y="28"/>
                  </a:lnTo>
                  <a:lnTo>
                    <a:pt x="34" y="14"/>
                  </a:lnTo>
                  <a:lnTo>
                    <a:pt x="48" y="6"/>
                  </a:lnTo>
                  <a:lnTo>
                    <a:pt x="62" y="2"/>
                  </a:lnTo>
                  <a:lnTo>
                    <a:pt x="72" y="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174"/>
            <p:cNvSpPr>
              <a:spLocks/>
            </p:cNvSpPr>
            <p:nvPr/>
          </p:nvSpPr>
          <p:spPr bwMode="auto">
            <a:xfrm>
              <a:off x="3337362" y="3467316"/>
              <a:ext cx="11209" cy="134318"/>
            </a:xfrm>
            <a:custGeom>
              <a:avLst/>
              <a:gdLst>
                <a:gd name="T0" fmla="*/ 0 w 15"/>
                <a:gd name="T1" fmla="*/ 0 h 111"/>
                <a:gd name="T2" fmla="*/ 15 w 15"/>
                <a:gd name="T3" fmla="*/ 111 h 111"/>
                <a:gd name="T4" fmla="*/ 13 w 15"/>
                <a:gd name="T5" fmla="*/ 102 h 111"/>
                <a:gd name="T6" fmla="*/ 10 w 15"/>
                <a:gd name="T7" fmla="*/ 81 h 111"/>
                <a:gd name="T8" fmla="*/ 5 w 15"/>
                <a:gd name="T9" fmla="*/ 57 h 111"/>
                <a:gd name="T10" fmla="*/ 2 w 15"/>
                <a:gd name="T11" fmla="*/ 38 h 111"/>
                <a:gd name="T12" fmla="*/ 1 w 15"/>
                <a:gd name="T13" fmla="*/ 25 h 111"/>
                <a:gd name="T14" fmla="*/ 0 w 15"/>
                <a:gd name="T15" fmla="*/ 13 h 111"/>
                <a:gd name="T16" fmla="*/ 0 w 15"/>
                <a:gd name="T17" fmla="*/ 4 h 111"/>
                <a:gd name="T18" fmla="*/ 0 w 15"/>
                <a:gd name="T19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" h="111">
                  <a:moveTo>
                    <a:pt x="0" y="0"/>
                  </a:moveTo>
                  <a:lnTo>
                    <a:pt x="15" y="111"/>
                  </a:lnTo>
                  <a:lnTo>
                    <a:pt x="13" y="102"/>
                  </a:lnTo>
                  <a:lnTo>
                    <a:pt x="10" y="81"/>
                  </a:lnTo>
                  <a:lnTo>
                    <a:pt x="5" y="57"/>
                  </a:lnTo>
                  <a:lnTo>
                    <a:pt x="2" y="38"/>
                  </a:lnTo>
                  <a:lnTo>
                    <a:pt x="1" y="25"/>
                  </a:lnTo>
                  <a:lnTo>
                    <a:pt x="0" y="13"/>
                  </a:ln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175"/>
            <p:cNvSpPr>
              <a:spLocks/>
            </p:cNvSpPr>
            <p:nvPr/>
          </p:nvSpPr>
          <p:spPr bwMode="auto">
            <a:xfrm>
              <a:off x="3351560" y="3481836"/>
              <a:ext cx="17187" cy="121007"/>
            </a:xfrm>
            <a:custGeom>
              <a:avLst/>
              <a:gdLst>
                <a:gd name="T0" fmla="*/ 23 w 23"/>
                <a:gd name="T1" fmla="*/ 0 h 100"/>
                <a:gd name="T2" fmla="*/ 0 w 23"/>
                <a:gd name="T3" fmla="*/ 100 h 100"/>
                <a:gd name="T4" fmla="*/ 2 w 23"/>
                <a:gd name="T5" fmla="*/ 91 h 100"/>
                <a:gd name="T6" fmla="*/ 5 w 23"/>
                <a:gd name="T7" fmla="*/ 72 h 100"/>
                <a:gd name="T8" fmla="*/ 9 w 23"/>
                <a:gd name="T9" fmla="*/ 50 h 100"/>
                <a:gd name="T10" fmla="*/ 12 w 23"/>
                <a:gd name="T11" fmla="*/ 33 h 100"/>
                <a:gd name="T12" fmla="*/ 15 w 23"/>
                <a:gd name="T13" fmla="*/ 21 h 100"/>
                <a:gd name="T14" fmla="*/ 19 w 23"/>
                <a:gd name="T15" fmla="*/ 11 h 100"/>
                <a:gd name="T16" fmla="*/ 22 w 23"/>
                <a:gd name="T17" fmla="*/ 3 h 100"/>
                <a:gd name="T18" fmla="*/ 23 w 23"/>
                <a:gd name="T19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" h="100">
                  <a:moveTo>
                    <a:pt x="23" y="0"/>
                  </a:moveTo>
                  <a:lnTo>
                    <a:pt x="0" y="100"/>
                  </a:lnTo>
                  <a:lnTo>
                    <a:pt x="2" y="91"/>
                  </a:lnTo>
                  <a:lnTo>
                    <a:pt x="5" y="72"/>
                  </a:lnTo>
                  <a:lnTo>
                    <a:pt x="9" y="50"/>
                  </a:lnTo>
                  <a:lnTo>
                    <a:pt x="12" y="33"/>
                  </a:lnTo>
                  <a:lnTo>
                    <a:pt x="15" y="21"/>
                  </a:lnTo>
                  <a:lnTo>
                    <a:pt x="19" y="11"/>
                  </a:lnTo>
                  <a:lnTo>
                    <a:pt x="22" y="3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176"/>
            <p:cNvSpPr>
              <a:spLocks/>
            </p:cNvSpPr>
            <p:nvPr/>
          </p:nvSpPr>
          <p:spPr bwMode="auto">
            <a:xfrm>
              <a:off x="3355296" y="3513298"/>
              <a:ext cx="43340" cy="91966"/>
            </a:xfrm>
            <a:custGeom>
              <a:avLst/>
              <a:gdLst>
                <a:gd name="T0" fmla="*/ 58 w 58"/>
                <a:gd name="T1" fmla="*/ 0 h 76"/>
                <a:gd name="T2" fmla="*/ 0 w 58"/>
                <a:gd name="T3" fmla="*/ 76 h 76"/>
                <a:gd name="T4" fmla="*/ 1 w 58"/>
                <a:gd name="T5" fmla="*/ 74 h 76"/>
                <a:gd name="T6" fmla="*/ 4 w 58"/>
                <a:gd name="T7" fmla="*/ 69 h 76"/>
                <a:gd name="T8" fmla="*/ 9 w 58"/>
                <a:gd name="T9" fmla="*/ 63 h 76"/>
                <a:gd name="T10" fmla="*/ 14 w 58"/>
                <a:gd name="T11" fmla="*/ 55 h 76"/>
                <a:gd name="T12" fmla="*/ 20 w 58"/>
                <a:gd name="T13" fmla="*/ 46 h 76"/>
                <a:gd name="T14" fmla="*/ 26 w 58"/>
                <a:gd name="T15" fmla="*/ 37 h 76"/>
                <a:gd name="T16" fmla="*/ 31 w 58"/>
                <a:gd name="T17" fmla="*/ 30 h 76"/>
                <a:gd name="T18" fmla="*/ 35 w 58"/>
                <a:gd name="T19" fmla="*/ 24 h 76"/>
                <a:gd name="T20" fmla="*/ 39 w 58"/>
                <a:gd name="T21" fmla="*/ 20 h 76"/>
                <a:gd name="T22" fmla="*/ 42 w 58"/>
                <a:gd name="T23" fmla="*/ 15 h 76"/>
                <a:gd name="T24" fmla="*/ 46 w 58"/>
                <a:gd name="T25" fmla="*/ 11 h 76"/>
                <a:gd name="T26" fmla="*/ 50 w 58"/>
                <a:gd name="T27" fmla="*/ 8 h 76"/>
                <a:gd name="T28" fmla="*/ 53 w 58"/>
                <a:gd name="T29" fmla="*/ 4 h 76"/>
                <a:gd name="T30" fmla="*/ 55 w 58"/>
                <a:gd name="T31" fmla="*/ 2 h 76"/>
                <a:gd name="T32" fmla="*/ 57 w 58"/>
                <a:gd name="T33" fmla="*/ 0 h 76"/>
                <a:gd name="T34" fmla="*/ 58 w 58"/>
                <a:gd name="T35" fmla="*/ 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8" h="76">
                  <a:moveTo>
                    <a:pt x="58" y="0"/>
                  </a:moveTo>
                  <a:lnTo>
                    <a:pt x="0" y="76"/>
                  </a:lnTo>
                  <a:lnTo>
                    <a:pt x="1" y="74"/>
                  </a:lnTo>
                  <a:lnTo>
                    <a:pt x="4" y="69"/>
                  </a:lnTo>
                  <a:lnTo>
                    <a:pt x="9" y="63"/>
                  </a:lnTo>
                  <a:lnTo>
                    <a:pt x="14" y="55"/>
                  </a:lnTo>
                  <a:lnTo>
                    <a:pt x="20" y="46"/>
                  </a:lnTo>
                  <a:lnTo>
                    <a:pt x="26" y="37"/>
                  </a:lnTo>
                  <a:lnTo>
                    <a:pt x="31" y="30"/>
                  </a:lnTo>
                  <a:lnTo>
                    <a:pt x="35" y="24"/>
                  </a:lnTo>
                  <a:lnTo>
                    <a:pt x="39" y="20"/>
                  </a:lnTo>
                  <a:lnTo>
                    <a:pt x="42" y="15"/>
                  </a:lnTo>
                  <a:lnTo>
                    <a:pt x="46" y="11"/>
                  </a:lnTo>
                  <a:lnTo>
                    <a:pt x="50" y="8"/>
                  </a:lnTo>
                  <a:lnTo>
                    <a:pt x="53" y="4"/>
                  </a:lnTo>
                  <a:lnTo>
                    <a:pt x="55" y="2"/>
                  </a:lnTo>
                  <a:lnTo>
                    <a:pt x="57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177"/>
            <p:cNvSpPr>
              <a:spLocks/>
            </p:cNvSpPr>
            <p:nvPr/>
          </p:nvSpPr>
          <p:spPr bwMode="auto">
            <a:xfrm>
              <a:off x="3358285" y="3558071"/>
              <a:ext cx="63516" cy="52034"/>
            </a:xfrm>
            <a:custGeom>
              <a:avLst/>
              <a:gdLst>
                <a:gd name="T0" fmla="*/ 85 w 85"/>
                <a:gd name="T1" fmla="*/ 0 h 43"/>
                <a:gd name="T2" fmla="*/ 0 w 85"/>
                <a:gd name="T3" fmla="*/ 43 h 43"/>
                <a:gd name="T4" fmla="*/ 2 w 85"/>
                <a:gd name="T5" fmla="*/ 41 h 43"/>
                <a:gd name="T6" fmla="*/ 6 w 85"/>
                <a:gd name="T7" fmla="*/ 39 h 43"/>
                <a:gd name="T8" fmla="*/ 14 w 85"/>
                <a:gd name="T9" fmla="*/ 35 h 43"/>
                <a:gd name="T10" fmla="*/ 22 w 85"/>
                <a:gd name="T11" fmla="*/ 30 h 43"/>
                <a:gd name="T12" fmla="*/ 31 w 85"/>
                <a:gd name="T13" fmla="*/ 25 h 43"/>
                <a:gd name="T14" fmla="*/ 40 w 85"/>
                <a:gd name="T15" fmla="*/ 20 h 43"/>
                <a:gd name="T16" fmla="*/ 48 w 85"/>
                <a:gd name="T17" fmla="*/ 15 h 43"/>
                <a:gd name="T18" fmla="*/ 54 w 85"/>
                <a:gd name="T19" fmla="*/ 12 h 43"/>
                <a:gd name="T20" fmla="*/ 59 w 85"/>
                <a:gd name="T21" fmla="*/ 9 h 43"/>
                <a:gd name="T22" fmla="*/ 64 w 85"/>
                <a:gd name="T23" fmla="*/ 7 h 43"/>
                <a:gd name="T24" fmla="*/ 69 w 85"/>
                <a:gd name="T25" fmla="*/ 5 h 43"/>
                <a:gd name="T26" fmla="*/ 74 w 85"/>
                <a:gd name="T27" fmla="*/ 3 h 43"/>
                <a:gd name="T28" fmla="*/ 78 w 85"/>
                <a:gd name="T29" fmla="*/ 2 h 43"/>
                <a:gd name="T30" fmla="*/ 82 w 85"/>
                <a:gd name="T31" fmla="*/ 1 h 43"/>
                <a:gd name="T32" fmla="*/ 84 w 85"/>
                <a:gd name="T33" fmla="*/ 0 h 43"/>
                <a:gd name="T34" fmla="*/ 85 w 85"/>
                <a:gd name="T35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5" h="43">
                  <a:moveTo>
                    <a:pt x="85" y="0"/>
                  </a:moveTo>
                  <a:lnTo>
                    <a:pt x="0" y="43"/>
                  </a:lnTo>
                  <a:lnTo>
                    <a:pt x="2" y="41"/>
                  </a:lnTo>
                  <a:lnTo>
                    <a:pt x="6" y="39"/>
                  </a:lnTo>
                  <a:lnTo>
                    <a:pt x="14" y="35"/>
                  </a:lnTo>
                  <a:lnTo>
                    <a:pt x="22" y="30"/>
                  </a:lnTo>
                  <a:lnTo>
                    <a:pt x="31" y="25"/>
                  </a:lnTo>
                  <a:lnTo>
                    <a:pt x="40" y="20"/>
                  </a:lnTo>
                  <a:lnTo>
                    <a:pt x="48" y="15"/>
                  </a:lnTo>
                  <a:lnTo>
                    <a:pt x="54" y="12"/>
                  </a:lnTo>
                  <a:lnTo>
                    <a:pt x="59" y="9"/>
                  </a:lnTo>
                  <a:lnTo>
                    <a:pt x="64" y="7"/>
                  </a:lnTo>
                  <a:lnTo>
                    <a:pt x="69" y="5"/>
                  </a:lnTo>
                  <a:lnTo>
                    <a:pt x="74" y="3"/>
                  </a:lnTo>
                  <a:lnTo>
                    <a:pt x="78" y="2"/>
                  </a:lnTo>
                  <a:lnTo>
                    <a:pt x="82" y="1"/>
                  </a:lnTo>
                  <a:lnTo>
                    <a:pt x="84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Freeform 178"/>
            <p:cNvSpPr>
              <a:spLocks/>
            </p:cNvSpPr>
            <p:nvPr/>
          </p:nvSpPr>
          <p:spPr bwMode="auto">
            <a:xfrm>
              <a:off x="3360527" y="3607684"/>
              <a:ext cx="76218" cy="7260"/>
            </a:xfrm>
            <a:custGeom>
              <a:avLst/>
              <a:gdLst>
                <a:gd name="T0" fmla="*/ 102 w 102"/>
                <a:gd name="T1" fmla="*/ 2 h 6"/>
                <a:gd name="T2" fmla="*/ 0 w 102"/>
                <a:gd name="T3" fmla="*/ 6 h 6"/>
                <a:gd name="T4" fmla="*/ 2 w 102"/>
                <a:gd name="T5" fmla="*/ 6 h 6"/>
                <a:gd name="T6" fmla="*/ 8 w 102"/>
                <a:gd name="T7" fmla="*/ 5 h 6"/>
                <a:gd name="T8" fmla="*/ 17 w 102"/>
                <a:gd name="T9" fmla="*/ 5 h 6"/>
                <a:gd name="T10" fmla="*/ 27 w 102"/>
                <a:gd name="T11" fmla="*/ 4 h 6"/>
                <a:gd name="T12" fmla="*/ 38 w 102"/>
                <a:gd name="T13" fmla="*/ 3 h 6"/>
                <a:gd name="T14" fmla="*/ 48 w 102"/>
                <a:gd name="T15" fmla="*/ 2 h 6"/>
                <a:gd name="T16" fmla="*/ 58 w 102"/>
                <a:gd name="T17" fmla="*/ 1 h 6"/>
                <a:gd name="T18" fmla="*/ 65 w 102"/>
                <a:gd name="T19" fmla="*/ 0 h 6"/>
                <a:gd name="T20" fmla="*/ 71 w 102"/>
                <a:gd name="T21" fmla="*/ 0 h 6"/>
                <a:gd name="T22" fmla="*/ 78 w 102"/>
                <a:gd name="T23" fmla="*/ 0 h 6"/>
                <a:gd name="T24" fmla="*/ 84 w 102"/>
                <a:gd name="T25" fmla="*/ 0 h 6"/>
                <a:gd name="T26" fmla="*/ 89 w 102"/>
                <a:gd name="T27" fmla="*/ 1 h 6"/>
                <a:gd name="T28" fmla="*/ 95 w 102"/>
                <a:gd name="T29" fmla="*/ 1 h 6"/>
                <a:gd name="T30" fmla="*/ 98 w 102"/>
                <a:gd name="T31" fmla="*/ 2 h 6"/>
                <a:gd name="T32" fmla="*/ 101 w 102"/>
                <a:gd name="T33" fmla="*/ 2 h 6"/>
                <a:gd name="T34" fmla="*/ 102 w 102"/>
                <a:gd name="T35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2" h="6">
                  <a:moveTo>
                    <a:pt x="102" y="2"/>
                  </a:moveTo>
                  <a:lnTo>
                    <a:pt x="0" y="6"/>
                  </a:lnTo>
                  <a:lnTo>
                    <a:pt x="2" y="6"/>
                  </a:lnTo>
                  <a:lnTo>
                    <a:pt x="8" y="5"/>
                  </a:lnTo>
                  <a:lnTo>
                    <a:pt x="17" y="5"/>
                  </a:lnTo>
                  <a:lnTo>
                    <a:pt x="27" y="4"/>
                  </a:lnTo>
                  <a:lnTo>
                    <a:pt x="38" y="3"/>
                  </a:lnTo>
                  <a:lnTo>
                    <a:pt x="48" y="2"/>
                  </a:lnTo>
                  <a:lnTo>
                    <a:pt x="58" y="1"/>
                  </a:lnTo>
                  <a:lnTo>
                    <a:pt x="65" y="0"/>
                  </a:lnTo>
                  <a:lnTo>
                    <a:pt x="71" y="0"/>
                  </a:lnTo>
                  <a:lnTo>
                    <a:pt x="78" y="0"/>
                  </a:lnTo>
                  <a:lnTo>
                    <a:pt x="84" y="0"/>
                  </a:lnTo>
                  <a:lnTo>
                    <a:pt x="89" y="1"/>
                  </a:lnTo>
                  <a:lnTo>
                    <a:pt x="95" y="1"/>
                  </a:lnTo>
                  <a:lnTo>
                    <a:pt x="98" y="2"/>
                  </a:lnTo>
                  <a:lnTo>
                    <a:pt x="101" y="2"/>
                  </a:lnTo>
                  <a:lnTo>
                    <a:pt x="10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Freeform 179"/>
            <p:cNvSpPr>
              <a:spLocks/>
            </p:cNvSpPr>
            <p:nvPr/>
          </p:nvSpPr>
          <p:spPr bwMode="auto">
            <a:xfrm>
              <a:off x="3361274" y="3620994"/>
              <a:ext cx="79207" cy="42353"/>
            </a:xfrm>
            <a:custGeom>
              <a:avLst/>
              <a:gdLst>
                <a:gd name="T0" fmla="*/ 106 w 106"/>
                <a:gd name="T1" fmla="*/ 35 h 35"/>
                <a:gd name="T2" fmla="*/ 0 w 106"/>
                <a:gd name="T3" fmla="*/ 0 h 35"/>
                <a:gd name="T4" fmla="*/ 2 w 106"/>
                <a:gd name="T5" fmla="*/ 1 h 35"/>
                <a:gd name="T6" fmla="*/ 8 w 106"/>
                <a:gd name="T7" fmla="*/ 3 h 35"/>
                <a:gd name="T8" fmla="*/ 17 w 106"/>
                <a:gd name="T9" fmla="*/ 5 h 35"/>
                <a:gd name="T10" fmla="*/ 28 w 106"/>
                <a:gd name="T11" fmla="*/ 8 h 35"/>
                <a:gd name="T12" fmla="*/ 40 w 106"/>
                <a:gd name="T13" fmla="*/ 11 h 35"/>
                <a:gd name="T14" fmla="*/ 52 w 106"/>
                <a:gd name="T15" fmla="*/ 15 h 35"/>
                <a:gd name="T16" fmla="*/ 61 w 106"/>
                <a:gd name="T17" fmla="*/ 17 h 35"/>
                <a:gd name="T18" fmla="*/ 69 w 106"/>
                <a:gd name="T19" fmla="*/ 20 h 35"/>
                <a:gd name="T20" fmla="*/ 75 w 106"/>
                <a:gd name="T21" fmla="*/ 22 h 35"/>
                <a:gd name="T22" fmla="*/ 82 w 106"/>
                <a:gd name="T23" fmla="*/ 24 h 35"/>
                <a:gd name="T24" fmla="*/ 88 w 106"/>
                <a:gd name="T25" fmla="*/ 27 h 35"/>
                <a:gd name="T26" fmla="*/ 94 w 106"/>
                <a:gd name="T27" fmla="*/ 29 h 35"/>
                <a:gd name="T28" fmla="*/ 98 w 106"/>
                <a:gd name="T29" fmla="*/ 32 h 35"/>
                <a:gd name="T30" fmla="*/ 102 w 106"/>
                <a:gd name="T31" fmla="*/ 33 h 35"/>
                <a:gd name="T32" fmla="*/ 104 w 106"/>
                <a:gd name="T33" fmla="*/ 35 h 35"/>
                <a:gd name="T34" fmla="*/ 106 w 106"/>
                <a:gd name="T3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6" h="35">
                  <a:moveTo>
                    <a:pt x="106" y="35"/>
                  </a:moveTo>
                  <a:lnTo>
                    <a:pt x="0" y="0"/>
                  </a:lnTo>
                  <a:lnTo>
                    <a:pt x="2" y="1"/>
                  </a:lnTo>
                  <a:lnTo>
                    <a:pt x="8" y="3"/>
                  </a:lnTo>
                  <a:lnTo>
                    <a:pt x="17" y="5"/>
                  </a:lnTo>
                  <a:lnTo>
                    <a:pt x="28" y="8"/>
                  </a:lnTo>
                  <a:lnTo>
                    <a:pt x="40" y="11"/>
                  </a:lnTo>
                  <a:lnTo>
                    <a:pt x="52" y="15"/>
                  </a:lnTo>
                  <a:lnTo>
                    <a:pt x="61" y="17"/>
                  </a:lnTo>
                  <a:lnTo>
                    <a:pt x="69" y="20"/>
                  </a:lnTo>
                  <a:lnTo>
                    <a:pt x="75" y="22"/>
                  </a:lnTo>
                  <a:lnTo>
                    <a:pt x="82" y="24"/>
                  </a:lnTo>
                  <a:lnTo>
                    <a:pt x="88" y="27"/>
                  </a:lnTo>
                  <a:lnTo>
                    <a:pt x="94" y="29"/>
                  </a:lnTo>
                  <a:lnTo>
                    <a:pt x="98" y="32"/>
                  </a:lnTo>
                  <a:lnTo>
                    <a:pt x="102" y="33"/>
                  </a:lnTo>
                  <a:lnTo>
                    <a:pt x="104" y="35"/>
                  </a:lnTo>
                  <a:lnTo>
                    <a:pt x="106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Freeform 180"/>
            <p:cNvSpPr>
              <a:spLocks/>
            </p:cNvSpPr>
            <p:nvPr/>
          </p:nvSpPr>
          <p:spPr bwMode="auto">
            <a:xfrm>
              <a:off x="3360527" y="3627045"/>
              <a:ext cx="72482" cy="84704"/>
            </a:xfrm>
            <a:custGeom>
              <a:avLst/>
              <a:gdLst>
                <a:gd name="T0" fmla="*/ 97 w 97"/>
                <a:gd name="T1" fmla="*/ 70 h 70"/>
                <a:gd name="T2" fmla="*/ 0 w 97"/>
                <a:gd name="T3" fmla="*/ 0 h 70"/>
                <a:gd name="T4" fmla="*/ 3 w 97"/>
                <a:gd name="T5" fmla="*/ 1 h 70"/>
                <a:gd name="T6" fmla="*/ 8 w 97"/>
                <a:gd name="T7" fmla="*/ 5 h 70"/>
                <a:gd name="T8" fmla="*/ 17 w 97"/>
                <a:gd name="T9" fmla="*/ 11 h 70"/>
                <a:gd name="T10" fmla="*/ 27 w 97"/>
                <a:gd name="T11" fmla="*/ 17 h 70"/>
                <a:gd name="T12" fmla="*/ 38 w 97"/>
                <a:gd name="T13" fmla="*/ 25 h 70"/>
                <a:gd name="T14" fmla="*/ 48 w 97"/>
                <a:gd name="T15" fmla="*/ 32 h 70"/>
                <a:gd name="T16" fmla="*/ 57 w 97"/>
                <a:gd name="T17" fmla="*/ 38 h 70"/>
                <a:gd name="T18" fmla="*/ 65 w 97"/>
                <a:gd name="T19" fmla="*/ 43 h 70"/>
                <a:gd name="T20" fmla="*/ 70 w 97"/>
                <a:gd name="T21" fmla="*/ 47 h 70"/>
                <a:gd name="T22" fmla="*/ 76 w 97"/>
                <a:gd name="T23" fmla="*/ 52 h 70"/>
                <a:gd name="T24" fmla="*/ 81 w 97"/>
                <a:gd name="T25" fmla="*/ 56 h 70"/>
                <a:gd name="T26" fmla="*/ 86 w 97"/>
                <a:gd name="T27" fmla="*/ 60 h 70"/>
                <a:gd name="T28" fmla="*/ 91 w 97"/>
                <a:gd name="T29" fmla="*/ 64 h 70"/>
                <a:gd name="T30" fmla="*/ 94 w 97"/>
                <a:gd name="T31" fmla="*/ 67 h 70"/>
                <a:gd name="T32" fmla="*/ 96 w 97"/>
                <a:gd name="T33" fmla="*/ 69 h 70"/>
                <a:gd name="T34" fmla="*/ 97 w 97"/>
                <a:gd name="T35" fmla="*/ 7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7" h="70">
                  <a:moveTo>
                    <a:pt x="97" y="70"/>
                  </a:moveTo>
                  <a:lnTo>
                    <a:pt x="0" y="0"/>
                  </a:lnTo>
                  <a:lnTo>
                    <a:pt x="3" y="1"/>
                  </a:lnTo>
                  <a:lnTo>
                    <a:pt x="8" y="5"/>
                  </a:lnTo>
                  <a:lnTo>
                    <a:pt x="17" y="11"/>
                  </a:lnTo>
                  <a:lnTo>
                    <a:pt x="27" y="17"/>
                  </a:lnTo>
                  <a:lnTo>
                    <a:pt x="38" y="25"/>
                  </a:lnTo>
                  <a:lnTo>
                    <a:pt x="48" y="32"/>
                  </a:lnTo>
                  <a:lnTo>
                    <a:pt x="57" y="38"/>
                  </a:lnTo>
                  <a:lnTo>
                    <a:pt x="65" y="43"/>
                  </a:lnTo>
                  <a:lnTo>
                    <a:pt x="70" y="47"/>
                  </a:lnTo>
                  <a:lnTo>
                    <a:pt x="76" y="52"/>
                  </a:lnTo>
                  <a:lnTo>
                    <a:pt x="81" y="56"/>
                  </a:lnTo>
                  <a:lnTo>
                    <a:pt x="86" y="60"/>
                  </a:lnTo>
                  <a:lnTo>
                    <a:pt x="91" y="64"/>
                  </a:lnTo>
                  <a:lnTo>
                    <a:pt x="94" y="67"/>
                  </a:lnTo>
                  <a:lnTo>
                    <a:pt x="96" y="69"/>
                  </a:lnTo>
                  <a:lnTo>
                    <a:pt x="97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181"/>
            <p:cNvSpPr>
              <a:spLocks/>
            </p:cNvSpPr>
            <p:nvPr/>
          </p:nvSpPr>
          <p:spPr bwMode="auto">
            <a:xfrm>
              <a:off x="3359033" y="3631885"/>
              <a:ext cx="56043" cy="114957"/>
            </a:xfrm>
            <a:custGeom>
              <a:avLst/>
              <a:gdLst>
                <a:gd name="T0" fmla="*/ 75 w 75"/>
                <a:gd name="T1" fmla="*/ 95 h 95"/>
                <a:gd name="T2" fmla="*/ 0 w 75"/>
                <a:gd name="T3" fmla="*/ 0 h 95"/>
                <a:gd name="T4" fmla="*/ 2 w 75"/>
                <a:gd name="T5" fmla="*/ 2 h 95"/>
                <a:gd name="T6" fmla="*/ 7 w 75"/>
                <a:gd name="T7" fmla="*/ 7 h 95"/>
                <a:gd name="T8" fmla="*/ 13 w 75"/>
                <a:gd name="T9" fmla="*/ 15 h 95"/>
                <a:gd name="T10" fmla="*/ 21 w 75"/>
                <a:gd name="T11" fmla="*/ 24 h 95"/>
                <a:gd name="T12" fmla="*/ 30 w 75"/>
                <a:gd name="T13" fmla="*/ 35 h 95"/>
                <a:gd name="T14" fmla="*/ 38 w 75"/>
                <a:gd name="T15" fmla="*/ 45 h 95"/>
                <a:gd name="T16" fmla="*/ 46 w 75"/>
                <a:gd name="T17" fmla="*/ 53 h 95"/>
                <a:gd name="T18" fmla="*/ 51 w 75"/>
                <a:gd name="T19" fmla="*/ 60 h 95"/>
                <a:gd name="T20" fmla="*/ 55 w 75"/>
                <a:gd name="T21" fmla="*/ 66 h 95"/>
                <a:gd name="T22" fmla="*/ 60 w 75"/>
                <a:gd name="T23" fmla="*/ 72 h 95"/>
                <a:gd name="T24" fmla="*/ 64 w 75"/>
                <a:gd name="T25" fmla="*/ 78 h 95"/>
                <a:gd name="T26" fmla="*/ 68 w 75"/>
                <a:gd name="T27" fmla="*/ 83 h 95"/>
                <a:gd name="T28" fmla="*/ 71 w 75"/>
                <a:gd name="T29" fmla="*/ 88 h 95"/>
                <a:gd name="T30" fmla="*/ 73 w 75"/>
                <a:gd name="T31" fmla="*/ 92 h 95"/>
                <a:gd name="T32" fmla="*/ 74 w 75"/>
                <a:gd name="T33" fmla="*/ 94 h 95"/>
                <a:gd name="T34" fmla="*/ 75 w 75"/>
                <a:gd name="T35" fmla="*/ 95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5" h="95">
                  <a:moveTo>
                    <a:pt x="75" y="95"/>
                  </a:moveTo>
                  <a:lnTo>
                    <a:pt x="0" y="0"/>
                  </a:lnTo>
                  <a:lnTo>
                    <a:pt x="2" y="2"/>
                  </a:lnTo>
                  <a:lnTo>
                    <a:pt x="7" y="7"/>
                  </a:lnTo>
                  <a:lnTo>
                    <a:pt x="13" y="15"/>
                  </a:lnTo>
                  <a:lnTo>
                    <a:pt x="21" y="24"/>
                  </a:lnTo>
                  <a:lnTo>
                    <a:pt x="30" y="35"/>
                  </a:lnTo>
                  <a:lnTo>
                    <a:pt x="38" y="45"/>
                  </a:lnTo>
                  <a:lnTo>
                    <a:pt x="46" y="53"/>
                  </a:lnTo>
                  <a:lnTo>
                    <a:pt x="51" y="60"/>
                  </a:lnTo>
                  <a:lnTo>
                    <a:pt x="55" y="66"/>
                  </a:lnTo>
                  <a:lnTo>
                    <a:pt x="60" y="72"/>
                  </a:lnTo>
                  <a:lnTo>
                    <a:pt x="64" y="78"/>
                  </a:lnTo>
                  <a:lnTo>
                    <a:pt x="68" y="83"/>
                  </a:lnTo>
                  <a:lnTo>
                    <a:pt x="71" y="88"/>
                  </a:lnTo>
                  <a:lnTo>
                    <a:pt x="73" y="92"/>
                  </a:lnTo>
                  <a:lnTo>
                    <a:pt x="74" y="94"/>
                  </a:lnTo>
                  <a:lnTo>
                    <a:pt x="75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Freeform 182"/>
            <p:cNvSpPr>
              <a:spLocks/>
            </p:cNvSpPr>
            <p:nvPr/>
          </p:nvSpPr>
          <p:spPr bwMode="auto">
            <a:xfrm>
              <a:off x="3356043" y="3634305"/>
              <a:ext cx="33626" cy="131897"/>
            </a:xfrm>
            <a:custGeom>
              <a:avLst/>
              <a:gdLst>
                <a:gd name="T0" fmla="*/ 45 w 45"/>
                <a:gd name="T1" fmla="*/ 109 h 109"/>
                <a:gd name="T2" fmla="*/ 0 w 45"/>
                <a:gd name="T3" fmla="*/ 0 h 109"/>
                <a:gd name="T4" fmla="*/ 2 w 45"/>
                <a:gd name="T5" fmla="*/ 2 h 109"/>
                <a:gd name="T6" fmla="*/ 5 w 45"/>
                <a:gd name="T7" fmla="*/ 8 h 109"/>
                <a:gd name="T8" fmla="*/ 9 w 45"/>
                <a:gd name="T9" fmla="*/ 18 h 109"/>
                <a:gd name="T10" fmla="*/ 14 w 45"/>
                <a:gd name="T11" fmla="*/ 29 h 109"/>
                <a:gd name="T12" fmla="*/ 19 w 45"/>
                <a:gd name="T13" fmla="*/ 41 h 109"/>
                <a:gd name="T14" fmla="*/ 24 w 45"/>
                <a:gd name="T15" fmla="*/ 53 h 109"/>
                <a:gd name="T16" fmla="*/ 29 w 45"/>
                <a:gd name="T17" fmla="*/ 63 h 109"/>
                <a:gd name="T18" fmla="*/ 32 w 45"/>
                <a:gd name="T19" fmla="*/ 71 h 109"/>
                <a:gd name="T20" fmla="*/ 37 w 45"/>
                <a:gd name="T21" fmla="*/ 84 h 109"/>
                <a:gd name="T22" fmla="*/ 41 w 45"/>
                <a:gd name="T23" fmla="*/ 96 h 109"/>
                <a:gd name="T24" fmla="*/ 44 w 45"/>
                <a:gd name="T25" fmla="*/ 106 h 109"/>
                <a:gd name="T26" fmla="*/ 45 w 45"/>
                <a:gd name="T27" fmla="*/ 10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5" h="109">
                  <a:moveTo>
                    <a:pt x="45" y="109"/>
                  </a:moveTo>
                  <a:lnTo>
                    <a:pt x="0" y="0"/>
                  </a:lnTo>
                  <a:lnTo>
                    <a:pt x="2" y="2"/>
                  </a:lnTo>
                  <a:lnTo>
                    <a:pt x="5" y="8"/>
                  </a:lnTo>
                  <a:lnTo>
                    <a:pt x="9" y="18"/>
                  </a:lnTo>
                  <a:lnTo>
                    <a:pt x="14" y="29"/>
                  </a:lnTo>
                  <a:lnTo>
                    <a:pt x="19" y="41"/>
                  </a:lnTo>
                  <a:lnTo>
                    <a:pt x="24" y="53"/>
                  </a:lnTo>
                  <a:lnTo>
                    <a:pt x="29" y="63"/>
                  </a:lnTo>
                  <a:lnTo>
                    <a:pt x="32" y="71"/>
                  </a:lnTo>
                  <a:lnTo>
                    <a:pt x="37" y="84"/>
                  </a:lnTo>
                  <a:lnTo>
                    <a:pt x="41" y="96"/>
                  </a:lnTo>
                  <a:lnTo>
                    <a:pt x="44" y="106"/>
                  </a:lnTo>
                  <a:lnTo>
                    <a:pt x="45" y="1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Freeform 183"/>
            <p:cNvSpPr>
              <a:spLocks/>
            </p:cNvSpPr>
            <p:nvPr/>
          </p:nvSpPr>
          <p:spPr bwMode="auto">
            <a:xfrm>
              <a:off x="3353055" y="3635515"/>
              <a:ext cx="6725" cy="131897"/>
            </a:xfrm>
            <a:custGeom>
              <a:avLst/>
              <a:gdLst>
                <a:gd name="T0" fmla="*/ 8 w 9"/>
                <a:gd name="T1" fmla="*/ 109 h 109"/>
                <a:gd name="T2" fmla="*/ 0 w 9"/>
                <a:gd name="T3" fmla="*/ 0 h 109"/>
                <a:gd name="T4" fmla="*/ 1 w 9"/>
                <a:gd name="T5" fmla="*/ 8 h 109"/>
                <a:gd name="T6" fmla="*/ 4 w 9"/>
                <a:gd name="T7" fmla="*/ 29 h 109"/>
                <a:gd name="T8" fmla="*/ 6 w 9"/>
                <a:gd name="T9" fmla="*/ 53 h 109"/>
                <a:gd name="T10" fmla="*/ 8 w 9"/>
                <a:gd name="T11" fmla="*/ 72 h 109"/>
                <a:gd name="T12" fmla="*/ 9 w 9"/>
                <a:gd name="T13" fmla="*/ 85 h 109"/>
                <a:gd name="T14" fmla="*/ 9 w 9"/>
                <a:gd name="T15" fmla="*/ 97 h 109"/>
                <a:gd name="T16" fmla="*/ 8 w 9"/>
                <a:gd name="T17" fmla="*/ 106 h 109"/>
                <a:gd name="T18" fmla="*/ 8 w 9"/>
                <a:gd name="T19" fmla="*/ 10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109">
                  <a:moveTo>
                    <a:pt x="8" y="109"/>
                  </a:moveTo>
                  <a:lnTo>
                    <a:pt x="0" y="0"/>
                  </a:lnTo>
                  <a:lnTo>
                    <a:pt x="1" y="8"/>
                  </a:lnTo>
                  <a:lnTo>
                    <a:pt x="4" y="29"/>
                  </a:lnTo>
                  <a:lnTo>
                    <a:pt x="6" y="53"/>
                  </a:lnTo>
                  <a:lnTo>
                    <a:pt x="8" y="72"/>
                  </a:lnTo>
                  <a:lnTo>
                    <a:pt x="9" y="85"/>
                  </a:lnTo>
                  <a:lnTo>
                    <a:pt x="9" y="97"/>
                  </a:lnTo>
                  <a:lnTo>
                    <a:pt x="8" y="106"/>
                  </a:lnTo>
                  <a:lnTo>
                    <a:pt x="8" y="1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Freeform 184"/>
            <p:cNvSpPr>
              <a:spLocks/>
            </p:cNvSpPr>
            <p:nvPr/>
          </p:nvSpPr>
          <p:spPr bwMode="auto">
            <a:xfrm>
              <a:off x="3327648" y="3633095"/>
              <a:ext cx="21670" cy="117377"/>
            </a:xfrm>
            <a:custGeom>
              <a:avLst/>
              <a:gdLst>
                <a:gd name="T0" fmla="*/ 0 w 29"/>
                <a:gd name="T1" fmla="*/ 97 h 97"/>
                <a:gd name="T2" fmla="*/ 29 w 29"/>
                <a:gd name="T3" fmla="*/ 0 h 97"/>
                <a:gd name="T4" fmla="*/ 28 w 29"/>
                <a:gd name="T5" fmla="*/ 8 h 97"/>
                <a:gd name="T6" fmla="*/ 23 w 29"/>
                <a:gd name="T7" fmla="*/ 27 h 97"/>
                <a:gd name="T8" fmla="*/ 17 w 29"/>
                <a:gd name="T9" fmla="*/ 48 h 97"/>
                <a:gd name="T10" fmla="*/ 13 w 29"/>
                <a:gd name="T11" fmla="*/ 65 h 97"/>
                <a:gd name="T12" fmla="*/ 9 w 29"/>
                <a:gd name="T13" fmla="*/ 76 h 97"/>
                <a:gd name="T14" fmla="*/ 5 w 29"/>
                <a:gd name="T15" fmla="*/ 86 h 97"/>
                <a:gd name="T16" fmla="*/ 1 w 29"/>
                <a:gd name="T17" fmla="*/ 94 h 97"/>
                <a:gd name="T18" fmla="*/ 0 w 29"/>
                <a:gd name="T19" fmla="*/ 97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" h="97">
                  <a:moveTo>
                    <a:pt x="0" y="97"/>
                  </a:moveTo>
                  <a:lnTo>
                    <a:pt x="29" y="0"/>
                  </a:lnTo>
                  <a:lnTo>
                    <a:pt x="28" y="8"/>
                  </a:lnTo>
                  <a:lnTo>
                    <a:pt x="23" y="27"/>
                  </a:lnTo>
                  <a:lnTo>
                    <a:pt x="17" y="48"/>
                  </a:lnTo>
                  <a:lnTo>
                    <a:pt x="13" y="65"/>
                  </a:lnTo>
                  <a:lnTo>
                    <a:pt x="9" y="76"/>
                  </a:lnTo>
                  <a:lnTo>
                    <a:pt x="5" y="86"/>
                  </a:lnTo>
                  <a:lnTo>
                    <a:pt x="1" y="94"/>
                  </a:lnTo>
                  <a:lnTo>
                    <a:pt x="0" y="9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185"/>
            <p:cNvSpPr>
              <a:spLocks/>
            </p:cNvSpPr>
            <p:nvPr/>
          </p:nvSpPr>
          <p:spPr bwMode="auto">
            <a:xfrm>
              <a:off x="3299253" y="3630674"/>
              <a:ext cx="47076" cy="84704"/>
            </a:xfrm>
            <a:custGeom>
              <a:avLst/>
              <a:gdLst>
                <a:gd name="T0" fmla="*/ 0 w 63"/>
                <a:gd name="T1" fmla="*/ 70 h 70"/>
                <a:gd name="T2" fmla="*/ 63 w 63"/>
                <a:gd name="T3" fmla="*/ 0 h 70"/>
                <a:gd name="T4" fmla="*/ 61 w 63"/>
                <a:gd name="T5" fmla="*/ 2 h 70"/>
                <a:gd name="T6" fmla="*/ 58 w 63"/>
                <a:gd name="T7" fmla="*/ 6 h 70"/>
                <a:gd name="T8" fmla="*/ 53 w 63"/>
                <a:gd name="T9" fmla="*/ 12 h 70"/>
                <a:gd name="T10" fmla="*/ 47 w 63"/>
                <a:gd name="T11" fmla="*/ 20 h 70"/>
                <a:gd name="T12" fmla="*/ 40 w 63"/>
                <a:gd name="T13" fmla="*/ 28 h 70"/>
                <a:gd name="T14" fmla="*/ 34 w 63"/>
                <a:gd name="T15" fmla="*/ 36 h 70"/>
                <a:gd name="T16" fmla="*/ 28 w 63"/>
                <a:gd name="T17" fmla="*/ 43 h 70"/>
                <a:gd name="T18" fmla="*/ 24 w 63"/>
                <a:gd name="T19" fmla="*/ 48 h 70"/>
                <a:gd name="T20" fmla="*/ 21 w 63"/>
                <a:gd name="T21" fmla="*/ 52 h 70"/>
                <a:gd name="T22" fmla="*/ 16 w 63"/>
                <a:gd name="T23" fmla="*/ 56 h 70"/>
                <a:gd name="T24" fmla="*/ 12 w 63"/>
                <a:gd name="T25" fmla="*/ 60 h 70"/>
                <a:gd name="T26" fmla="*/ 9 w 63"/>
                <a:gd name="T27" fmla="*/ 63 h 70"/>
                <a:gd name="T28" fmla="*/ 5 w 63"/>
                <a:gd name="T29" fmla="*/ 66 h 70"/>
                <a:gd name="T30" fmla="*/ 2 w 63"/>
                <a:gd name="T31" fmla="*/ 68 h 70"/>
                <a:gd name="T32" fmla="*/ 0 w 63"/>
                <a:gd name="T33" fmla="*/ 70 h 70"/>
                <a:gd name="T34" fmla="*/ 0 w 63"/>
                <a:gd name="T35" fmla="*/ 7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3" h="70">
                  <a:moveTo>
                    <a:pt x="0" y="70"/>
                  </a:moveTo>
                  <a:lnTo>
                    <a:pt x="63" y="0"/>
                  </a:lnTo>
                  <a:lnTo>
                    <a:pt x="61" y="2"/>
                  </a:lnTo>
                  <a:lnTo>
                    <a:pt x="58" y="6"/>
                  </a:lnTo>
                  <a:lnTo>
                    <a:pt x="53" y="12"/>
                  </a:lnTo>
                  <a:lnTo>
                    <a:pt x="47" y="20"/>
                  </a:lnTo>
                  <a:lnTo>
                    <a:pt x="40" y="28"/>
                  </a:lnTo>
                  <a:lnTo>
                    <a:pt x="34" y="36"/>
                  </a:lnTo>
                  <a:lnTo>
                    <a:pt x="28" y="43"/>
                  </a:lnTo>
                  <a:lnTo>
                    <a:pt x="24" y="48"/>
                  </a:lnTo>
                  <a:lnTo>
                    <a:pt x="21" y="52"/>
                  </a:lnTo>
                  <a:lnTo>
                    <a:pt x="16" y="56"/>
                  </a:lnTo>
                  <a:lnTo>
                    <a:pt x="12" y="60"/>
                  </a:lnTo>
                  <a:lnTo>
                    <a:pt x="9" y="63"/>
                  </a:lnTo>
                  <a:lnTo>
                    <a:pt x="5" y="66"/>
                  </a:lnTo>
                  <a:lnTo>
                    <a:pt x="2" y="68"/>
                  </a:lnTo>
                  <a:lnTo>
                    <a:pt x="0" y="7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8" name="Freeform 186"/>
            <p:cNvSpPr>
              <a:spLocks/>
            </p:cNvSpPr>
            <p:nvPr/>
          </p:nvSpPr>
          <p:spPr bwMode="auto">
            <a:xfrm>
              <a:off x="3276836" y="3625835"/>
              <a:ext cx="66504" cy="43562"/>
            </a:xfrm>
            <a:custGeom>
              <a:avLst/>
              <a:gdLst>
                <a:gd name="T0" fmla="*/ 0 w 89"/>
                <a:gd name="T1" fmla="*/ 36 h 36"/>
                <a:gd name="T2" fmla="*/ 89 w 89"/>
                <a:gd name="T3" fmla="*/ 0 h 36"/>
                <a:gd name="T4" fmla="*/ 87 w 89"/>
                <a:gd name="T5" fmla="*/ 1 h 36"/>
                <a:gd name="T6" fmla="*/ 82 w 89"/>
                <a:gd name="T7" fmla="*/ 3 h 36"/>
                <a:gd name="T8" fmla="*/ 75 w 89"/>
                <a:gd name="T9" fmla="*/ 7 h 36"/>
                <a:gd name="T10" fmla="*/ 66 w 89"/>
                <a:gd name="T11" fmla="*/ 11 h 36"/>
                <a:gd name="T12" fmla="*/ 57 w 89"/>
                <a:gd name="T13" fmla="*/ 15 h 36"/>
                <a:gd name="T14" fmla="*/ 47 w 89"/>
                <a:gd name="T15" fmla="*/ 20 h 36"/>
                <a:gd name="T16" fmla="*/ 39 w 89"/>
                <a:gd name="T17" fmla="*/ 23 h 36"/>
                <a:gd name="T18" fmla="*/ 33 w 89"/>
                <a:gd name="T19" fmla="*/ 26 h 36"/>
                <a:gd name="T20" fmla="*/ 27 w 89"/>
                <a:gd name="T21" fmla="*/ 28 h 36"/>
                <a:gd name="T22" fmla="*/ 22 w 89"/>
                <a:gd name="T23" fmla="*/ 30 h 36"/>
                <a:gd name="T24" fmla="*/ 16 w 89"/>
                <a:gd name="T25" fmla="*/ 32 h 36"/>
                <a:gd name="T26" fmla="*/ 12 w 89"/>
                <a:gd name="T27" fmla="*/ 33 h 36"/>
                <a:gd name="T28" fmla="*/ 7 w 89"/>
                <a:gd name="T29" fmla="*/ 34 h 36"/>
                <a:gd name="T30" fmla="*/ 3 w 89"/>
                <a:gd name="T31" fmla="*/ 35 h 36"/>
                <a:gd name="T32" fmla="*/ 1 w 89"/>
                <a:gd name="T33" fmla="*/ 36 h 36"/>
                <a:gd name="T34" fmla="*/ 0 w 89"/>
                <a:gd name="T35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9" h="36">
                  <a:moveTo>
                    <a:pt x="0" y="36"/>
                  </a:moveTo>
                  <a:lnTo>
                    <a:pt x="89" y="0"/>
                  </a:lnTo>
                  <a:lnTo>
                    <a:pt x="87" y="1"/>
                  </a:lnTo>
                  <a:lnTo>
                    <a:pt x="82" y="3"/>
                  </a:lnTo>
                  <a:lnTo>
                    <a:pt x="75" y="7"/>
                  </a:lnTo>
                  <a:lnTo>
                    <a:pt x="66" y="11"/>
                  </a:lnTo>
                  <a:lnTo>
                    <a:pt x="57" y="15"/>
                  </a:lnTo>
                  <a:lnTo>
                    <a:pt x="47" y="20"/>
                  </a:lnTo>
                  <a:lnTo>
                    <a:pt x="39" y="23"/>
                  </a:lnTo>
                  <a:lnTo>
                    <a:pt x="33" y="26"/>
                  </a:lnTo>
                  <a:lnTo>
                    <a:pt x="27" y="28"/>
                  </a:lnTo>
                  <a:lnTo>
                    <a:pt x="22" y="30"/>
                  </a:lnTo>
                  <a:lnTo>
                    <a:pt x="16" y="32"/>
                  </a:lnTo>
                  <a:lnTo>
                    <a:pt x="12" y="33"/>
                  </a:lnTo>
                  <a:lnTo>
                    <a:pt x="7" y="34"/>
                  </a:lnTo>
                  <a:lnTo>
                    <a:pt x="3" y="35"/>
                  </a:lnTo>
                  <a:lnTo>
                    <a:pt x="1" y="36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Freeform 187"/>
            <p:cNvSpPr>
              <a:spLocks/>
            </p:cNvSpPr>
            <p:nvPr/>
          </p:nvSpPr>
          <p:spPr bwMode="auto">
            <a:xfrm>
              <a:off x="3264133" y="3616154"/>
              <a:ext cx="77712" cy="4841"/>
            </a:xfrm>
            <a:custGeom>
              <a:avLst/>
              <a:gdLst>
                <a:gd name="T0" fmla="*/ 0 w 104"/>
                <a:gd name="T1" fmla="*/ 0 h 4"/>
                <a:gd name="T2" fmla="*/ 104 w 104"/>
                <a:gd name="T3" fmla="*/ 3 h 4"/>
                <a:gd name="T4" fmla="*/ 101 w 104"/>
                <a:gd name="T5" fmla="*/ 3 h 4"/>
                <a:gd name="T6" fmla="*/ 95 w 104"/>
                <a:gd name="T7" fmla="*/ 3 h 4"/>
                <a:gd name="T8" fmla="*/ 87 w 104"/>
                <a:gd name="T9" fmla="*/ 3 h 4"/>
                <a:gd name="T10" fmla="*/ 77 w 104"/>
                <a:gd name="T11" fmla="*/ 4 h 4"/>
                <a:gd name="T12" fmla="*/ 65 w 104"/>
                <a:gd name="T13" fmla="*/ 4 h 4"/>
                <a:gd name="T14" fmla="*/ 54 w 104"/>
                <a:gd name="T15" fmla="*/ 4 h 4"/>
                <a:gd name="T16" fmla="*/ 45 w 104"/>
                <a:gd name="T17" fmla="*/ 4 h 4"/>
                <a:gd name="T18" fmla="*/ 37 w 104"/>
                <a:gd name="T19" fmla="*/ 4 h 4"/>
                <a:gd name="T20" fmla="*/ 31 w 104"/>
                <a:gd name="T21" fmla="*/ 4 h 4"/>
                <a:gd name="T22" fmla="*/ 24 w 104"/>
                <a:gd name="T23" fmla="*/ 3 h 4"/>
                <a:gd name="T24" fmla="*/ 18 w 104"/>
                <a:gd name="T25" fmla="*/ 3 h 4"/>
                <a:gd name="T26" fmla="*/ 12 w 104"/>
                <a:gd name="T27" fmla="*/ 2 h 4"/>
                <a:gd name="T28" fmla="*/ 8 w 104"/>
                <a:gd name="T29" fmla="*/ 1 h 4"/>
                <a:gd name="T30" fmla="*/ 4 w 104"/>
                <a:gd name="T31" fmla="*/ 0 h 4"/>
                <a:gd name="T32" fmla="*/ 2 w 104"/>
                <a:gd name="T33" fmla="*/ 0 h 4"/>
                <a:gd name="T34" fmla="*/ 0 w 104"/>
                <a:gd name="T35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4" h="4">
                  <a:moveTo>
                    <a:pt x="0" y="0"/>
                  </a:moveTo>
                  <a:lnTo>
                    <a:pt x="104" y="3"/>
                  </a:lnTo>
                  <a:lnTo>
                    <a:pt x="101" y="3"/>
                  </a:lnTo>
                  <a:lnTo>
                    <a:pt x="95" y="3"/>
                  </a:lnTo>
                  <a:lnTo>
                    <a:pt x="87" y="3"/>
                  </a:lnTo>
                  <a:lnTo>
                    <a:pt x="77" y="4"/>
                  </a:lnTo>
                  <a:lnTo>
                    <a:pt x="65" y="4"/>
                  </a:lnTo>
                  <a:lnTo>
                    <a:pt x="54" y="4"/>
                  </a:lnTo>
                  <a:lnTo>
                    <a:pt x="45" y="4"/>
                  </a:lnTo>
                  <a:lnTo>
                    <a:pt x="37" y="4"/>
                  </a:lnTo>
                  <a:lnTo>
                    <a:pt x="31" y="4"/>
                  </a:lnTo>
                  <a:lnTo>
                    <a:pt x="24" y="3"/>
                  </a:lnTo>
                  <a:lnTo>
                    <a:pt x="18" y="3"/>
                  </a:lnTo>
                  <a:lnTo>
                    <a:pt x="12" y="2"/>
                  </a:lnTo>
                  <a:lnTo>
                    <a:pt x="8" y="1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Freeform 188"/>
            <p:cNvSpPr>
              <a:spLocks/>
            </p:cNvSpPr>
            <p:nvPr/>
          </p:nvSpPr>
          <p:spPr bwMode="auto">
            <a:xfrm>
              <a:off x="3262639" y="3562910"/>
              <a:ext cx="78460" cy="50822"/>
            </a:xfrm>
            <a:custGeom>
              <a:avLst/>
              <a:gdLst>
                <a:gd name="T0" fmla="*/ 0 w 105"/>
                <a:gd name="T1" fmla="*/ 0 h 42"/>
                <a:gd name="T2" fmla="*/ 105 w 105"/>
                <a:gd name="T3" fmla="*/ 42 h 42"/>
                <a:gd name="T4" fmla="*/ 103 w 105"/>
                <a:gd name="T5" fmla="*/ 41 h 42"/>
                <a:gd name="T6" fmla="*/ 97 w 105"/>
                <a:gd name="T7" fmla="*/ 39 h 42"/>
                <a:gd name="T8" fmla="*/ 88 w 105"/>
                <a:gd name="T9" fmla="*/ 36 h 42"/>
                <a:gd name="T10" fmla="*/ 77 w 105"/>
                <a:gd name="T11" fmla="*/ 32 h 42"/>
                <a:gd name="T12" fmla="*/ 65 w 105"/>
                <a:gd name="T13" fmla="*/ 28 h 42"/>
                <a:gd name="T14" fmla="*/ 53 w 105"/>
                <a:gd name="T15" fmla="*/ 24 h 42"/>
                <a:gd name="T16" fmla="*/ 44 w 105"/>
                <a:gd name="T17" fmla="*/ 21 h 42"/>
                <a:gd name="T18" fmla="*/ 36 w 105"/>
                <a:gd name="T19" fmla="*/ 18 h 42"/>
                <a:gd name="T20" fmla="*/ 30 w 105"/>
                <a:gd name="T21" fmla="*/ 15 h 42"/>
                <a:gd name="T22" fmla="*/ 23 w 105"/>
                <a:gd name="T23" fmla="*/ 12 h 42"/>
                <a:gd name="T24" fmla="*/ 17 w 105"/>
                <a:gd name="T25" fmla="*/ 9 h 42"/>
                <a:gd name="T26" fmla="*/ 12 w 105"/>
                <a:gd name="T27" fmla="*/ 7 h 42"/>
                <a:gd name="T28" fmla="*/ 7 w 105"/>
                <a:gd name="T29" fmla="*/ 4 h 42"/>
                <a:gd name="T30" fmla="*/ 4 w 105"/>
                <a:gd name="T31" fmla="*/ 2 h 42"/>
                <a:gd name="T32" fmla="*/ 1 w 105"/>
                <a:gd name="T33" fmla="*/ 1 h 42"/>
                <a:gd name="T34" fmla="*/ 0 w 105"/>
                <a:gd name="T3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5" h="42">
                  <a:moveTo>
                    <a:pt x="0" y="0"/>
                  </a:moveTo>
                  <a:lnTo>
                    <a:pt x="105" y="42"/>
                  </a:lnTo>
                  <a:lnTo>
                    <a:pt x="103" y="41"/>
                  </a:lnTo>
                  <a:lnTo>
                    <a:pt x="97" y="39"/>
                  </a:lnTo>
                  <a:lnTo>
                    <a:pt x="88" y="36"/>
                  </a:lnTo>
                  <a:lnTo>
                    <a:pt x="77" y="32"/>
                  </a:lnTo>
                  <a:lnTo>
                    <a:pt x="65" y="28"/>
                  </a:lnTo>
                  <a:lnTo>
                    <a:pt x="53" y="24"/>
                  </a:lnTo>
                  <a:lnTo>
                    <a:pt x="44" y="21"/>
                  </a:lnTo>
                  <a:lnTo>
                    <a:pt x="36" y="18"/>
                  </a:lnTo>
                  <a:lnTo>
                    <a:pt x="30" y="15"/>
                  </a:lnTo>
                  <a:lnTo>
                    <a:pt x="23" y="12"/>
                  </a:lnTo>
                  <a:lnTo>
                    <a:pt x="17" y="9"/>
                  </a:lnTo>
                  <a:lnTo>
                    <a:pt x="12" y="7"/>
                  </a:lnTo>
                  <a:lnTo>
                    <a:pt x="7" y="4"/>
                  </a:lnTo>
                  <a:lnTo>
                    <a:pt x="4" y="2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189"/>
            <p:cNvSpPr>
              <a:spLocks/>
            </p:cNvSpPr>
            <p:nvPr/>
          </p:nvSpPr>
          <p:spPr bwMode="auto">
            <a:xfrm>
              <a:off x="3272353" y="3518139"/>
              <a:ext cx="69493" cy="89545"/>
            </a:xfrm>
            <a:custGeom>
              <a:avLst/>
              <a:gdLst>
                <a:gd name="T0" fmla="*/ 0 w 93"/>
                <a:gd name="T1" fmla="*/ 0 h 74"/>
                <a:gd name="T2" fmla="*/ 93 w 93"/>
                <a:gd name="T3" fmla="*/ 74 h 74"/>
                <a:gd name="T4" fmla="*/ 91 w 93"/>
                <a:gd name="T5" fmla="*/ 73 h 74"/>
                <a:gd name="T6" fmla="*/ 85 w 93"/>
                <a:gd name="T7" fmla="*/ 69 h 74"/>
                <a:gd name="T8" fmla="*/ 77 w 93"/>
                <a:gd name="T9" fmla="*/ 63 h 74"/>
                <a:gd name="T10" fmla="*/ 67 w 93"/>
                <a:gd name="T11" fmla="*/ 56 h 74"/>
                <a:gd name="T12" fmla="*/ 57 w 93"/>
                <a:gd name="T13" fmla="*/ 48 h 74"/>
                <a:gd name="T14" fmla="*/ 46 w 93"/>
                <a:gd name="T15" fmla="*/ 40 h 74"/>
                <a:gd name="T16" fmla="*/ 37 w 93"/>
                <a:gd name="T17" fmla="*/ 33 h 74"/>
                <a:gd name="T18" fmla="*/ 31 w 93"/>
                <a:gd name="T19" fmla="*/ 28 h 74"/>
                <a:gd name="T20" fmla="*/ 25 w 93"/>
                <a:gd name="T21" fmla="*/ 23 h 74"/>
                <a:gd name="T22" fmla="*/ 20 w 93"/>
                <a:gd name="T23" fmla="*/ 18 h 74"/>
                <a:gd name="T24" fmla="*/ 15 w 93"/>
                <a:gd name="T25" fmla="*/ 14 h 74"/>
                <a:gd name="T26" fmla="*/ 10 w 93"/>
                <a:gd name="T27" fmla="*/ 9 h 74"/>
                <a:gd name="T28" fmla="*/ 6 w 93"/>
                <a:gd name="T29" fmla="*/ 5 h 74"/>
                <a:gd name="T30" fmla="*/ 3 w 93"/>
                <a:gd name="T31" fmla="*/ 2 h 74"/>
                <a:gd name="T32" fmla="*/ 0 w 93"/>
                <a:gd name="T33" fmla="*/ 0 h 74"/>
                <a:gd name="T34" fmla="*/ 0 w 93"/>
                <a:gd name="T35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3" h="74">
                  <a:moveTo>
                    <a:pt x="0" y="0"/>
                  </a:moveTo>
                  <a:lnTo>
                    <a:pt x="93" y="74"/>
                  </a:lnTo>
                  <a:lnTo>
                    <a:pt x="91" y="73"/>
                  </a:lnTo>
                  <a:lnTo>
                    <a:pt x="85" y="69"/>
                  </a:lnTo>
                  <a:lnTo>
                    <a:pt x="77" y="63"/>
                  </a:lnTo>
                  <a:lnTo>
                    <a:pt x="67" y="56"/>
                  </a:lnTo>
                  <a:lnTo>
                    <a:pt x="57" y="48"/>
                  </a:lnTo>
                  <a:lnTo>
                    <a:pt x="46" y="40"/>
                  </a:lnTo>
                  <a:lnTo>
                    <a:pt x="37" y="33"/>
                  </a:lnTo>
                  <a:lnTo>
                    <a:pt x="31" y="28"/>
                  </a:lnTo>
                  <a:lnTo>
                    <a:pt x="25" y="23"/>
                  </a:lnTo>
                  <a:lnTo>
                    <a:pt x="20" y="18"/>
                  </a:lnTo>
                  <a:lnTo>
                    <a:pt x="15" y="14"/>
                  </a:lnTo>
                  <a:lnTo>
                    <a:pt x="10" y="9"/>
                  </a:lnTo>
                  <a:lnTo>
                    <a:pt x="6" y="5"/>
                  </a:lnTo>
                  <a:lnTo>
                    <a:pt x="3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Freeform 190"/>
            <p:cNvSpPr>
              <a:spLocks/>
            </p:cNvSpPr>
            <p:nvPr/>
          </p:nvSpPr>
          <p:spPr bwMode="auto">
            <a:xfrm>
              <a:off x="3291034" y="3484257"/>
              <a:ext cx="53054" cy="119798"/>
            </a:xfrm>
            <a:custGeom>
              <a:avLst/>
              <a:gdLst>
                <a:gd name="T0" fmla="*/ 0 w 71"/>
                <a:gd name="T1" fmla="*/ 0 h 99"/>
                <a:gd name="T2" fmla="*/ 71 w 71"/>
                <a:gd name="T3" fmla="*/ 99 h 99"/>
                <a:gd name="T4" fmla="*/ 69 w 71"/>
                <a:gd name="T5" fmla="*/ 97 h 99"/>
                <a:gd name="T6" fmla="*/ 65 w 71"/>
                <a:gd name="T7" fmla="*/ 91 h 99"/>
                <a:gd name="T8" fmla="*/ 58 w 71"/>
                <a:gd name="T9" fmla="*/ 83 h 99"/>
                <a:gd name="T10" fmla="*/ 51 w 71"/>
                <a:gd name="T11" fmla="*/ 73 h 99"/>
                <a:gd name="T12" fmla="*/ 42 w 71"/>
                <a:gd name="T13" fmla="*/ 63 h 99"/>
                <a:gd name="T14" fmla="*/ 35 w 71"/>
                <a:gd name="T15" fmla="*/ 53 h 99"/>
                <a:gd name="T16" fmla="*/ 28 w 71"/>
                <a:gd name="T17" fmla="*/ 43 h 99"/>
                <a:gd name="T18" fmla="*/ 23 w 71"/>
                <a:gd name="T19" fmla="*/ 36 h 99"/>
                <a:gd name="T20" fmla="*/ 18 w 71"/>
                <a:gd name="T21" fmla="*/ 30 h 99"/>
                <a:gd name="T22" fmla="*/ 15 w 71"/>
                <a:gd name="T23" fmla="*/ 24 h 99"/>
                <a:gd name="T24" fmla="*/ 11 w 71"/>
                <a:gd name="T25" fmla="*/ 18 h 99"/>
                <a:gd name="T26" fmla="*/ 8 w 71"/>
                <a:gd name="T27" fmla="*/ 12 h 99"/>
                <a:gd name="T28" fmla="*/ 5 w 71"/>
                <a:gd name="T29" fmla="*/ 7 h 99"/>
                <a:gd name="T30" fmla="*/ 2 w 71"/>
                <a:gd name="T31" fmla="*/ 3 h 99"/>
                <a:gd name="T32" fmla="*/ 1 w 71"/>
                <a:gd name="T33" fmla="*/ 1 h 99"/>
                <a:gd name="T34" fmla="*/ 0 w 71"/>
                <a:gd name="T35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1" h="99">
                  <a:moveTo>
                    <a:pt x="0" y="0"/>
                  </a:moveTo>
                  <a:lnTo>
                    <a:pt x="71" y="99"/>
                  </a:lnTo>
                  <a:lnTo>
                    <a:pt x="69" y="97"/>
                  </a:lnTo>
                  <a:lnTo>
                    <a:pt x="65" y="91"/>
                  </a:lnTo>
                  <a:lnTo>
                    <a:pt x="58" y="83"/>
                  </a:lnTo>
                  <a:lnTo>
                    <a:pt x="51" y="73"/>
                  </a:lnTo>
                  <a:lnTo>
                    <a:pt x="42" y="63"/>
                  </a:lnTo>
                  <a:lnTo>
                    <a:pt x="35" y="53"/>
                  </a:lnTo>
                  <a:lnTo>
                    <a:pt x="28" y="43"/>
                  </a:lnTo>
                  <a:lnTo>
                    <a:pt x="23" y="36"/>
                  </a:lnTo>
                  <a:lnTo>
                    <a:pt x="18" y="30"/>
                  </a:lnTo>
                  <a:lnTo>
                    <a:pt x="15" y="24"/>
                  </a:lnTo>
                  <a:lnTo>
                    <a:pt x="11" y="18"/>
                  </a:lnTo>
                  <a:lnTo>
                    <a:pt x="8" y="12"/>
                  </a:lnTo>
                  <a:lnTo>
                    <a:pt x="5" y="7"/>
                  </a:lnTo>
                  <a:lnTo>
                    <a:pt x="2" y="3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Freeform 191"/>
            <p:cNvSpPr>
              <a:spLocks/>
            </p:cNvSpPr>
            <p:nvPr/>
          </p:nvSpPr>
          <p:spPr bwMode="auto">
            <a:xfrm>
              <a:off x="3230507" y="3345098"/>
              <a:ext cx="127030" cy="280735"/>
            </a:xfrm>
            <a:custGeom>
              <a:avLst/>
              <a:gdLst>
                <a:gd name="T0" fmla="*/ 71 w 170"/>
                <a:gd name="T1" fmla="*/ 41 h 232"/>
                <a:gd name="T2" fmla="*/ 50 w 170"/>
                <a:gd name="T3" fmla="*/ 50 h 232"/>
                <a:gd name="T4" fmla="*/ 56 w 170"/>
                <a:gd name="T5" fmla="*/ 72 h 232"/>
                <a:gd name="T6" fmla="*/ 69 w 170"/>
                <a:gd name="T7" fmla="*/ 108 h 232"/>
                <a:gd name="T8" fmla="*/ 90 w 170"/>
                <a:gd name="T9" fmla="*/ 148 h 232"/>
                <a:gd name="T10" fmla="*/ 119 w 170"/>
                <a:gd name="T11" fmla="*/ 184 h 232"/>
                <a:gd name="T12" fmla="*/ 138 w 170"/>
                <a:gd name="T13" fmla="*/ 205 h 232"/>
                <a:gd name="T14" fmla="*/ 149 w 170"/>
                <a:gd name="T15" fmla="*/ 215 h 232"/>
                <a:gd name="T16" fmla="*/ 153 w 170"/>
                <a:gd name="T17" fmla="*/ 219 h 232"/>
                <a:gd name="T18" fmla="*/ 155 w 170"/>
                <a:gd name="T19" fmla="*/ 219 h 232"/>
                <a:gd name="T20" fmla="*/ 161 w 170"/>
                <a:gd name="T21" fmla="*/ 220 h 232"/>
                <a:gd name="T22" fmla="*/ 168 w 170"/>
                <a:gd name="T23" fmla="*/ 222 h 232"/>
                <a:gd name="T24" fmla="*/ 169 w 170"/>
                <a:gd name="T25" fmla="*/ 227 h 232"/>
                <a:gd name="T26" fmla="*/ 160 w 170"/>
                <a:gd name="T27" fmla="*/ 232 h 232"/>
                <a:gd name="T28" fmla="*/ 152 w 170"/>
                <a:gd name="T29" fmla="*/ 231 h 232"/>
                <a:gd name="T30" fmla="*/ 146 w 170"/>
                <a:gd name="T31" fmla="*/ 226 h 232"/>
                <a:gd name="T32" fmla="*/ 144 w 170"/>
                <a:gd name="T33" fmla="*/ 222 h 232"/>
                <a:gd name="T34" fmla="*/ 143 w 170"/>
                <a:gd name="T35" fmla="*/ 220 h 232"/>
                <a:gd name="T36" fmla="*/ 137 w 170"/>
                <a:gd name="T37" fmla="*/ 217 h 232"/>
                <a:gd name="T38" fmla="*/ 126 w 170"/>
                <a:gd name="T39" fmla="*/ 211 h 232"/>
                <a:gd name="T40" fmla="*/ 112 w 170"/>
                <a:gd name="T41" fmla="*/ 201 h 232"/>
                <a:gd name="T42" fmla="*/ 96 w 170"/>
                <a:gd name="T43" fmla="*/ 189 h 232"/>
                <a:gd name="T44" fmla="*/ 79 w 170"/>
                <a:gd name="T45" fmla="*/ 175 h 232"/>
                <a:gd name="T46" fmla="*/ 63 w 170"/>
                <a:gd name="T47" fmla="*/ 157 h 232"/>
                <a:gd name="T48" fmla="*/ 48 w 170"/>
                <a:gd name="T49" fmla="*/ 138 h 232"/>
                <a:gd name="T50" fmla="*/ 32 w 170"/>
                <a:gd name="T51" fmla="*/ 107 h 232"/>
                <a:gd name="T52" fmla="*/ 18 w 170"/>
                <a:gd name="T53" fmla="*/ 76 h 232"/>
                <a:gd name="T54" fmla="*/ 11 w 170"/>
                <a:gd name="T55" fmla="*/ 57 h 232"/>
                <a:gd name="T56" fmla="*/ 8 w 170"/>
                <a:gd name="T57" fmla="*/ 49 h 232"/>
                <a:gd name="T58" fmla="*/ 4 w 170"/>
                <a:gd name="T59" fmla="*/ 41 h 232"/>
                <a:gd name="T60" fmla="*/ 67 w 170"/>
                <a:gd name="T61" fmla="*/ 0 h 232"/>
                <a:gd name="T62" fmla="*/ 100 w 170"/>
                <a:gd name="T63" fmla="*/ 25 h 232"/>
                <a:gd name="T64" fmla="*/ 105 w 170"/>
                <a:gd name="T65" fmla="*/ 66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0" h="232">
                  <a:moveTo>
                    <a:pt x="83" y="67"/>
                  </a:moveTo>
                  <a:lnTo>
                    <a:pt x="71" y="41"/>
                  </a:lnTo>
                  <a:lnTo>
                    <a:pt x="49" y="47"/>
                  </a:lnTo>
                  <a:lnTo>
                    <a:pt x="50" y="50"/>
                  </a:lnTo>
                  <a:lnTo>
                    <a:pt x="52" y="59"/>
                  </a:lnTo>
                  <a:lnTo>
                    <a:pt x="56" y="72"/>
                  </a:lnTo>
                  <a:lnTo>
                    <a:pt x="61" y="89"/>
                  </a:lnTo>
                  <a:lnTo>
                    <a:pt x="69" y="108"/>
                  </a:lnTo>
                  <a:lnTo>
                    <a:pt x="78" y="128"/>
                  </a:lnTo>
                  <a:lnTo>
                    <a:pt x="90" y="148"/>
                  </a:lnTo>
                  <a:lnTo>
                    <a:pt x="105" y="167"/>
                  </a:lnTo>
                  <a:lnTo>
                    <a:pt x="119" y="184"/>
                  </a:lnTo>
                  <a:lnTo>
                    <a:pt x="130" y="196"/>
                  </a:lnTo>
                  <a:lnTo>
                    <a:pt x="138" y="205"/>
                  </a:lnTo>
                  <a:lnTo>
                    <a:pt x="145" y="211"/>
                  </a:lnTo>
                  <a:lnTo>
                    <a:pt x="149" y="215"/>
                  </a:lnTo>
                  <a:lnTo>
                    <a:pt x="152" y="217"/>
                  </a:lnTo>
                  <a:lnTo>
                    <a:pt x="153" y="219"/>
                  </a:lnTo>
                  <a:lnTo>
                    <a:pt x="153" y="219"/>
                  </a:lnTo>
                  <a:lnTo>
                    <a:pt x="155" y="219"/>
                  </a:lnTo>
                  <a:lnTo>
                    <a:pt x="158" y="219"/>
                  </a:lnTo>
                  <a:lnTo>
                    <a:pt x="161" y="220"/>
                  </a:lnTo>
                  <a:lnTo>
                    <a:pt x="165" y="221"/>
                  </a:lnTo>
                  <a:lnTo>
                    <a:pt x="168" y="222"/>
                  </a:lnTo>
                  <a:lnTo>
                    <a:pt x="170" y="224"/>
                  </a:lnTo>
                  <a:lnTo>
                    <a:pt x="169" y="227"/>
                  </a:lnTo>
                  <a:lnTo>
                    <a:pt x="165" y="230"/>
                  </a:lnTo>
                  <a:lnTo>
                    <a:pt x="160" y="232"/>
                  </a:lnTo>
                  <a:lnTo>
                    <a:pt x="156" y="232"/>
                  </a:lnTo>
                  <a:lnTo>
                    <a:pt x="152" y="231"/>
                  </a:lnTo>
                  <a:lnTo>
                    <a:pt x="149" y="229"/>
                  </a:lnTo>
                  <a:lnTo>
                    <a:pt x="146" y="226"/>
                  </a:lnTo>
                  <a:lnTo>
                    <a:pt x="144" y="224"/>
                  </a:lnTo>
                  <a:lnTo>
                    <a:pt x="144" y="222"/>
                  </a:lnTo>
                  <a:lnTo>
                    <a:pt x="143" y="221"/>
                  </a:lnTo>
                  <a:lnTo>
                    <a:pt x="143" y="220"/>
                  </a:lnTo>
                  <a:lnTo>
                    <a:pt x="140" y="219"/>
                  </a:lnTo>
                  <a:lnTo>
                    <a:pt x="137" y="217"/>
                  </a:lnTo>
                  <a:lnTo>
                    <a:pt x="132" y="214"/>
                  </a:lnTo>
                  <a:lnTo>
                    <a:pt x="126" y="211"/>
                  </a:lnTo>
                  <a:lnTo>
                    <a:pt x="119" y="206"/>
                  </a:lnTo>
                  <a:lnTo>
                    <a:pt x="112" y="201"/>
                  </a:lnTo>
                  <a:lnTo>
                    <a:pt x="104" y="196"/>
                  </a:lnTo>
                  <a:lnTo>
                    <a:pt x="96" y="189"/>
                  </a:lnTo>
                  <a:lnTo>
                    <a:pt x="87" y="182"/>
                  </a:lnTo>
                  <a:lnTo>
                    <a:pt x="79" y="175"/>
                  </a:lnTo>
                  <a:lnTo>
                    <a:pt x="71" y="166"/>
                  </a:lnTo>
                  <a:lnTo>
                    <a:pt x="63" y="157"/>
                  </a:lnTo>
                  <a:lnTo>
                    <a:pt x="56" y="148"/>
                  </a:lnTo>
                  <a:lnTo>
                    <a:pt x="48" y="138"/>
                  </a:lnTo>
                  <a:lnTo>
                    <a:pt x="42" y="127"/>
                  </a:lnTo>
                  <a:lnTo>
                    <a:pt x="32" y="107"/>
                  </a:lnTo>
                  <a:lnTo>
                    <a:pt x="24" y="90"/>
                  </a:lnTo>
                  <a:lnTo>
                    <a:pt x="18" y="76"/>
                  </a:lnTo>
                  <a:lnTo>
                    <a:pt x="14" y="66"/>
                  </a:lnTo>
                  <a:lnTo>
                    <a:pt x="11" y="57"/>
                  </a:lnTo>
                  <a:lnTo>
                    <a:pt x="8" y="52"/>
                  </a:lnTo>
                  <a:lnTo>
                    <a:pt x="8" y="49"/>
                  </a:lnTo>
                  <a:lnTo>
                    <a:pt x="7" y="48"/>
                  </a:lnTo>
                  <a:lnTo>
                    <a:pt x="4" y="41"/>
                  </a:lnTo>
                  <a:lnTo>
                    <a:pt x="0" y="21"/>
                  </a:lnTo>
                  <a:lnTo>
                    <a:pt x="67" y="0"/>
                  </a:lnTo>
                  <a:lnTo>
                    <a:pt x="93" y="4"/>
                  </a:lnTo>
                  <a:lnTo>
                    <a:pt x="100" y="25"/>
                  </a:lnTo>
                  <a:lnTo>
                    <a:pt x="95" y="36"/>
                  </a:lnTo>
                  <a:lnTo>
                    <a:pt x="105" y="66"/>
                  </a:lnTo>
                  <a:lnTo>
                    <a:pt x="83" y="6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Freeform 192"/>
            <p:cNvSpPr>
              <a:spLocks/>
            </p:cNvSpPr>
            <p:nvPr/>
          </p:nvSpPr>
          <p:spPr bwMode="auto">
            <a:xfrm>
              <a:off x="3237233" y="3400761"/>
              <a:ext cx="121800" cy="229913"/>
            </a:xfrm>
            <a:custGeom>
              <a:avLst/>
              <a:gdLst>
                <a:gd name="T0" fmla="*/ 41 w 163"/>
                <a:gd name="T1" fmla="*/ 5 h 190"/>
                <a:gd name="T2" fmla="*/ 50 w 163"/>
                <a:gd name="T3" fmla="*/ 31 h 190"/>
                <a:gd name="T4" fmla="*/ 66 w 163"/>
                <a:gd name="T5" fmla="*/ 70 h 190"/>
                <a:gd name="T6" fmla="*/ 89 w 163"/>
                <a:gd name="T7" fmla="*/ 109 h 190"/>
                <a:gd name="T8" fmla="*/ 114 w 163"/>
                <a:gd name="T9" fmla="*/ 138 h 190"/>
                <a:gd name="T10" fmla="*/ 131 w 163"/>
                <a:gd name="T11" fmla="*/ 155 h 190"/>
                <a:gd name="T12" fmla="*/ 140 w 163"/>
                <a:gd name="T13" fmla="*/ 164 h 190"/>
                <a:gd name="T14" fmla="*/ 144 w 163"/>
                <a:gd name="T15" fmla="*/ 168 h 190"/>
                <a:gd name="T16" fmla="*/ 147 w 163"/>
                <a:gd name="T17" fmla="*/ 169 h 190"/>
                <a:gd name="T18" fmla="*/ 158 w 163"/>
                <a:gd name="T19" fmla="*/ 172 h 190"/>
                <a:gd name="T20" fmla="*/ 163 w 163"/>
                <a:gd name="T21" fmla="*/ 181 h 190"/>
                <a:gd name="T22" fmla="*/ 159 w 163"/>
                <a:gd name="T23" fmla="*/ 188 h 190"/>
                <a:gd name="T24" fmla="*/ 146 w 163"/>
                <a:gd name="T25" fmla="*/ 190 h 190"/>
                <a:gd name="T26" fmla="*/ 138 w 163"/>
                <a:gd name="T27" fmla="*/ 188 h 190"/>
                <a:gd name="T28" fmla="*/ 132 w 163"/>
                <a:gd name="T29" fmla="*/ 184 h 190"/>
                <a:gd name="T30" fmla="*/ 130 w 163"/>
                <a:gd name="T31" fmla="*/ 181 h 190"/>
                <a:gd name="T32" fmla="*/ 131 w 163"/>
                <a:gd name="T33" fmla="*/ 174 h 190"/>
                <a:gd name="T34" fmla="*/ 128 w 163"/>
                <a:gd name="T35" fmla="*/ 171 h 190"/>
                <a:gd name="T36" fmla="*/ 119 w 163"/>
                <a:gd name="T37" fmla="*/ 166 h 190"/>
                <a:gd name="T38" fmla="*/ 107 w 163"/>
                <a:gd name="T39" fmla="*/ 157 h 190"/>
                <a:gd name="T40" fmla="*/ 92 w 163"/>
                <a:gd name="T41" fmla="*/ 145 h 190"/>
                <a:gd name="T42" fmla="*/ 75 w 163"/>
                <a:gd name="T43" fmla="*/ 132 h 190"/>
                <a:gd name="T44" fmla="*/ 59 w 163"/>
                <a:gd name="T45" fmla="*/ 117 h 190"/>
                <a:gd name="T46" fmla="*/ 45 w 163"/>
                <a:gd name="T47" fmla="*/ 101 h 190"/>
                <a:gd name="T48" fmla="*/ 33 w 163"/>
                <a:gd name="T49" fmla="*/ 85 h 190"/>
                <a:gd name="T50" fmla="*/ 14 w 163"/>
                <a:gd name="T51" fmla="*/ 49 h 190"/>
                <a:gd name="T52" fmla="*/ 4 w 163"/>
                <a:gd name="T53" fmla="*/ 23 h 190"/>
                <a:gd name="T54" fmla="*/ 1 w 163"/>
                <a:gd name="T55" fmla="*/ 6 h 190"/>
                <a:gd name="T56" fmla="*/ 0 w 163"/>
                <a:gd name="T57" fmla="*/ 0 h 190"/>
                <a:gd name="T58" fmla="*/ 1 w 163"/>
                <a:gd name="T59" fmla="*/ 6 h 190"/>
                <a:gd name="T60" fmla="*/ 7 w 163"/>
                <a:gd name="T61" fmla="*/ 25 h 190"/>
                <a:gd name="T62" fmla="*/ 22 w 163"/>
                <a:gd name="T63" fmla="*/ 54 h 190"/>
                <a:gd name="T64" fmla="*/ 50 w 163"/>
                <a:gd name="T65" fmla="*/ 94 h 190"/>
                <a:gd name="T66" fmla="*/ 84 w 163"/>
                <a:gd name="T67" fmla="*/ 131 h 190"/>
                <a:gd name="T68" fmla="*/ 112 w 163"/>
                <a:gd name="T69" fmla="*/ 154 h 190"/>
                <a:gd name="T70" fmla="*/ 131 w 163"/>
                <a:gd name="T71" fmla="*/ 167 h 190"/>
                <a:gd name="T72" fmla="*/ 138 w 163"/>
                <a:gd name="T73" fmla="*/ 170 h 190"/>
                <a:gd name="T74" fmla="*/ 136 w 163"/>
                <a:gd name="T75" fmla="*/ 173 h 190"/>
                <a:gd name="T76" fmla="*/ 138 w 163"/>
                <a:gd name="T77" fmla="*/ 179 h 190"/>
                <a:gd name="T78" fmla="*/ 144 w 163"/>
                <a:gd name="T79" fmla="*/ 183 h 190"/>
                <a:gd name="T80" fmla="*/ 150 w 163"/>
                <a:gd name="T81" fmla="*/ 185 h 190"/>
                <a:gd name="T82" fmla="*/ 155 w 163"/>
                <a:gd name="T83" fmla="*/ 186 h 190"/>
                <a:gd name="T84" fmla="*/ 156 w 163"/>
                <a:gd name="T85" fmla="*/ 184 h 190"/>
                <a:gd name="T86" fmla="*/ 154 w 163"/>
                <a:gd name="T87" fmla="*/ 178 h 190"/>
                <a:gd name="T88" fmla="*/ 153 w 163"/>
                <a:gd name="T89" fmla="*/ 175 h 190"/>
                <a:gd name="T90" fmla="*/ 149 w 163"/>
                <a:gd name="T91" fmla="*/ 174 h 190"/>
                <a:gd name="T92" fmla="*/ 138 w 163"/>
                <a:gd name="T93" fmla="*/ 167 h 190"/>
                <a:gd name="T94" fmla="*/ 118 w 163"/>
                <a:gd name="T95" fmla="*/ 150 h 190"/>
                <a:gd name="T96" fmla="*/ 86 w 163"/>
                <a:gd name="T97" fmla="*/ 118 h 190"/>
                <a:gd name="T98" fmla="*/ 61 w 163"/>
                <a:gd name="T99" fmla="*/ 80 h 190"/>
                <a:gd name="T100" fmla="*/ 47 w 163"/>
                <a:gd name="T101" fmla="*/ 41 h 190"/>
                <a:gd name="T102" fmla="*/ 41 w 163"/>
                <a:gd name="T103" fmla="*/ 13 h 190"/>
                <a:gd name="T104" fmla="*/ 40 w 163"/>
                <a:gd name="T105" fmla="*/ 1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63" h="190">
                  <a:moveTo>
                    <a:pt x="40" y="1"/>
                  </a:moveTo>
                  <a:lnTo>
                    <a:pt x="41" y="5"/>
                  </a:lnTo>
                  <a:lnTo>
                    <a:pt x="45" y="16"/>
                  </a:lnTo>
                  <a:lnTo>
                    <a:pt x="50" y="31"/>
                  </a:lnTo>
                  <a:lnTo>
                    <a:pt x="57" y="50"/>
                  </a:lnTo>
                  <a:lnTo>
                    <a:pt x="66" y="70"/>
                  </a:lnTo>
                  <a:lnTo>
                    <a:pt x="77" y="90"/>
                  </a:lnTo>
                  <a:lnTo>
                    <a:pt x="89" y="109"/>
                  </a:lnTo>
                  <a:lnTo>
                    <a:pt x="102" y="125"/>
                  </a:lnTo>
                  <a:lnTo>
                    <a:pt x="114" y="138"/>
                  </a:lnTo>
                  <a:lnTo>
                    <a:pt x="123" y="148"/>
                  </a:lnTo>
                  <a:lnTo>
                    <a:pt x="131" y="155"/>
                  </a:lnTo>
                  <a:lnTo>
                    <a:pt x="137" y="160"/>
                  </a:lnTo>
                  <a:lnTo>
                    <a:pt x="140" y="164"/>
                  </a:lnTo>
                  <a:lnTo>
                    <a:pt x="143" y="167"/>
                  </a:lnTo>
                  <a:lnTo>
                    <a:pt x="144" y="168"/>
                  </a:lnTo>
                  <a:lnTo>
                    <a:pt x="144" y="168"/>
                  </a:lnTo>
                  <a:lnTo>
                    <a:pt x="147" y="169"/>
                  </a:lnTo>
                  <a:lnTo>
                    <a:pt x="152" y="170"/>
                  </a:lnTo>
                  <a:lnTo>
                    <a:pt x="158" y="172"/>
                  </a:lnTo>
                  <a:lnTo>
                    <a:pt x="162" y="176"/>
                  </a:lnTo>
                  <a:lnTo>
                    <a:pt x="163" y="181"/>
                  </a:lnTo>
                  <a:lnTo>
                    <a:pt x="163" y="185"/>
                  </a:lnTo>
                  <a:lnTo>
                    <a:pt x="159" y="188"/>
                  </a:lnTo>
                  <a:lnTo>
                    <a:pt x="151" y="190"/>
                  </a:lnTo>
                  <a:lnTo>
                    <a:pt x="146" y="190"/>
                  </a:lnTo>
                  <a:lnTo>
                    <a:pt x="141" y="189"/>
                  </a:lnTo>
                  <a:lnTo>
                    <a:pt x="138" y="188"/>
                  </a:lnTo>
                  <a:lnTo>
                    <a:pt x="135" y="186"/>
                  </a:lnTo>
                  <a:lnTo>
                    <a:pt x="132" y="184"/>
                  </a:lnTo>
                  <a:lnTo>
                    <a:pt x="131" y="182"/>
                  </a:lnTo>
                  <a:lnTo>
                    <a:pt x="130" y="181"/>
                  </a:lnTo>
                  <a:lnTo>
                    <a:pt x="129" y="181"/>
                  </a:lnTo>
                  <a:lnTo>
                    <a:pt x="131" y="174"/>
                  </a:lnTo>
                  <a:lnTo>
                    <a:pt x="130" y="173"/>
                  </a:lnTo>
                  <a:lnTo>
                    <a:pt x="128" y="171"/>
                  </a:lnTo>
                  <a:lnTo>
                    <a:pt x="124" y="169"/>
                  </a:lnTo>
                  <a:lnTo>
                    <a:pt x="119" y="166"/>
                  </a:lnTo>
                  <a:lnTo>
                    <a:pt x="113" y="162"/>
                  </a:lnTo>
                  <a:lnTo>
                    <a:pt x="107" y="157"/>
                  </a:lnTo>
                  <a:lnTo>
                    <a:pt x="99" y="151"/>
                  </a:lnTo>
                  <a:lnTo>
                    <a:pt x="92" y="145"/>
                  </a:lnTo>
                  <a:lnTo>
                    <a:pt x="84" y="139"/>
                  </a:lnTo>
                  <a:lnTo>
                    <a:pt x="75" y="132"/>
                  </a:lnTo>
                  <a:lnTo>
                    <a:pt x="68" y="124"/>
                  </a:lnTo>
                  <a:lnTo>
                    <a:pt x="59" y="117"/>
                  </a:lnTo>
                  <a:lnTo>
                    <a:pt x="52" y="109"/>
                  </a:lnTo>
                  <a:lnTo>
                    <a:pt x="45" y="101"/>
                  </a:lnTo>
                  <a:lnTo>
                    <a:pt x="38" y="93"/>
                  </a:lnTo>
                  <a:lnTo>
                    <a:pt x="33" y="85"/>
                  </a:lnTo>
                  <a:lnTo>
                    <a:pt x="22" y="66"/>
                  </a:lnTo>
                  <a:lnTo>
                    <a:pt x="14" y="49"/>
                  </a:lnTo>
                  <a:lnTo>
                    <a:pt x="8" y="35"/>
                  </a:lnTo>
                  <a:lnTo>
                    <a:pt x="4" y="23"/>
                  </a:lnTo>
                  <a:lnTo>
                    <a:pt x="2" y="13"/>
                  </a:lnTo>
                  <a:lnTo>
                    <a:pt x="1" y="6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2"/>
                  </a:lnTo>
                  <a:lnTo>
                    <a:pt x="1" y="6"/>
                  </a:lnTo>
                  <a:lnTo>
                    <a:pt x="3" y="14"/>
                  </a:lnTo>
                  <a:lnTo>
                    <a:pt x="7" y="25"/>
                  </a:lnTo>
                  <a:lnTo>
                    <a:pt x="13" y="38"/>
                  </a:lnTo>
                  <a:lnTo>
                    <a:pt x="22" y="54"/>
                  </a:lnTo>
                  <a:lnTo>
                    <a:pt x="34" y="73"/>
                  </a:lnTo>
                  <a:lnTo>
                    <a:pt x="50" y="94"/>
                  </a:lnTo>
                  <a:lnTo>
                    <a:pt x="67" y="114"/>
                  </a:lnTo>
                  <a:lnTo>
                    <a:pt x="84" y="131"/>
                  </a:lnTo>
                  <a:lnTo>
                    <a:pt x="99" y="144"/>
                  </a:lnTo>
                  <a:lnTo>
                    <a:pt x="112" y="154"/>
                  </a:lnTo>
                  <a:lnTo>
                    <a:pt x="123" y="162"/>
                  </a:lnTo>
                  <a:lnTo>
                    <a:pt x="131" y="167"/>
                  </a:lnTo>
                  <a:lnTo>
                    <a:pt x="136" y="169"/>
                  </a:lnTo>
                  <a:lnTo>
                    <a:pt x="138" y="170"/>
                  </a:lnTo>
                  <a:lnTo>
                    <a:pt x="137" y="171"/>
                  </a:lnTo>
                  <a:lnTo>
                    <a:pt x="136" y="173"/>
                  </a:lnTo>
                  <a:lnTo>
                    <a:pt x="136" y="176"/>
                  </a:lnTo>
                  <a:lnTo>
                    <a:pt x="138" y="179"/>
                  </a:lnTo>
                  <a:lnTo>
                    <a:pt x="141" y="181"/>
                  </a:lnTo>
                  <a:lnTo>
                    <a:pt x="144" y="183"/>
                  </a:lnTo>
                  <a:lnTo>
                    <a:pt x="147" y="184"/>
                  </a:lnTo>
                  <a:lnTo>
                    <a:pt x="150" y="185"/>
                  </a:lnTo>
                  <a:lnTo>
                    <a:pt x="153" y="186"/>
                  </a:lnTo>
                  <a:lnTo>
                    <a:pt x="155" y="186"/>
                  </a:lnTo>
                  <a:lnTo>
                    <a:pt x="156" y="185"/>
                  </a:lnTo>
                  <a:lnTo>
                    <a:pt x="156" y="184"/>
                  </a:lnTo>
                  <a:lnTo>
                    <a:pt x="155" y="181"/>
                  </a:lnTo>
                  <a:lnTo>
                    <a:pt x="154" y="178"/>
                  </a:lnTo>
                  <a:lnTo>
                    <a:pt x="153" y="176"/>
                  </a:lnTo>
                  <a:lnTo>
                    <a:pt x="153" y="175"/>
                  </a:lnTo>
                  <a:lnTo>
                    <a:pt x="152" y="175"/>
                  </a:lnTo>
                  <a:lnTo>
                    <a:pt x="149" y="174"/>
                  </a:lnTo>
                  <a:lnTo>
                    <a:pt x="145" y="171"/>
                  </a:lnTo>
                  <a:lnTo>
                    <a:pt x="138" y="167"/>
                  </a:lnTo>
                  <a:lnTo>
                    <a:pt x="129" y="161"/>
                  </a:lnTo>
                  <a:lnTo>
                    <a:pt x="118" y="150"/>
                  </a:lnTo>
                  <a:lnTo>
                    <a:pt x="104" y="136"/>
                  </a:lnTo>
                  <a:lnTo>
                    <a:pt x="86" y="118"/>
                  </a:lnTo>
                  <a:lnTo>
                    <a:pt x="72" y="99"/>
                  </a:lnTo>
                  <a:lnTo>
                    <a:pt x="61" y="80"/>
                  </a:lnTo>
                  <a:lnTo>
                    <a:pt x="53" y="60"/>
                  </a:lnTo>
                  <a:lnTo>
                    <a:pt x="47" y="41"/>
                  </a:lnTo>
                  <a:lnTo>
                    <a:pt x="44" y="25"/>
                  </a:lnTo>
                  <a:lnTo>
                    <a:pt x="41" y="13"/>
                  </a:lnTo>
                  <a:lnTo>
                    <a:pt x="40" y="4"/>
                  </a:lnTo>
                  <a:lnTo>
                    <a:pt x="4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193"/>
            <p:cNvSpPr>
              <a:spLocks/>
            </p:cNvSpPr>
            <p:nvPr/>
          </p:nvSpPr>
          <p:spPr bwMode="auto">
            <a:xfrm>
              <a:off x="3229013" y="3343889"/>
              <a:ext cx="79207" cy="59294"/>
            </a:xfrm>
            <a:custGeom>
              <a:avLst/>
              <a:gdLst>
                <a:gd name="T0" fmla="*/ 106 w 106"/>
                <a:gd name="T1" fmla="*/ 28 h 49"/>
                <a:gd name="T2" fmla="*/ 103 w 106"/>
                <a:gd name="T3" fmla="*/ 29 h 49"/>
                <a:gd name="T4" fmla="*/ 93 w 106"/>
                <a:gd name="T5" fmla="*/ 33 h 49"/>
                <a:gd name="T6" fmla="*/ 81 w 106"/>
                <a:gd name="T7" fmla="*/ 37 h 49"/>
                <a:gd name="T8" fmla="*/ 70 w 106"/>
                <a:gd name="T9" fmla="*/ 41 h 49"/>
                <a:gd name="T10" fmla="*/ 63 w 106"/>
                <a:gd name="T11" fmla="*/ 44 h 49"/>
                <a:gd name="T12" fmla="*/ 61 w 106"/>
                <a:gd name="T13" fmla="*/ 46 h 49"/>
                <a:gd name="T14" fmla="*/ 56 w 106"/>
                <a:gd name="T15" fmla="*/ 49 h 49"/>
                <a:gd name="T16" fmla="*/ 47 w 106"/>
                <a:gd name="T17" fmla="*/ 49 h 49"/>
                <a:gd name="T18" fmla="*/ 32 w 106"/>
                <a:gd name="T19" fmla="*/ 48 h 49"/>
                <a:gd name="T20" fmla="*/ 19 w 106"/>
                <a:gd name="T21" fmla="*/ 46 h 49"/>
                <a:gd name="T22" fmla="*/ 10 w 106"/>
                <a:gd name="T23" fmla="*/ 43 h 49"/>
                <a:gd name="T24" fmla="*/ 6 w 106"/>
                <a:gd name="T25" fmla="*/ 42 h 49"/>
                <a:gd name="T26" fmla="*/ 0 w 106"/>
                <a:gd name="T27" fmla="*/ 19 h 49"/>
                <a:gd name="T28" fmla="*/ 7 w 106"/>
                <a:gd name="T29" fmla="*/ 22 h 49"/>
                <a:gd name="T30" fmla="*/ 22 w 106"/>
                <a:gd name="T31" fmla="*/ 24 h 49"/>
                <a:gd name="T32" fmla="*/ 31 w 106"/>
                <a:gd name="T33" fmla="*/ 25 h 49"/>
                <a:gd name="T34" fmla="*/ 37 w 106"/>
                <a:gd name="T35" fmla="*/ 25 h 49"/>
                <a:gd name="T36" fmla="*/ 42 w 106"/>
                <a:gd name="T37" fmla="*/ 24 h 49"/>
                <a:gd name="T38" fmla="*/ 48 w 106"/>
                <a:gd name="T39" fmla="*/ 22 h 49"/>
                <a:gd name="T40" fmla="*/ 61 w 106"/>
                <a:gd name="T41" fmla="*/ 19 h 49"/>
                <a:gd name="T42" fmla="*/ 76 w 106"/>
                <a:gd name="T43" fmla="*/ 15 h 49"/>
                <a:gd name="T44" fmla="*/ 85 w 106"/>
                <a:gd name="T45" fmla="*/ 12 h 49"/>
                <a:gd name="T46" fmla="*/ 86 w 106"/>
                <a:gd name="T47" fmla="*/ 12 h 49"/>
                <a:gd name="T48" fmla="*/ 76 w 106"/>
                <a:gd name="T49" fmla="*/ 18 h 49"/>
                <a:gd name="T50" fmla="*/ 60 w 106"/>
                <a:gd name="T51" fmla="*/ 25 h 49"/>
                <a:gd name="T52" fmla="*/ 44 w 106"/>
                <a:gd name="T53" fmla="*/ 30 h 49"/>
                <a:gd name="T54" fmla="*/ 32 w 106"/>
                <a:gd name="T55" fmla="*/ 30 h 49"/>
                <a:gd name="T56" fmla="*/ 23 w 106"/>
                <a:gd name="T57" fmla="*/ 30 h 49"/>
                <a:gd name="T58" fmla="*/ 16 w 106"/>
                <a:gd name="T59" fmla="*/ 29 h 49"/>
                <a:gd name="T60" fmla="*/ 12 w 106"/>
                <a:gd name="T61" fmla="*/ 28 h 49"/>
                <a:gd name="T62" fmla="*/ 15 w 106"/>
                <a:gd name="T63" fmla="*/ 38 h 49"/>
                <a:gd name="T64" fmla="*/ 16 w 106"/>
                <a:gd name="T65" fmla="*/ 39 h 49"/>
                <a:gd name="T66" fmla="*/ 22 w 106"/>
                <a:gd name="T67" fmla="*/ 42 h 49"/>
                <a:gd name="T68" fmla="*/ 31 w 106"/>
                <a:gd name="T69" fmla="*/ 44 h 49"/>
                <a:gd name="T70" fmla="*/ 43 w 106"/>
                <a:gd name="T71" fmla="*/ 44 h 49"/>
                <a:gd name="T72" fmla="*/ 60 w 106"/>
                <a:gd name="T73" fmla="*/ 39 h 49"/>
                <a:gd name="T74" fmla="*/ 78 w 106"/>
                <a:gd name="T75" fmla="*/ 32 h 49"/>
                <a:gd name="T76" fmla="*/ 92 w 106"/>
                <a:gd name="T77" fmla="*/ 26 h 49"/>
                <a:gd name="T78" fmla="*/ 98 w 106"/>
                <a:gd name="T79" fmla="*/ 24 h 49"/>
                <a:gd name="T80" fmla="*/ 83 w 106"/>
                <a:gd name="T8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6" h="49">
                  <a:moveTo>
                    <a:pt x="100" y="3"/>
                  </a:moveTo>
                  <a:lnTo>
                    <a:pt x="106" y="28"/>
                  </a:lnTo>
                  <a:lnTo>
                    <a:pt x="105" y="28"/>
                  </a:lnTo>
                  <a:lnTo>
                    <a:pt x="103" y="29"/>
                  </a:lnTo>
                  <a:lnTo>
                    <a:pt x="98" y="31"/>
                  </a:lnTo>
                  <a:lnTo>
                    <a:pt x="93" y="33"/>
                  </a:lnTo>
                  <a:lnTo>
                    <a:pt x="87" y="35"/>
                  </a:lnTo>
                  <a:lnTo>
                    <a:pt x="81" y="37"/>
                  </a:lnTo>
                  <a:lnTo>
                    <a:pt x="75" y="39"/>
                  </a:lnTo>
                  <a:lnTo>
                    <a:pt x="70" y="41"/>
                  </a:lnTo>
                  <a:lnTo>
                    <a:pt x="65" y="42"/>
                  </a:lnTo>
                  <a:lnTo>
                    <a:pt x="63" y="44"/>
                  </a:lnTo>
                  <a:lnTo>
                    <a:pt x="62" y="45"/>
                  </a:lnTo>
                  <a:lnTo>
                    <a:pt x="61" y="46"/>
                  </a:lnTo>
                  <a:lnTo>
                    <a:pt x="59" y="48"/>
                  </a:lnTo>
                  <a:lnTo>
                    <a:pt x="56" y="49"/>
                  </a:lnTo>
                  <a:lnTo>
                    <a:pt x="53" y="49"/>
                  </a:lnTo>
                  <a:lnTo>
                    <a:pt x="47" y="49"/>
                  </a:lnTo>
                  <a:lnTo>
                    <a:pt x="40" y="49"/>
                  </a:lnTo>
                  <a:lnTo>
                    <a:pt x="32" y="48"/>
                  </a:lnTo>
                  <a:lnTo>
                    <a:pt x="25" y="47"/>
                  </a:lnTo>
                  <a:lnTo>
                    <a:pt x="19" y="46"/>
                  </a:lnTo>
                  <a:lnTo>
                    <a:pt x="14" y="44"/>
                  </a:lnTo>
                  <a:lnTo>
                    <a:pt x="10" y="43"/>
                  </a:lnTo>
                  <a:lnTo>
                    <a:pt x="7" y="43"/>
                  </a:lnTo>
                  <a:lnTo>
                    <a:pt x="6" y="42"/>
                  </a:lnTo>
                  <a:lnTo>
                    <a:pt x="0" y="19"/>
                  </a:lnTo>
                  <a:lnTo>
                    <a:pt x="0" y="19"/>
                  </a:lnTo>
                  <a:lnTo>
                    <a:pt x="2" y="21"/>
                  </a:lnTo>
                  <a:lnTo>
                    <a:pt x="7" y="22"/>
                  </a:lnTo>
                  <a:lnTo>
                    <a:pt x="16" y="23"/>
                  </a:lnTo>
                  <a:lnTo>
                    <a:pt x="22" y="24"/>
                  </a:lnTo>
                  <a:lnTo>
                    <a:pt x="26" y="25"/>
                  </a:lnTo>
                  <a:lnTo>
                    <a:pt x="31" y="25"/>
                  </a:lnTo>
                  <a:lnTo>
                    <a:pt x="34" y="25"/>
                  </a:lnTo>
                  <a:lnTo>
                    <a:pt x="37" y="25"/>
                  </a:lnTo>
                  <a:lnTo>
                    <a:pt x="40" y="25"/>
                  </a:lnTo>
                  <a:lnTo>
                    <a:pt x="42" y="24"/>
                  </a:lnTo>
                  <a:lnTo>
                    <a:pt x="44" y="23"/>
                  </a:lnTo>
                  <a:lnTo>
                    <a:pt x="48" y="22"/>
                  </a:lnTo>
                  <a:lnTo>
                    <a:pt x="54" y="21"/>
                  </a:lnTo>
                  <a:lnTo>
                    <a:pt x="61" y="19"/>
                  </a:lnTo>
                  <a:lnTo>
                    <a:pt x="68" y="17"/>
                  </a:lnTo>
                  <a:lnTo>
                    <a:pt x="76" y="15"/>
                  </a:lnTo>
                  <a:lnTo>
                    <a:pt x="82" y="13"/>
                  </a:lnTo>
                  <a:lnTo>
                    <a:pt x="85" y="12"/>
                  </a:lnTo>
                  <a:lnTo>
                    <a:pt x="87" y="11"/>
                  </a:lnTo>
                  <a:lnTo>
                    <a:pt x="86" y="12"/>
                  </a:lnTo>
                  <a:lnTo>
                    <a:pt x="82" y="15"/>
                  </a:lnTo>
                  <a:lnTo>
                    <a:pt x="76" y="18"/>
                  </a:lnTo>
                  <a:lnTo>
                    <a:pt x="68" y="21"/>
                  </a:lnTo>
                  <a:lnTo>
                    <a:pt x="60" y="25"/>
                  </a:lnTo>
                  <a:lnTo>
                    <a:pt x="52" y="28"/>
                  </a:lnTo>
                  <a:lnTo>
                    <a:pt x="44" y="30"/>
                  </a:lnTo>
                  <a:lnTo>
                    <a:pt x="38" y="31"/>
                  </a:lnTo>
                  <a:lnTo>
                    <a:pt x="32" y="30"/>
                  </a:lnTo>
                  <a:lnTo>
                    <a:pt x="27" y="30"/>
                  </a:lnTo>
                  <a:lnTo>
                    <a:pt x="23" y="30"/>
                  </a:lnTo>
                  <a:lnTo>
                    <a:pt x="19" y="29"/>
                  </a:lnTo>
                  <a:lnTo>
                    <a:pt x="16" y="29"/>
                  </a:lnTo>
                  <a:lnTo>
                    <a:pt x="13" y="28"/>
                  </a:lnTo>
                  <a:lnTo>
                    <a:pt x="12" y="28"/>
                  </a:lnTo>
                  <a:lnTo>
                    <a:pt x="11" y="28"/>
                  </a:lnTo>
                  <a:lnTo>
                    <a:pt x="15" y="38"/>
                  </a:lnTo>
                  <a:lnTo>
                    <a:pt x="15" y="38"/>
                  </a:lnTo>
                  <a:lnTo>
                    <a:pt x="16" y="39"/>
                  </a:lnTo>
                  <a:lnTo>
                    <a:pt x="19" y="41"/>
                  </a:lnTo>
                  <a:lnTo>
                    <a:pt x="22" y="42"/>
                  </a:lnTo>
                  <a:lnTo>
                    <a:pt x="26" y="44"/>
                  </a:lnTo>
                  <a:lnTo>
                    <a:pt x="31" y="44"/>
                  </a:lnTo>
                  <a:lnTo>
                    <a:pt x="37" y="45"/>
                  </a:lnTo>
                  <a:lnTo>
                    <a:pt x="43" y="44"/>
                  </a:lnTo>
                  <a:lnTo>
                    <a:pt x="51" y="42"/>
                  </a:lnTo>
                  <a:lnTo>
                    <a:pt x="60" y="39"/>
                  </a:lnTo>
                  <a:lnTo>
                    <a:pt x="69" y="36"/>
                  </a:lnTo>
                  <a:lnTo>
                    <a:pt x="78" y="32"/>
                  </a:lnTo>
                  <a:lnTo>
                    <a:pt x="86" y="29"/>
                  </a:lnTo>
                  <a:lnTo>
                    <a:pt x="92" y="26"/>
                  </a:lnTo>
                  <a:lnTo>
                    <a:pt x="97" y="25"/>
                  </a:lnTo>
                  <a:lnTo>
                    <a:pt x="98" y="24"/>
                  </a:lnTo>
                  <a:lnTo>
                    <a:pt x="95" y="5"/>
                  </a:lnTo>
                  <a:lnTo>
                    <a:pt x="83" y="0"/>
                  </a:lnTo>
                  <a:lnTo>
                    <a:pt x="10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Freeform 194"/>
            <p:cNvSpPr>
              <a:spLocks/>
            </p:cNvSpPr>
            <p:nvPr/>
          </p:nvSpPr>
          <p:spPr bwMode="auto">
            <a:xfrm>
              <a:off x="2948052" y="3312427"/>
              <a:ext cx="286939" cy="233543"/>
            </a:xfrm>
            <a:custGeom>
              <a:avLst/>
              <a:gdLst>
                <a:gd name="T0" fmla="*/ 384 w 384"/>
                <a:gd name="T1" fmla="*/ 82 h 193"/>
                <a:gd name="T2" fmla="*/ 244 w 384"/>
                <a:gd name="T3" fmla="*/ 176 h 193"/>
                <a:gd name="T4" fmla="*/ 242 w 384"/>
                <a:gd name="T5" fmla="*/ 177 h 193"/>
                <a:gd name="T6" fmla="*/ 240 w 384"/>
                <a:gd name="T7" fmla="*/ 179 h 193"/>
                <a:gd name="T8" fmla="*/ 236 w 384"/>
                <a:gd name="T9" fmla="*/ 181 h 193"/>
                <a:gd name="T10" fmla="*/ 230 w 384"/>
                <a:gd name="T11" fmla="*/ 184 h 193"/>
                <a:gd name="T12" fmla="*/ 224 w 384"/>
                <a:gd name="T13" fmla="*/ 187 h 193"/>
                <a:gd name="T14" fmla="*/ 218 w 384"/>
                <a:gd name="T15" fmla="*/ 189 h 193"/>
                <a:gd name="T16" fmla="*/ 212 w 384"/>
                <a:gd name="T17" fmla="*/ 191 h 193"/>
                <a:gd name="T18" fmla="*/ 206 w 384"/>
                <a:gd name="T19" fmla="*/ 193 h 193"/>
                <a:gd name="T20" fmla="*/ 200 w 384"/>
                <a:gd name="T21" fmla="*/ 192 h 193"/>
                <a:gd name="T22" fmla="*/ 193 w 384"/>
                <a:gd name="T23" fmla="*/ 191 h 193"/>
                <a:gd name="T24" fmla="*/ 185 w 384"/>
                <a:gd name="T25" fmla="*/ 188 h 193"/>
                <a:gd name="T26" fmla="*/ 178 w 384"/>
                <a:gd name="T27" fmla="*/ 185 h 193"/>
                <a:gd name="T28" fmla="*/ 171 w 384"/>
                <a:gd name="T29" fmla="*/ 182 h 193"/>
                <a:gd name="T30" fmla="*/ 166 w 384"/>
                <a:gd name="T31" fmla="*/ 179 h 193"/>
                <a:gd name="T32" fmla="*/ 162 w 384"/>
                <a:gd name="T33" fmla="*/ 177 h 193"/>
                <a:gd name="T34" fmla="*/ 161 w 384"/>
                <a:gd name="T35" fmla="*/ 177 h 193"/>
                <a:gd name="T36" fmla="*/ 18 w 384"/>
                <a:gd name="T37" fmla="*/ 103 h 193"/>
                <a:gd name="T38" fmla="*/ 10 w 384"/>
                <a:gd name="T39" fmla="*/ 96 h 193"/>
                <a:gd name="T40" fmla="*/ 9 w 384"/>
                <a:gd name="T41" fmla="*/ 96 h 193"/>
                <a:gd name="T42" fmla="*/ 6 w 384"/>
                <a:gd name="T43" fmla="*/ 95 h 193"/>
                <a:gd name="T44" fmla="*/ 3 w 384"/>
                <a:gd name="T45" fmla="*/ 94 h 193"/>
                <a:gd name="T46" fmla="*/ 0 w 384"/>
                <a:gd name="T47" fmla="*/ 92 h 193"/>
                <a:gd name="T48" fmla="*/ 0 w 384"/>
                <a:gd name="T49" fmla="*/ 87 h 193"/>
                <a:gd name="T50" fmla="*/ 4 w 384"/>
                <a:gd name="T51" fmla="*/ 82 h 193"/>
                <a:gd name="T52" fmla="*/ 8 w 384"/>
                <a:gd name="T53" fmla="*/ 77 h 193"/>
                <a:gd name="T54" fmla="*/ 12 w 384"/>
                <a:gd name="T55" fmla="*/ 76 h 193"/>
                <a:gd name="T56" fmla="*/ 16 w 384"/>
                <a:gd name="T57" fmla="*/ 78 h 193"/>
                <a:gd name="T58" fmla="*/ 21 w 384"/>
                <a:gd name="T59" fmla="*/ 81 h 193"/>
                <a:gd name="T60" fmla="*/ 24 w 384"/>
                <a:gd name="T61" fmla="*/ 84 h 193"/>
                <a:gd name="T62" fmla="*/ 26 w 384"/>
                <a:gd name="T63" fmla="*/ 86 h 193"/>
                <a:gd name="T64" fmla="*/ 26 w 384"/>
                <a:gd name="T65" fmla="*/ 94 h 193"/>
                <a:gd name="T66" fmla="*/ 164 w 384"/>
                <a:gd name="T67" fmla="*/ 156 h 193"/>
                <a:gd name="T68" fmla="*/ 166 w 384"/>
                <a:gd name="T69" fmla="*/ 157 h 193"/>
                <a:gd name="T70" fmla="*/ 169 w 384"/>
                <a:gd name="T71" fmla="*/ 159 h 193"/>
                <a:gd name="T72" fmla="*/ 173 w 384"/>
                <a:gd name="T73" fmla="*/ 161 h 193"/>
                <a:gd name="T74" fmla="*/ 178 w 384"/>
                <a:gd name="T75" fmla="*/ 162 h 193"/>
                <a:gd name="T76" fmla="*/ 182 w 384"/>
                <a:gd name="T77" fmla="*/ 161 h 193"/>
                <a:gd name="T78" fmla="*/ 185 w 384"/>
                <a:gd name="T79" fmla="*/ 159 h 193"/>
                <a:gd name="T80" fmla="*/ 186 w 384"/>
                <a:gd name="T81" fmla="*/ 156 h 193"/>
                <a:gd name="T82" fmla="*/ 187 w 384"/>
                <a:gd name="T83" fmla="*/ 155 h 193"/>
                <a:gd name="T84" fmla="*/ 143 w 384"/>
                <a:gd name="T85" fmla="*/ 0 h 193"/>
                <a:gd name="T86" fmla="*/ 197 w 384"/>
                <a:gd name="T87" fmla="*/ 155 h 193"/>
                <a:gd name="T88" fmla="*/ 197 w 384"/>
                <a:gd name="T89" fmla="*/ 155 h 193"/>
                <a:gd name="T90" fmla="*/ 199 w 384"/>
                <a:gd name="T91" fmla="*/ 154 h 193"/>
                <a:gd name="T92" fmla="*/ 201 w 384"/>
                <a:gd name="T93" fmla="*/ 154 h 193"/>
                <a:gd name="T94" fmla="*/ 205 w 384"/>
                <a:gd name="T95" fmla="*/ 152 h 193"/>
                <a:gd name="T96" fmla="*/ 208 w 384"/>
                <a:gd name="T97" fmla="*/ 151 h 193"/>
                <a:gd name="T98" fmla="*/ 210 w 384"/>
                <a:gd name="T99" fmla="*/ 149 h 193"/>
                <a:gd name="T100" fmla="*/ 211 w 384"/>
                <a:gd name="T101" fmla="*/ 149 h 193"/>
                <a:gd name="T102" fmla="*/ 212 w 384"/>
                <a:gd name="T103" fmla="*/ 149 h 193"/>
                <a:gd name="T104" fmla="*/ 173 w 384"/>
                <a:gd name="T105" fmla="*/ 10 h 193"/>
                <a:gd name="T106" fmla="*/ 222 w 384"/>
                <a:gd name="T107" fmla="*/ 146 h 193"/>
                <a:gd name="T108" fmla="*/ 227 w 384"/>
                <a:gd name="T109" fmla="*/ 150 h 193"/>
                <a:gd name="T110" fmla="*/ 376 w 384"/>
                <a:gd name="T111" fmla="*/ 64 h 193"/>
                <a:gd name="T112" fmla="*/ 232 w 384"/>
                <a:gd name="T113" fmla="*/ 154 h 193"/>
                <a:gd name="T114" fmla="*/ 240 w 384"/>
                <a:gd name="T115" fmla="*/ 168 h 193"/>
                <a:gd name="T116" fmla="*/ 384 w 384"/>
                <a:gd name="T117" fmla="*/ 82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384" h="193">
                  <a:moveTo>
                    <a:pt x="384" y="82"/>
                  </a:moveTo>
                  <a:lnTo>
                    <a:pt x="244" y="176"/>
                  </a:lnTo>
                  <a:lnTo>
                    <a:pt x="242" y="177"/>
                  </a:lnTo>
                  <a:lnTo>
                    <a:pt x="240" y="179"/>
                  </a:lnTo>
                  <a:lnTo>
                    <a:pt x="236" y="181"/>
                  </a:lnTo>
                  <a:lnTo>
                    <a:pt x="230" y="184"/>
                  </a:lnTo>
                  <a:lnTo>
                    <a:pt x="224" y="187"/>
                  </a:lnTo>
                  <a:lnTo>
                    <a:pt x="218" y="189"/>
                  </a:lnTo>
                  <a:lnTo>
                    <a:pt x="212" y="191"/>
                  </a:lnTo>
                  <a:lnTo>
                    <a:pt x="206" y="193"/>
                  </a:lnTo>
                  <a:lnTo>
                    <a:pt x="200" y="192"/>
                  </a:lnTo>
                  <a:lnTo>
                    <a:pt x="193" y="191"/>
                  </a:lnTo>
                  <a:lnTo>
                    <a:pt x="185" y="188"/>
                  </a:lnTo>
                  <a:lnTo>
                    <a:pt x="178" y="185"/>
                  </a:lnTo>
                  <a:lnTo>
                    <a:pt x="171" y="182"/>
                  </a:lnTo>
                  <a:lnTo>
                    <a:pt x="166" y="179"/>
                  </a:lnTo>
                  <a:lnTo>
                    <a:pt x="162" y="177"/>
                  </a:lnTo>
                  <a:lnTo>
                    <a:pt x="161" y="177"/>
                  </a:lnTo>
                  <a:lnTo>
                    <a:pt x="18" y="103"/>
                  </a:lnTo>
                  <a:lnTo>
                    <a:pt x="10" y="96"/>
                  </a:lnTo>
                  <a:lnTo>
                    <a:pt x="9" y="96"/>
                  </a:lnTo>
                  <a:lnTo>
                    <a:pt x="6" y="95"/>
                  </a:lnTo>
                  <a:lnTo>
                    <a:pt x="3" y="94"/>
                  </a:lnTo>
                  <a:lnTo>
                    <a:pt x="0" y="92"/>
                  </a:lnTo>
                  <a:lnTo>
                    <a:pt x="0" y="87"/>
                  </a:lnTo>
                  <a:lnTo>
                    <a:pt x="4" y="82"/>
                  </a:lnTo>
                  <a:lnTo>
                    <a:pt x="8" y="77"/>
                  </a:lnTo>
                  <a:lnTo>
                    <a:pt x="12" y="76"/>
                  </a:lnTo>
                  <a:lnTo>
                    <a:pt x="16" y="78"/>
                  </a:lnTo>
                  <a:lnTo>
                    <a:pt x="21" y="81"/>
                  </a:lnTo>
                  <a:lnTo>
                    <a:pt x="24" y="84"/>
                  </a:lnTo>
                  <a:lnTo>
                    <a:pt x="26" y="86"/>
                  </a:lnTo>
                  <a:lnTo>
                    <a:pt x="26" y="94"/>
                  </a:lnTo>
                  <a:lnTo>
                    <a:pt x="164" y="156"/>
                  </a:lnTo>
                  <a:lnTo>
                    <a:pt x="166" y="157"/>
                  </a:lnTo>
                  <a:lnTo>
                    <a:pt x="169" y="159"/>
                  </a:lnTo>
                  <a:lnTo>
                    <a:pt x="173" y="161"/>
                  </a:lnTo>
                  <a:lnTo>
                    <a:pt x="178" y="162"/>
                  </a:lnTo>
                  <a:lnTo>
                    <a:pt x="182" y="161"/>
                  </a:lnTo>
                  <a:lnTo>
                    <a:pt x="185" y="159"/>
                  </a:lnTo>
                  <a:lnTo>
                    <a:pt x="186" y="156"/>
                  </a:lnTo>
                  <a:lnTo>
                    <a:pt x="187" y="155"/>
                  </a:lnTo>
                  <a:lnTo>
                    <a:pt x="143" y="0"/>
                  </a:lnTo>
                  <a:lnTo>
                    <a:pt x="197" y="155"/>
                  </a:lnTo>
                  <a:lnTo>
                    <a:pt x="197" y="155"/>
                  </a:lnTo>
                  <a:lnTo>
                    <a:pt x="199" y="154"/>
                  </a:lnTo>
                  <a:lnTo>
                    <a:pt x="201" y="154"/>
                  </a:lnTo>
                  <a:lnTo>
                    <a:pt x="205" y="152"/>
                  </a:lnTo>
                  <a:lnTo>
                    <a:pt x="208" y="151"/>
                  </a:lnTo>
                  <a:lnTo>
                    <a:pt x="210" y="149"/>
                  </a:lnTo>
                  <a:lnTo>
                    <a:pt x="211" y="149"/>
                  </a:lnTo>
                  <a:lnTo>
                    <a:pt x="212" y="149"/>
                  </a:lnTo>
                  <a:lnTo>
                    <a:pt x="173" y="10"/>
                  </a:lnTo>
                  <a:lnTo>
                    <a:pt x="222" y="146"/>
                  </a:lnTo>
                  <a:lnTo>
                    <a:pt x="227" y="150"/>
                  </a:lnTo>
                  <a:lnTo>
                    <a:pt x="376" y="64"/>
                  </a:lnTo>
                  <a:lnTo>
                    <a:pt x="232" y="154"/>
                  </a:lnTo>
                  <a:lnTo>
                    <a:pt x="240" y="168"/>
                  </a:lnTo>
                  <a:lnTo>
                    <a:pt x="384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Freeform 195"/>
            <p:cNvSpPr>
              <a:spLocks/>
            </p:cNvSpPr>
            <p:nvPr/>
          </p:nvSpPr>
          <p:spPr bwMode="auto">
            <a:xfrm>
              <a:off x="2962249" y="3428593"/>
              <a:ext cx="143470" cy="108906"/>
            </a:xfrm>
            <a:custGeom>
              <a:avLst/>
              <a:gdLst>
                <a:gd name="T0" fmla="*/ 0 w 192"/>
                <a:gd name="T1" fmla="*/ 0 h 90"/>
                <a:gd name="T2" fmla="*/ 162 w 192"/>
                <a:gd name="T3" fmla="*/ 73 h 90"/>
                <a:gd name="T4" fmla="*/ 162 w 192"/>
                <a:gd name="T5" fmla="*/ 73 h 90"/>
                <a:gd name="T6" fmla="*/ 163 w 192"/>
                <a:gd name="T7" fmla="*/ 72 h 90"/>
                <a:gd name="T8" fmla="*/ 165 w 192"/>
                <a:gd name="T9" fmla="*/ 71 h 90"/>
                <a:gd name="T10" fmla="*/ 166 w 192"/>
                <a:gd name="T11" fmla="*/ 70 h 90"/>
                <a:gd name="T12" fmla="*/ 169 w 192"/>
                <a:gd name="T13" fmla="*/ 69 h 90"/>
                <a:gd name="T14" fmla="*/ 172 w 192"/>
                <a:gd name="T15" fmla="*/ 70 h 90"/>
                <a:gd name="T16" fmla="*/ 177 w 192"/>
                <a:gd name="T17" fmla="*/ 71 h 90"/>
                <a:gd name="T18" fmla="*/ 181 w 192"/>
                <a:gd name="T19" fmla="*/ 74 h 90"/>
                <a:gd name="T20" fmla="*/ 188 w 192"/>
                <a:gd name="T21" fmla="*/ 80 h 90"/>
                <a:gd name="T22" fmla="*/ 192 w 192"/>
                <a:gd name="T23" fmla="*/ 85 h 90"/>
                <a:gd name="T24" fmla="*/ 190 w 192"/>
                <a:gd name="T25" fmla="*/ 89 h 90"/>
                <a:gd name="T26" fmla="*/ 185 w 192"/>
                <a:gd name="T27" fmla="*/ 90 h 90"/>
                <a:gd name="T28" fmla="*/ 181 w 192"/>
                <a:gd name="T29" fmla="*/ 89 h 90"/>
                <a:gd name="T30" fmla="*/ 174 w 192"/>
                <a:gd name="T31" fmla="*/ 86 h 90"/>
                <a:gd name="T32" fmla="*/ 165 w 192"/>
                <a:gd name="T33" fmla="*/ 82 h 90"/>
                <a:gd name="T34" fmla="*/ 153 w 192"/>
                <a:gd name="T35" fmla="*/ 76 h 90"/>
                <a:gd name="T36" fmla="*/ 139 w 192"/>
                <a:gd name="T37" fmla="*/ 70 h 90"/>
                <a:gd name="T38" fmla="*/ 124 w 192"/>
                <a:gd name="T39" fmla="*/ 63 h 90"/>
                <a:gd name="T40" fmla="*/ 108 w 192"/>
                <a:gd name="T41" fmla="*/ 55 h 90"/>
                <a:gd name="T42" fmla="*/ 92 w 192"/>
                <a:gd name="T43" fmla="*/ 48 h 90"/>
                <a:gd name="T44" fmla="*/ 76 w 192"/>
                <a:gd name="T45" fmla="*/ 40 h 90"/>
                <a:gd name="T46" fmla="*/ 61 w 192"/>
                <a:gd name="T47" fmla="*/ 32 h 90"/>
                <a:gd name="T48" fmla="*/ 46 w 192"/>
                <a:gd name="T49" fmla="*/ 25 h 90"/>
                <a:gd name="T50" fmla="*/ 34 w 192"/>
                <a:gd name="T51" fmla="*/ 19 h 90"/>
                <a:gd name="T52" fmla="*/ 23 w 192"/>
                <a:gd name="T53" fmla="*/ 14 h 90"/>
                <a:gd name="T54" fmla="*/ 15 w 192"/>
                <a:gd name="T55" fmla="*/ 10 h 90"/>
                <a:gd name="T56" fmla="*/ 9 w 192"/>
                <a:gd name="T57" fmla="*/ 7 h 90"/>
                <a:gd name="T58" fmla="*/ 8 w 192"/>
                <a:gd name="T59" fmla="*/ 6 h 90"/>
                <a:gd name="T60" fmla="*/ 0 w 192"/>
                <a:gd name="T61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92" h="90">
                  <a:moveTo>
                    <a:pt x="0" y="0"/>
                  </a:moveTo>
                  <a:lnTo>
                    <a:pt x="162" y="73"/>
                  </a:lnTo>
                  <a:lnTo>
                    <a:pt x="162" y="73"/>
                  </a:lnTo>
                  <a:lnTo>
                    <a:pt x="163" y="72"/>
                  </a:lnTo>
                  <a:lnTo>
                    <a:pt x="165" y="71"/>
                  </a:lnTo>
                  <a:lnTo>
                    <a:pt x="166" y="70"/>
                  </a:lnTo>
                  <a:lnTo>
                    <a:pt x="169" y="69"/>
                  </a:lnTo>
                  <a:lnTo>
                    <a:pt x="172" y="70"/>
                  </a:lnTo>
                  <a:lnTo>
                    <a:pt x="177" y="71"/>
                  </a:lnTo>
                  <a:lnTo>
                    <a:pt x="181" y="74"/>
                  </a:lnTo>
                  <a:lnTo>
                    <a:pt x="188" y="80"/>
                  </a:lnTo>
                  <a:lnTo>
                    <a:pt x="192" y="85"/>
                  </a:lnTo>
                  <a:lnTo>
                    <a:pt x="190" y="89"/>
                  </a:lnTo>
                  <a:lnTo>
                    <a:pt x="185" y="90"/>
                  </a:lnTo>
                  <a:lnTo>
                    <a:pt x="181" y="89"/>
                  </a:lnTo>
                  <a:lnTo>
                    <a:pt x="174" y="86"/>
                  </a:lnTo>
                  <a:lnTo>
                    <a:pt x="165" y="82"/>
                  </a:lnTo>
                  <a:lnTo>
                    <a:pt x="153" y="76"/>
                  </a:lnTo>
                  <a:lnTo>
                    <a:pt x="139" y="70"/>
                  </a:lnTo>
                  <a:lnTo>
                    <a:pt x="124" y="63"/>
                  </a:lnTo>
                  <a:lnTo>
                    <a:pt x="108" y="55"/>
                  </a:lnTo>
                  <a:lnTo>
                    <a:pt x="92" y="48"/>
                  </a:lnTo>
                  <a:lnTo>
                    <a:pt x="76" y="40"/>
                  </a:lnTo>
                  <a:lnTo>
                    <a:pt x="61" y="32"/>
                  </a:lnTo>
                  <a:lnTo>
                    <a:pt x="46" y="25"/>
                  </a:lnTo>
                  <a:lnTo>
                    <a:pt x="34" y="19"/>
                  </a:lnTo>
                  <a:lnTo>
                    <a:pt x="23" y="14"/>
                  </a:lnTo>
                  <a:lnTo>
                    <a:pt x="15" y="10"/>
                  </a:lnTo>
                  <a:lnTo>
                    <a:pt x="9" y="7"/>
                  </a:lnTo>
                  <a:lnTo>
                    <a:pt x="8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8" name="Freeform 196"/>
            <p:cNvSpPr>
              <a:spLocks/>
            </p:cNvSpPr>
            <p:nvPr/>
          </p:nvSpPr>
          <p:spPr bwMode="auto">
            <a:xfrm>
              <a:off x="3082553" y="3225302"/>
              <a:ext cx="205490" cy="140368"/>
            </a:xfrm>
            <a:custGeom>
              <a:avLst/>
              <a:gdLst>
                <a:gd name="T0" fmla="*/ 0 w 312"/>
                <a:gd name="T1" fmla="*/ 35 h 79"/>
                <a:gd name="T2" fmla="*/ 258 w 312"/>
                <a:gd name="T3" fmla="*/ 70 h 79"/>
                <a:gd name="T4" fmla="*/ 260 w 312"/>
                <a:gd name="T5" fmla="*/ 77 h 79"/>
                <a:gd name="T6" fmla="*/ 261 w 312"/>
                <a:gd name="T7" fmla="*/ 77 h 79"/>
                <a:gd name="T8" fmla="*/ 262 w 312"/>
                <a:gd name="T9" fmla="*/ 77 h 79"/>
                <a:gd name="T10" fmla="*/ 264 w 312"/>
                <a:gd name="T11" fmla="*/ 78 h 79"/>
                <a:gd name="T12" fmla="*/ 267 w 312"/>
                <a:gd name="T13" fmla="*/ 79 h 79"/>
                <a:gd name="T14" fmla="*/ 271 w 312"/>
                <a:gd name="T15" fmla="*/ 79 h 79"/>
                <a:gd name="T16" fmla="*/ 276 w 312"/>
                <a:gd name="T17" fmla="*/ 79 h 79"/>
                <a:gd name="T18" fmla="*/ 282 w 312"/>
                <a:gd name="T19" fmla="*/ 78 h 79"/>
                <a:gd name="T20" fmla="*/ 289 w 312"/>
                <a:gd name="T21" fmla="*/ 77 h 79"/>
                <a:gd name="T22" fmla="*/ 296 w 312"/>
                <a:gd name="T23" fmla="*/ 75 h 79"/>
                <a:gd name="T24" fmla="*/ 301 w 312"/>
                <a:gd name="T25" fmla="*/ 72 h 79"/>
                <a:gd name="T26" fmla="*/ 306 w 312"/>
                <a:gd name="T27" fmla="*/ 70 h 79"/>
                <a:gd name="T28" fmla="*/ 309 w 312"/>
                <a:gd name="T29" fmla="*/ 68 h 79"/>
                <a:gd name="T30" fmla="*/ 310 w 312"/>
                <a:gd name="T31" fmla="*/ 66 h 79"/>
                <a:gd name="T32" fmla="*/ 312 w 312"/>
                <a:gd name="T33" fmla="*/ 65 h 79"/>
                <a:gd name="T34" fmla="*/ 312 w 312"/>
                <a:gd name="T35" fmla="*/ 64 h 79"/>
                <a:gd name="T36" fmla="*/ 312 w 312"/>
                <a:gd name="T37" fmla="*/ 63 h 79"/>
                <a:gd name="T38" fmla="*/ 310 w 312"/>
                <a:gd name="T39" fmla="*/ 58 h 79"/>
                <a:gd name="T40" fmla="*/ 306 w 312"/>
                <a:gd name="T41" fmla="*/ 58 h 79"/>
                <a:gd name="T42" fmla="*/ 298 w 312"/>
                <a:gd name="T43" fmla="*/ 13 h 79"/>
                <a:gd name="T44" fmla="*/ 304 w 312"/>
                <a:gd name="T45" fmla="*/ 9 h 79"/>
                <a:gd name="T46" fmla="*/ 302 w 312"/>
                <a:gd name="T47" fmla="*/ 0 h 79"/>
                <a:gd name="T48" fmla="*/ 301 w 312"/>
                <a:gd name="T49" fmla="*/ 1 h 79"/>
                <a:gd name="T50" fmla="*/ 300 w 312"/>
                <a:gd name="T51" fmla="*/ 3 h 79"/>
                <a:gd name="T52" fmla="*/ 298 w 312"/>
                <a:gd name="T53" fmla="*/ 5 h 79"/>
                <a:gd name="T54" fmla="*/ 294 w 312"/>
                <a:gd name="T55" fmla="*/ 7 h 79"/>
                <a:gd name="T56" fmla="*/ 289 w 312"/>
                <a:gd name="T57" fmla="*/ 10 h 79"/>
                <a:gd name="T58" fmla="*/ 283 w 312"/>
                <a:gd name="T59" fmla="*/ 12 h 79"/>
                <a:gd name="T60" fmla="*/ 275 w 312"/>
                <a:gd name="T61" fmla="*/ 13 h 79"/>
                <a:gd name="T62" fmla="*/ 265 w 312"/>
                <a:gd name="T63" fmla="*/ 14 h 79"/>
                <a:gd name="T64" fmla="*/ 256 w 312"/>
                <a:gd name="T65" fmla="*/ 14 h 79"/>
                <a:gd name="T66" fmla="*/ 249 w 312"/>
                <a:gd name="T67" fmla="*/ 14 h 79"/>
                <a:gd name="T68" fmla="*/ 243 w 312"/>
                <a:gd name="T69" fmla="*/ 13 h 79"/>
                <a:gd name="T70" fmla="*/ 239 w 312"/>
                <a:gd name="T71" fmla="*/ 13 h 79"/>
                <a:gd name="T72" fmla="*/ 236 w 312"/>
                <a:gd name="T73" fmla="*/ 12 h 79"/>
                <a:gd name="T74" fmla="*/ 234 w 312"/>
                <a:gd name="T75" fmla="*/ 11 h 79"/>
                <a:gd name="T76" fmla="*/ 233 w 312"/>
                <a:gd name="T77" fmla="*/ 11 h 79"/>
                <a:gd name="T78" fmla="*/ 233 w 312"/>
                <a:gd name="T79" fmla="*/ 10 h 79"/>
                <a:gd name="T80" fmla="*/ 238 w 312"/>
                <a:gd name="T81" fmla="*/ 19 h 79"/>
                <a:gd name="T82" fmla="*/ 244 w 312"/>
                <a:gd name="T83" fmla="*/ 22 h 79"/>
                <a:gd name="T84" fmla="*/ 248 w 312"/>
                <a:gd name="T85" fmla="*/ 37 h 79"/>
                <a:gd name="T86" fmla="*/ 24 w 312"/>
                <a:gd name="T87" fmla="*/ 17 h 79"/>
                <a:gd name="T88" fmla="*/ 250 w 312"/>
                <a:gd name="T89" fmla="*/ 43 h 79"/>
                <a:gd name="T90" fmla="*/ 253 w 312"/>
                <a:gd name="T91" fmla="*/ 61 h 79"/>
                <a:gd name="T92" fmla="*/ 0 w 312"/>
                <a:gd name="T93" fmla="*/ 3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12" h="79">
                  <a:moveTo>
                    <a:pt x="0" y="35"/>
                  </a:moveTo>
                  <a:lnTo>
                    <a:pt x="258" y="70"/>
                  </a:lnTo>
                  <a:lnTo>
                    <a:pt x="260" y="77"/>
                  </a:lnTo>
                  <a:lnTo>
                    <a:pt x="261" y="77"/>
                  </a:lnTo>
                  <a:lnTo>
                    <a:pt x="262" y="77"/>
                  </a:lnTo>
                  <a:lnTo>
                    <a:pt x="264" y="78"/>
                  </a:lnTo>
                  <a:lnTo>
                    <a:pt x="267" y="79"/>
                  </a:lnTo>
                  <a:lnTo>
                    <a:pt x="271" y="79"/>
                  </a:lnTo>
                  <a:lnTo>
                    <a:pt x="276" y="79"/>
                  </a:lnTo>
                  <a:lnTo>
                    <a:pt x="282" y="78"/>
                  </a:lnTo>
                  <a:lnTo>
                    <a:pt x="289" y="77"/>
                  </a:lnTo>
                  <a:lnTo>
                    <a:pt x="296" y="75"/>
                  </a:lnTo>
                  <a:lnTo>
                    <a:pt x="301" y="72"/>
                  </a:lnTo>
                  <a:lnTo>
                    <a:pt x="306" y="70"/>
                  </a:lnTo>
                  <a:lnTo>
                    <a:pt x="309" y="68"/>
                  </a:lnTo>
                  <a:lnTo>
                    <a:pt x="310" y="66"/>
                  </a:lnTo>
                  <a:lnTo>
                    <a:pt x="312" y="65"/>
                  </a:lnTo>
                  <a:lnTo>
                    <a:pt x="312" y="64"/>
                  </a:lnTo>
                  <a:lnTo>
                    <a:pt x="312" y="63"/>
                  </a:lnTo>
                  <a:lnTo>
                    <a:pt x="310" y="58"/>
                  </a:lnTo>
                  <a:lnTo>
                    <a:pt x="306" y="58"/>
                  </a:lnTo>
                  <a:lnTo>
                    <a:pt x="298" y="13"/>
                  </a:lnTo>
                  <a:lnTo>
                    <a:pt x="304" y="9"/>
                  </a:lnTo>
                  <a:lnTo>
                    <a:pt x="302" y="0"/>
                  </a:lnTo>
                  <a:lnTo>
                    <a:pt x="301" y="1"/>
                  </a:lnTo>
                  <a:lnTo>
                    <a:pt x="300" y="3"/>
                  </a:lnTo>
                  <a:lnTo>
                    <a:pt x="298" y="5"/>
                  </a:lnTo>
                  <a:lnTo>
                    <a:pt x="294" y="7"/>
                  </a:lnTo>
                  <a:lnTo>
                    <a:pt x="289" y="10"/>
                  </a:lnTo>
                  <a:lnTo>
                    <a:pt x="283" y="12"/>
                  </a:lnTo>
                  <a:lnTo>
                    <a:pt x="275" y="13"/>
                  </a:lnTo>
                  <a:lnTo>
                    <a:pt x="265" y="14"/>
                  </a:lnTo>
                  <a:lnTo>
                    <a:pt x="256" y="14"/>
                  </a:lnTo>
                  <a:lnTo>
                    <a:pt x="249" y="14"/>
                  </a:lnTo>
                  <a:lnTo>
                    <a:pt x="243" y="13"/>
                  </a:lnTo>
                  <a:lnTo>
                    <a:pt x="239" y="13"/>
                  </a:lnTo>
                  <a:lnTo>
                    <a:pt x="236" y="12"/>
                  </a:lnTo>
                  <a:lnTo>
                    <a:pt x="234" y="11"/>
                  </a:lnTo>
                  <a:lnTo>
                    <a:pt x="233" y="11"/>
                  </a:lnTo>
                  <a:lnTo>
                    <a:pt x="233" y="10"/>
                  </a:lnTo>
                  <a:lnTo>
                    <a:pt x="238" y="19"/>
                  </a:lnTo>
                  <a:lnTo>
                    <a:pt x="244" y="22"/>
                  </a:lnTo>
                  <a:lnTo>
                    <a:pt x="248" y="37"/>
                  </a:lnTo>
                  <a:lnTo>
                    <a:pt x="24" y="17"/>
                  </a:lnTo>
                  <a:lnTo>
                    <a:pt x="250" y="43"/>
                  </a:lnTo>
                  <a:lnTo>
                    <a:pt x="253" y="61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9" name="Freeform 197"/>
            <p:cNvSpPr>
              <a:spLocks/>
            </p:cNvSpPr>
            <p:nvPr/>
          </p:nvSpPr>
          <p:spPr bwMode="auto">
            <a:xfrm>
              <a:off x="3243958" y="3289435"/>
              <a:ext cx="36615" cy="65344"/>
            </a:xfrm>
            <a:custGeom>
              <a:avLst/>
              <a:gdLst>
                <a:gd name="T0" fmla="*/ 39 w 49"/>
                <a:gd name="T1" fmla="*/ 0 h 54"/>
                <a:gd name="T2" fmla="*/ 49 w 49"/>
                <a:gd name="T3" fmla="*/ 46 h 54"/>
                <a:gd name="T4" fmla="*/ 49 w 49"/>
                <a:gd name="T5" fmla="*/ 46 h 54"/>
                <a:gd name="T6" fmla="*/ 48 w 49"/>
                <a:gd name="T7" fmla="*/ 47 h 54"/>
                <a:gd name="T8" fmla="*/ 47 w 49"/>
                <a:gd name="T9" fmla="*/ 48 h 54"/>
                <a:gd name="T10" fmla="*/ 45 w 49"/>
                <a:gd name="T11" fmla="*/ 49 h 54"/>
                <a:gd name="T12" fmla="*/ 42 w 49"/>
                <a:gd name="T13" fmla="*/ 50 h 54"/>
                <a:gd name="T14" fmla="*/ 39 w 49"/>
                <a:gd name="T15" fmla="*/ 52 h 54"/>
                <a:gd name="T16" fmla="*/ 35 w 49"/>
                <a:gd name="T17" fmla="*/ 52 h 54"/>
                <a:gd name="T18" fmla="*/ 30 w 49"/>
                <a:gd name="T19" fmla="*/ 53 h 54"/>
                <a:gd name="T20" fmla="*/ 22 w 49"/>
                <a:gd name="T21" fmla="*/ 53 h 54"/>
                <a:gd name="T22" fmla="*/ 17 w 49"/>
                <a:gd name="T23" fmla="*/ 54 h 54"/>
                <a:gd name="T24" fmla="*/ 14 w 49"/>
                <a:gd name="T25" fmla="*/ 54 h 54"/>
                <a:gd name="T26" fmla="*/ 14 w 49"/>
                <a:gd name="T27" fmla="*/ 54 h 54"/>
                <a:gd name="T28" fmla="*/ 0 w 49"/>
                <a:gd name="T29" fmla="*/ 7 h 54"/>
                <a:gd name="T30" fmla="*/ 0 w 49"/>
                <a:gd name="T31" fmla="*/ 7 h 54"/>
                <a:gd name="T32" fmla="*/ 3 w 49"/>
                <a:gd name="T33" fmla="*/ 7 h 54"/>
                <a:gd name="T34" fmla="*/ 5 w 49"/>
                <a:gd name="T35" fmla="*/ 8 h 54"/>
                <a:gd name="T36" fmla="*/ 9 w 49"/>
                <a:gd name="T37" fmla="*/ 8 h 54"/>
                <a:gd name="T38" fmla="*/ 13 w 49"/>
                <a:gd name="T39" fmla="*/ 8 h 54"/>
                <a:gd name="T40" fmla="*/ 17 w 49"/>
                <a:gd name="T41" fmla="*/ 8 h 54"/>
                <a:gd name="T42" fmla="*/ 21 w 49"/>
                <a:gd name="T43" fmla="*/ 8 h 54"/>
                <a:gd name="T44" fmla="*/ 24 w 49"/>
                <a:gd name="T45" fmla="*/ 7 h 54"/>
                <a:gd name="T46" fmla="*/ 29 w 49"/>
                <a:gd name="T47" fmla="*/ 5 h 54"/>
                <a:gd name="T48" fmla="*/ 35 w 49"/>
                <a:gd name="T49" fmla="*/ 3 h 54"/>
                <a:gd name="T50" fmla="*/ 38 w 49"/>
                <a:gd name="T51" fmla="*/ 1 h 54"/>
                <a:gd name="T52" fmla="*/ 39 w 49"/>
                <a:gd name="T5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9" h="54">
                  <a:moveTo>
                    <a:pt x="39" y="0"/>
                  </a:moveTo>
                  <a:lnTo>
                    <a:pt x="49" y="46"/>
                  </a:lnTo>
                  <a:lnTo>
                    <a:pt x="49" y="46"/>
                  </a:lnTo>
                  <a:lnTo>
                    <a:pt x="48" y="47"/>
                  </a:lnTo>
                  <a:lnTo>
                    <a:pt x="47" y="48"/>
                  </a:lnTo>
                  <a:lnTo>
                    <a:pt x="45" y="49"/>
                  </a:lnTo>
                  <a:lnTo>
                    <a:pt x="42" y="50"/>
                  </a:lnTo>
                  <a:lnTo>
                    <a:pt x="39" y="52"/>
                  </a:lnTo>
                  <a:lnTo>
                    <a:pt x="35" y="52"/>
                  </a:lnTo>
                  <a:lnTo>
                    <a:pt x="30" y="53"/>
                  </a:lnTo>
                  <a:lnTo>
                    <a:pt x="22" y="53"/>
                  </a:lnTo>
                  <a:lnTo>
                    <a:pt x="17" y="54"/>
                  </a:lnTo>
                  <a:lnTo>
                    <a:pt x="14" y="54"/>
                  </a:lnTo>
                  <a:lnTo>
                    <a:pt x="14" y="54"/>
                  </a:lnTo>
                  <a:lnTo>
                    <a:pt x="0" y="7"/>
                  </a:lnTo>
                  <a:lnTo>
                    <a:pt x="0" y="7"/>
                  </a:lnTo>
                  <a:lnTo>
                    <a:pt x="3" y="7"/>
                  </a:lnTo>
                  <a:lnTo>
                    <a:pt x="5" y="8"/>
                  </a:lnTo>
                  <a:lnTo>
                    <a:pt x="9" y="8"/>
                  </a:lnTo>
                  <a:lnTo>
                    <a:pt x="13" y="8"/>
                  </a:lnTo>
                  <a:lnTo>
                    <a:pt x="17" y="8"/>
                  </a:lnTo>
                  <a:lnTo>
                    <a:pt x="21" y="8"/>
                  </a:lnTo>
                  <a:lnTo>
                    <a:pt x="24" y="7"/>
                  </a:lnTo>
                  <a:lnTo>
                    <a:pt x="29" y="5"/>
                  </a:lnTo>
                  <a:lnTo>
                    <a:pt x="35" y="3"/>
                  </a:lnTo>
                  <a:lnTo>
                    <a:pt x="38" y="1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Freeform 198"/>
            <p:cNvSpPr>
              <a:spLocks/>
            </p:cNvSpPr>
            <p:nvPr/>
          </p:nvSpPr>
          <p:spPr bwMode="auto">
            <a:xfrm>
              <a:off x="3048182" y="3278545"/>
              <a:ext cx="22417" cy="33882"/>
            </a:xfrm>
            <a:custGeom>
              <a:avLst/>
              <a:gdLst>
                <a:gd name="T0" fmla="*/ 0 w 30"/>
                <a:gd name="T1" fmla="*/ 2 h 28"/>
                <a:gd name="T2" fmla="*/ 1 w 30"/>
                <a:gd name="T3" fmla="*/ 12 h 28"/>
                <a:gd name="T4" fmla="*/ 2 w 30"/>
                <a:gd name="T5" fmla="*/ 12 h 28"/>
                <a:gd name="T6" fmla="*/ 2 w 30"/>
                <a:gd name="T7" fmla="*/ 12 h 28"/>
                <a:gd name="T8" fmla="*/ 3 w 30"/>
                <a:gd name="T9" fmla="*/ 14 h 28"/>
                <a:gd name="T10" fmla="*/ 2 w 30"/>
                <a:gd name="T11" fmla="*/ 19 h 28"/>
                <a:gd name="T12" fmla="*/ 2 w 30"/>
                <a:gd name="T13" fmla="*/ 22 h 28"/>
                <a:gd name="T14" fmla="*/ 3 w 30"/>
                <a:gd name="T15" fmla="*/ 24 h 28"/>
                <a:gd name="T16" fmla="*/ 5 w 30"/>
                <a:gd name="T17" fmla="*/ 25 h 28"/>
                <a:gd name="T18" fmla="*/ 8 w 30"/>
                <a:gd name="T19" fmla="*/ 26 h 28"/>
                <a:gd name="T20" fmla="*/ 11 w 30"/>
                <a:gd name="T21" fmla="*/ 27 h 28"/>
                <a:gd name="T22" fmla="*/ 14 w 30"/>
                <a:gd name="T23" fmla="*/ 28 h 28"/>
                <a:gd name="T24" fmla="*/ 17 w 30"/>
                <a:gd name="T25" fmla="*/ 28 h 28"/>
                <a:gd name="T26" fmla="*/ 17 w 30"/>
                <a:gd name="T27" fmla="*/ 28 h 28"/>
                <a:gd name="T28" fmla="*/ 15 w 30"/>
                <a:gd name="T29" fmla="*/ 28 h 28"/>
                <a:gd name="T30" fmla="*/ 12 w 30"/>
                <a:gd name="T31" fmla="*/ 27 h 28"/>
                <a:gd name="T32" fmla="*/ 9 w 30"/>
                <a:gd name="T33" fmla="*/ 25 h 28"/>
                <a:gd name="T34" fmla="*/ 9 w 30"/>
                <a:gd name="T35" fmla="*/ 23 h 28"/>
                <a:gd name="T36" fmla="*/ 11 w 30"/>
                <a:gd name="T37" fmla="*/ 20 h 28"/>
                <a:gd name="T38" fmla="*/ 13 w 30"/>
                <a:gd name="T39" fmla="*/ 18 h 28"/>
                <a:gd name="T40" fmla="*/ 14 w 30"/>
                <a:gd name="T41" fmla="*/ 17 h 28"/>
                <a:gd name="T42" fmla="*/ 15 w 30"/>
                <a:gd name="T43" fmla="*/ 17 h 28"/>
                <a:gd name="T44" fmla="*/ 10 w 30"/>
                <a:gd name="T45" fmla="*/ 12 h 28"/>
                <a:gd name="T46" fmla="*/ 8 w 30"/>
                <a:gd name="T47" fmla="*/ 8 h 28"/>
                <a:gd name="T48" fmla="*/ 30 w 30"/>
                <a:gd name="T49" fmla="*/ 0 h 28"/>
                <a:gd name="T50" fmla="*/ 29 w 30"/>
                <a:gd name="T51" fmla="*/ 0 h 28"/>
                <a:gd name="T52" fmla="*/ 26 w 30"/>
                <a:gd name="T53" fmla="*/ 1 h 28"/>
                <a:gd name="T54" fmla="*/ 21 w 30"/>
                <a:gd name="T55" fmla="*/ 2 h 28"/>
                <a:gd name="T56" fmla="*/ 14 w 30"/>
                <a:gd name="T57" fmla="*/ 2 h 28"/>
                <a:gd name="T58" fmla="*/ 7 w 30"/>
                <a:gd name="T59" fmla="*/ 2 h 28"/>
                <a:gd name="T60" fmla="*/ 3 w 30"/>
                <a:gd name="T61" fmla="*/ 2 h 28"/>
                <a:gd name="T62" fmla="*/ 1 w 30"/>
                <a:gd name="T63" fmla="*/ 2 h 28"/>
                <a:gd name="T64" fmla="*/ 0 w 30"/>
                <a:gd name="T65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" h="28">
                  <a:moveTo>
                    <a:pt x="0" y="2"/>
                  </a:moveTo>
                  <a:lnTo>
                    <a:pt x="1" y="12"/>
                  </a:lnTo>
                  <a:lnTo>
                    <a:pt x="2" y="12"/>
                  </a:lnTo>
                  <a:lnTo>
                    <a:pt x="2" y="12"/>
                  </a:lnTo>
                  <a:lnTo>
                    <a:pt x="3" y="14"/>
                  </a:lnTo>
                  <a:lnTo>
                    <a:pt x="2" y="19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5" y="25"/>
                  </a:lnTo>
                  <a:lnTo>
                    <a:pt x="8" y="26"/>
                  </a:lnTo>
                  <a:lnTo>
                    <a:pt x="11" y="27"/>
                  </a:lnTo>
                  <a:lnTo>
                    <a:pt x="14" y="28"/>
                  </a:lnTo>
                  <a:lnTo>
                    <a:pt x="17" y="28"/>
                  </a:lnTo>
                  <a:lnTo>
                    <a:pt x="17" y="28"/>
                  </a:lnTo>
                  <a:lnTo>
                    <a:pt x="15" y="28"/>
                  </a:lnTo>
                  <a:lnTo>
                    <a:pt x="12" y="27"/>
                  </a:lnTo>
                  <a:lnTo>
                    <a:pt x="9" y="25"/>
                  </a:lnTo>
                  <a:lnTo>
                    <a:pt x="9" y="23"/>
                  </a:lnTo>
                  <a:lnTo>
                    <a:pt x="11" y="20"/>
                  </a:lnTo>
                  <a:lnTo>
                    <a:pt x="13" y="18"/>
                  </a:lnTo>
                  <a:lnTo>
                    <a:pt x="14" y="17"/>
                  </a:lnTo>
                  <a:lnTo>
                    <a:pt x="15" y="17"/>
                  </a:lnTo>
                  <a:lnTo>
                    <a:pt x="10" y="12"/>
                  </a:lnTo>
                  <a:lnTo>
                    <a:pt x="8" y="8"/>
                  </a:lnTo>
                  <a:lnTo>
                    <a:pt x="30" y="0"/>
                  </a:lnTo>
                  <a:lnTo>
                    <a:pt x="29" y="0"/>
                  </a:lnTo>
                  <a:lnTo>
                    <a:pt x="26" y="1"/>
                  </a:lnTo>
                  <a:lnTo>
                    <a:pt x="21" y="2"/>
                  </a:lnTo>
                  <a:lnTo>
                    <a:pt x="14" y="2"/>
                  </a:lnTo>
                  <a:lnTo>
                    <a:pt x="7" y="2"/>
                  </a:lnTo>
                  <a:lnTo>
                    <a:pt x="3" y="2"/>
                  </a:lnTo>
                  <a:lnTo>
                    <a:pt x="1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Freeform 199"/>
            <p:cNvSpPr>
              <a:spLocks/>
            </p:cNvSpPr>
            <p:nvPr/>
          </p:nvSpPr>
          <p:spPr bwMode="auto">
            <a:xfrm>
              <a:off x="2953283" y="3412862"/>
              <a:ext cx="6725" cy="8471"/>
            </a:xfrm>
            <a:custGeom>
              <a:avLst/>
              <a:gdLst>
                <a:gd name="T0" fmla="*/ 9 w 9"/>
                <a:gd name="T1" fmla="*/ 7 h 7"/>
                <a:gd name="T2" fmla="*/ 9 w 9"/>
                <a:gd name="T3" fmla="*/ 6 h 7"/>
                <a:gd name="T4" fmla="*/ 9 w 9"/>
                <a:gd name="T5" fmla="*/ 3 h 7"/>
                <a:gd name="T6" fmla="*/ 9 w 9"/>
                <a:gd name="T7" fmla="*/ 1 h 7"/>
                <a:gd name="T8" fmla="*/ 6 w 9"/>
                <a:gd name="T9" fmla="*/ 0 h 7"/>
                <a:gd name="T10" fmla="*/ 3 w 9"/>
                <a:gd name="T11" fmla="*/ 1 h 7"/>
                <a:gd name="T12" fmla="*/ 2 w 9"/>
                <a:gd name="T13" fmla="*/ 2 h 7"/>
                <a:gd name="T14" fmla="*/ 0 w 9"/>
                <a:gd name="T15" fmla="*/ 3 h 7"/>
                <a:gd name="T16" fmla="*/ 0 w 9"/>
                <a:gd name="T17" fmla="*/ 3 h 7"/>
                <a:gd name="T18" fmla="*/ 9 w 9"/>
                <a:gd name="T1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" h="7">
                  <a:moveTo>
                    <a:pt x="9" y="7"/>
                  </a:moveTo>
                  <a:lnTo>
                    <a:pt x="9" y="6"/>
                  </a:lnTo>
                  <a:lnTo>
                    <a:pt x="9" y="3"/>
                  </a:lnTo>
                  <a:lnTo>
                    <a:pt x="9" y="1"/>
                  </a:lnTo>
                  <a:lnTo>
                    <a:pt x="6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9" y="7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Freeform 200"/>
            <p:cNvSpPr>
              <a:spLocks/>
            </p:cNvSpPr>
            <p:nvPr/>
          </p:nvSpPr>
          <p:spPr bwMode="auto">
            <a:xfrm>
              <a:off x="3041456" y="3225302"/>
              <a:ext cx="26153" cy="56873"/>
            </a:xfrm>
            <a:custGeom>
              <a:avLst/>
              <a:gdLst>
                <a:gd name="T0" fmla="*/ 35 w 35"/>
                <a:gd name="T1" fmla="*/ 43 h 47"/>
                <a:gd name="T2" fmla="*/ 24 w 35"/>
                <a:gd name="T3" fmla="*/ 0 h 47"/>
                <a:gd name="T4" fmla="*/ 2 w 35"/>
                <a:gd name="T5" fmla="*/ 0 h 47"/>
                <a:gd name="T6" fmla="*/ 3 w 35"/>
                <a:gd name="T7" fmla="*/ 1 h 47"/>
                <a:gd name="T8" fmla="*/ 8 w 35"/>
                <a:gd name="T9" fmla="*/ 3 h 47"/>
                <a:gd name="T10" fmla="*/ 13 w 35"/>
                <a:gd name="T11" fmla="*/ 7 h 47"/>
                <a:gd name="T12" fmla="*/ 17 w 35"/>
                <a:gd name="T13" fmla="*/ 11 h 47"/>
                <a:gd name="T14" fmla="*/ 20 w 35"/>
                <a:gd name="T15" fmla="*/ 14 h 47"/>
                <a:gd name="T16" fmla="*/ 21 w 35"/>
                <a:gd name="T17" fmla="*/ 16 h 47"/>
                <a:gd name="T18" fmla="*/ 22 w 35"/>
                <a:gd name="T19" fmla="*/ 18 h 47"/>
                <a:gd name="T20" fmla="*/ 22 w 35"/>
                <a:gd name="T21" fmla="*/ 19 h 47"/>
                <a:gd name="T22" fmla="*/ 29 w 35"/>
                <a:gd name="T23" fmla="*/ 43 h 47"/>
                <a:gd name="T24" fmla="*/ 29 w 35"/>
                <a:gd name="T25" fmla="*/ 44 h 47"/>
                <a:gd name="T26" fmla="*/ 28 w 35"/>
                <a:gd name="T27" fmla="*/ 46 h 47"/>
                <a:gd name="T28" fmla="*/ 26 w 35"/>
                <a:gd name="T29" fmla="*/ 47 h 47"/>
                <a:gd name="T30" fmla="*/ 23 w 35"/>
                <a:gd name="T31" fmla="*/ 46 h 47"/>
                <a:gd name="T32" fmla="*/ 18 w 35"/>
                <a:gd name="T33" fmla="*/ 44 h 47"/>
                <a:gd name="T34" fmla="*/ 16 w 35"/>
                <a:gd name="T35" fmla="*/ 44 h 47"/>
                <a:gd name="T36" fmla="*/ 14 w 35"/>
                <a:gd name="T37" fmla="*/ 43 h 47"/>
                <a:gd name="T38" fmla="*/ 14 w 35"/>
                <a:gd name="T39" fmla="*/ 43 h 47"/>
                <a:gd name="T40" fmla="*/ 0 w 35"/>
                <a:gd name="T41" fmla="*/ 8 h 47"/>
                <a:gd name="T42" fmla="*/ 9 w 35"/>
                <a:gd name="T43" fmla="*/ 46 h 47"/>
                <a:gd name="T44" fmla="*/ 9 w 35"/>
                <a:gd name="T45" fmla="*/ 46 h 47"/>
                <a:gd name="T46" fmla="*/ 11 w 35"/>
                <a:gd name="T47" fmla="*/ 46 h 47"/>
                <a:gd name="T48" fmla="*/ 14 w 35"/>
                <a:gd name="T49" fmla="*/ 46 h 47"/>
                <a:gd name="T50" fmla="*/ 23 w 35"/>
                <a:gd name="T51" fmla="*/ 46 h 47"/>
                <a:gd name="T52" fmla="*/ 31 w 35"/>
                <a:gd name="T53" fmla="*/ 46 h 47"/>
                <a:gd name="T54" fmla="*/ 34 w 35"/>
                <a:gd name="T55" fmla="*/ 44 h 47"/>
                <a:gd name="T56" fmla="*/ 35 w 35"/>
                <a:gd name="T57" fmla="*/ 43 h 47"/>
                <a:gd name="T58" fmla="*/ 35 w 35"/>
                <a:gd name="T59" fmla="*/ 43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5" h="47">
                  <a:moveTo>
                    <a:pt x="35" y="43"/>
                  </a:moveTo>
                  <a:lnTo>
                    <a:pt x="24" y="0"/>
                  </a:lnTo>
                  <a:lnTo>
                    <a:pt x="2" y="0"/>
                  </a:lnTo>
                  <a:lnTo>
                    <a:pt x="3" y="1"/>
                  </a:lnTo>
                  <a:lnTo>
                    <a:pt x="8" y="3"/>
                  </a:lnTo>
                  <a:lnTo>
                    <a:pt x="13" y="7"/>
                  </a:lnTo>
                  <a:lnTo>
                    <a:pt x="17" y="11"/>
                  </a:lnTo>
                  <a:lnTo>
                    <a:pt x="20" y="14"/>
                  </a:lnTo>
                  <a:lnTo>
                    <a:pt x="21" y="16"/>
                  </a:lnTo>
                  <a:lnTo>
                    <a:pt x="22" y="18"/>
                  </a:lnTo>
                  <a:lnTo>
                    <a:pt x="22" y="19"/>
                  </a:lnTo>
                  <a:lnTo>
                    <a:pt x="29" y="43"/>
                  </a:lnTo>
                  <a:lnTo>
                    <a:pt x="29" y="44"/>
                  </a:lnTo>
                  <a:lnTo>
                    <a:pt x="28" y="46"/>
                  </a:lnTo>
                  <a:lnTo>
                    <a:pt x="26" y="47"/>
                  </a:lnTo>
                  <a:lnTo>
                    <a:pt x="23" y="46"/>
                  </a:lnTo>
                  <a:lnTo>
                    <a:pt x="18" y="44"/>
                  </a:lnTo>
                  <a:lnTo>
                    <a:pt x="16" y="44"/>
                  </a:lnTo>
                  <a:lnTo>
                    <a:pt x="14" y="43"/>
                  </a:lnTo>
                  <a:lnTo>
                    <a:pt x="14" y="43"/>
                  </a:lnTo>
                  <a:lnTo>
                    <a:pt x="0" y="8"/>
                  </a:lnTo>
                  <a:lnTo>
                    <a:pt x="9" y="46"/>
                  </a:lnTo>
                  <a:lnTo>
                    <a:pt x="9" y="46"/>
                  </a:lnTo>
                  <a:lnTo>
                    <a:pt x="11" y="46"/>
                  </a:lnTo>
                  <a:lnTo>
                    <a:pt x="14" y="46"/>
                  </a:lnTo>
                  <a:lnTo>
                    <a:pt x="23" y="46"/>
                  </a:lnTo>
                  <a:lnTo>
                    <a:pt x="31" y="46"/>
                  </a:lnTo>
                  <a:lnTo>
                    <a:pt x="34" y="44"/>
                  </a:lnTo>
                  <a:lnTo>
                    <a:pt x="35" y="43"/>
                  </a:lnTo>
                  <a:lnTo>
                    <a:pt x="35" y="4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3" name="Freeform 201"/>
            <p:cNvSpPr>
              <a:spLocks/>
            </p:cNvSpPr>
            <p:nvPr/>
          </p:nvSpPr>
          <p:spPr bwMode="auto">
            <a:xfrm>
              <a:off x="2986908" y="3174479"/>
              <a:ext cx="132261" cy="81075"/>
            </a:xfrm>
            <a:custGeom>
              <a:avLst/>
              <a:gdLst>
                <a:gd name="T0" fmla="*/ 167 w 177"/>
                <a:gd name="T1" fmla="*/ 35 h 67"/>
                <a:gd name="T2" fmla="*/ 166 w 177"/>
                <a:gd name="T3" fmla="*/ 35 h 67"/>
                <a:gd name="T4" fmla="*/ 163 w 177"/>
                <a:gd name="T5" fmla="*/ 34 h 67"/>
                <a:gd name="T6" fmla="*/ 158 w 177"/>
                <a:gd name="T7" fmla="*/ 33 h 67"/>
                <a:gd name="T8" fmla="*/ 152 w 177"/>
                <a:gd name="T9" fmla="*/ 31 h 67"/>
                <a:gd name="T10" fmla="*/ 145 w 177"/>
                <a:gd name="T11" fmla="*/ 29 h 67"/>
                <a:gd name="T12" fmla="*/ 138 w 177"/>
                <a:gd name="T13" fmla="*/ 27 h 67"/>
                <a:gd name="T14" fmla="*/ 129 w 177"/>
                <a:gd name="T15" fmla="*/ 24 h 67"/>
                <a:gd name="T16" fmla="*/ 121 w 177"/>
                <a:gd name="T17" fmla="*/ 20 h 67"/>
                <a:gd name="T18" fmla="*/ 114 w 177"/>
                <a:gd name="T19" fmla="*/ 17 h 67"/>
                <a:gd name="T20" fmla="*/ 108 w 177"/>
                <a:gd name="T21" fmla="*/ 13 h 67"/>
                <a:gd name="T22" fmla="*/ 102 w 177"/>
                <a:gd name="T23" fmla="*/ 10 h 67"/>
                <a:gd name="T24" fmla="*/ 98 w 177"/>
                <a:gd name="T25" fmla="*/ 8 h 67"/>
                <a:gd name="T26" fmla="*/ 94 w 177"/>
                <a:gd name="T27" fmla="*/ 6 h 67"/>
                <a:gd name="T28" fmla="*/ 92 w 177"/>
                <a:gd name="T29" fmla="*/ 5 h 67"/>
                <a:gd name="T30" fmla="*/ 90 w 177"/>
                <a:gd name="T31" fmla="*/ 4 h 67"/>
                <a:gd name="T32" fmla="*/ 90 w 177"/>
                <a:gd name="T33" fmla="*/ 3 h 67"/>
                <a:gd name="T34" fmla="*/ 88 w 177"/>
                <a:gd name="T35" fmla="*/ 3 h 67"/>
                <a:gd name="T36" fmla="*/ 82 w 177"/>
                <a:gd name="T37" fmla="*/ 2 h 67"/>
                <a:gd name="T38" fmla="*/ 74 w 177"/>
                <a:gd name="T39" fmla="*/ 1 h 67"/>
                <a:gd name="T40" fmla="*/ 64 w 177"/>
                <a:gd name="T41" fmla="*/ 0 h 67"/>
                <a:gd name="T42" fmla="*/ 52 w 177"/>
                <a:gd name="T43" fmla="*/ 1 h 67"/>
                <a:gd name="T44" fmla="*/ 40 w 177"/>
                <a:gd name="T45" fmla="*/ 3 h 67"/>
                <a:gd name="T46" fmla="*/ 28 w 177"/>
                <a:gd name="T47" fmla="*/ 7 h 67"/>
                <a:gd name="T48" fmla="*/ 17 w 177"/>
                <a:gd name="T49" fmla="*/ 14 h 67"/>
                <a:gd name="T50" fmla="*/ 9 w 177"/>
                <a:gd name="T51" fmla="*/ 22 h 67"/>
                <a:gd name="T52" fmla="*/ 3 w 177"/>
                <a:gd name="T53" fmla="*/ 30 h 67"/>
                <a:gd name="T54" fmla="*/ 0 w 177"/>
                <a:gd name="T55" fmla="*/ 35 h 67"/>
                <a:gd name="T56" fmla="*/ 0 w 177"/>
                <a:gd name="T57" fmla="*/ 41 h 67"/>
                <a:gd name="T58" fmla="*/ 2 w 177"/>
                <a:gd name="T59" fmla="*/ 45 h 67"/>
                <a:gd name="T60" fmla="*/ 5 w 177"/>
                <a:gd name="T61" fmla="*/ 49 h 67"/>
                <a:gd name="T62" fmla="*/ 9 w 177"/>
                <a:gd name="T63" fmla="*/ 52 h 67"/>
                <a:gd name="T64" fmla="*/ 15 w 177"/>
                <a:gd name="T65" fmla="*/ 54 h 67"/>
                <a:gd name="T66" fmla="*/ 20 w 177"/>
                <a:gd name="T67" fmla="*/ 56 h 67"/>
                <a:gd name="T68" fmla="*/ 24 w 177"/>
                <a:gd name="T69" fmla="*/ 57 h 67"/>
                <a:gd name="T70" fmla="*/ 29 w 177"/>
                <a:gd name="T71" fmla="*/ 57 h 67"/>
                <a:gd name="T72" fmla="*/ 35 w 177"/>
                <a:gd name="T73" fmla="*/ 56 h 67"/>
                <a:gd name="T74" fmla="*/ 42 w 177"/>
                <a:gd name="T75" fmla="*/ 56 h 67"/>
                <a:gd name="T76" fmla="*/ 52 w 177"/>
                <a:gd name="T77" fmla="*/ 56 h 67"/>
                <a:gd name="T78" fmla="*/ 64 w 177"/>
                <a:gd name="T79" fmla="*/ 55 h 67"/>
                <a:gd name="T80" fmla="*/ 80 w 177"/>
                <a:gd name="T81" fmla="*/ 56 h 67"/>
                <a:gd name="T82" fmla="*/ 98 w 177"/>
                <a:gd name="T83" fmla="*/ 57 h 67"/>
                <a:gd name="T84" fmla="*/ 114 w 177"/>
                <a:gd name="T85" fmla="*/ 58 h 67"/>
                <a:gd name="T86" fmla="*/ 130 w 177"/>
                <a:gd name="T87" fmla="*/ 60 h 67"/>
                <a:gd name="T88" fmla="*/ 143 w 177"/>
                <a:gd name="T89" fmla="*/ 62 h 67"/>
                <a:gd name="T90" fmla="*/ 154 w 177"/>
                <a:gd name="T91" fmla="*/ 64 h 67"/>
                <a:gd name="T92" fmla="*/ 162 w 177"/>
                <a:gd name="T93" fmla="*/ 65 h 67"/>
                <a:gd name="T94" fmla="*/ 168 w 177"/>
                <a:gd name="T95" fmla="*/ 67 h 67"/>
                <a:gd name="T96" fmla="*/ 169 w 177"/>
                <a:gd name="T97" fmla="*/ 67 h 67"/>
                <a:gd name="T98" fmla="*/ 170 w 177"/>
                <a:gd name="T99" fmla="*/ 66 h 67"/>
                <a:gd name="T100" fmla="*/ 172 w 177"/>
                <a:gd name="T101" fmla="*/ 63 h 67"/>
                <a:gd name="T102" fmla="*/ 174 w 177"/>
                <a:gd name="T103" fmla="*/ 59 h 67"/>
                <a:gd name="T104" fmla="*/ 176 w 177"/>
                <a:gd name="T105" fmla="*/ 54 h 67"/>
                <a:gd name="T106" fmla="*/ 177 w 177"/>
                <a:gd name="T107" fmla="*/ 49 h 67"/>
                <a:gd name="T108" fmla="*/ 176 w 177"/>
                <a:gd name="T109" fmla="*/ 44 h 67"/>
                <a:gd name="T110" fmla="*/ 173 w 177"/>
                <a:gd name="T111" fmla="*/ 39 h 67"/>
                <a:gd name="T112" fmla="*/ 167 w 177"/>
                <a:gd name="T113" fmla="*/ 3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77" h="67">
                  <a:moveTo>
                    <a:pt x="167" y="35"/>
                  </a:moveTo>
                  <a:lnTo>
                    <a:pt x="166" y="35"/>
                  </a:lnTo>
                  <a:lnTo>
                    <a:pt x="163" y="34"/>
                  </a:lnTo>
                  <a:lnTo>
                    <a:pt x="158" y="33"/>
                  </a:lnTo>
                  <a:lnTo>
                    <a:pt x="152" y="31"/>
                  </a:lnTo>
                  <a:lnTo>
                    <a:pt x="145" y="29"/>
                  </a:lnTo>
                  <a:lnTo>
                    <a:pt x="138" y="27"/>
                  </a:lnTo>
                  <a:lnTo>
                    <a:pt x="129" y="24"/>
                  </a:lnTo>
                  <a:lnTo>
                    <a:pt x="121" y="20"/>
                  </a:lnTo>
                  <a:lnTo>
                    <a:pt x="114" y="17"/>
                  </a:lnTo>
                  <a:lnTo>
                    <a:pt x="108" y="13"/>
                  </a:lnTo>
                  <a:lnTo>
                    <a:pt x="102" y="10"/>
                  </a:lnTo>
                  <a:lnTo>
                    <a:pt x="98" y="8"/>
                  </a:lnTo>
                  <a:lnTo>
                    <a:pt x="94" y="6"/>
                  </a:lnTo>
                  <a:lnTo>
                    <a:pt x="92" y="5"/>
                  </a:lnTo>
                  <a:lnTo>
                    <a:pt x="90" y="4"/>
                  </a:lnTo>
                  <a:lnTo>
                    <a:pt x="90" y="3"/>
                  </a:lnTo>
                  <a:lnTo>
                    <a:pt x="88" y="3"/>
                  </a:lnTo>
                  <a:lnTo>
                    <a:pt x="82" y="2"/>
                  </a:lnTo>
                  <a:lnTo>
                    <a:pt x="74" y="1"/>
                  </a:lnTo>
                  <a:lnTo>
                    <a:pt x="64" y="0"/>
                  </a:lnTo>
                  <a:lnTo>
                    <a:pt x="52" y="1"/>
                  </a:lnTo>
                  <a:lnTo>
                    <a:pt x="40" y="3"/>
                  </a:lnTo>
                  <a:lnTo>
                    <a:pt x="28" y="7"/>
                  </a:lnTo>
                  <a:lnTo>
                    <a:pt x="17" y="14"/>
                  </a:lnTo>
                  <a:lnTo>
                    <a:pt x="9" y="22"/>
                  </a:lnTo>
                  <a:lnTo>
                    <a:pt x="3" y="30"/>
                  </a:lnTo>
                  <a:lnTo>
                    <a:pt x="0" y="35"/>
                  </a:lnTo>
                  <a:lnTo>
                    <a:pt x="0" y="41"/>
                  </a:lnTo>
                  <a:lnTo>
                    <a:pt x="2" y="45"/>
                  </a:lnTo>
                  <a:lnTo>
                    <a:pt x="5" y="49"/>
                  </a:lnTo>
                  <a:lnTo>
                    <a:pt x="9" y="52"/>
                  </a:lnTo>
                  <a:lnTo>
                    <a:pt x="15" y="54"/>
                  </a:lnTo>
                  <a:lnTo>
                    <a:pt x="20" y="56"/>
                  </a:lnTo>
                  <a:lnTo>
                    <a:pt x="24" y="57"/>
                  </a:lnTo>
                  <a:lnTo>
                    <a:pt x="29" y="57"/>
                  </a:lnTo>
                  <a:lnTo>
                    <a:pt x="35" y="56"/>
                  </a:lnTo>
                  <a:lnTo>
                    <a:pt x="42" y="56"/>
                  </a:lnTo>
                  <a:lnTo>
                    <a:pt x="52" y="56"/>
                  </a:lnTo>
                  <a:lnTo>
                    <a:pt x="64" y="55"/>
                  </a:lnTo>
                  <a:lnTo>
                    <a:pt x="80" y="56"/>
                  </a:lnTo>
                  <a:lnTo>
                    <a:pt x="98" y="57"/>
                  </a:lnTo>
                  <a:lnTo>
                    <a:pt x="114" y="58"/>
                  </a:lnTo>
                  <a:lnTo>
                    <a:pt x="130" y="60"/>
                  </a:lnTo>
                  <a:lnTo>
                    <a:pt x="143" y="62"/>
                  </a:lnTo>
                  <a:lnTo>
                    <a:pt x="154" y="64"/>
                  </a:lnTo>
                  <a:lnTo>
                    <a:pt x="162" y="65"/>
                  </a:lnTo>
                  <a:lnTo>
                    <a:pt x="168" y="67"/>
                  </a:lnTo>
                  <a:lnTo>
                    <a:pt x="169" y="67"/>
                  </a:lnTo>
                  <a:lnTo>
                    <a:pt x="170" y="66"/>
                  </a:lnTo>
                  <a:lnTo>
                    <a:pt x="172" y="63"/>
                  </a:lnTo>
                  <a:lnTo>
                    <a:pt x="174" y="59"/>
                  </a:lnTo>
                  <a:lnTo>
                    <a:pt x="176" y="54"/>
                  </a:lnTo>
                  <a:lnTo>
                    <a:pt x="177" y="49"/>
                  </a:lnTo>
                  <a:lnTo>
                    <a:pt x="176" y="44"/>
                  </a:lnTo>
                  <a:lnTo>
                    <a:pt x="173" y="39"/>
                  </a:lnTo>
                  <a:lnTo>
                    <a:pt x="167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4" name="Freeform 202"/>
            <p:cNvSpPr>
              <a:spLocks/>
            </p:cNvSpPr>
            <p:nvPr/>
          </p:nvSpPr>
          <p:spPr bwMode="auto">
            <a:xfrm>
              <a:off x="2993633" y="3180529"/>
              <a:ext cx="119558" cy="66554"/>
            </a:xfrm>
            <a:custGeom>
              <a:avLst/>
              <a:gdLst>
                <a:gd name="T0" fmla="*/ 154 w 160"/>
                <a:gd name="T1" fmla="*/ 54 h 55"/>
                <a:gd name="T2" fmla="*/ 158 w 160"/>
                <a:gd name="T3" fmla="*/ 50 h 55"/>
                <a:gd name="T4" fmla="*/ 160 w 160"/>
                <a:gd name="T5" fmla="*/ 43 h 55"/>
                <a:gd name="T6" fmla="*/ 156 w 160"/>
                <a:gd name="T7" fmla="*/ 35 h 55"/>
                <a:gd name="T8" fmla="*/ 144 w 160"/>
                <a:gd name="T9" fmla="*/ 30 h 55"/>
                <a:gd name="T10" fmla="*/ 133 w 160"/>
                <a:gd name="T11" fmla="*/ 27 h 55"/>
                <a:gd name="T12" fmla="*/ 123 w 160"/>
                <a:gd name="T13" fmla="*/ 26 h 55"/>
                <a:gd name="T14" fmla="*/ 109 w 160"/>
                <a:gd name="T15" fmla="*/ 24 h 55"/>
                <a:gd name="T16" fmla="*/ 87 w 160"/>
                <a:gd name="T17" fmla="*/ 19 h 55"/>
                <a:gd name="T18" fmla="*/ 68 w 160"/>
                <a:gd name="T19" fmla="*/ 15 h 55"/>
                <a:gd name="T20" fmla="*/ 54 w 160"/>
                <a:gd name="T21" fmla="*/ 12 h 55"/>
                <a:gd name="T22" fmla="*/ 46 w 160"/>
                <a:gd name="T23" fmla="*/ 10 h 55"/>
                <a:gd name="T24" fmla="*/ 46 w 160"/>
                <a:gd name="T25" fmla="*/ 10 h 55"/>
                <a:gd name="T26" fmla="*/ 56 w 160"/>
                <a:gd name="T27" fmla="*/ 11 h 55"/>
                <a:gd name="T28" fmla="*/ 70 w 160"/>
                <a:gd name="T29" fmla="*/ 13 h 55"/>
                <a:gd name="T30" fmla="*/ 85 w 160"/>
                <a:gd name="T31" fmla="*/ 14 h 55"/>
                <a:gd name="T32" fmla="*/ 99 w 160"/>
                <a:gd name="T33" fmla="*/ 15 h 55"/>
                <a:gd name="T34" fmla="*/ 106 w 160"/>
                <a:gd name="T35" fmla="*/ 16 h 55"/>
                <a:gd name="T36" fmla="*/ 105 w 160"/>
                <a:gd name="T37" fmla="*/ 15 h 55"/>
                <a:gd name="T38" fmla="*/ 94 w 160"/>
                <a:gd name="T39" fmla="*/ 10 h 55"/>
                <a:gd name="T40" fmla="*/ 76 w 160"/>
                <a:gd name="T41" fmla="*/ 4 h 55"/>
                <a:gd name="T42" fmla="*/ 60 w 160"/>
                <a:gd name="T43" fmla="*/ 0 h 55"/>
                <a:gd name="T44" fmla="*/ 46 w 160"/>
                <a:gd name="T45" fmla="*/ 0 h 55"/>
                <a:gd name="T46" fmla="*/ 29 w 160"/>
                <a:gd name="T47" fmla="*/ 5 h 55"/>
                <a:gd name="T48" fmla="*/ 12 w 160"/>
                <a:gd name="T49" fmla="*/ 13 h 55"/>
                <a:gd name="T50" fmla="*/ 1 w 160"/>
                <a:gd name="T51" fmla="*/ 23 h 55"/>
                <a:gd name="T52" fmla="*/ 1 w 160"/>
                <a:gd name="T53" fmla="*/ 35 h 55"/>
                <a:gd name="T54" fmla="*/ 7 w 160"/>
                <a:gd name="T55" fmla="*/ 42 h 55"/>
                <a:gd name="T56" fmla="*/ 17 w 160"/>
                <a:gd name="T57" fmla="*/ 45 h 55"/>
                <a:gd name="T58" fmla="*/ 28 w 160"/>
                <a:gd name="T59" fmla="*/ 44 h 55"/>
                <a:gd name="T60" fmla="*/ 40 w 160"/>
                <a:gd name="T61" fmla="*/ 43 h 55"/>
                <a:gd name="T62" fmla="*/ 54 w 160"/>
                <a:gd name="T63" fmla="*/ 42 h 55"/>
                <a:gd name="T64" fmla="*/ 69 w 160"/>
                <a:gd name="T65" fmla="*/ 43 h 55"/>
                <a:gd name="T66" fmla="*/ 84 w 160"/>
                <a:gd name="T67" fmla="*/ 44 h 55"/>
                <a:gd name="T68" fmla="*/ 107 w 160"/>
                <a:gd name="T69" fmla="*/ 47 h 55"/>
                <a:gd name="T70" fmla="*/ 131 w 160"/>
                <a:gd name="T71" fmla="*/ 51 h 55"/>
                <a:gd name="T72" fmla="*/ 146 w 160"/>
                <a:gd name="T73" fmla="*/ 53 h 55"/>
                <a:gd name="T74" fmla="*/ 153 w 160"/>
                <a:gd name="T75" fmla="*/ 55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60" h="55">
                  <a:moveTo>
                    <a:pt x="154" y="55"/>
                  </a:moveTo>
                  <a:lnTo>
                    <a:pt x="154" y="54"/>
                  </a:lnTo>
                  <a:lnTo>
                    <a:pt x="156" y="53"/>
                  </a:lnTo>
                  <a:lnTo>
                    <a:pt x="158" y="50"/>
                  </a:lnTo>
                  <a:lnTo>
                    <a:pt x="159" y="46"/>
                  </a:lnTo>
                  <a:lnTo>
                    <a:pt x="160" y="43"/>
                  </a:lnTo>
                  <a:lnTo>
                    <a:pt x="159" y="39"/>
                  </a:lnTo>
                  <a:lnTo>
                    <a:pt x="156" y="35"/>
                  </a:lnTo>
                  <a:lnTo>
                    <a:pt x="150" y="32"/>
                  </a:lnTo>
                  <a:lnTo>
                    <a:pt x="144" y="30"/>
                  </a:lnTo>
                  <a:lnTo>
                    <a:pt x="138" y="28"/>
                  </a:lnTo>
                  <a:lnTo>
                    <a:pt x="133" y="27"/>
                  </a:lnTo>
                  <a:lnTo>
                    <a:pt x="128" y="26"/>
                  </a:lnTo>
                  <a:lnTo>
                    <a:pt x="123" y="26"/>
                  </a:lnTo>
                  <a:lnTo>
                    <a:pt x="117" y="25"/>
                  </a:lnTo>
                  <a:lnTo>
                    <a:pt x="109" y="24"/>
                  </a:lnTo>
                  <a:lnTo>
                    <a:pt x="99" y="22"/>
                  </a:lnTo>
                  <a:lnTo>
                    <a:pt x="87" y="19"/>
                  </a:lnTo>
                  <a:lnTo>
                    <a:pt x="77" y="17"/>
                  </a:lnTo>
                  <a:lnTo>
                    <a:pt x="68" y="15"/>
                  </a:lnTo>
                  <a:lnTo>
                    <a:pt x="60" y="13"/>
                  </a:lnTo>
                  <a:lnTo>
                    <a:pt x="54" y="12"/>
                  </a:lnTo>
                  <a:lnTo>
                    <a:pt x="49" y="11"/>
                  </a:lnTo>
                  <a:lnTo>
                    <a:pt x="46" y="10"/>
                  </a:lnTo>
                  <a:lnTo>
                    <a:pt x="45" y="9"/>
                  </a:lnTo>
                  <a:lnTo>
                    <a:pt x="46" y="10"/>
                  </a:lnTo>
                  <a:lnTo>
                    <a:pt x="50" y="10"/>
                  </a:lnTo>
                  <a:lnTo>
                    <a:pt x="56" y="11"/>
                  </a:lnTo>
                  <a:lnTo>
                    <a:pt x="63" y="12"/>
                  </a:lnTo>
                  <a:lnTo>
                    <a:pt x="70" y="13"/>
                  </a:lnTo>
                  <a:lnTo>
                    <a:pt x="78" y="14"/>
                  </a:lnTo>
                  <a:lnTo>
                    <a:pt x="85" y="14"/>
                  </a:lnTo>
                  <a:lnTo>
                    <a:pt x="91" y="15"/>
                  </a:lnTo>
                  <a:lnTo>
                    <a:pt x="99" y="15"/>
                  </a:lnTo>
                  <a:lnTo>
                    <a:pt x="103" y="16"/>
                  </a:lnTo>
                  <a:lnTo>
                    <a:pt x="106" y="16"/>
                  </a:lnTo>
                  <a:lnTo>
                    <a:pt x="106" y="16"/>
                  </a:lnTo>
                  <a:lnTo>
                    <a:pt x="105" y="15"/>
                  </a:lnTo>
                  <a:lnTo>
                    <a:pt x="100" y="13"/>
                  </a:lnTo>
                  <a:lnTo>
                    <a:pt x="94" y="10"/>
                  </a:lnTo>
                  <a:lnTo>
                    <a:pt x="85" y="7"/>
                  </a:lnTo>
                  <a:lnTo>
                    <a:pt x="76" y="4"/>
                  </a:lnTo>
                  <a:lnTo>
                    <a:pt x="67" y="2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8"/>
                  </a:lnTo>
                  <a:lnTo>
                    <a:pt x="12" y="13"/>
                  </a:lnTo>
                  <a:lnTo>
                    <a:pt x="6" y="17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1" y="35"/>
                  </a:lnTo>
                  <a:lnTo>
                    <a:pt x="4" y="39"/>
                  </a:lnTo>
                  <a:lnTo>
                    <a:pt x="7" y="42"/>
                  </a:lnTo>
                  <a:lnTo>
                    <a:pt x="12" y="44"/>
                  </a:lnTo>
                  <a:lnTo>
                    <a:pt x="17" y="45"/>
                  </a:lnTo>
                  <a:lnTo>
                    <a:pt x="22" y="45"/>
                  </a:lnTo>
                  <a:lnTo>
                    <a:pt x="28" y="44"/>
                  </a:lnTo>
                  <a:lnTo>
                    <a:pt x="33" y="44"/>
                  </a:lnTo>
                  <a:lnTo>
                    <a:pt x="40" y="43"/>
                  </a:lnTo>
                  <a:lnTo>
                    <a:pt x="48" y="42"/>
                  </a:lnTo>
                  <a:lnTo>
                    <a:pt x="54" y="42"/>
                  </a:lnTo>
                  <a:lnTo>
                    <a:pt x="61" y="42"/>
                  </a:lnTo>
                  <a:lnTo>
                    <a:pt x="69" y="43"/>
                  </a:lnTo>
                  <a:lnTo>
                    <a:pt x="76" y="44"/>
                  </a:lnTo>
                  <a:lnTo>
                    <a:pt x="84" y="44"/>
                  </a:lnTo>
                  <a:lnTo>
                    <a:pt x="91" y="45"/>
                  </a:lnTo>
                  <a:lnTo>
                    <a:pt x="107" y="47"/>
                  </a:lnTo>
                  <a:lnTo>
                    <a:pt x="120" y="49"/>
                  </a:lnTo>
                  <a:lnTo>
                    <a:pt x="131" y="51"/>
                  </a:lnTo>
                  <a:lnTo>
                    <a:pt x="140" y="53"/>
                  </a:lnTo>
                  <a:lnTo>
                    <a:pt x="146" y="53"/>
                  </a:lnTo>
                  <a:lnTo>
                    <a:pt x="150" y="54"/>
                  </a:lnTo>
                  <a:lnTo>
                    <a:pt x="153" y="55"/>
                  </a:lnTo>
                  <a:lnTo>
                    <a:pt x="154" y="55"/>
                  </a:lnTo>
                  <a:close/>
                </a:path>
              </a:pathLst>
            </a:custGeom>
            <a:solidFill>
              <a:srgbClr val="1E1E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5" name="Freeform 203"/>
            <p:cNvSpPr>
              <a:spLocks/>
            </p:cNvSpPr>
            <p:nvPr/>
          </p:nvSpPr>
          <p:spPr bwMode="auto">
            <a:xfrm>
              <a:off x="3095257" y="3495147"/>
              <a:ext cx="29143" cy="38722"/>
            </a:xfrm>
            <a:custGeom>
              <a:avLst/>
              <a:gdLst>
                <a:gd name="T0" fmla="*/ 22 w 39"/>
                <a:gd name="T1" fmla="*/ 0 h 32"/>
                <a:gd name="T2" fmla="*/ 23 w 39"/>
                <a:gd name="T3" fmla="*/ 1 h 32"/>
                <a:gd name="T4" fmla="*/ 27 w 39"/>
                <a:gd name="T5" fmla="*/ 2 h 32"/>
                <a:gd name="T6" fmla="*/ 30 w 39"/>
                <a:gd name="T7" fmla="*/ 5 h 32"/>
                <a:gd name="T8" fmla="*/ 33 w 39"/>
                <a:gd name="T9" fmla="*/ 9 h 32"/>
                <a:gd name="T10" fmla="*/ 35 w 39"/>
                <a:gd name="T11" fmla="*/ 14 h 32"/>
                <a:gd name="T12" fmla="*/ 37 w 39"/>
                <a:gd name="T13" fmla="*/ 17 h 32"/>
                <a:gd name="T14" fmla="*/ 38 w 39"/>
                <a:gd name="T15" fmla="*/ 19 h 32"/>
                <a:gd name="T16" fmla="*/ 39 w 39"/>
                <a:gd name="T17" fmla="*/ 20 h 32"/>
                <a:gd name="T18" fmla="*/ 18 w 39"/>
                <a:gd name="T19" fmla="*/ 32 h 32"/>
                <a:gd name="T20" fmla="*/ 18 w 39"/>
                <a:gd name="T21" fmla="*/ 30 h 32"/>
                <a:gd name="T22" fmla="*/ 19 w 39"/>
                <a:gd name="T23" fmla="*/ 26 h 32"/>
                <a:gd name="T24" fmla="*/ 18 w 39"/>
                <a:gd name="T25" fmla="*/ 20 h 32"/>
                <a:gd name="T26" fmla="*/ 14 w 39"/>
                <a:gd name="T27" fmla="*/ 14 h 32"/>
                <a:gd name="T28" fmla="*/ 9 w 39"/>
                <a:gd name="T29" fmla="*/ 10 h 32"/>
                <a:gd name="T30" fmla="*/ 5 w 39"/>
                <a:gd name="T31" fmla="*/ 8 h 32"/>
                <a:gd name="T32" fmla="*/ 2 w 39"/>
                <a:gd name="T33" fmla="*/ 7 h 32"/>
                <a:gd name="T34" fmla="*/ 0 w 39"/>
                <a:gd name="T35" fmla="*/ 7 h 32"/>
                <a:gd name="T36" fmla="*/ 22 w 39"/>
                <a:gd name="T37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9" h="32">
                  <a:moveTo>
                    <a:pt x="22" y="0"/>
                  </a:moveTo>
                  <a:lnTo>
                    <a:pt x="23" y="1"/>
                  </a:lnTo>
                  <a:lnTo>
                    <a:pt x="27" y="2"/>
                  </a:lnTo>
                  <a:lnTo>
                    <a:pt x="30" y="5"/>
                  </a:lnTo>
                  <a:lnTo>
                    <a:pt x="33" y="9"/>
                  </a:lnTo>
                  <a:lnTo>
                    <a:pt x="35" y="14"/>
                  </a:lnTo>
                  <a:lnTo>
                    <a:pt x="37" y="17"/>
                  </a:lnTo>
                  <a:lnTo>
                    <a:pt x="38" y="19"/>
                  </a:lnTo>
                  <a:lnTo>
                    <a:pt x="39" y="20"/>
                  </a:lnTo>
                  <a:lnTo>
                    <a:pt x="18" y="32"/>
                  </a:lnTo>
                  <a:lnTo>
                    <a:pt x="18" y="30"/>
                  </a:lnTo>
                  <a:lnTo>
                    <a:pt x="19" y="26"/>
                  </a:lnTo>
                  <a:lnTo>
                    <a:pt x="18" y="20"/>
                  </a:lnTo>
                  <a:lnTo>
                    <a:pt x="14" y="14"/>
                  </a:lnTo>
                  <a:lnTo>
                    <a:pt x="9" y="10"/>
                  </a:lnTo>
                  <a:lnTo>
                    <a:pt x="5" y="8"/>
                  </a:lnTo>
                  <a:lnTo>
                    <a:pt x="2" y="7"/>
                  </a:lnTo>
                  <a:lnTo>
                    <a:pt x="0" y="7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6" name="Freeform 204"/>
            <p:cNvSpPr>
              <a:spLocks/>
            </p:cNvSpPr>
            <p:nvPr/>
          </p:nvSpPr>
          <p:spPr bwMode="auto">
            <a:xfrm>
              <a:off x="3229760" y="3262814"/>
              <a:ext cx="52307" cy="27832"/>
            </a:xfrm>
            <a:custGeom>
              <a:avLst/>
              <a:gdLst>
                <a:gd name="T0" fmla="*/ 33 w 70"/>
                <a:gd name="T1" fmla="*/ 1 h 23"/>
                <a:gd name="T2" fmla="*/ 24 w 70"/>
                <a:gd name="T3" fmla="*/ 3 h 23"/>
                <a:gd name="T4" fmla="*/ 17 w 70"/>
                <a:gd name="T5" fmla="*/ 5 h 23"/>
                <a:gd name="T6" fmla="*/ 11 w 70"/>
                <a:gd name="T7" fmla="*/ 6 h 23"/>
                <a:gd name="T8" fmla="*/ 6 w 70"/>
                <a:gd name="T9" fmla="*/ 7 h 23"/>
                <a:gd name="T10" fmla="*/ 3 w 70"/>
                <a:gd name="T11" fmla="*/ 8 h 23"/>
                <a:gd name="T12" fmla="*/ 1 w 70"/>
                <a:gd name="T13" fmla="*/ 10 h 23"/>
                <a:gd name="T14" fmla="*/ 0 w 70"/>
                <a:gd name="T15" fmla="*/ 12 h 23"/>
                <a:gd name="T16" fmla="*/ 0 w 70"/>
                <a:gd name="T17" fmla="*/ 15 h 23"/>
                <a:gd name="T18" fmla="*/ 2 w 70"/>
                <a:gd name="T19" fmla="*/ 17 h 23"/>
                <a:gd name="T20" fmla="*/ 4 w 70"/>
                <a:gd name="T21" fmla="*/ 19 h 23"/>
                <a:gd name="T22" fmla="*/ 7 w 70"/>
                <a:gd name="T23" fmla="*/ 20 h 23"/>
                <a:gd name="T24" fmla="*/ 12 w 70"/>
                <a:gd name="T25" fmla="*/ 22 h 23"/>
                <a:gd name="T26" fmla="*/ 17 w 70"/>
                <a:gd name="T27" fmla="*/ 23 h 23"/>
                <a:gd name="T28" fmla="*/ 24 w 70"/>
                <a:gd name="T29" fmla="*/ 23 h 23"/>
                <a:gd name="T30" fmla="*/ 31 w 70"/>
                <a:gd name="T31" fmla="*/ 23 h 23"/>
                <a:gd name="T32" fmla="*/ 39 w 70"/>
                <a:gd name="T33" fmla="*/ 21 h 23"/>
                <a:gd name="T34" fmla="*/ 48 w 70"/>
                <a:gd name="T35" fmla="*/ 19 h 23"/>
                <a:gd name="T36" fmla="*/ 54 w 70"/>
                <a:gd name="T37" fmla="*/ 17 h 23"/>
                <a:gd name="T38" fmla="*/ 60 w 70"/>
                <a:gd name="T39" fmla="*/ 15 h 23"/>
                <a:gd name="T40" fmla="*/ 64 w 70"/>
                <a:gd name="T41" fmla="*/ 13 h 23"/>
                <a:gd name="T42" fmla="*/ 67 w 70"/>
                <a:gd name="T43" fmla="*/ 11 h 23"/>
                <a:gd name="T44" fmla="*/ 69 w 70"/>
                <a:gd name="T45" fmla="*/ 8 h 23"/>
                <a:gd name="T46" fmla="*/ 70 w 70"/>
                <a:gd name="T47" fmla="*/ 6 h 23"/>
                <a:gd name="T48" fmla="*/ 69 w 70"/>
                <a:gd name="T49" fmla="*/ 4 h 23"/>
                <a:gd name="T50" fmla="*/ 67 w 70"/>
                <a:gd name="T51" fmla="*/ 2 h 23"/>
                <a:gd name="T52" fmla="*/ 63 w 70"/>
                <a:gd name="T53" fmla="*/ 1 h 23"/>
                <a:gd name="T54" fmla="*/ 57 w 70"/>
                <a:gd name="T55" fmla="*/ 0 h 23"/>
                <a:gd name="T56" fmla="*/ 50 w 70"/>
                <a:gd name="T57" fmla="*/ 0 h 23"/>
                <a:gd name="T58" fmla="*/ 44 w 70"/>
                <a:gd name="T59" fmla="*/ 0 h 23"/>
                <a:gd name="T60" fmla="*/ 39 w 70"/>
                <a:gd name="T61" fmla="*/ 0 h 23"/>
                <a:gd name="T62" fmla="*/ 34 w 70"/>
                <a:gd name="T63" fmla="*/ 1 h 23"/>
                <a:gd name="T64" fmla="*/ 33 w 70"/>
                <a:gd name="T65" fmla="*/ 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0" h="23">
                  <a:moveTo>
                    <a:pt x="33" y="1"/>
                  </a:moveTo>
                  <a:lnTo>
                    <a:pt x="24" y="3"/>
                  </a:lnTo>
                  <a:lnTo>
                    <a:pt x="17" y="5"/>
                  </a:lnTo>
                  <a:lnTo>
                    <a:pt x="11" y="6"/>
                  </a:lnTo>
                  <a:lnTo>
                    <a:pt x="6" y="7"/>
                  </a:lnTo>
                  <a:lnTo>
                    <a:pt x="3" y="8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2" y="17"/>
                  </a:lnTo>
                  <a:lnTo>
                    <a:pt x="4" y="19"/>
                  </a:lnTo>
                  <a:lnTo>
                    <a:pt x="7" y="20"/>
                  </a:lnTo>
                  <a:lnTo>
                    <a:pt x="12" y="22"/>
                  </a:lnTo>
                  <a:lnTo>
                    <a:pt x="17" y="23"/>
                  </a:lnTo>
                  <a:lnTo>
                    <a:pt x="24" y="23"/>
                  </a:lnTo>
                  <a:lnTo>
                    <a:pt x="31" y="23"/>
                  </a:lnTo>
                  <a:lnTo>
                    <a:pt x="39" y="21"/>
                  </a:lnTo>
                  <a:lnTo>
                    <a:pt x="48" y="19"/>
                  </a:lnTo>
                  <a:lnTo>
                    <a:pt x="54" y="17"/>
                  </a:lnTo>
                  <a:lnTo>
                    <a:pt x="60" y="15"/>
                  </a:lnTo>
                  <a:lnTo>
                    <a:pt x="64" y="13"/>
                  </a:lnTo>
                  <a:lnTo>
                    <a:pt x="67" y="11"/>
                  </a:lnTo>
                  <a:lnTo>
                    <a:pt x="69" y="8"/>
                  </a:lnTo>
                  <a:lnTo>
                    <a:pt x="70" y="6"/>
                  </a:lnTo>
                  <a:lnTo>
                    <a:pt x="69" y="4"/>
                  </a:lnTo>
                  <a:lnTo>
                    <a:pt x="67" y="2"/>
                  </a:lnTo>
                  <a:lnTo>
                    <a:pt x="63" y="1"/>
                  </a:lnTo>
                  <a:lnTo>
                    <a:pt x="57" y="0"/>
                  </a:lnTo>
                  <a:lnTo>
                    <a:pt x="50" y="0"/>
                  </a:lnTo>
                  <a:lnTo>
                    <a:pt x="44" y="0"/>
                  </a:lnTo>
                  <a:lnTo>
                    <a:pt x="39" y="0"/>
                  </a:lnTo>
                  <a:lnTo>
                    <a:pt x="34" y="1"/>
                  </a:lnTo>
                  <a:lnTo>
                    <a:pt x="33" y="1"/>
                  </a:lnTo>
                  <a:close/>
                </a:path>
              </a:pathLst>
            </a:custGeom>
            <a:solidFill>
              <a:srgbClr val="C9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7" name="Freeform 205"/>
            <p:cNvSpPr>
              <a:spLocks/>
            </p:cNvSpPr>
            <p:nvPr/>
          </p:nvSpPr>
          <p:spPr bwMode="auto">
            <a:xfrm>
              <a:off x="3179696" y="3155118"/>
              <a:ext cx="135998" cy="66554"/>
            </a:xfrm>
            <a:custGeom>
              <a:avLst/>
              <a:gdLst>
                <a:gd name="T0" fmla="*/ 178 w 182"/>
                <a:gd name="T1" fmla="*/ 12 h 55"/>
                <a:gd name="T2" fmla="*/ 182 w 182"/>
                <a:gd name="T3" fmla="*/ 8 h 55"/>
                <a:gd name="T4" fmla="*/ 175 w 182"/>
                <a:gd name="T5" fmla="*/ 0 h 55"/>
                <a:gd name="T6" fmla="*/ 167 w 182"/>
                <a:gd name="T7" fmla="*/ 0 h 55"/>
                <a:gd name="T8" fmla="*/ 165 w 182"/>
                <a:gd name="T9" fmla="*/ 1 h 55"/>
                <a:gd name="T10" fmla="*/ 160 w 182"/>
                <a:gd name="T11" fmla="*/ 4 h 55"/>
                <a:gd name="T12" fmla="*/ 151 w 182"/>
                <a:gd name="T13" fmla="*/ 8 h 55"/>
                <a:gd name="T14" fmla="*/ 136 w 182"/>
                <a:gd name="T15" fmla="*/ 15 h 55"/>
                <a:gd name="T16" fmla="*/ 119 w 182"/>
                <a:gd name="T17" fmla="*/ 23 h 55"/>
                <a:gd name="T18" fmla="*/ 105 w 182"/>
                <a:gd name="T19" fmla="*/ 28 h 55"/>
                <a:gd name="T20" fmla="*/ 96 w 182"/>
                <a:gd name="T21" fmla="*/ 32 h 55"/>
                <a:gd name="T22" fmla="*/ 91 w 182"/>
                <a:gd name="T23" fmla="*/ 33 h 55"/>
                <a:gd name="T24" fmla="*/ 89 w 182"/>
                <a:gd name="T25" fmla="*/ 33 h 55"/>
                <a:gd name="T26" fmla="*/ 79 w 182"/>
                <a:gd name="T27" fmla="*/ 34 h 55"/>
                <a:gd name="T28" fmla="*/ 62 w 182"/>
                <a:gd name="T29" fmla="*/ 35 h 55"/>
                <a:gd name="T30" fmla="*/ 42 w 182"/>
                <a:gd name="T31" fmla="*/ 37 h 55"/>
                <a:gd name="T32" fmla="*/ 25 w 182"/>
                <a:gd name="T33" fmla="*/ 38 h 55"/>
                <a:gd name="T34" fmla="*/ 13 w 182"/>
                <a:gd name="T35" fmla="*/ 39 h 55"/>
                <a:gd name="T36" fmla="*/ 4 w 182"/>
                <a:gd name="T37" fmla="*/ 40 h 55"/>
                <a:gd name="T38" fmla="*/ 0 w 182"/>
                <a:gd name="T39" fmla="*/ 40 h 55"/>
                <a:gd name="T40" fmla="*/ 0 w 182"/>
                <a:gd name="T41" fmla="*/ 40 h 55"/>
                <a:gd name="T42" fmla="*/ 0 w 182"/>
                <a:gd name="T43" fmla="*/ 43 h 55"/>
                <a:gd name="T44" fmla="*/ 1 w 182"/>
                <a:gd name="T45" fmla="*/ 50 h 55"/>
                <a:gd name="T46" fmla="*/ 1 w 182"/>
                <a:gd name="T47" fmla="*/ 54 h 55"/>
                <a:gd name="T48" fmla="*/ 3 w 182"/>
                <a:gd name="T49" fmla="*/ 55 h 55"/>
                <a:gd name="T50" fmla="*/ 18 w 182"/>
                <a:gd name="T51" fmla="*/ 55 h 55"/>
                <a:gd name="T52" fmla="*/ 43 w 182"/>
                <a:gd name="T53" fmla="*/ 55 h 55"/>
                <a:gd name="T54" fmla="*/ 76 w 182"/>
                <a:gd name="T55" fmla="*/ 52 h 55"/>
                <a:gd name="T56" fmla="*/ 110 w 182"/>
                <a:gd name="T57" fmla="*/ 46 h 55"/>
                <a:gd name="T58" fmla="*/ 139 w 182"/>
                <a:gd name="T59" fmla="*/ 34 h 55"/>
                <a:gd name="T60" fmla="*/ 162 w 182"/>
                <a:gd name="T61" fmla="*/ 22 h 55"/>
                <a:gd name="T62" fmla="*/ 175 w 182"/>
                <a:gd name="T63" fmla="*/ 14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82" h="55">
                  <a:moveTo>
                    <a:pt x="176" y="13"/>
                  </a:moveTo>
                  <a:lnTo>
                    <a:pt x="178" y="12"/>
                  </a:lnTo>
                  <a:lnTo>
                    <a:pt x="181" y="11"/>
                  </a:lnTo>
                  <a:lnTo>
                    <a:pt x="182" y="8"/>
                  </a:lnTo>
                  <a:lnTo>
                    <a:pt x="180" y="3"/>
                  </a:lnTo>
                  <a:lnTo>
                    <a:pt x="175" y="0"/>
                  </a:lnTo>
                  <a:lnTo>
                    <a:pt x="170" y="0"/>
                  </a:lnTo>
                  <a:lnTo>
                    <a:pt x="167" y="0"/>
                  </a:lnTo>
                  <a:lnTo>
                    <a:pt x="166" y="1"/>
                  </a:lnTo>
                  <a:lnTo>
                    <a:pt x="165" y="1"/>
                  </a:lnTo>
                  <a:lnTo>
                    <a:pt x="163" y="2"/>
                  </a:lnTo>
                  <a:lnTo>
                    <a:pt x="160" y="4"/>
                  </a:lnTo>
                  <a:lnTo>
                    <a:pt x="156" y="5"/>
                  </a:lnTo>
                  <a:lnTo>
                    <a:pt x="151" y="8"/>
                  </a:lnTo>
                  <a:lnTo>
                    <a:pt x="144" y="11"/>
                  </a:lnTo>
                  <a:lnTo>
                    <a:pt x="136" y="15"/>
                  </a:lnTo>
                  <a:lnTo>
                    <a:pt x="128" y="19"/>
                  </a:lnTo>
                  <a:lnTo>
                    <a:pt x="119" y="23"/>
                  </a:lnTo>
                  <a:lnTo>
                    <a:pt x="112" y="26"/>
                  </a:lnTo>
                  <a:lnTo>
                    <a:pt x="105" y="28"/>
                  </a:lnTo>
                  <a:lnTo>
                    <a:pt x="100" y="30"/>
                  </a:lnTo>
                  <a:lnTo>
                    <a:pt x="96" y="32"/>
                  </a:lnTo>
                  <a:lnTo>
                    <a:pt x="93" y="33"/>
                  </a:lnTo>
                  <a:lnTo>
                    <a:pt x="91" y="33"/>
                  </a:lnTo>
                  <a:lnTo>
                    <a:pt x="91" y="33"/>
                  </a:lnTo>
                  <a:lnTo>
                    <a:pt x="89" y="33"/>
                  </a:lnTo>
                  <a:lnTo>
                    <a:pt x="85" y="33"/>
                  </a:lnTo>
                  <a:lnTo>
                    <a:pt x="79" y="34"/>
                  </a:lnTo>
                  <a:lnTo>
                    <a:pt x="71" y="34"/>
                  </a:lnTo>
                  <a:lnTo>
                    <a:pt x="62" y="35"/>
                  </a:lnTo>
                  <a:lnTo>
                    <a:pt x="52" y="36"/>
                  </a:lnTo>
                  <a:lnTo>
                    <a:pt x="42" y="37"/>
                  </a:lnTo>
                  <a:lnTo>
                    <a:pt x="33" y="37"/>
                  </a:lnTo>
                  <a:lnTo>
                    <a:pt x="25" y="38"/>
                  </a:lnTo>
                  <a:lnTo>
                    <a:pt x="18" y="39"/>
                  </a:lnTo>
                  <a:lnTo>
                    <a:pt x="13" y="39"/>
                  </a:lnTo>
                  <a:lnTo>
                    <a:pt x="8" y="40"/>
                  </a:lnTo>
                  <a:lnTo>
                    <a:pt x="4" y="40"/>
                  </a:lnTo>
                  <a:lnTo>
                    <a:pt x="1" y="40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40"/>
                  </a:lnTo>
                  <a:lnTo>
                    <a:pt x="0" y="41"/>
                  </a:lnTo>
                  <a:lnTo>
                    <a:pt x="0" y="43"/>
                  </a:lnTo>
                  <a:lnTo>
                    <a:pt x="1" y="46"/>
                  </a:lnTo>
                  <a:lnTo>
                    <a:pt x="1" y="50"/>
                  </a:lnTo>
                  <a:lnTo>
                    <a:pt x="1" y="52"/>
                  </a:lnTo>
                  <a:lnTo>
                    <a:pt x="1" y="54"/>
                  </a:lnTo>
                  <a:lnTo>
                    <a:pt x="0" y="55"/>
                  </a:lnTo>
                  <a:lnTo>
                    <a:pt x="3" y="55"/>
                  </a:lnTo>
                  <a:lnTo>
                    <a:pt x="8" y="55"/>
                  </a:lnTo>
                  <a:lnTo>
                    <a:pt x="18" y="55"/>
                  </a:lnTo>
                  <a:lnTo>
                    <a:pt x="30" y="55"/>
                  </a:lnTo>
                  <a:lnTo>
                    <a:pt x="43" y="55"/>
                  </a:lnTo>
                  <a:lnTo>
                    <a:pt x="59" y="54"/>
                  </a:lnTo>
                  <a:lnTo>
                    <a:pt x="76" y="52"/>
                  </a:lnTo>
                  <a:lnTo>
                    <a:pt x="93" y="50"/>
                  </a:lnTo>
                  <a:lnTo>
                    <a:pt x="110" y="46"/>
                  </a:lnTo>
                  <a:lnTo>
                    <a:pt x="125" y="40"/>
                  </a:lnTo>
                  <a:lnTo>
                    <a:pt x="139" y="34"/>
                  </a:lnTo>
                  <a:lnTo>
                    <a:pt x="152" y="28"/>
                  </a:lnTo>
                  <a:lnTo>
                    <a:pt x="162" y="22"/>
                  </a:lnTo>
                  <a:lnTo>
                    <a:pt x="170" y="17"/>
                  </a:lnTo>
                  <a:lnTo>
                    <a:pt x="175" y="14"/>
                  </a:lnTo>
                  <a:lnTo>
                    <a:pt x="176" y="13"/>
                  </a:lnTo>
                  <a:close/>
                </a:path>
              </a:pathLst>
            </a:custGeom>
            <a:solidFill>
              <a:srgbClr val="C9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Freeform 206"/>
            <p:cNvSpPr>
              <a:spLocks/>
            </p:cNvSpPr>
            <p:nvPr/>
          </p:nvSpPr>
          <p:spPr bwMode="auto">
            <a:xfrm>
              <a:off x="3179696" y="3156328"/>
              <a:ext cx="124042" cy="47193"/>
            </a:xfrm>
            <a:custGeom>
              <a:avLst/>
              <a:gdLst>
                <a:gd name="T0" fmla="*/ 166 w 166"/>
                <a:gd name="T1" fmla="*/ 0 h 39"/>
                <a:gd name="T2" fmla="*/ 164 w 166"/>
                <a:gd name="T3" fmla="*/ 0 h 39"/>
                <a:gd name="T4" fmla="*/ 161 w 166"/>
                <a:gd name="T5" fmla="*/ 2 h 39"/>
                <a:gd name="T6" fmla="*/ 157 w 166"/>
                <a:gd name="T7" fmla="*/ 4 h 39"/>
                <a:gd name="T8" fmla="*/ 151 w 166"/>
                <a:gd name="T9" fmla="*/ 7 h 39"/>
                <a:gd name="T10" fmla="*/ 145 w 166"/>
                <a:gd name="T11" fmla="*/ 10 h 39"/>
                <a:gd name="T12" fmla="*/ 138 w 166"/>
                <a:gd name="T13" fmla="*/ 13 h 39"/>
                <a:gd name="T14" fmla="*/ 133 w 166"/>
                <a:gd name="T15" fmla="*/ 15 h 39"/>
                <a:gd name="T16" fmla="*/ 128 w 166"/>
                <a:gd name="T17" fmla="*/ 18 h 39"/>
                <a:gd name="T18" fmla="*/ 119 w 166"/>
                <a:gd name="T19" fmla="*/ 22 h 39"/>
                <a:gd name="T20" fmla="*/ 113 w 166"/>
                <a:gd name="T21" fmla="*/ 25 h 39"/>
                <a:gd name="T22" fmla="*/ 107 w 166"/>
                <a:gd name="T23" fmla="*/ 28 h 39"/>
                <a:gd name="T24" fmla="*/ 101 w 166"/>
                <a:gd name="T25" fmla="*/ 29 h 39"/>
                <a:gd name="T26" fmla="*/ 95 w 166"/>
                <a:gd name="T27" fmla="*/ 30 h 39"/>
                <a:gd name="T28" fmla="*/ 89 w 166"/>
                <a:gd name="T29" fmla="*/ 31 h 39"/>
                <a:gd name="T30" fmla="*/ 81 w 166"/>
                <a:gd name="T31" fmla="*/ 32 h 39"/>
                <a:gd name="T32" fmla="*/ 72 w 166"/>
                <a:gd name="T33" fmla="*/ 33 h 39"/>
                <a:gd name="T34" fmla="*/ 60 w 166"/>
                <a:gd name="T35" fmla="*/ 34 h 39"/>
                <a:gd name="T36" fmla="*/ 48 w 166"/>
                <a:gd name="T37" fmla="*/ 35 h 39"/>
                <a:gd name="T38" fmla="*/ 36 w 166"/>
                <a:gd name="T39" fmla="*/ 36 h 39"/>
                <a:gd name="T40" fmla="*/ 25 w 166"/>
                <a:gd name="T41" fmla="*/ 36 h 39"/>
                <a:gd name="T42" fmla="*/ 15 w 166"/>
                <a:gd name="T43" fmla="*/ 37 h 39"/>
                <a:gd name="T44" fmla="*/ 7 w 166"/>
                <a:gd name="T45" fmla="*/ 38 h 39"/>
                <a:gd name="T46" fmla="*/ 1 w 166"/>
                <a:gd name="T47" fmla="*/ 39 h 39"/>
                <a:gd name="T48" fmla="*/ 0 w 166"/>
                <a:gd name="T49" fmla="*/ 39 h 39"/>
                <a:gd name="T50" fmla="*/ 1 w 166"/>
                <a:gd name="T51" fmla="*/ 39 h 39"/>
                <a:gd name="T52" fmla="*/ 6 w 166"/>
                <a:gd name="T53" fmla="*/ 39 h 39"/>
                <a:gd name="T54" fmla="*/ 13 w 166"/>
                <a:gd name="T55" fmla="*/ 39 h 39"/>
                <a:gd name="T56" fmla="*/ 21 w 166"/>
                <a:gd name="T57" fmla="*/ 38 h 39"/>
                <a:gd name="T58" fmla="*/ 31 w 166"/>
                <a:gd name="T59" fmla="*/ 38 h 39"/>
                <a:gd name="T60" fmla="*/ 43 w 166"/>
                <a:gd name="T61" fmla="*/ 38 h 39"/>
                <a:gd name="T62" fmla="*/ 54 w 166"/>
                <a:gd name="T63" fmla="*/ 37 h 39"/>
                <a:gd name="T64" fmla="*/ 66 w 166"/>
                <a:gd name="T65" fmla="*/ 37 h 39"/>
                <a:gd name="T66" fmla="*/ 76 w 166"/>
                <a:gd name="T67" fmla="*/ 36 h 39"/>
                <a:gd name="T68" fmla="*/ 85 w 166"/>
                <a:gd name="T69" fmla="*/ 36 h 39"/>
                <a:gd name="T70" fmla="*/ 92 w 166"/>
                <a:gd name="T71" fmla="*/ 35 h 39"/>
                <a:gd name="T72" fmla="*/ 100 w 166"/>
                <a:gd name="T73" fmla="*/ 34 h 39"/>
                <a:gd name="T74" fmla="*/ 106 w 166"/>
                <a:gd name="T75" fmla="*/ 33 h 39"/>
                <a:gd name="T76" fmla="*/ 112 w 166"/>
                <a:gd name="T77" fmla="*/ 31 h 39"/>
                <a:gd name="T78" fmla="*/ 117 w 166"/>
                <a:gd name="T79" fmla="*/ 29 h 39"/>
                <a:gd name="T80" fmla="*/ 123 w 166"/>
                <a:gd name="T81" fmla="*/ 26 h 39"/>
                <a:gd name="T82" fmla="*/ 130 w 166"/>
                <a:gd name="T83" fmla="*/ 22 h 39"/>
                <a:gd name="T84" fmla="*/ 136 w 166"/>
                <a:gd name="T85" fmla="*/ 18 h 39"/>
                <a:gd name="T86" fmla="*/ 143 w 166"/>
                <a:gd name="T87" fmla="*/ 13 h 39"/>
                <a:gd name="T88" fmla="*/ 151 w 166"/>
                <a:gd name="T89" fmla="*/ 9 h 39"/>
                <a:gd name="T90" fmla="*/ 157 w 166"/>
                <a:gd name="T91" fmla="*/ 6 h 39"/>
                <a:gd name="T92" fmla="*/ 161 w 166"/>
                <a:gd name="T93" fmla="*/ 2 h 39"/>
                <a:gd name="T94" fmla="*/ 164 w 166"/>
                <a:gd name="T95" fmla="*/ 1 h 39"/>
                <a:gd name="T96" fmla="*/ 166 w 166"/>
                <a:gd name="T97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66" h="39">
                  <a:moveTo>
                    <a:pt x="166" y="0"/>
                  </a:moveTo>
                  <a:lnTo>
                    <a:pt x="164" y="0"/>
                  </a:lnTo>
                  <a:lnTo>
                    <a:pt x="161" y="2"/>
                  </a:lnTo>
                  <a:lnTo>
                    <a:pt x="157" y="4"/>
                  </a:lnTo>
                  <a:lnTo>
                    <a:pt x="151" y="7"/>
                  </a:lnTo>
                  <a:lnTo>
                    <a:pt x="145" y="10"/>
                  </a:lnTo>
                  <a:lnTo>
                    <a:pt x="138" y="13"/>
                  </a:lnTo>
                  <a:lnTo>
                    <a:pt x="133" y="15"/>
                  </a:lnTo>
                  <a:lnTo>
                    <a:pt x="128" y="18"/>
                  </a:lnTo>
                  <a:lnTo>
                    <a:pt x="119" y="22"/>
                  </a:lnTo>
                  <a:lnTo>
                    <a:pt x="113" y="25"/>
                  </a:lnTo>
                  <a:lnTo>
                    <a:pt x="107" y="28"/>
                  </a:lnTo>
                  <a:lnTo>
                    <a:pt x="101" y="29"/>
                  </a:lnTo>
                  <a:lnTo>
                    <a:pt x="95" y="30"/>
                  </a:lnTo>
                  <a:lnTo>
                    <a:pt x="89" y="31"/>
                  </a:lnTo>
                  <a:lnTo>
                    <a:pt x="81" y="32"/>
                  </a:lnTo>
                  <a:lnTo>
                    <a:pt x="72" y="33"/>
                  </a:lnTo>
                  <a:lnTo>
                    <a:pt x="60" y="34"/>
                  </a:lnTo>
                  <a:lnTo>
                    <a:pt x="48" y="35"/>
                  </a:lnTo>
                  <a:lnTo>
                    <a:pt x="36" y="36"/>
                  </a:lnTo>
                  <a:lnTo>
                    <a:pt x="25" y="36"/>
                  </a:lnTo>
                  <a:lnTo>
                    <a:pt x="15" y="37"/>
                  </a:lnTo>
                  <a:lnTo>
                    <a:pt x="7" y="38"/>
                  </a:lnTo>
                  <a:lnTo>
                    <a:pt x="1" y="39"/>
                  </a:lnTo>
                  <a:lnTo>
                    <a:pt x="0" y="39"/>
                  </a:lnTo>
                  <a:lnTo>
                    <a:pt x="1" y="39"/>
                  </a:lnTo>
                  <a:lnTo>
                    <a:pt x="6" y="39"/>
                  </a:lnTo>
                  <a:lnTo>
                    <a:pt x="13" y="39"/>
                  </a:lnTo>
                  <a:lnTo>
                    <a:pt x="21" y="38"/>
                  </a:lnTo>
                  <a:lnTo>
                    <a:pt x="31" y="38"/>
                  </a:lnTo>
                  <a:lnTo>
                    <a:pt x="43" y="38"/>
                  </a:lnTo>
                  <a:lnTo>
                    <a:pt x="54" y="37"/>
                  </a:lnTo>
                  <a:lnTo>
                    <a:pt x="66" y="37"/>
                  </a:lnTo>
                  <a:lnTo>
                    <a:pt x="76" y="36"/>
                  </a:lnTo>
                  <a:lnTo>
                    <a:pt x="85" y="36"/>
                  </a:lnTo>
                  <a:lnTo>
                    <a:pt x="92" y="35"/>
                  </a:lnTo>
                  <a:lnTo>
                    <a:pt x="100" y="34"/>
                  </a:lnTo>
                  <a:lnTo>
                    <a:pt x="106" y="33"/>
                  </a:lnTo>
                  <a:lnTo>
                    <a:pt x="112" y="31"/>
                  </a:lnTo>
                  <a:lnTo>
                    <a:pt x="117" y="29"/>
                  </a:lnTo>
                  <a:lnTo>
                    <a:pt x="123" y="26"/>
                  </a:lnTo>
                  <a:lnTo>
                    <a:pt x="130" y="22"/>
                  </a:lnTo>
                  <a:lnTo>
                    <a:pt x="136" y="18"/>
                  </a:lnTo>
                  <a:lnTo>
                    <a:pt x="143" y="13"/>
                  </a:lnTo>
                  <a:lnTo>
                    <a:pt x="151" y="9"/>
                  </a:lnTo>
                  <a:lnTo>
                    <a:pt x="157" y="6"/>
                  </a:lnTo>
                  <a:lnTo>
                    <a:pt x="161" y="2"/>
                  </a:lnTo>
                  <a:lnTo>
                    <a:pt x="164" y="1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Freeform 207"/>
            <p:cNvSpPr>
              <a:spLocks/>
            </p:cNvSpPr>
            <p:nvPr/>
          </p:nvSpPr>
          <p:spPr bwMode="auto">
            <a:xfrm>
              <a:off x="3179696" y="3170849"/>
              <a:ext cx="131514" cy="98016"/>
            </a:xfrm>
            <a:custGeom>
              <a:avLst/>
              <a:gdLst>
                <a:gd name="T0" fmla="*/ 176 w 176"/>
                <a:gd name="T1" fmla="*/ 0 h 81"/>
                <a:gd name="T2" fmla="*/ 173 w 176"/>
                <a:gd name="T3" fmla="*/ 2 h 81"/>
                <a:gd name="T4" fmla="*/ 166 w 176"/>
                <a:gd name="T5" fmla="*/ 6 h 81"/>
                <a:gd name="T6" fmla="*/ 158 w 176"/>
                <a:gd name="T7" fmla="*/ 13 h 81"/>
                <a:gd name="T8" fmla="*/ 148 w 176"/>
                <a:gd name="T9" fmla="*/ 20 h 81"/>
                <a:gd name="T10" fmla="*/ 140 w 176"/>
                <a:gd name="T11" fmla="*/ 26 h 81"/>
                <a:gd name="T12" fmla="*/ 135 w 176"/>
                <a:gd name="T13" fmla="*/ 29 h 81"/>
                <a:gd name="T14" fmla="*/ 133 w 176"/>
                <a:gd name="T15" fmla="*/ 30 h 81"/>
                <a:gd name="T16" fmla="*/ 129 w 176"/>
                <a:gd name="T17" fmla="*/ 33 h 81"/>
                <a:gd name="T18" fmla="*/ 123 w 176"/>
                <a:gd name="T19" fmla="*/ 37 h 81"/>
                <a:gd name="T20" fmla="*/ 115 w 176"/>
                <a:gd name="T21" fmla="*/ 44 h 81"/>
                <a:gd name="T22" fmla="*/ 109 w 176"/>
                <a:gd name="T23" fmla="*/ 59 h 81"/>
                <a:gd name="T24" fmla="*/ 113 w 176"/>
                <a:gd name="T25" fmla="*/ 75 h 81"/>
                <a:gd name="T26" fmla="*/ 115 w 176"/>
                <a:gd name="T27" fmla="*/ 79 h 81"/>
                <a:gd name="T28" fmla="*/ 110 w 176"/>
                <a:gd name="T29" fmla="*/ 80 h 81"/>
                <a:gd name="T30" fmla="*/ 99 w 176"/>
                <a:gd name="T31" fmla="*/ 81 h 81"/>
                <a:gd name="T32" fmla="*/ 91 w 176"/>
                <a:gd name="T33" fmla="*/ 81 h 81"/>
                <a:gd name="T34" fmla="*/ 89 w 176"/>
                <a:gd name="T35" fmla="*/ 78 h 81"/>
                <a:gd name="T36" fmla="*/ 87 w 176"/>
                <a:gd name="T37" fmla="*/ 65 h 81"/>
                <a:gd name="T38" fmla="*/ 83 w 176"/>
                <a:gd name="T39" fmla="*/ 54 h 81"/>
                <a:gd name="T40" fmla="*/ 84 w 176"/>
                <a:gd name="T41" fmla="*/ 45 h 81"/>
                <a:gd name="T42" fmla="*/ 86 w 176"/>
                <a:gd name="T43" fmla="*/ 40 h 81"/>
                <a:gd name="T44" fmla="*/ 1 w 176"/>
                <a:gd name="T45" fmla="*/ 42 h 81"/>
                <a:gd name="T46" fmla="*/ 8 w 176"/>
                <a:gd name="T47" fmla="*/ 41 h 81"/>
                <a:gd name="T48" fmla="*/ 19 w 176"/>
                <a:gd name="T49" fmla="*/ 41 h 81"/>
                <a:gd name="T50" fmla="*/ 35 w 176"/>
                <a:gd name="T51" fmla="*/ 40 h 81"/>
                <a:gd name="T52" fmla="*/ 52 w 176"/>
                <a:gd name="T53" fmla="*/ 39 h 81"/>
                <a:gd name="T54" fmla="*/ 70 w 176"/>
                <a:gd name="T55" fmla="*/ 38 h 81"/>
                <a:gd name="T56" fmla="*/ 86 w 176"/>
                <a:gd name="T57" fmla="*/ 36 h 81"/>
                <a:gd name="T58" fmla="*/ 100 w 176"/>
                <a:gd name="T59" fmla="*/ 34 h 81"/>
                <a:gd name="T60" fmla="*/ 116 w 176"/>
                <a:gd name="T61" fmla="*/ 30 h 81"/>
                <a:gd name="T62" fmla="*/ 140 w 176"/>
                <a:gd name="T63" fmla="*/ 20 h 81"/>
                <a:gd name="T64" fmla="*/ 161 w 176"/>
                <a:gd name="T65" fmla="*/ 9 h 81"/>
                <a:gd name="T66" fmla="*/ 175 w 176"/>
                <a:gd name="T67" fmla="*/ 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6" h="81">
                  <a:moveTo>
                    <a:pt x="176" y="0"/>
                  </a:moveTo>
                  <a:lnTo>
                    <a:pt x="176" y="0"/>
                  </a:lnTo>
                  <a:lnTo>
                    <a:pt x="175" y="1"/>
                  </a:lnTo>
                  <a:lnTo>
                    <a:pt x="173" y="2"/>
                  </a:lnTo>
                  <a:lnTo>
                    <a:pt x="170" y="4"/>
                  </a:lnTo>
                  <a:lnTo>
                    <a:pt x="166" y="6"/>
                  </a:lnTo>
                  <a:lnTo>
                    <a:pt x="163" y="9"/>
                  </a:lnTo>
                  <a:lnTo>
                    <a:pt x="158" y="13"/>
                  </a:lnTo>
                  <a:lnTo>
                    <a:pt x="153" y="16"/>
                  </a:lnTo>
                  <a:lnTo>
                    <a:pt x="148" y="20"/>
                  </a:lnTo>
                  <a:lnTo>
                    <a:pt x="144" y="23"/>
                  </a:lnTo>
                  <a:lnTo>
                    <a:pt x="140" y="26"/>
                  </a:lnTo>
                  <a:lnTo>
                    <a:pt x="137" y="27"/>
                  </a:lnTo>
                  <a:lnTo>
                    <a:pt x="135" y="29"/>
                  </a:lnTo>
                  <a:lnTo>
                    <a:pt x="133" y="29"/>
                  </a:lnTo>
                  <a:lnTo>
                    <a:pt x="133" y="30"/>
                  </a:lnTo>
                  <a:lnTo>
                    <a:pt x="132" y="30"/>
                  </a:lnTo>
                  <a:lnTo>
                    <a:pt x="129" y="33"/>
                  </a:lnTo>
                  <a:lnTo>
                    <a:pt x="125" y="36"/>
                  </a:lnTo>
                  <a:lnTo>
                    <a:pt x="123" y="37"/>
                  </a:lnTo>
                  <a:lnTo>
                    <a:pt x="119" y="40"/>
                  </a:lnTo>
                  <a:lnTo>
                    <a:pt x="115" y="44"/>
                  </a:lnTo>
                  <a:lnTo>
                    <a:pt x="110" y="50"/>
                  </a:lnTo>
                  <a:lnTo>
                    <a:pt x="109" y="59"/>
                  </a:lnTo>
                  <a:lnTo>
                    <a:pt x="111" y="68"/>
                  </a:lnTo>
                  <a:lnTo>
                    <a:pt x="113" y="75"/>
                  </a:lnTo>
                  <a:lnTo>
                    <a:pt x="115" y="78"/>
                  </a:lnTo>
                  <a:lnTo>
                    <a:pt x="115" y="79"/>
                  </a:lnTo>
                  <a:lnTo>
                    <a:pt x="113" y="79"/>
                  </a:lnTo>
                  <a:lnTo>
                    <a:pt x="110" y="80"/>
                  </a:lnTo>
                  <a:lnTo>
                    <a:pt x="105" y="81"/>
                  </a:lnTo>
                  <a:lnTo>
                    <a:pt x="99" y="81"/>
                  </a:lnTo>
                  <a:lnTo>
                    <a:pt x="94" y="81"/>
                  </a:lnTo>
                  <a:lnTo>
                    <a:pt x="91" y="81"/>
                  </a:lnTo>
                  <a:lnTo>
                    <a:pt x="89" y="81"/>
                  </a:lnTo>
                  <a:lnTo>
                    <a:pt x="89" y="78"/>
                  </a:lnTo>
                  <a:lnTo>
                    <a:pt x="88" y="72"/>
                  </a:lnTo>
                  <a:lnTo>
                    <a:pt x="87" y="65"/>
                  </a:lnTo>
                  <a:lnTo>
                    <a:pt x="85" y="59"/>
                  </a:lnTo>
                  <a:lnTo>
                    <a:pt x="83" y="54"/>
                  </a:lnTo>
                  <a:lnTo>
                    <a:pt x="83" y="49"/>
                  </a:lnTo>
                  <a:lnTo>
                    <a:pt x="84" y="45"/>
                  </a:lnTo>
                  <a:lnTo>
                    <a:pt x="85" y="44"/>
                  </a:lnTo>
                  <a:lnTo>
                    <a:pt x="86" y="40"/>
                  </a:lnTo>
                  <a:lnTo>
                    <a:pt x="0" y="42"/>
                  </a:lnTo>
                  <a:lnTo>
                    <a:pt x="1" y="42"/>
                  </a:lnTo>
                  <a:lnTo>
                    <a:pt x="4" y="42"/>
                  </a:lnTo>
                  <a:lnTo>
                    <a:pt x="8" y="41"/>
                  </a:lnTo>
                  <a:lnTo>
                    <a:pt x="13" y="41"/>
                  </a:lnTo>
                  <a:lnTo>
                    <a:pt x="19" y="41"/>
                  </a:lnTo>
                  <a:lnTo>
                    <a:pt x="27" y="40"/>
                  </a:lnTo>
                  <a:lnTo>
                    <a:pt x="35" y="40"/>
                  </a:lnTo>
                  <a:lnTo>
                    <a:pt x="43" y="40"/>
                  </a:lnTo>
                  <a:lnTo>
                    <a:pt x="52" y="39"/>
                  </a:lnTo>
                  <a:lnTo>
                    <a:pt x="61" y="38"/>
                  </a:lnTo>
                  <a:lnTo>
                    <a:pt x="70" y="38"/>
                  </a:lnTo>
                  <a:lnTo>
                    <a:pt x="78" y="37"/>
                  </a:lnTo>
                  <a:lnTo>
                    <a:pt x="86" y="36"/>
                  </a:lnTo>
                  <a:lnTo>
                    <a:pt x="94" y="35"/>
                  </a:lnTo>
                  <a:lnTo>
                    <a:pt x="100" y="34"/>
                  </a:lnTo>
                  <a:lnTo>
                    <a:pt x="106" y="33"/>
                  </a:lnTo>
                  <a:lnTo>
                    <a:pt x="116" y="30"/>
                  </a:lnTo>
                  <a:lnTo>
                    <a:pt x="128" y="25"/>
                  </a:lnTo>
                  <a:lnTo>
                    <a:pt x="140" y="20"/>
                  </a:lnTo>
                  <a:lnTo>
                    <a:pt x="151" y="14"/>
                  </a:lnTo>
                  <a:lnTo>
                    <a:pt x="161" y="9"/>
                  </a:lnTo>
                  <a:lnTo>
                    <a:pt x="169" y="4"/>
                  </a:lnTo>
                  <a:lnTo>
                    <a:pt x="175" y="1"/>
                  </a:lnTo>
                  <a:lnTo>
                    <a:pt x="1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Freeform 208"/>
            <p:cNvSpPr>
              <a:spLocks/>
            </p:cNvSpPr>
            <p:nvPr/>
          </p:nvSpPr>
          <p:spPr bwMode="auto">
            <a:xfrm>
              <a:off x="3246199" y="3210781"/>
              <a:ext cx="23165" cy="53243"/>
            </a:xfrm>
            <a:custGeom>
              <a:avLst/>
              <a:gdLst>
                <a:gd name="T0" fmla="*/ 31 w 31"/>
                <a:gd name="T1" fmla="*/ 0 h 44"/>
                <a:gd name="T2" fmla="*/ 30 w 31"/>
                <a:gd name="T3" fmla="*/ 0 h 44"/>
                <a:gd name="T4" fmla="*/ 28 w 31"/>
                <a:gd name="T5" fmla="*/ 2 h 44"/>
                <a:gd name="T6" fmla="*/ 26 w 31"/>
                <a:gd name="T7" fmla="*/ 4 h 44"/>
                <a:gd name="T8" fmla="*/ 22 w 31"/>
                <a:gd name="T9" fmla="*/ 6 h 44"/>
                <a:gd name="T10" fmla="*/ 18 w 31"/>
                <a:gd name="T11" fmla="*/ 10 h 44"/>
                <a:gd name="T12" fmla="*/ 16 w 31"/>
                <a:gd name="T13" fmla="*/ 13 h 44"/>
                <a:gd name="T14" fmla="*/ 14 w 31"/>
                <a:gd name="T15" fmla="*/ 17 h 44"/>
                <a:gd name="T16" fmla="*/ 13 w 31"/>
                <a:gd name="T17" fmla="*/ 20 h 44"/>
                <a:gd name="T18" fmla="*/ 14 w 31"/>
                <a:gd name="T19" fmla="*/ 28 h 44"/>
                <a:gd name="T20" fmla="*/ 16 w 31"/>
                <a:gd name="T21" fmla="*/ 35 h 44"/>
                <a:gd name="T22" fmla="*/ 18 w 31"/>
                <a:gd name="T23" fmla="*/ 40 h 44"/>
                <a:gd name="T24" fmla="*/ 19 w 31"/>
                <a:gd name="T25" fmla="*/ 42 h 44"/>
                <a:gd name="T26" fmla="*/ 18 w 31"/>
                <a:gd name="T27" fmla="*/ 42 h 44"/>
                <a:gd name="T28" fmla="*/ 17 w 31"/>
                <a:gd name="T29" fmla="*/ 43 h 44"/>
                <a:gd name="T30" fmla="*/ 15 w 31"/>
                <a:gd name="T31" fmla="*/ 43 h 44"/>
                <a:gd name="T32" fmla="*/ 11 w 31"/>
                <a:gd name="T33" fmla="*/ 44 h 44"/>
                <a:gd name="T34" fmla="*/ 8 w 31"/>
                <a:gd name="T35" fmla="*/ 44 h 44"/>
                <a:gd name="T36" fmla="*/ 6 w 31"/>
                <a:gd name="T37" fmla="*/ 44 h 44"/>
                <a:gd name="T38" fmla="*/ 5 w 31"/>
                <a:gd name="T39" fmla="*/ 44 h 44"/>
                <a:gd name="T40" fmla="*/ 5 w 31"/>
                <a:gd name="T41" fmla="*/ 44 h 44"/>
                <a:gd name="T42" fmla="*/ 5 w 31"/>
                <a:gd name="T43" fmla="*/ 43 h 44"/>
                <a:gd name="T44" fmla="*/ 5 w 31"/>
                <a:gd name="T45" fmla="*/ 40 h 44"/>
                <a:gd name="T46" fmla="*/ 5 w 31"/>
                <a:gd name="T47" fmla="*/ 36 h 44"/>
                <a:gd name="T48" fmla="*/ 3 w 31"/>
                <a:gd name="T49" fmla="*/ 31 h 44"/>
                <a:gd name="T50" fmla="*/ 2 w 31"/>
                <a:gd name="T51" fmla="*/ 26 h 44"/>
                <a:gd name="T52" fmla="*/ 1 w 31"/>
                <a:gd name="T53" fmla="*/ 22 h 44"/>
                <a:gd name="T54" fmla="*/ 0 w 31"/>
                <a:gd name="T55" fmla="*/ 19 h 44"/>
                <a:gd name="T56" fmla="*/ 0 w 31"/>
                <a:gd name="T57" fmla="*/ 18 h 44"/>
                <a:gd name="T58" fmla="*/ 0 w 31"/>
                <a:gd name="T59" fmla="*/ 17 h 44"/>
                <a:gd name="T60" fmla="*/ 2 w 31"/>
                <a:gd name="T61" fmla="*/ 14 h 44"/>
                <a:gd name="T62" fmla="*/ 5 w 31"/>
                <a:gd name="T63" fmla="*/ 11 h 44"/>
                <a:gd name="T64" fmla="*/ 11 w 31"/>
                <a:gd name="T65" fmla="*/ 8 h 44"/>
                <a:gd name="T66" fmla="*/ 15 w 31"/>
                <a:gd name="T67" fmla="*/ 6 h 44"/>
                <a:gd name="T68" fmla="*/ 18 w 31"/>
                <a:gd name="T69" fmla="*/ 5 h 44"/>
                <a:gd name="T70" fmla="*/ 22 w 31"/>
                <a:gd name="T71" fmla="*/ 3 h 44"/>
                <a:gd name="T72" fmla="*/ 25 w 31"/>
                <a:gd name="T73" fmla="*/ 2 h 44"/>
                <a:gd name="T74" fmla="*/ 27 w 31"/>
                <a:gd name="T75" fmla="*/ 1 h 44"/>
                <a:gd name="T76" fmla="*/ 29 w 31"/>
                <a:gd name="T77" fmla="*/ 1 h 44"/>
                <a:gd name="T78" fmla="*/ 30 w 31"/>
                <a:gd name="T79" fmla="*/ 0 h 44"/>
                <a:gd name="T80" fmla="*/ 31 w 31"/>
                <a:gd name="T81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1" h="44">
                  <a:moveTo>
                    <a:pt x="31" y="0"/>
                  </a:moveTo>
                  <a:lnTo>
                    <a:pt x="30" y="0"/>
                  </a:lnTo>
                  <a:lnTo>
                    <a:pt x="28" y="2"/>
                  </a:lnTo>
                  <a:lnTo>
                    <a:pt x="26" y="4"/>
                  </a:lnTo>
                  <a:lnTo>
                    <a:pt x="22" y="6"/>
                  </a:lnTo>
                  <a:lnTo>
                    <a:pt x="18" y="10"/>
                  </a:lnTo>
                  <a:lnTo>
                    <a:pt x="16" y="13"/>
                  </a:lnTo>
                  <a:lnTo>
                    <a:pt x="14" y="17"/>
                  </a:lnTo>
                  <a:lnTo>
                    <a:pt x="13" y="20"/>
                  </a:lnTo>
                  <a:lnTo>
                    <a:pt x="14" y="28"/>
                  </a:lnTo>
                  <a:lnTo>
                    <a:pt x="16" y="35"/>
                  </a:lnTo>
                  <a:lnTo>
                    <a:pt x="18" y="40"/>
                  </a:lnTo>
                  <a:lnTo>
                    <a:pt x="19" y="42"/>
                  </a:lnTo>
                  <a:lnTo>
                    <a:pt x="18" y="42"/>
                  </a:lnTo>
                  <a:lnTo>
                    <a:pt x="17" y="43"/>
                  </a:lnTo>
                  <a:lnTo>
                    <a:pt x="15" y="43"/>
                  </a:lnTo>
                  <a:lnTo>
                    <a:pt x="11" y="44"/>
                  </a:lnTo>
                  <a:lnTo>
                    <a:pt x="8" y="44"/>
                  </a:lnTo>
                  <a:lnTo>
                    <a:pt x="6" y="44"/>
                  </a:lnTo>
                  <a:lnTo>
                    <a:pt x="5" y="44"/>
                  </a:lnTo>
                  <a:lnTo>
                    <a:pt x="5" y="44"/>
                  </a:lnTo>
                  <a:lnTo>
                    <a:pt x="5" y="43"/>
                  </a:lnTo>
                  <a:lnTo>
                    <a:pt x="5" y="40"/>
                  </a:lnTo>
                  <a:lnTo>
                    <a:pt x="5" y="36"/>
                  </a:lnTo>
                  <a:lnTo>
                    <a:pt x="3" y="31"/>
                  </a:lnTo>
                  <a:lnTo>
                    <a:pt x="2" y="26"/>
                  </a:lnTo>
                  <a:lnTo>
                    <a:pt x="1" y="22"/>
                  </a:lnTo>
                  <a:lnTo>
                    <a:pt x="0" y="19"/>
                  </a:lnTo>
                  <a:lnTo>
                    <a:pt x="0" y="18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5" y="11"/>
                  </a:lnTo>
                  <a:lnTo>
                    <a:pt x="11" y="8"/>
                  </a:lnTo>
                  <a:lnTo>
                    <a:pt x="15" y="6"/>
                  </a:lnTo>
                  <a:lnTo>
                    <a:pt x="18" y="5"/>
                  </a:lnTo>
                  <a:lnTo>
                    <a:pt x="22" y="3"/>
                  </a:lnTo>
                  <a:lnTo>
                    <a:pt x="25" y="2"/>
                  </a:lnTo>
                  <a:lnTo>
                    <a:pt x="27" y="1"/>
                  </a:lnTo>
                  <a:lnTo>
                    <a:pt x="29" y="1"/>
                  </a:lnTo>
                  <a:lnTo>
                    <a:pt x="3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C9E8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209"/>
            <p:cNvSpPr>
              <a:spLocks/>
            </p:cNvSpPr>
            <p:nvPr/>
          </p:nvSpPr>
          <p:spPr bwMode="auto">
            <a:xfrm>
              <a:off x="3261144" y="3257973"/>
              <a:ext cx="20175" cy="9680"/>
            </a:xfrm>
            <a:custGeom>
              <a:avLst/>
              <a:gdLst>
                <a:gd name="T0" fmla="*/ 0 w 27"/>
                <a:gd name="T1" fmla="*/ 0 h 8"/>
                <a:gd name="T2" fmla="*/ 27 w 27"/>
                <a:gd name="T3" fmla="*/ 8 h 8"/>
                <a:gd name="T4" fmla="*/ 4 w 27"/>
                <a:gd name="T5" fmla="*/ 5 h 8"/>
                <a:gd name="T6" fmla="*/ 0 w 27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8">
                  <a:moveTo>
                    <a:pt x="0" y="0"/>
                  </a:moveTo>
                  <a:lnTo>
                    <a:pt x="27" y="8"/>
                  </a:lnTo>
                  <a:lnTo>
                    <a:pt x="4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Freeform 210"/>
            <p:cNvSpPr>
              <a:spLocks/>
            </p:cNvSpPr>
            <p:nvPr/>
          </p:nvSpPr>
          <p:spPr bwMode="auto">
            <a:xfrm>
              <a:off x="3234243" y="3262814"/>
              <a:ext cx="14198" cy="9680"/>
            </a:xfrm>
            <a:custGeom>
              <a:avLst/>
              <a:gdLst>
                <a:gd name="T0" fmla="*/ 16 w 19"/>
                <a:gd name="T1" fmla="*/ 0 h 8"/>
                <a:gd name="T2" fmla="*/ 0 w 19"/>
                <a:gd name="T3" fmla="*/ 8 h 8"/>
                <a:gd name="T4" fmla="*/ 19 w 19"/>
                <a:gd name="T5" fmla="*/ 4 h 8"/>
                <a:gd name="T6" fmla="*/ 16 w 19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8">
                  <a:moveTo>
                    <a:pt x="16" y="0"/>
                  </a:moveTo>
                  <a:lnTo>
                    <a:pt x="0" y="8"/>
                  </a:lnTo>
                  <a:lnTo>
                    <a:pt x="19" y="4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211"/>
            <p:cNvSpPr>
              <a:spLocks/>
            </p:cNvSpPr>
            <p:nvPr/>
          </p:nvSpPr>
          <p:spPr bwMode="auto">
            <a:xfrm>
              <a:off x="3296265" y="3098245"/>
              <a:ext cx="65757" cy="77444"/>
            </a:xfrm>
            <a:custGeom>
              <a:avLst/>
              <a:gdLst>
                <a:gd name="T0" fmla="*/ 7 w 88"/>
                <a:gd name="T1" fmla="*/ 49 h 64"/>
                <a:gd name="T2" fmla="*/ 8 w 88"/>
                <a:gd name="T3" fmla="*/ 49 h 64"/>
                <a:gd name="T4" fmla="*/ 11 w 88"/>
                <a:gd name="T5" fmla="*/ 48 h 64"/>
                <a:gd name="T6" fmla="*/ 16 w 88"/>
                <a:gd name="T7" fmla="*/ 48 h 64"/>
                <a:gd name="T8" fmla="*/ 20 w 88"/>
                <a:gd name="T9" fmla="*/ 51 h 64"/>
                <a:gd name="T10" fmla="*/ 23 w 88"/>
                <a:gd name="T11" fmla="*/ 54 h 64"/>
                <a:gd name="T12" fmla="*/ 22 w 88"/>
                <a:gd name="T13" fmla="*/ 57 h 64"/>
                <a:gd name="T14" fmla="*/ 21 w 88"/>
                <a:gd name="T15" fmla="*/ 59 h 64"/>
                <a:gd name="T16" fmla="*/ 20 w 88"/>
                <a:gd name="T17" fmla="*/ 60 h 64"/>
                <a:gd name="T18" fmla="*/ 16 w 88"/>
                <a:gd name="T19" fmla="*/ 62 h 64"/>
                <a:gd name="T20" fmla="*/ 17 w 88"/>
                <a:gd name="T21" fmla="*/ 63 h 64"/>
                <a:gd name="T22" fmla="*/ 20 w 88"/>
                <a:gd name="T23" fmla="*/ 63 h 64"/>
                <a:gd name="T24" fmla="*/ 23 w 88"/>
                <a:gd name="T25" fmla="*/ 64 h 64"/>
                <a:gd name="T26" fmla="*/ 27 w 88"/>
                <a:gd name="T27" fmla="*/ 63 h 64"/>
                <a:gd name="T28" fmla="*/ 29 w 88"/>
                <a:gd name="T29" fmla="*/ 61 h 64"/>
                <a:gd name="T30" fmla="*/ 30 w 88"/>
                <a:gd name="T31" fmla="*/ 59 h 64"/>
                <a:gd name="T32" fmla="*/ 32 w 88"/>
                <a:gd name="T33" fmla="*/ 56 h 64"/>
                <a:gd name="T34" fmla="*/ 36 w 88"/>
                <a:gd name="T35" fmla="*/ 53 h 64"/>
                <a:gd name="T36" fmla="*/ 41 w 88"/>
                <a:gd name="T37" fmla="*/ 51 h 64"/>
                <a:gd name="T38" fmla="*/ 44 w 88"/>
                <a:gd name="T39" fmla="*/ 50 h 64"/>
                <a:gd name="T40" fmla="*/ 46 w 88"/>
                <a:gd name="T41" fmla="*/ 49 h 64"/>
                <a:gd name="T42" fmla="*/ 49 w 88"/>
                <a:gd name="T43" fmla="*/ 47 h 64"/>
                <a:gd name="T44" fmla="*/ 52 w 88"/>
                <a:gd name="T45" fmla="*/ 44 h 64"/>
                <a:gd name="T46" fmla="*/ 53 w 88"/>
                <a:gd name="T47" fmla="*/ 43 h 64"/>
                <a:gd name="T48" fmla="*/ 53 w 88"/>
                <a:gd name="T49" fmla="*/ 42 h 64"/>
                <a:gd name="T50" fmla="*/ 53 w 88"/>
                <a:gd name="T51" fmla="*/ 39 h 64"/>
                <a:gd name="T52" fmla="*/ 55 w 88"/>
                <a:gd name="T53" fmla="*/ 37 h 64"/>
                <a:gd name="T54" fmla="*/ 56 w 88"/>
                <a:gd name="T55" fmla="*/ 36 h 64"/>
                <a:gd name="T56" fmla="*/ 60 w 88"/>
                <a:gd name="T57" fmla="*/ 34 h 64"/>
                <a:gd name="T58" fmla="*/ 65 w 88"/>
                <a:gd name="T59" fmla="*/ 33 h 64"/>
                <a:gd name="T60" fmla="*/ 70 w 88"/>
                <a:gd name="T61" fmla="*/ 30 h 64"/>
                <a:gd name="T62" fmla="*/ 74 w 88"/>
                <a:gd name="T63" fmla="*/ 27 h 64"/>
                <a:gd name="T64" fmla="*/ 75 w 88"/>
                <a:gd name="T65" fmla="*/ 25 h 64"/>
                <a:gd name="T66" fmla="*/ 75 w 88"/>
                <a:gd name="T67" fmla="*/ 24 h 64"/>
                <a:gd name="T68" fmla="*/ 83 w 88"/>
                <a:gd name="T69" fmla="*/ 20 h 64"/>
                <a:gd name="T70" fmla="*/ 85 w 88"/>
                <a:gd name="T71" fmla="*/ 19 h 64"/>
                <a:gd name="T72" fmla="*/ 88 w 88"/>
                <a:gd name="T73" fmla="*/ 18 h 64"/>
                <a:gd name="T74" fmla="*/ 88 w 88"/>
                <a:gd name="T75" fmla="*/ 14 h 64"/>
                <a:gd name="T76" fmla="*/ 83 w 88"/>
                <a:gd name="T77" fmla="*/ 5 h 64"/>
                <a:gd name="T78" fmla="*/ 80 w 88"/>
                <a:gd name="T79" fmla="*/ 3 h 64"/>
                <a:gd name="T80" fmla="*/ 76 w 88"/>
                <a:gd name="T81" fmla="*/ 1 h 64"/>
                <a:gd name="T82" fmla="*/ 72 w 88"/>
                <a:gd name="T83" fmla="*/ 0 h 64"/>
                <a:gd name="T84" fmla="*/ 67 w 88"/>
                <a:gd name="T85" fmla="*/ 0 h 64"/>
                <a:gd name="T86" fmla="*/ 63 w 88"/>
                <a:gd name="T87" fmla="*/ 1 h 64"/>
                <a:gd name="T88" fmla="*/ 59 w 88"/>
                <a:gd name="T89" fmla="*/ 3 h 64"/>
                <a:gd name="T90" fmla="*/ 55 w 88"/>
                <a:gd name="T91" fmla="*/ 5 h 64"/>
                <a:gd name="T92" fmla="*/ 52 w 88"/>
                <a:gd name="T93" fmla="*/ 7 h 64"/>
                <a:gd name="T94" fmla="*/ 48 w 88"/>
                <a:gd name="T95" fmla="*/ 10 h 64"/>
                <a:gd name="T96" fmla="*/ 43 w 88"/>
                <a:gd name="T97" fmla="*/ 13 h 64"/>
                <a:gd name="T98" fmla="*/ 38 w 88"/>
                <a:gd name="T99" fmla="*/ 17 h 64"/>
                <a:gd name="T100" fmla="*/ 32 w 88"/>
                <a:gd name="T101" fmla="*/ 22 h 64"/>
                <a:gd name="T102" fmla="*/ 26 w 88"/>
                <a:gd name="T103" fmla="*/ 26 h 64"/>
                <a:gd name="T104" fmla="*/ 20 w 88"/>
                <a:gd name="T105" fmla="*/ 31 h 64"/>
                <a:gd name="T106" fmla="*/ 14 w 88"/>
                <a:gd name="T107" fmla="*/ 35 h 64"/>
                <a:gd name="T108" fmla="*/ 10 w 88"/>
                <a:gd name="T109" fmla="*/ 38 h 64"/>
                <a:gd name="T110" fmla="*/ 2 w 88"/>
                <a:gd name="T111" fmla="*/ 44 h 64"/>
                <a:gd name="T112" fmla="*/ 0 w 88"/>
                <a:gd name="T113" fmla="*/ 48 h 64"/>
                <a:gd name="T114" fmla="*/ 1 w 88"/>
                <a:gd name="T115" fmla="*/ 50 h 64"/>
                <a:gd name="T116" fmla="*/ 2 w 88"/>
                <a:gd name="T117" fmla="*/ 51 h 64"/>
                <a:gd name="T118" fmla="*/ 7 w 88"/>
                <a:gd name="T119" fmla="*/ 49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88" h="64">
                  <a:moveTo>
                    <a:pt x="7" y="49"/>
                  </a:moveTo>
                  <a:lnTo>
                    <a:pt x="8" y="49"/>
                  </a:lnTo>
                  <a:lnTo>
                    <a:pt x="11" y="48"/>
                  </a:lnTo>
                  <a:lnTo>
                    <a:pt x="16" y="48"/>
                  </a:lnTo>
                  <a:lnTo>
                    <a:pt x="20" y="51"/>
                  </a:lnTo>
                  <a:lnTo>
                    <a:pt x="23" y="54"/>
                  </a:lnTo>
                  <a:lnTo>
                    <a:pt x="22" y="57"/>
                  </a:lnTo>
                  <a:lnTo>
                    <a:pt x="21" y="59"/>
                  </a:lnTo>
                  <a:lnTo>
                    <a:pt x="20" y="60"/>
                  </a:lnTo>
                  <a:lnTo>
                    <a:pt x="16" y="62"/>
                  </a:lnTo>
                  <a:lnTo>
                    <a:pt x="17" y="63"/>
                  </a:lnTo>
                  <a:lnTo>
                    <a:pt x="20" y="63"/>
                  </a:lnTo>
                  <a:lnTo>
                    <a:pt x="23" y="64"/>
                  </a:lnTo>
                  <a:lnTo>
                    <a:pt x="27" y="63"/>
                  </a:lnTo>
                  <a:lnTo>
                    <a:pt x="29" y="61"/>
                  </a:lnTo>
                  <a:lnTo>
                    <a:pt x="30" y="59"/>
                  </a:lnTo>
                  <a:lnTo>
                    <a:pt x="32" y="56"/>
                  </a:lnTo>
                  <a:lnTo>
                    <a:pt x="36" y="53"/>
                  </a:lnTo>
                  <a:lnTo>
                    <a:pt x="41" y="51"/>
                  </a:lnTo>
                  <a:lnTo>
                    <a:pt x="44" y="50"/>
                  </a:lnTo>
                  <a:lnTo>
                    <a:pt x="46" y="49"/>
                  </a:lnTo>
                  <a:lnTo>
                    <a:pt x="49" y="47"/>
                  </a:lnTo>
                  <a:lnTo>
                    <a:pt x="52" y="44"/>
                  </a:lnTo>
                  <a:lnTo>
                    <a:pt x="53" y="43"/>
                  </a:lnTo>
                  <a:lnTo>
                    <a:pt x="53" y="42"/>
                  </a:lnTo>
                  <a:lnTo>
                    <a:pt x="53" y="39"/>
                  </a:lnTo>
                  <a:lnTo>
                    <a:pt x="55" y="37"/>
                  </a:lnTo>
                  <a:lnTo>
                    <a:pt x="56" y="36"/>
                  </a:lnTo>
                  <a:lnTo>
                    <a:pt x="60" y="34"/>
                  </a:lnTo>
                  <a:lnTo>
                    <a:pt x="65" y="33"/>
                  </a:lnTo>
                  <a:lnTo>
                    <a:pt x="70" y="30"/>
                  </a:lnTo>
                  <a:lnTo>
                    <a:pt x="74" y="27"/>
                  </a:lnTo>
                  <a:lnTo>
                    <a:pt x="75" y="25"/>
                  </a:lnTo>
                  <a:lnTo>
                    <a:pt x="75" y="24"/>
                  </a:lnTo>
                  <a:lnTo>
                    <a:pt x="83" y="20"/>
                  </a:lnTo>
                  <a:lnTo>
                    <a:pt x="85" y="19"/>
                  </a:lnTo>
                  <a:lnTo>
                    <a:pt x="88" y="18"/>
                  </a:lnTo>
                  <a:lnTo>
                    <a:pt x="88" y="14"/>
                  </a:lnTo>
                  <a:lnTo>
                    <a:pt x="83" y="5"/>
                  </a:lnTo>
                  <a:lnTo>
                    <a:pt x="80" y="3"/>
                  </a:lnTo>
                  <a:lnTo>
                    <a:pt x="76" y="1"/>
                  </a:lnTo>
                  <a:lnTo>
                    <a:pt x="72" y="0"/>
                  </a:lnTo>
                  <a:lnTo>
                    <a:pt x="67" y="0"/>
                  </a:lnTo>
                  <a:lnTo>
                    <a:pt x="63" y="1"/>
                  </a:lnTo>
                  <a:lnTo>
                    <a:pt x="59" y="3"/>
                  </a:lnTo>
                  <a:lnTo>
                    <a:pt x="55" y="5"/>
                  </a:lnTo>
                  <a:lnTo>
                    <a:pt x="52" y="7"/>
                  </a:lnTo>
                  <a:lnTo>
                    <a:pt x="48" y="10"/>
                  </a:lnTo>
                  <a:lnTo>
                    <a:pt x="43" y="13"/>
                  </a:lnTo>
                  <a:lnTo>
                    <a:pt x="38" y="17"/>
                  </a:lnTo>
                  <a:lnTo>
                    <a:pt x="32" y="22"/>
                  </a:lnTo>
                  <a:lnTo>
                    <a:pt x="26" y="26"/>
                  </a:lnTo>
                  <a:lnTo>
                    <a:pt x="20" y="31"/>
                  </a:lnTo>
                  <a:lnTo>
                    <a:pt x="14" y="35"/>
                  </a:lnTo>
                  <a:lnTo>
                    <a:pt x="10" y="38"/>
                  </a:lnTo>
                  <a:lnTo>
                    <a:pt x="2" y="44"/>
                  </a:lnTo>
                  <a:lnTo>
                    <a:pt x="0" y="48"/>
                  </a:lnTo>
                  <a:lnTo>
                    <a:pt x="1" y="50"/>
                  </a:lnTo>
                  <a:lnTo>
                    <a:pt x="2" y="51"/>
                  </a:lnTo>
                  <a:lnTo>
                    <a:pt x="7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Freeform 212"/>
            <p:cNvSpPr>
              <a:spLocks/>
            </p:cNvSpPr>
            <p:nvPr/>
          </p:nvSpPr>
          <p:spPr bwMode="auto">
            <a:xfrm>
              <a:off x="3088533" y="3196260"/>
              <a:ext cx="103119" cy="49613"/>
            </a:xfrm>
            <a:custGeom>
              <a:avLst/>
              <a:gdLst>
                <a:gd name="T0" fmla="*/ 133 w 138"/>
                <a:gd name="T1" fmla="*/ 3 h 41"/>
                <a:gd name="T2" fmla="*/ 137 w 138"/>
                <a:gd name="T3" fmla="*/ 8 h 41"/>
                <a:gd name="T4" fmla="*/ 138 w 138"/>
                <a:gd name="T5" fmla="*/ 17 h 41"/>
                <a:gd name="T6" fmla="*/ 133 w 138"/>
                <a:gd name="T7" fmla="*/ 22 h 41"/>
                <a:gd name="T8" fmla="*/ 129 w 138"/>
                <a:gd name="T9" fmla="*/ 23 h 41"/>
                <a:gd name="T10" fmla="*/ 125 w 138"/>
                <a:gd name="T11" fmla="*/ 24 h 41"/>
                <a:gd name="T12" fmla="*/ 119 w 138"/>
                <a:gd name="T13" fmla="*/ 24 h 41"/>
                <a:gd name="T14" fmla="*/ 112 w 138"/>
                <a:gd name="T15" fmla="*/ 24 h 41"/>
                <a:gd name="T16" fmla="*/ 104 w 138"/>
                <a:gd name="T17" fmla="*/ 25 h 41"/>
                <a:gd name="T18" fmla="*/ 95 w 138"/>
                <a:gd name="T19" fmla="*/ 26 h 41"/>
                <a:gd name="T20" fmla="*/ 93 w 138"/>
                <a:gd name="T21" fmla="*/ 27 h 41"/>
                <a:gd name="T22" fmla="*/ 89 w 138"/>
                <a:gd name="T23" fmla="*/ 26 h 41"/>
                <a:gd name="T24" fmla="*/ 83 w 138"/>
                <a:gd name="T25" fmla="*/ 26 h 41"/>
                <a:gd name="T26" fmla="*/ 77 w 138"/>
                <a:gd name="T27" fmla="*/ 28 h 41"/>
                <a:gd name="T28" fmla="*/ 71 w 138"/>
                <a:gd name="T29" fmla="*/ 30 h 41"/>
                <a:gd name="T30" fmla="*/ 65 w 138"/>
                <a:gd name="T31" fmla="*/ 32 h 41"/>
                <a:gd name="T32" fmla="*/ 59 w 138"/>
                <a:gd name="T33" fmla="*/ 33 h 41"/>
                <a:gd name="T34" fmla="*/ 54 w 138"/>
                <a:gd name="T35" fmla="*/ 34 h 41"/>
                <a:gd name="T36" fmla="*/ 48 w 138"/>
                <a:gd name="T37" fmla="*/ 34 h 41"/>
                <a:gd name="T38" fmla="*/ 41 w 138"/>
                <a:gd name="T39" fmla="*/ 33 h 41"/>
                <a:gd name="T40" fmla="*/ 31 w 138"/>
                <a:gd name="T41" fmla="*/ 36 h 41"/>
                <a:gd name="T42" fmla="*/ 24 w 138"/>
                <a:gd name="T43" fmla="*/ 39 h 41"/>
                <a:gd name="T44" fmla="*/ 20 w 138"/>
                <a:gd name="T45" fmla="*/ 40 h 41"/>
                <a:gd name="T46" fmla="*/ 17 w 138"/>
                <a:gd name="T47" fmla="*/ 41 h 41"/>
                <a:gd name="T48" fmla="*/ 16 w 138"/>
                <a:gd name="T49" fmla="*/ 41 h 41"/>
                <a:gd name="T50" fmla="*/ 11 w 138"/>
                <a:gd name="T51" fmla="*/ 39 h 41"/>
                <a:gd name="T52" fmla="*/ 4 w 138"/>
                <a:gd name="T53" fmla="*/ 34 h 41"/>
                <a:gd name="T54" fmla="*/ 0 w 138"/>
                <a:gd name="T55" fmla="*/ 26 h 41"/>
                <a:gd name="T56" fmla="*/ 2 w 138"/>
                <a:gd name="T57" fmla="*/ 15 h 41"/>
                <a:gd name="T58" fmla="*/ 6 w 138"/>
                <a:gd name="T59" fmla="*/ 7 h 41"/>
                <a:gd name="T60" fmla="*/ 11 w 138"/>
                <a:gd name="T61" fmla="*/ 3 h 41"/>
                <a:gd name="T62" fmla="*/ 16 w 138"/>
                <a:gd name="T63" fmla="*/ 2 h 41"/>
                <a:gd name="T64" fmla="*/ 21 w 138"/>
                <a:gd name="T65" fmla="*/ 3 h 41"/>
                <a:gd name="T66" fmla="*/ 29 w 138"/>
                <a:gd name="T67" fmla="*/ 2 h 41"/>
                <a:gd name="T68" fmla="*/ 42 w 138"/>
                <a:gd name="T69" fmla="*/ 1 h 41"/>
                <a:gd name="T70" fmla="*/ 63 w 138"/>
                <a:gd name="T71" fmla="*/ 0 h 41"/>
                <a:gd name="T72" fmla="*/ 90 w 138"/>
                <a:gd name="T73" fmla="*/ 0 h 41"/>
                <a:gd name="T74" fmla="*/ 111 w 138"/>
                <a:gd name="T75" fmla="*/ 1 h 41"/>
                <a:gd name="T76" fmla="*/ 125 w 138"/>
                <a:gd name="T77" fmla="*/ 1 h 41"/>
                <a:gd name="T78" fmla="*/ 131 w 138"/>
                <a:gd name="T79" fmla="*/ 2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38" h="41">
                  <a:moveTo>
                    <a:pt x="132" y="2"/>
                  </a:moveTo>
                  <a:lnTo>
                    <a:pt x="133" y="3"/>
                  </a:lnTo>
                  <a:lnTo>
                    <a:pt x="135" y="4"/>
                  </a:lnTo>
                  <a:lnTo>
                    <a:pt x="137" y="8"/>
                  </a:lnTo>
                  <a:lnTo>
                    <a:pt x="138" y="12"/>
                  </a:lnTo>
                  <a:lnTo>
                    <a:pt x="138" y="17"/>
                  </a:lnTo>
                  <a:lnTo>
                    <a:pt x="135" y="20"/>
                  </a:lnTo>
                  <a:lnTo>
                    <a:pt x="133" y="22"/>
                  </a:lnTo>
                  <a:lnTo>
                    <a:pt x="131" y="23"/>
                  </a:lnTo>
                  <a:lnTo>
                    <a:pt x="129" y="23"/>
                  </a:lnTo>
                  <a:lnTo>
                    <a:pt x="127" y="24"/>
                  </a:lnTo>
                  <a:lnTo>
                    <a:pt x="125" y="24"/>
                  </a:lnTo>
                  <a:lnTo>
                    <a:pt x="122" y="24"/>
                  </a:lnTo>
                  <a:lnTo>
                    <a:pt x="119" y="24"/>
                  </a:lnTo>
                  <a:lnTo>
                    <a:pt x="116" y="24"/>
                  </a:lnTo>
                  <a:lnTo>
                    <a:pt x="112" y="24"/>
                  </a:lnTo>
                  <a:lnTo>
                    <a:pt x="110" y="24"/>
                  </a:lnTo>
                  <a:lnTo>
                    <a:pt x="104" y="25"/>
                  </a:lnTo>
                  <a:lnTo>
                    <a:pt x="99" y="26"/>
                  </a:lnTo>
                  <a:lnTo>
                    <a:pt x="95" y="26"/>
                  </a:lnTo>
                  <a:lnTo>
                    <a:pt x="93" y="27"/>
                  </a:lnTo>
                  <a:lnTo>
                    <a:pt x="93" y="27"/>
                  </a:lnTo>
                  <a:lnTo>
                    <a:pt x="92" y="26"/>
                  </a:lnTo>
                  <a:lnTo>
                    <a:pt x="89" y="26"/>
                  </a:lnTo>
                  <a:lnTo>
                    <a:pt x="86" y="26"/>
                  </a:lnTo>
                  <a:lnTo>
                    <a:pt x="83" y="26"/>
                  </a:lnTo>
                  <a:lnTo>
                    <a:pt x="80" y="27"/>
                  </a:lnTo>
                  <a:lnTo>
                    <a:pt x="77" y="28"/>
                  </a:lnTo>
                  <a:lnTo>
                    <a:pt x="74" y="29"/>
                  </a:lnTo>
                  <a:lnTo>
                    <a:pt x="71" y="30"/>
                  </a:lnTo>
                  <a:lnTo>
                    <a:pt x="68" y="31"/>
                  </a:lnTo>
                  <a:lnTo>
                    <a:pt x="65" y="32"/>
                  </a:lnTo>
                  <a:lnTo>
                    <a:pt x="62" y="33"/>
                  </a:lnTo>
                  <a:lnTo>
                    <a:pt x="59" y="33"/>
                  </a:lnTo>
                  <a:lnTo>
                    <a:pt x="56" y="33"/>
                  </a:lnTo>
                  <a:lnTo>
                    <a:pt x="54" y="34"/>
                  </a:lnTo>
                  <a:lnTo>
                    <a:pt x="51" y="34"/>
                  </a:lnTo>
                  <a:lnTo>
                    <a:pt x="48" y="34"/>
                  </a:lnTo>
                  <a:lnTo>
                    <a:pt x="45" y="33"/>
                  </a:lnTo>
                  <a:lnTo>
                    <a:pt x="41" y="33"/>
                  </a:lnTo>
                  <a:lnTo>
                    <a:pt x="35" y="35"/>
                  </a:lnTo>
                  <a:lnTo>
                    <a:pt x="31" y="36"/>
                  </a:lnTo>
                  <a:lnTo>
                    <a:pt x="28" y="38"/>
                  </a:lnTo>
                  <a:lnTo>
                    <a:pt x="24" y="39"/>
                  </a:lnTo>
                  <a:lnTo>
                    <a:pt x="22" y="40"/>
                  </a:lnTo>
                  <a:lnTo>
                    <a:pt x="20" y="40"/>
                  </a:lnTo>
                  <a:lnTo>
                    <a:pt x="18" y="40"/>
                  </a:lnTo>
                  <a:lnTo>
                    <a:pt x="17" y="41"/>
                  </a:lnTo>
                  <a:lnTo>
                    <a:pt x="17" y="41"/>
                  </a:lnTo>
                  <a:lnTo>
                    <a:pt x="16" y="41"/>
                  </a:lnTo>
                  <a:lnTo>
                    <a:pt x="14" y="40"/>
                  </a:lnTo>
                  <a:lnTo>
                    <a:pt x="11" y="39"/>
                  </a:lnTo>
                  <a:lnTo>
                    <a:pt x="7" y="37"/>
                  </a:lnTo>
                  <a:lnTo>
                    <a:pt x="4" y="34"/>
                  </a:lnTo>
                  <a:lnTo>
                    <a:pt x="2" y="31"/>
                  </a:lnTo>
                  <a:lnTo>
                    <a:pt x="0" y="26"/>
                  </a:lnTo>
                  <a:lnTo>
                    <a:pt x="0" y="20"/>
                  </a:lnTo>
                  <a:lnTo>
                    <a:pt x="2" y="15"/>
                  </a:lnTo>
                  <a:lnTo>
                    <a:pt x="4" y="10"/>
                  </a:lnTo>
                  <a:lnTo>
                    <a:pt x="6" y="7"/>
                  </a:lnTo>
                  <a:lnTo>
                    <a:pt x="9" y="5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8" y="3"/>
                  </a:lnTo>
                  <a:lnTo>
                    <a:pt x="21" y="3"/>
                  </a:lnTo>
                  <a:lnTo>
                    <a:pt x="24" y="3"/>
                  </a:lnTo>
                  <a:lnTo>
                    <a:pt x="29" y="2"/>
                  </a:lnTo>
                  <a:lnTo>
                    <a:pt x="35" y="2"/>
                  </a:lnTo>
                  <a:lnTo>
                    <a:pt x="42" y="1"/>
                  </a:lnTo>
                  <a:lnTo>
                    <a:pt x="51" y="0"/>
                  </a:lnTo>
                  <a:lnTo>
                    <a:pt x="63" y="0"/>
                  </a:lnTo>
                  <a:lnTo>
                    <a:pt x="77" y="0"/>
                  </a:lnTo>
                  <a:lnTo>
                    <a:pt x="90" y="0"/>
                  </a:lnTo>
                  <a:lnTo>
                    <a:pt x="102" y="1"/>
                  </a:lnTo>
                  <a:lnTo>
                    <a:pt x="111" y="1"/>
                  </a:lnTo>
                  <a:lnTo>
                    <a:pt x="119" y="1"/>
                  </a:lnTo>
                  <a:lnTo>
                    <a:pt x="125" y="1"/>
                  </a:lnTo>
                  <a:lnTo>
                    <a:pt x="129" y="1"/>
                  </a:lnTo>
                  <a:lnTo>
                    <a:pt x="131" y="2"/>
                  </a:lnTo>
                  <a:lnTo>
                    <a:pt x="132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213"/>
            <p:cNvSpPr>
              <a:spLocks/>
            </p:cNvSpPr>
            <p:nvPr/>
          </p:nvSpPr>
          <p:spPr bwMode="auto">
            <a:xfrm>
              <a:off x="3172970" y="3225302"/>
              <a:ext cx="4484" cy="4841"/>
            </a:xfrm>
            <a:custGeom>
              <a:avLst/>
              <a:gdLst>
                <a:gd name="T0" fmla="*/ 0 w 6"/>
                <a:gd name="T1" fmla="*/ 0 h 4"/>
                <a:gd name="T2" fmla="*/ 6 w 6"/>
                <a:gd name="T3" fmla="*/ 3 h 4"/>
                <a:gd name="T4" fmla="*/ 1 w 6"/>
                <a:gd name="T5" fmla="*/ 4 h 4"/>
                <a:gd name="T6" fmla="*/ 0 w 6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4">
                  <a:moveTo>
                    <a:pt x="0" y="0"/>
                  </a:moveTo>
                  <a:lnTo>
                    <a:pt x="6" y="3"/>
                  </a:lnTo>
                  <a:lnTo>
                    <a:pt x="1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Freeform 214"/>
            <p:cNvSpPr>
              <a:spLocks/>
            </p:cNvSpPr>
            <p:nvPr/>
          </p:nvSpPr>
          <p:spPr bwMode="auto">
            <a:xfrm>
              <a:off x="3299253" y="3159959"/>
              <a:ext cx="79207" cy="31462"/>
            </a:xfrm>
            <a:custGeom>
              <a:avLst/>
              <a:gdLst>
                <a:gd name="T0" fmla="*/ 6 w 106"/>
                <a:gd name="T1" fmla="*/ 13 h 26"/>
                <a:gd name="T2" fmla="*/ 22 w 106"/>
                <a:gd name="T3" fmla="*/ 20 h 26"/>
                <a:gd name="T4" fmla="*/ 28 w 106"/>
                <a:gd name="T5" fmla="*/ 21 h 26"/>
                <a:gd name="T6" fmla="*/ 53 w 106"/>
                <a:gd name="T7" fmla="*/ 12 h 26"/>
                <a:gd name="T8" fmla="*/ 53 w 106"/>
                <a:gd name="T9" fmla="*/ 12 h 26"/>
                <a:gd name="T10" fmla="*/ 53 w 106"/>
                <a:gd name="T11" fmla="*/ 11 h 26"/>
                <a:gd name="T12" fmla="*/ 54 w 106"/>
                <a:gd name="T13" fmla="*/ 10 h 26"/>
                <a:gd name="T14" fmla="*/ 55 w 106"/>
                <a:gd name="T15" fmla="*/ 8 h 26"/>
                <a:gd name="T16" fmla="*/ 58 w 106"/>
                <a:gd name="T17" fmla="*/ 6 h 26"/>
                <a:gd name="T18" fmla="*/ 62 w 106"/>
                <a:gd name="T19" fmla="*/ 5 h 26"/>
                <a:gd name="T20" fmla="*/ 69 w 106"/>
                <a:gd name="T21" fmla="*/ 3 h 26"/>
                <a:gd name="T22" fmla="*/ 78 w 106"/>
                <a:gd name="T23" fmla="*/ 1 h 26"/>
                <a:gd name="T24" fmla="*/ 87 w 106"/>
                <a:gd name="T25" fmla="*/ 1 h 26"/>
                <a:gd name="T26" fmla="*/ 94 w 106"/>
                <a:gd name="T27" fmla="*/ 0 h 26"/>
                <a:gd name="T28" fmla="*/ 99 w 106"/>
                <a:gd name="T29" fmla="*/ 0 h 26"/>
                <a:gd name="T30" fmla="*/ 102 w 106"/>
                <a:gd name="T31" fmla="*/ 0 h 26"/>
                <a:gd name="T32" fmla="*/ 104 w 106"/>
                <a:gd name="T33" fmla="*/ 0 h 26"/>
                <a:gd name="T34" fmla="*/ 105 w 106"/>
                <a:gd name="T35" fmla="*/ 0 h 26"/>
                <a:gd name="T36" fmla="*/ 106 w 106"/>
                <a:gd name="T37" fmla="*/ 1 h 26"/>
                <a:gd name="T38" fmla="*/ 106 w 106"/>
                <a:gd name="T39" fmla="*/ 1 h 26"/>
                <a:gd name="T40" fmla="*/ 105 w 106"/>
                <a:gd name="T41" fmla="*/ 1 h 26"/>
                <a:gd name="T42" fmla="*/ 103 w 106"/>
                <a:gd name="T43" fmla="*/ 0 h 26"/>
                <a:gd name="T44" fmla="*/ 100 w 106"/>
                <a:gd name="T45" fmla="*/ 0 h 26"/>
                <a:gd name="T46" fmla="*/ 96 w 106"/>
                <a:gd name="T47" fmla="*/ 0 h 26"/>
                <a:gd name="T48" fmla="*/ 91 w 106"/>
                <a:gd name="T49" fmla="*/ 0 h 26"/>
                <a:gd name="T50" fmla="*/ 85 w 106"/>
                <a:gd name="T51" fmla="*/ 1 h 26"/>
                <a:gd name="T52" fmla="*/ 79 w 106"/>
                <a:gd name="T53" fmla="*/ 2 h 26"/>
                <a:gd name="T54" fmla="*/ 73 w 106"/>
                <a:gd name="T55" fmla="*/ 4 h 26"/>
                <a:gd name="T56" fmla="*/ 67 w 106"/>
                <a:gd name="T57" fmla="*/ 6 h 26"/>
                <a:gd name="T58" fmla="*/ 63 w 106"/>
                <a:gd name="T59" fmla="*/ 8 h 26"/>
                <a:gd name="T60" fmla="*/ 59 w 106"/>
                <a:gd name="T61" fmla="*/ 10 h 26"/>
                <a:gd name="T62" fmla="*/ 57 w 106"/>
                <a:gd name="T63" fmla="*/ 12 h 26"/>
                <a:gd name="T64" fmla="*/ 55 w 106"/>
                <a:gd name="T65" fmla="*/ 13 h 26"/>
                <a:gd name="T66" fmla="*/ 54 w 106"/>
                <a:gd name="T67" fmla="*/ 15 h 26"/>
                <a:gd name="T68" fmla="*/ 53 w 106"/>
                <a:gd name="T69" fmla="*/ 15 h 26"/>
                <a:gd name="T70" fmla="*/ 53 w 106"/>
                <a:gd name="T71" fmla="*/ 15 h 26"/>
                <a:gd name="T72" fmla="*/ 31 w 106"/>
                <a:gd name="T73" fmla="*/ 23 h 26"/>
                <a:gd name="T74" fmla="*/ 21 w 106"/>
                <a:gd name="T75" fmla="*/ 23 h 26"/>
                <a:gd name="T76" fmla="*/ 6 w 106"/>
                <a:gd name="T77" fmla="*/ 16 h 26"/>
                <a:gd name="T78" fmla="*/ 7 w 106"/>
                <a:gd name="T79" fmla="*/ 21 h 26"/>
                <a:gd name="T80" fmla="*/ 24 w 106"/>
                <a:gd name="T81" fmla="*/ 26 h 26"/>
                <a:gd name="T82" fmla="*/ 0 w 106"/>
                <a:gd name="T83" fmla="*/ 24 h 26"/>
                <a:gd name="T84" fmla="*/ 1 w 106"/>
                <a:gd name="T85" fmla="*/ 14 h 26"/>
                <a:gd name="T86" fmla="*/ 6 w 106"/>
                <a:gd name="T87" fmla="*/ 13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06" h="26">
                  <a:moveTo>
                    <a:pt x="6" y="13"/>
                  </a:moveTo>
                  <a:lnTo>
                    <a:pt x="22" y="20"/>
                  </a:lnTo>
                  <a:lnTo>
                    <a:pt x="28" y="21"/>
                  </a:lnTo>
                  <a:lnTo>
                    <a:pt x="53" y="12"/>
                  </a:lnTo>
                  <a:lnTo>
                    <a:pt x="53" y="12"/>
                  </a:lnTo>
                  <a:lnTo>
                    <a:pt x="53" y="11"/>
                  </a:lnTo>
                  <a:lnTo>
                    <a:pt x="54" y="10"/>
                  </a:lnTo>
                  <a:lnTo>
                    <a:pt x="55" y="8"/>
                  </a:lnTo>
                  <a:lnTo>
                    <a:pt x="58" y="6"/>
                  </a:lnTo>
                  <a:lnTo>
                    <a:pt x="62" y="5"/>
                  </a:lnTo>
                  <a:lnTo>
                    <a:pt x="69" y="3"/>
                  </a:lnTo>
                  <a:lnTo>
                    <a:pt x="78" y="1"/>
                  </a:lnTo>
                  <a:lnTo>
                    <a:pt x="87" y="1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2" y="0"/>
                  </a:lnTo>
                  <a:lnTo>
                    <a:pt x="104" y="0"/>
                  </a:lnTo>
                  <a:lnTo>
                    <a:pt x="105" y="0"/>
                  </a:lnTo>
                  <a:lnTo>
                    <a:pt x="106" y="1"/>
                  </a:lnTo>
                  <a:lnTo>
                    <a:pt x="106" y="1"/>
                  </a:lnTo>
                  <a:lnTo>
                    <a:pt x="105" y="1"/>
                  </a:lnTo>
                  <a:lnTo>
                    <a:pt x="103" y="0"/>
                  </a:lnTo>
                  <a:lnTo>
                    <a:pt x="100" y="0"/>
                  </a:lnTo>
                  <a:lnTo>
                    <a:pt x="96" y="0"/>
                  </a:lnTo>
                  <a:lnTo>
                    <a:pt x="91" y="0"/>
                  </a:lnTo>
                  <a:lnTo>
                    <a:pt x="85" y="1"/>
                  </a:lnTo>
                  <a:lnTo>
                    <a:pt x="79" y="2"/>
                  </a:lnTo>
                  <a:lnTo>
                    <a:pt x="73" y="4"/>
                  </a:lnTo>
                  <a:lnTo>
                    <a:pt x="67" y="6"/>
                  </a:lnTo>
                  <a:lnTo>
                    <a:pt x="63" y="8"/>
                  </a:lnTo>
                  <a:lnTo>
                    <a:pt x="59" y="10"/>
                  </a:lnTo>
                  <a:lnTo>
                    <a:pt x="57" y="12"/>
                  </a:lnTo>
                  <a:lnTo>
                    <a:pt x="55" y="13"/>
                  </a:lnTo>
                  <a:lnTo>
                    <a:pt x="54" y="15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31" y="23"/>
                  </a:lnTo>
                  <a:lnTo>
                    <a:pt x="21" y="23"/>
                  </a:lnTo>
                  <a:lnTo>
                    <a:pt x="6" y="16"/>
                  </a:lnTo>
                  <a:lnTo>
                    <a:pt x="7" y="21"/>
                  </a:lnTo>
                  <a:lnTo>
                    <a:pt x="24" y="26"/>
                  </a:lnTo>
                  <a:lnTo>
                    <a:pt x="0" y="24"/>
                  </a:lnTo>
                  <a:lnTo>
                    <a:pt x="1" y="14"/>
                  </a:lnTo>
                  <a:lnTo>
                    <a:pt x="6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7" name="Freeform 215"/>
            <p:cNvSpPr>
              <a:spLocks/>
            </p:cNvSpPr>
            <p:nvPr/>
          </p:nvSpPr>
          <p:spPr bwMode="auto">
            <a:xfrm>
              <a:off x="3013061" y="3501198"/>
              <a:ext cx="85933" cy="38722"/>
            </a:xfrm>
            <a:custGeom>
              <a:avLst/>
              <a:gdLst>
                <a:gd name="T0" fmla="*/ 107 w 115"/>
                <a:gd name="T1" fmla="*/ 13 h 32"/>
                <a:gd name="T2" fmla="*/ 82 w 115"/>
                <a:gd name="T3" fmla="*/ 19 h 32"/>
                <a:gd name="T4" fmla="*/ 3 w 115"/>
                <a:gd name="T5" fmla="*/ 0 h 32"/>
                <a:gd name="T6" fmla="*/ 0 w 115"/>
                <a:gd name="T7" fmla="*/ 7 h 32"/>
                <a:gd name="T8" fmla="*/ 101 w 115"/>
                <a:gd name="T9" fmla="*/ 32 h 32"/>
                <a:gd name="T10" fmla="*/ 115 w 115"/>
                <a:gd name="T11" fmla="*/ 29 h 32"/>
                <a:gd name="T12" fmla="*/ 107 w 115"/>
                <a:gd name="T13" fmla="*/ 13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5" h="32">
                  <a:moveTo>
                    <a:pt x="107" y="13"/>
                  </a:moveTo>
                  <a:lnTo>
                    <a:pt x="82" y="19"/>
                  </a:lnTo>
                  <a:lnTo>
                    <a:pt x="3" y="0"/>
                  </a:lnTo>
                  <a:lnTo>
                    <a:pt x="0" y="7"/>
                  </a:lnTo>
                  <a:lnTo>
                    <a:pt x="101" y="32"/>
                  </a:lnTo>
                  <a:lnTo>
                    <a:pt x="115" y="29"/>
                  </a:lnTo>
                  <a:lnTo>
                    <a:pt x="107" y="13"/>
                  </a:lnTo>
                  <a:close/>
                </a:path>
              </a:pathLst>
            </a:custGeom>
            <a:solidFill>
              <a:srgbClr val="CEDD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Freeform 216"/>
            <p:cNvSpPr>
              <a:spLocks/>
            </p:cNvSpPr>
            <p:nvPr/>
          </p:nvSpPr>
          <p:spPr bwMode="auto">
            <a:xfrm>
              <a:off x="3197629" y="3199891"/>
              <a:ext cx="124789" cy="146418"/>
            </a:xfrm>
            <a:custGeom>
              <a:avLst/>
              <a:gdLst>
                <a:gd name="T0" fmla="*/ 0 w 167"/>
                <a:gd name="T1" fmla="*/ 23 h 121"/>
                <a:gd name="T2" fmla="*/ 6 w 167"/>
                <a:gd name="T3" fmla="*/ 21 h 121"/>
                <a:gd name="T4" fmla="*/ 17 w 167"/>
                <a:gd name="T5" fmla="*/ 16 h 121"/>
                <a:gd name="T6" fmla="*/ 32 w 167"/>
                <a:gd name="T7" fmla="*/ 11 h 121"/>
                <a:gd name="T8" fmla="*/ 50 w 167"/>
                <a:gd name="T9" fmla="*/ 6 h 121"/>
                <a:gd name="T10" fmla="*/ 70 w 167"/>
                <a:gd name="T11" fmla="*/ 2 h 121"/>
                <a:gd name="T12" fmla="*/ 92 w 167"/>
                <a:gd name="T13" fmla="*/ 0 h 121"/>
                <a:gd name="T14" fmla="*/ 114 w 167"/>
                <a:gd name="T15" fmla="*/ 3 h 121"/>
                <a:gd name="T16" fmla="*/ 143 w 167"/>
                <a:gd name="T17" fmla="*/ 13 h 121"/>
                <a:gd name="T18" fmla="*/ 164 w 167"/>
                <a:gd name="T19" fmla="*/ 36 h 121"/>
                <a:gd name="T20" fmla="*/ 166 w 167"/>
                <a:gd name="T21" fmla="*/ 64 h 121"/>
                <a:gd name="T22" fmla="*/ 156 w 167"/>
                <a:gd name="T23" fmla="*/ 89 h 121"/>
                <a:gd name="T24" fmla="*/ 143 w 167"/>
                <a:gd name="T25" fmla="*/ 102 h 121"/>
                <a:gd name="T26" fmla="*/ 129 w 167"/>
                <a:gd name="T27" fmla="*/ 108 h 121"/>
                <a:gd name="T28" fmla="*/ 112 w 167"/>
                <a:gd name="T29" fmla="*/ 113 h 121"/>
                <a:gd name="T30" fmla="*/ 92 w 167"/>
                <a:gd name="T31" fmla="*/ 116 h 121"/>
                <a:gd name="T32" fmla="*/ 73 w 167"/>
                <a:gd name="T33" fmla="*/ 119 h 121"/>
                <a:gd name="T34" fmla="*/ 57 w 167"/>
                <a:gd name="T35" fmla="*/ 120 h 121"/>
                <a:gd name="T36" fmla="*/ 43 w 167"/>
                <a:gd name="T37" fmla="*/ 121 h 121"/>
                <a:gd name="T38" fmla="*/ 36 w 167"/>
                <a:gd name="T39" fmla="*/ 121 h 121"/>
                <a:gd name="T40" fmla="*/ 37 w 167"/>
                <a:gd name="T41" fmla="*/ 121 h 121"/>
                <a:gd name="T42" fmla="*/ 48 w 167"/>
                <a:gd name="T43" fmla="*/ 121 h 121"/>
                <a:gd name="T44" fmla="*/ 67 w 167"/>
                <a:gd name="T45" fmla="*/ 120 h 121"/>
                <a:gd name="T46" fmla="*/ 91 w 167"/>
                <a:gd name="T47" fmla="*/ 117 h 121"/>
                <a:gd name="T48" fmla="*/ 115 w 167"/>
                <a:gd name="T49" fmla="*/ 110 h 121"/>
                <a:gd name="T50" fmla="*/ 137 w 167"/>
                <a:gd name="T51" fmla="*/ 100 h 121"/>
                <a:gd name="T52" fmla="*/ 154 w 167"/>
                <a:gd name="T53" fmla="*/ 84 h 121"/>
                <a:gd name="T54" fmla="*/ 160 w 167"/>
                <a:gd name="T55" fmla="*/ 61 h 121"/>
                <a:gd name="T56" fmla="*/ 155 w 167"/>
                <a:gd name="T57" fmla="*/ 35 h 121"/>
                <a:gd name="T58" fmla="*/ 139 w 167"/>
                <a:gd name="T59" fmla="*/ 16 h 121"/>
                <a:gd name="T60" fmla="*/ 116 w 167"/>
                <a:gd name="T61" fmla="*/ 8 h 121"/>
                <a:gd name="T62" fmla="*/ 91 w 167"/>
                <a:gd name="T63" fmla="*/ 6 h 121"/>
                <a:gd name="T64" fmla="*/ 64 w 167"/>
                <a:gd name="T65" fmla="*/ 9 h 121"/>
                <a:gd name="T66" fmla="*/ 39 w 167"/>
                <a:gd name="T67" fmla="*/ 14 h 121"/>
                <a:gd name="T68" fmla="*/ 20 w 167"/>
                <a:gd name="T69" fmla="*/ 20 h 121"/>
                <a:gd name="T70" fmla="*/ 9 w 167"/>
                <a:gd name="T71" fmla="*/ 24 h 121"/>
                <a:gd name="T72" fmla="*/ 0 w 167"/>
                <a:gd name="T73" fmla="*/ 24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67" h="121">
                  <a:moveTo>
                    <a:pt x="0" y="24"/>
                  </a:moveTo>
                  <a:lnTo>
                    <a:pt x="0" y="23"/>
                  </a:lnTo>
                  <a:lnTo>
                    <a:pt x="3" y="22"/>
                  </a:lnTo>
                  <a:lnTo>
                    <a:pt x="6" y="21"/>
                  </a:lnTo>
                  <a:lnTo>
                    <a:pt x="11" y="19"/>
                  </a:lnTo>
                  <a:lnTo>
                    <a:pt x="17" y="16"/>
                  </a:lnTo>
                  <a:lnTo>
                    <a:pt x="24" y="14"/>
                  </a:lnTo>
                  <a:lnTo>
                    <a:pt x="32" y="11"/>
                  </a:lnTo>
                  <a:lnTo>
                    <a:pt x="40" y="8"/>
                  </a:lnTo>
                  <a:lnTo>
                    <a:pt x="50" y="6"/>
                  </a:lnTo>
                  <a:lnTo>
                    <a:pt x="60" y="4"/>
                  </a:lnTo>
                  <a:lnTo>
                    <a:pt x="70" y="2"/>
                  </a:lnTo>
                  <a:lnTo>
                    <a:pt x="80" y="1"/>
                  </a:lnTo>
                  <a:lnTo>
                    <a:pt x="92" y="0"/>
                  </a:lnTo>
                  <a:lnTo>
                    <a:pt x="103" y="1"/>
                  </a:lnTo>
                  <a:lnTo>
                    <a:pt x="114" y="3"/>
                  </a:lnTo>
                  <a:lnTo>
                    <a:pt x="125" y="5"/>
                  </a:lnTo>
                  <a:lnTo>
                    <a:pt x="143" y="13"/>
                  </a:lnTo>
                  <a:lnTo>
                    <a:pt x="156" y="23"/>
                  </a:lnTo>
                  <a:lnTo>
                    <a:pt x="164" y="36"/>
                  </a:lnTo>
                  <a:lnTo>
                    <a:pt x="167" y="50"/>
                  </a:lnTo>
                  <a:lnTo>
                    <a:pt x="166" y="64"/>
                  </a:lnTo>
                  <a:lnTo>
                    <a:pt x="162" y="77"/>
                  </a:lnTo>
                  <a:lnTo>
                    <a:pt x="156" y="89"/>
                  </a:lnTo>
                  <a:lnTo>
                    <a:pt x="148" y="98"/>
                  </a:lnTo>
                  <a:lnTo>
                    <a:pt x="143" y="102"/>
                  </a:lnTo>
                  <a:lnTo>
                    <a:pt x="137" y="105"/>
                  </a:lnTo>
                  <a:lnTo>
                    <a:pt x="129" y="108"/>
                  </a:lnTo>
                  <a:lnTo>
                    <a:pt x="121" y="110"/>
                  </a:lnTo>
                  <a:lnTo>
                    <a:pt x="112" y="113"/>
                  </a:lnTo>
                  <a:lnTo>
                    <a:pt x="102" y="114"/>
                  </a:lnTo>
                  <a:lnTo>
                    <a:pt x="92" y="116"/>
                  </a:lnTo>
                  <a:lnTo>
                    <a:pt x="83" y="118"/>
                  </a:lnTo>
                  <a:lnTo>
                    <a:pt x="73" y="119"/>
                  </a:lnTo>
                  <a:lnTo>
                    <a:pt x="65" y="119"/>
                  </a:lnTo>
                  <a:lnTo>
                    <a:pt x="57" y="120"/>
                  </a:lnTo>
                  <a:lnTo>
                    <a:pt x="49" y="121"/>
                  </a:lnTo>
                  <a:lnTo>
                    <a:pt x="43" y="121"/>
                  </a:lnTo>
                  <a:lnTo>
                    <a:pt x="39" y="121"/>
                  </a:lnTo>
                  <a:lnTo>
                    <a:pt x="36" y="121"/>
                  </a:lnTo>
                  <a:lnTo>
                    <a:pt x="35" y="121"/>
                  </a:lnTo>
                  <a:lnTo>
                    <a:pt x="37" y="121"/>
                  </a:lnTo>
                  <a:lnTo>
                    <a:pt x="41" y="121"/>
                  </a:lnTo>
                  <a:lnTo>
                    <a:pt x="48" y="121"/>
                  </a:lnTo>
                  <a:lnTo>
                    <a:pt x="57" y="121"/>
                  </a:lnTo>
                  <a:lnTo>
                    <a:pt x="67" y="120"/>
                  </a:lnTo>
                  <a:lnTo>
                    <a:pt x="79" y="119"/>
                  </a:lnTo>
                  <a:lnTo>
                    <a:pt x="91" y="117"/>
                  </a:lnTo>
                  <a:lnTo>
                    <a:pt x="103" y="114"/>
                  </a:lnTo>
                  <a:lnTo>
                    <a:pt x="115" y="110"/>
                  </a:lnTo>
                  <a:lnTo>
                    <a:pt x="127" y="105"/>
                  </a:lnTo>
                  <a:lnTo>
                    <a:pt x="137" y="100"/>
                  </a:lnTo>
                  <a:lnTo>
                    <a:pt x="146" y="92"/>
                  </a:lnTo>
                  <a:lnTo>
                    <a:pt x="154" y="84"/>
                  </a:lnTo>
                  <a:lnTo>
                    <a:pt x="158" y="73"/>
                  </a:lnTo>
                  <a:lnTo>
                    <a:pt x="160" y="61"/>
                  </a:lnTo>
                  <a:lnTo>
                    <a:pt x="159" y="48"/>
                  </a:lnTo>
                  <a:lnTo>
                    <a:pt x="155" y="35"/>
                  </a:lnTo>
                  <a:lnTo>
                    <a:pt x="148" y="24"/>
                  </a:lnTo>
                  <a:lnTo>
                    <a:pt x="139" y="16"/>
                  </a:lnTo>
                  <a:lnTo>
                    <a:pt x="128" y="11"/>
                  </a:lnTo>
                  <a:lnTo>
                    <a:pt x="116" y="8"/>
                  </a:lnTo>
                  <a:lnTo>
                    <a:pt x="104" y="6"/>
                  </a:lnTo>
                  <a:lnTo>
                    <a:pt x="91" y="6"/>
                  </a:lnTo>
                  <a:lnTo>
                    <a:pt x="77" y="7"/>
                  </a:lnTo>
                  <a:lnTo>
                    <a:pt x="64" y="9"/>
                  </a:lnTo>
                  <a:lnTo>
                    <a:pt x="51" y="12"/>
                  </a:lnTo>
                  <a:lnTo>
                    <a:pt x="39" y="14"/>
                  </a:lnTo>
                  <a:lnTo>
                    <a:pt x="29" y="17"/>
                  </a:lnTo>
                  <a:lnTo>
                    <a:pt x="20" y="20"/>
                  </a:lnTo>
                  <a:lnTo>
                    <a:pt x="13" y="23"/>
                  </a:lnTo>
                  <a:lnTo>
                    <a:pt x="9" y="24"/>
                  </a:lnTo>
                  <a:lnTo>
                    <a:pt x="7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9" name="Freeform 217"/>
            <p:cNvSpPr>
              <a:spLocks/>
            </p:cNvSpPr>
            <p:nvPr/>
          </p:nvSpPr>
          <p:spPr bwMode="auto">
            <a:xfrm>
              <a:off x="3282067" y="3187790"/>
              <a:ext cx="53801" cy="135528"/>
            </a:xfrm>
            <a:custGeom>
              <a:avLst/>
              <a:gdLst>
                <a:gd name="T0" fmla="*/ 44 w 72"/>
                <a:gd name="T1" fmla="*/ 0 h 112"/>
                <a:gd name="T2" fmla="*/ 42 w 72"/>
                <a:gd name="T3" fmla="*/ 1 h 112"/>
                <a:gd name="T4" fmla="*/ 36 w 72"/>
                <a:gd name="T5" fmla="*/ 3 h 112"/>
                <a:gd name="T6" fmla="*/ 31 w 72"/>
                <a:gd name="T7" fmla="*/ 8 h 112"/>
                <a:gd name="T8" fmla="*/ 29 w 72"/>
                <a:gd name="T9" fmla="*/ 13 h 112"/>
                <a:gd name="T10" fmla="*/ 32 w 72"/>
                <a:gd name="T11" fmla="*/ 15 h 112"/>
                <a:gd name="T12" fmla="*/ 36 w 72"/>
                <a:gd name="T13" fmla="*/ 20 h 112"/>
                <a:gd name="T14" fmla="*/ 43 w 72"/>
                <a:gd name="T15" fmla="*/ 24 h 112"/>
                <a:gd name="T16" fmla="*/ 50 w 72"/>
                <a:gd name="T17" fmla="*/ 30 h 112"/>
                <a:gd name="T18" fmla="*/ 57 w 72"/>
                <a:gd name="T19" fmla="*/ 37 h 112"/>
                <a:gd name="T20" fmla="*/ 63 w 72"/>
                <a:gd name="T21" fmla="*/ 45 h 112"/>
                <a:gd name="T22" fmla="*/ 66 w 72"/>
                <a:gd name="T23" fmla="*/ 54 h 112"/>
                <a:gd name="T24" fmla="*/ 66 w 72"/>
                <a:gd name="T25" fmla="*/ 64 h 112"/>
                <a:gd name="T26" fmla="*/ 62 w 72"/>
                <a:gd name="T27" fmla="*/ 75 h 112"/>
                <a:gd name="T28" fmla="*/ 53 w 72"/>
                <a:gd name="T29" fmla="*/ 84 h 112"/>
                <a:gd name="T30" fmla="*/ 42 w 72"/>
                <a:gd name="T31" fmla="*/ 92 h 112"/>
                <a:gd name="T32" fmla="*/ 31 w 72"/>
                <a:gd name="T33" fmla="*/ 99 h 112"/>
                <a:gd name="T34" fmla="*/ 19 w 72"/>
                <a:gd name="T35" fmla="*/ 104 h 112"/>
                <a:gd name="T36" fmla="*/ 9 w 72"/>
                <a:gd name="T37" fmla="*/ 108 h 112"/>
                <a:gd name="T38" fmla="*/ 2 w 72"/>
                <a:gd name="T39" fmla="*/ 111 h 112"/>
                <a:gd name="T40" fmla="*/ 0 w 72"/>
                <a:gd name="T41" fmla="*/ 112 h 112"/>
                <a:gd name="T42" fmla="*/ 3 w 72"/>
                <a:gd name="T43" fmla="*/ 111 h 112"/>
                <a:gd name="T44" fmla="*/ 11 w 72"/>
                <a:gd name="T45" fmla="*/ 109 h 112"/>
                <a:gd name="T46" fmla="*/ 22 w 72"/>
                <a:gd name="T47" fmla="*/ 106 h 112"/>
                <a:gd name="T48" fmla="*/ 35 w 72"/>
                <a:gd name="T49" fmla="*/ 100 h 112"/>
                <a:gd name="T50" fmla="*/ 48 w 72"/>
                <a:gd name="T51" fmla="*/ 94 h 112"/>
                <a:gd name="T52" fmla="*/ 60 w 72"/>
                <a:gd name="T53" fmla="*/ 85 h 112"/>
                <a:gd name="T54" fmla="*/ 68 w 72"/>
                <a:gd name="T55" fmla="*/ 74 h 112"/>
                <a:gd name="T56" fmla="*/ 72 w 72"/>
                <a:gd name="T57" fmla="*/ 62 h 112"/>
                <a:gd name="T58" fmla="*/ 71 w 72"/>
                <a:gd name="T59" fmla="*/ 50 h 112"/>
                <a:gd name="T60" fmla="*/ 68 w 72"/>
                <a:gd name="T61" fmla="*/ 40 h 112"/>
                <a:gd name="T62" fmla="*/ 62 w 72"/>
                <a:gd name="T63" fmla="*/ 32 h 112"/>
                <a:gd name="T64" fmla="*/ 56 w 72"/>
                <a:gd name="T65" fmla="*/ 26 h 112"/>
                <a:gd name="T66" fmla="*/ 50 w 72"/>
                <a:gd name="T67" fmla="*/ 22 h 112"/>
                <a:gd name="T68" fmla="*/ 44 w 72"/>
                <a:gd name="T69" fmla="*/ 18 h 112"/>
                <a:gd name="T70" fmla="*/ 40 w 72"/>
                <a:gd name="T71" fmla="*/ 15 h 112"/>
                <a:gd name="T72" fmla="*/ 38 w 72"/>
                <a:gd name="T73" fmla="*/ 12 h 112"/>
                <a:gd name="T74" fmla="*/ 38 w 72"/>
                <a:gd name="T75" fmla="*/ 7 h 112"/>
                <a:gd name="T76" fmla="*/ 41 w 72"/>
                <a:gd name="T77" fmla="*/ 3 h 112"/>
                <a:gd name="T78" fmla="*/ 43 w 72"/>
                <a:gd name="T79" fmla="*/ 1 h 112"/>
                <a:gd name="T80" fmla="*/ 44 w 72"/>
                <a:gd name="T81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72" h="112">
                  <a:moveTo>
                    <a:pt x="44" y="0"/>
                  </a:moveTo>
                  <a:lnTo>
                    <a:pt x="42" y="1"/>
                  </a:lnTo>
                  <a:lnTo>
                    <a:pt x="36" y="3"/>
                  </a:lnTo>
                  <a:lnTo>
                    <a:pt x="31" y="8"/>
                  </a:lnTo>
                  <a:lnTo>
                    <a:pt x="29" y="13"/>
                  </a:lnTo>
                  <a:lnTo>
                    <a:pt x="32" y="15"/>
                  </a:lnTo>
                  <a:lnTo>
                    <a:pt x="36" y="20"/>
                  </a:lnTo>
                  <a:lnTo>
                    <a:pt x="43" y="24"/>
                  </a:lnTo>
                  <a:lnTo>
                    <a:pt x="50" y="30"/>
                  </a:lnTo>
                  <a:lnTo>
                    <a:pt x="57" y="37"/>
                  </a:lnTo>
                  <a:lnTo>
                    <a:pt x="63" y="45"/>
                  </a:lnTo>
                  <a:lnTo>
                    <a:pt x="66" y="54"/>
                  </a:lnTo>
                  <a:lnTo>
                    <a:pt x="66" y="64"/>
                  </a:lnTo>
                  <a:lnTo>
                    <a:pt x="62" y="75"/>
                  </a:lnTo>
                  <a:lnTo>
                    <a:pt x="53" y="84"/>
                  </a:lnTo>
                  <a:lnTo>
                    <a:pt x="42" y="92"/>
                  </a:lnTo>
                  <a:lnTo>
                    <a:pt x="31" y="99"/>
                  </a:lnTo>
                  <a:lnTo>
                    <a:pt x="19" y="104"/>
                  </a:lnTo>
                  <a:lnTo>
                    <a:pt x="9" y="108"/>
                  </a:lnTo>
                  <a:lnTo>
                    <a:pt x="2" y="111"/>
                  </a:lnTo>
                  <a:lnTo>
                    <a:pt x="0" y="112"/>
                  </a:lnTo>
                  <a:lnTo>
                    <a:pt x="3" y="111"/>
                  </a:lnTo>
                  <a:lnTo>
                    <a:pt x="11" y="109"/>
                  </a:lnTo>
                  <a:lnTo>
                    <a:pt x="22" y="106"/>
                  </a:lnTo>
                  <a:lnTo>
                    <a:pt x="35" y="100"/>
                  </a:lnTo>
                  <a:lnTo>
                    <a:pt x="48" y="94"/>
                  </a:lnTo>
                  <a:lnTo>
                    <a:pt x="60" y="85"/>
                  </a:lnTo>
                  <a:lnTo>
                    <a:pt x="68" y="74"/>
                  </a:lnTo>
                  <a:lnTo>
                    <a:pt x="72" y="62"/>
                  </a:lnTo>
                  <a:lnTo>
                    <a:pt x="71" y="50"/>
                  </a:lnTo>
                  <a:lnTo>
                    <a:pt x="68" y="40"/>
                  </a:lnTo>
                  <a:lnTo>
                    <a:pt x="62" y="32"/>
                  </a:lnTo>
                  <a:lnTo>
                    <a:pt x="56" y="26"/>
                  </a:lnTo>
                  <a:lnTo>
                    <a:pt x="50" y="22"/>
                  </a:lnTo>
                  <a:lnTo>
                    <a:pt x="44" y="18"/>
                  </a:lnTo>
                  <a:lnTo>
                    <a:pt x="40" y="15"/>
                  </a:lnTo>
                  <a:lnTo>
                    <a:pt x="38" y="12"/>
                  </a:lnTo>
                  <a:lnTo>
                    <a:pt x="38" y="7"/>
                  </a:lnTo>
                  <a:lnTo>
                    <a:pt x="41" y="3"/>
                  </a:lnTo>
                  <a:lnTo>
                    <a:pt x="43" y="1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0" name="Freeform 218"/>
            <p:cNvSpPr>
              <a:spLocks/>
            </p:cNvSpPr>
            <p:nvPr/>
          </p:nvSpPr>
          <p:spPr bwMode="auto">
            <a:xfrm>
              <a:off x="2944315" y="3197470"/>
              <a:ext cx="85933" cy="76235"/>
            </a:xfrm>
            <a:custGeom>
              <a:avLst/>
              <a:gdLst>
                <a:gd name="T0" fmla="*/ 39 w 115"/>
                <a:gd name="T1" fmla="*/ 0 h 63"/>
                <a:gd name="T2" fmla="*/ 36 w 115"/>
                <a:gd name="T3" fmla="*/ 0 h 63"/>
                <a:gd name="T4" fmla="*/ 29 w 115"/>
                <a:gd name="T5" fmla="*/ 2 h 63"/>
                <a:gd name="T6" fmla="*/ 20 w 115"/>
                <a:gd name="T7" fmla="*/ 5 h 63"/>
                <a:gd name="T8" fmla="*/ 10 w 115"/>
                <a:gd name="T9" fmla="*/ 9 h 63"/>
                <a:gd name="T10" fmla="*/ 3 w 115"/>
                <a:gd name="T11" fmla="*/ 15 h 63"/>
                <a:gd name="T12" fmla="*/ 0 w 115"/>
                <a:gd name="T13" fmla="*/ 22 h 63"/>
                <a:gd name="T14" fmla="*/ 3 w 115"/>
                <a:gd name="T15" fmla="*/ 30 h 63"/>
                <a:gd name="T16" fmla="*/ 15 w 115"/>
                <a:gd name="T17" fmla="*/ 40 h 63"/>
                <a:gd name="T18" fmla="*/ 48 w 115"/>
                <a:gd name="T19" fmla="*/ 50 h 63"/>
                <a:gd name="T20" fmla="*/ 67 w 115"/>
                <a:gd name="T21" fmla="*/ 61 h 63"/>
                <a:gd name="T22" fmla="*/ 99 w 115"/>
                <a:gd name="T23" fmla="*/ 63 h 63"/>
                <a:gd name="T24" fmla="*/ 115 w 115"/>
                <a:gd name="T25" fmla="*/ 53 h 63"/>
                <a:gd name="T26" fmla="*/ 99 w 115"/>
                <a:gd name="T27" fmla="*/ 30 h 63"/>
                <a:gd name="T28" fmla="*/ 97 w 115"/>
                <a:gd name="T29" fmla="*/ 28 h 63"/>
                <a:gd name="T30" fmla="*/ 91 w 115"/>
                <a:gd name="T31" fmla="*/ 25 h 63"/>
                <a:gd name="T32" fmla="*/ 82 w 115"/>
                <a:gd name="T33" fmla="*/ 20 h 63"/>
                <a:gd name="T34" fmla="*/ 72 w 115"/>
                <a:gd name="T35" fmla="*/ 14 h 63"/>
                <a:gd name="T36" fmla="*/ 61 w 115"/>
                <a:gd name="T37" fmla="*/ 9 h 63"/>
                <a:gd name="T38" fmla="*/ 51 w 115"/>
                <a:gd name="T39" fmla="*/ 4 h 63"/>
                <a:gd name="T40" fmla="*/ 44 w 115"/>
                <a:gd name="T41" fmla="*/ 1 h 63"/>
                <a:gd name="T42" fmla="*/ 39 w 115"/>
                <a:gd name="T4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5" h="63">
                  <a:moveTo>
                    <a:pt x="39" y="0"/>
                  </a:moveTo>
                  <a:lnTo>
                    <a:pt x="36" y="0"/>
                  </a:lnTo>
                  <a:lnTo>
                    <a:pt x="29" y="2"/>
                  </a:lnTo>
                  <a:lnTo>
                    <a:pt x="20" y="5"/>
                  </a:lnTo>
                  <a:lnTo>
                    <a:pt x="10" y="9"/>
                  </a:lnTo>
                  <a:lnTo>
                    <a:pt x="3" y="15"/>
                  </a:lnTo>
                  <a:lnTo>
                    <a:pt x="0" y="22"/>
                  </a:lnTo>
                  <a:lnTo>
                    <a:pt x="3" y="30"/>
                  </a:lnTo>
                  <a:lnTo>
                    <a:pt x="15" y="40"/>
                  </a:lnTo>
                  <a:lnTo>
                    <a:pt x="48" y="50"/>
                  </a:lnTo>
                  <a:lnTo>
                    <a:pt x="67" y="61"/>
                  </a:lnTo>
                  <a:lnTo>
                    <a:pt x="99" y="63"/>
                  </a:lnTo>
                  <a:lnTo>
                    <a:pt x="115" y="53"/>
                  </a:lnTo>
                  <a:lnTo>
                    <a:pt x="99" y="30"/>
                  </a:lnTo>
                  <a:lnTo>
                    <a:pt x="97" y="28"/>
                  </a:lnTo>
                  <a:lnTo>
                    <a:pt x="91" y="25"/>
                  </a:lnTo>
                  <a:lnTo>
                    <a:pt x="82" y="20"/>
                  </a:lnTo>
                  <a:lnTo>
                    <a:pt x="72" y="14"/>
                  </a:lnTo>
                  <a:lnTo>
                    <a:pt x="61" y="9"/>
                  </a:lnTo>
                  <a:lnTo>
                    <a:pt x="51" y="4"/>
                  </a:lnTo>
                  <a:lnTo>
                    <a:pt x="44" y="1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1" name="Freeform 219"/>
            <p:cNvSpPr>
              <a:spLocks/>
            </p:cNvSpPr>
            <p:nvPr/>
          </p:nvSpPr>
          <p:spPr bwMode="auto">
            <a:xfrm>
              <a:off x="2968974" y="3492727"/>
              <a:ext cx="54548" cy="31462"/>
            </a:xfrm>
            <a:custGeom>
              <a:avLst/>
              <a:gdLst>
                <a:gd name="T0" fmla="*/ 1 w 73"/>
                <a:gd name="T1" fmla="*/ 4 h 26"/>
                <a:gd name="T2" fmla="*/ 0 w 73"/>
                <a:gd name="T3" fmla="*/ 15 h 26"/>
                <a:gd name="T4" fmla="*/ 19 w 73"/>
                <a:gd name="T5" fmla="*/ 26 h 26"/>
                <a:gd name="T6" fmla="*/ 70 w 73"/>
                <a:gd name="T7" fmla="*/ 17 h 26"/>
                <a:gd name="T8" fmla="*/ 73 w 73"/>
                <a:gd name="T9" fmla="*/ 10 h 26"/>
                <a:gd name="T10" fmla="*/ 57 w 73"/>
                <a:gd name="T11" fmla="*/ 0 h 26"/>
                <a:gd name="T12" fmla="*/ 1 w 73"/>
                <a:gd name="T13" fmla="*/ 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26">
                  <a:moveTo>
                    <a:pt x="1" y="4"/>
                  </a:moveTo>
                  <a:lnTo>
                    <a:pt x="0" y="15"/>
                  </a:lnTo>
                  <a:lnTo>
                    <a:pt x="19" y="26"/>
                  </a:lnTo>
                  <a:lnTo>
                    <a:pt x="70" y="17"/>
                  </a:lnTo>
                  <a:lnTo>
                    <a:pt x="73" y="10"/>
                  </a:lnTo>
                  <a:lnTo>
                    <a:pt x="57" y="0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2" name="Freeform 220"/>
            <p:cNvSpPr>
              <a:spLocks/>
            </p:cNvSpPr>
            <p:nvPr/>
          </p:nvSpPr>
          <p:spPr bwMode="auto">
            <a:xfrm>
              <a:off x="2933107" y="2834450"/>
              <a:ext cx="447595" cy="677638"/>
            </a:xfrm>
            <a:custGeom>
              <a:avLst/>
              <a:gdLst>
                <a:gd name="T0" fmla="*/ 319 w 599"/>
                <a:gd name="T1" fmla="*/ 245 h 560"/>
                <a:gd name="T2" fmla="*/ 348 w 599"/>
                <a:gd name="T3" fmla="*/ 217 h 560"/>
                <a:gd name="T4" fmla="*/ 373 w 599"/>
                <a:gd name="T5" fmla="*/ 225 h 560"/>
                <a:gd name="T6" fmla="*/ 429 w 599"/>
                <a:gd name="T7" fmla="*/ 230 h 560"/>
                <a:gd name="T8" fmla="*/ 480 w 599"/>
                <a:gd name="T9" fmla="*/ 235 h 560"/>
                <a:gd name="T10" fmla="*/ 517 w 599"/>
                <a:gd name="T11" fmla="*/ 231 h 560"/>
                <a:gd name="T12" fmla="*/ 533 w 599"/>
                <a:gd name="T13" fmla="*/ 232 h 560"/>
                <a:gd name="T14" fmla="*/ 552 w 599"/>
                <a:gd name="T15" fmla="*/ 236 h 560"/>
                <a:gd name="T16" fmla="*/ 571 w 599"/>
                <a:gd name="T17" fmla="*/ 251 h 560"/>
                <a:gd name="T18" fmla="*/ 592 w 599"/>
                <a:gd name="T19" fmla="*/ 242 h 560"/>
                <a:gd name="T20" fmla="*/ 592 w 599"/>
                <a:gd name="T21" fmla="*/ 213 h 560"/>
                <a:gd name="T22" fmla="*/ 542 w 599"/>
                <a:gd name="T23" fmla="*/ 200 h 560"/>
                <a:gd name="T24" fmla="*/ 521 w 599"/>
                <a:gd name="T25" fmla="*/ 193 h 560"/>
                <a:gd name="T26" fmla="*/ 493 w 599"/>
                <a:gd name="T27" fmla="*/ 181 h 560"/>
                <a:gd name="T28" fmla="*/ 446 w 599"/>
                <a:gd name="T29" fmla="*/ 175 h 560"/>
                <a:gd name="T30" fmla="*/ 399 w 599"/>
                <a:gd name="T31" fmla="*/ 158 h 560"/>
                <a:gd name="T32" fmla="*/ 371 w 599"/>
                <a:gd name="T33" fmla="*/ 137 h 560"/>
                <a:gd name="T34" fmla="*/ 352 w 599"/>
                <a:gd name="T35" fmla="*/ 121 h 560"/>
                <a:gd name="T36" fmla="*/ 376 w 599"/>
                <a:gd name="T37" fmla="*/ 77 h 560"/>
                <a:gd name="T38" fmla="*/ 396 w 599"/>
                <a:gd name="T39" fmla="*/ 39 h 560"/>
                <a:gd name="T40" fmla="*/ 364 w 599"/>
                <a:gd name="T41" fmla="*/ 15 h 560"/>
                <a:gd name="T42" fmla="*/ 307 w 599"/>
                <a:gd name="T43" fmla="*/ 0 h 560"/>
                <a:gd name="T44" fmla="*/ 262 w 599"/>
                <a:gd name="T45" fmla="*/ 8 h 560"/>
                <a:gd name="T46" fmla="*/ 221 w 599"/>
                <a:gd name="T47" fmla="*/ 49 h 560"/>
                <a:gd name="T48" fmla="*/ 234 w 599"/>
                <a:gd name="T49" fmla="*/ 81 h 560"/>
                <a:gd name="T50" fmla="*/ 250 w 599"/>
                <a:gd name="T51" fmla="*/ 111 h 560"/>
                <a:gd name="T52" fmla="*/ 192 w 599"/>
                <a:gd name="T53" fmla="*/ 125 h 560"/>
                <a:gd name="T54" fmla="*/ 169 w 599"/>
                <a:gd name="T55" fmla="*/ 144 h 560"/>
                <a:gd name="T56" fmla="*/ 144 w 599"/>
                <a:gd name="T57" fmla="*/ 170 h 560"/>
                <a:gd name="T58" fmla="*/ 120 w 599"/>
                <a:gd name="T59" fmla="*/ 199 h 560"/>
                <a:gd name="T60" fmla="*/ 104 w 599"/>
                <a:gd name="T61" fmla="*/ 232 h 560"/>
                <a:gd name="T62" fmla="*/ 65 w 599"/>
                <a:gd name="T63" fmla="*/ 259 h 560"/>
                <a:gd name="T64" fmla="*/ 58 w 599"/>
                <a:gd name="T65" fmla="*/ 298 h 560"/>
                <a:gd name="T66" fmla="*/ 80 w 599"/>
                <a:gd name="T67" fmla="*/ 349 h 560"/>
                <a:gd name="T68" fmla="*/ 133 w 599"/>
                <a:gd name="T69" fmla="*/ 387 h 560"/>
                <a:gd name="T70" fmla="*/ 149 w 599"/>
                <a:gd name="T71" fmla="*/ 406 h 560"/>
                <a:gd name="T72" fmla="*/ 120 w 599"/>
                <a:gd name="T73" fmla="*/ 423 h 560"/>
                <a:gd name="T74" fmla="*/ 65 w 599"/>
                <a:gd name="T75" fmla="*/ 443 h 560"/>
                <a:gd name="T76" fmla="*/ 21 w 599"/>
                <a:gd name="T77" fmla="*/ 455 h 560"/>
                <a:gd name="T78" fmla="*/ 3 w 599"/>
                <a:gd name="T79" fmla="*/ 500 h 560"/>
                <a:gd name="T80" fmla="*/ 35 w 599"/>
                <a:gd name="T81" fmla="*/ 530 h 560"/>
                <a:gd name="T82" fmla="*/ 71 w 599"/>
                <a:gd name="T83" fmla="*/ 559 h 560"/>
                <a:gd name="T84" fmla="*/ 97 w 599"/>
                <a:gd name="T85" fmla="*/ 556 h 560"/>
                <a:gd name="T86" fmla="*/ 100 w 599"/>
                <a:gd name="T87" fmla="*/ 523 h 560"/>
                <a:gd name="T88" fmla="*/ 102 w 599"/>
                <a:gd name="T89" fmla="*/ 479 h 560"/>
                <a:gd name="T90" fmla="*/ 159 w 599"/>
                <a:gd name="T91" fmla="*/ 470 h 560"/>
                <a:gd name="T92" fmla="*/ 230 w 599"/>
                <a:gd name="T93" fmla="*/ 444 h 560"/>
                <a:gd name="T94" fmla="*/ 259 w 599"/>
                <a:gd name="T95" fmla="*/ 422 h 560"/>
                <a:gd name="T96" fmla="*/ 263 w 599"/>
                <a:gd name="T97" fmla="*/ 395 h 560"/>
                <a:gd name="T98" fmla="*/ 241 w 599"/>
                <a:gd name="T99" fmla="*/ 342 h 560"/>
                <a:gd name="T100" fmla="*/ 238 w 599"/>
                <a:gd name="T101" fmla="*/ 300 h 560"/>
                <a:gd name="T102" fmla="*/ 273 w 599"/>
                <a:gd name="T103" fmla="*/ 302 h 560"/>
                <a:gd name="T104" fmla="*/ 285 w 599"/>
                <a:gd name="T105" fmla="*/ 319 h 560"/>
                <a:gd name="T106" fmla="*/ 306 w 599"/>
                <a:gd name="T107" fmla="*/ 319 h 560"/>
                <a:gd name="T108" fmla="*/ 328 w 599"/>
                <a:gd name="T109" fmla="*/ 317 h 560"/>
                <a:gd name="T110" fmla="*/ 343 w 599"/>
                <a:gd name="T111" fmla="*/ 295 h 560"/>
                <a:gd name="T112" fmla="*/ 313 w 599"/>
                <a:gd name="T113" fmla="*/ 278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99" h="560">
                  <a:moveTo>
                    <a:pt x="307" y="256"/>
                  </a:moveTo>
                  <a:lnTo>
                    <a:pt x="308" y="256"/>
                  </a:lnTo>
                  <a:lnTo>
                    <a:pt x="309" y="255"/>
                  </a:lnTo>
                  <a:lnTo>
                    <a:pt x="309" y="255"/>
                  </a:lnTo>
                  <a:lnTo>
                    <a:pt x="310" y="254"/>
                  </a:lnTo>
                  <a:lnTo>
                    <a:pt x="314" y="250"/>
                  </a:lnTo>
                  <a:lnTo>
                    <a:pt x="319" y="245"/>
                  </a:lnTo>
                  <a:lnTo>
                    <a:pt x="324" y="240"/>
                  </a:lnTo>
                  <a:lnTo>
                    <a:pt x="330" y="236"/>
                  </a:lnTo>
                  <a:lnTo>
                    <a:pt x="334" y="231"/>
                  </a:lnTo>
                  <a:lnTo>
                    <a:pt x="339" y="226"/>
                  </a:lnTo>
                  <a:lnTo>
                    <a:pt x="342" y="221"/>
                  </a:lnTo>
                  <a:lnTo>
                    <a:pt x="344" y="216"/>
                  </a:lnTo>
                  <a:lnTo>
                    <a:pt x="348" y="217"/>
                  </a:lnTo>
                  <a:lnTo>
                    <a:pt x="352" y="218"/>
                  </a:lnTo>
                  <a:lnTo>
                    <a:pt x="355" y="219"/>
                  </a:lnTo>
                  <a:lnTo>
                    <a:pt x="360" y="220"/>
                  </a:lnTo>
                  <a:lnTo>
                    <a:pt x="363" y="221"/>
                  </a:lnTo>
                  <a:lnTo>
                    <a:pt x="367" y="222"/>
                  </a:lnTo>
                  <a:lnTo>
                    <a:pt x="370" y="223"/>
                  </a:lnTo>
                  <a:lnTo>
                    <a:pt x="373" y="225"/>
                  </a:lnTo>
                  <a:lnTo>
                    <a:pt x="380" y="228"/>
                  </a:lnTo>
                  <a:lnTo>
                    <a:pt x="388" y="230"/>
                  </a:lnTo>
                  <a:lnTo>
                    <a:pt x="396" y="231"/>
                  </a:lnTo>
                  <a:lnTo>
                    <a:pt x="404" y="232"/>
                  </a:lnTo>
                  <a:lnTo>
                    <a:pt x="412" y="232"/>
                  </a:lnTo>
                  <a:lnTo>
                    <a:pt x="421" y="231"/>
                  </a:lnTo>
                  <a:lnTo>
                    <a:pt x="429" y="230"/>
                  </a:lnTo>
                  <a:lnTo>
                    <a:pt x="437" y="229"/>
                  </a:lnTo>
                  <a:lnTo>
                    <a:pt x="445" y="229"/>
                  </a:lnTo>
                  <a:lnTo>
                    <a:pt x="452" y="230"/>
                  </a:lnTo>
                  <a:lnTo>
                    <a:pt x="459" y="231"/>
                  </a:lnTo>
                  <a:lnTo>
                    <a:pt x="466" y="232"/>
                  </a:lnTo>
                  <a:lnTo>
                    <a:pt x="473" y="234"/>
                  </a:lnTo>
                  <a:lnTo>
                    <a:pt x="480" y="235"/>
                  </a:lnTo>
                  <a:lnTo>
                    <a:pt x="487" y="237"/>
                  </a:lnTo>
                  <a:lnTo>
                    <a:pt x="494" y="237"/>
                  </a:lnTo>
                  <a:lnTo>
                    <a:pt x="499" y="237"/>
                  </a:lnTo>
                  <a:lnTo>
                    <a:pt x="504" y="236"/>
                  </a:lnTo>
                  <a:lnTo>
                    <a:pt x="508" y="235"/>
                  </a:lnTo>
                  <a:lnTo>
                    <a:pt x="512" y="233"/>
                  </a:lnTo>
                  <a:lnTo>
                    <a:pt x="517" y="231"/>
                  </a:lnTo>
                  <a:lnTo>
                    <a:pt x="520" y="230"/>
                  </a:lnTo>
                  <a:lnTo>
                    <a:pt x="525" y="228"/>
                  </a:lnTo>
                  <a:lnTo>
                    <a:pt x="530" y="228"/>
                  </a:lnTo>
                  <a:lnTo>
                    <a:pt x="532" y="228"/>
                  </a:lnTo>
                  <a:lnTo>
                    <a:pt x="532" y="230"/>
                  </a:lnTo>
                  <a:lnTo>
                    <a:pt x="533" y="231"/>
                  </a:lnTo>
                  <a:lnTo>
                    <a:pt x="533" y="232"/>
                  </a:lnTo>
                  <a:lnTo>
                    <a:pt x="535" y="234"/>
                  </a:lnTo>
                  <a:lnTo>
                    <a:pt x="537" y="235"/>
                  </a:lnTo>
                  <a:lnTo>
                    <a:pt x="540" y="236"/>
                  </a:lnTo>
                  <a:lnTo>
                    <a:pt x="543" y="236"/>
                  </a:lnTo>
                  <a:lnTo>
                    <a:pt x="546" y="236"/>
                  </a:lnTo>
                  <a:lnTo>
                    <a:pt x="549" y="236"/>
                  </a:lnTo>
                  <a:lnTo>
                    <a:pt x="552" y="236"/>
                  </a:lnTo>
                  <a:lnTo>
                    <a:pt x="555" y="236"/>
                  </a:lnTo>
                  <a:lnTo>
                    <a:pt x="556" y="240"/>
                  </a:lnTo>
                  <a:lnTo>
                    <a:pt x="558" y="244"/>
                  </a:lnTo>
                  <a:lnTo>
                    <a:pt x="560" y="248"/>
                  </a:lnTo>
                  <a:lnTo>
                    <a:pt x="563" y="251"/>
                  </a:lnTo>
                  <a:lnTo>
                    <a:pt x="567" y="251"/>
                  </a:lnTo>
                  <a:lnTo>
                    <a:pt x="571" y="251"/>
                  </a:lnTo>
                  <a:lnTo>
                    <a:pt x="574" y="250"/>
                  </a:lnTo>
                  <a:lnTo>
                    <a:pt x="577" y="248"/>
                  </a:lnTo>
                  <a:lnTo>
                    <a:pt x="579" y="246"/>
                  </a:lnTo>
                  <a:lnTo>
                    <a:pt x="582" y="244"/>
                  </a:lnTo>
                  <a:lnTo>
                    <a:pt x="586" y="244"/>
                  </a:lnTo>
                  <a:lnTo>
                    <a:pt x="589" y="243"/>
                  </a:lnTo>
                  <a:lnTo>
                    <a:pt x="592" y="242"/>
                  </a:lnTo>
                  <a:lnTo>
                    <a:pt x="594" y="240"/>
                  </a:lnTo>
                  <a:lnTo>
                    <a:pt x="596" y="238"/>
                  </a:lnTo>
                  <a:lnTo>
                    <a:pt x="596" y="236"/>
                  </a:lnTo>
                  <a:lnTo>
                    <a:pt x="598" y="230"/>
                  </a:lnTo>
                  <a:lnTo>
                    <a:pt x="599" y="223"/>
                  </a:lnTo>
                  <a:lnTo>
                    <a:pt x="598" y="218"/>
                  </a:lnTo>
                  <a:lnTo>
                    <a:pt x="592" y="213"/>
                  </a:lnTo>
                  <a:lnTo>
                    <a:pt x="585" y="210"/>
                  </a:lnTo>
                  <a:lnTo>
                    <a:pt x="578" y="208"/>
                  </a:lnTo>
                  <a:lnTo>
                    <a:pt x="571" y="206"/>
                  </a:lnTo>
                  <a:lnTo>
                    <a:pt x="564" y="205"/>
                  </a:lnTo>
                  <a:lnTo>
                    <a:pt x="557" y="203"/>
                  </a:lnTo>
                  <a:lnTo>
                    <a:pt x="550" y="201"/>
                  </a:lnTo>
                  <a:lnTo>
                    <a:pt x="542" y="200"/>
                  </a:lnTo>
                  <a:lnTo>
                    <a:pt x="535" y="198"/>
                  </a:lnTo>
                  <a:lnTo>
                    <a:pt x="533" y="197"/>
                  </a:lnTo>
                  <a:lnTo>
                    <a:pt x="531" y="195"/>
                  </a:lnTo>
                  <a:lnTo>
                    <a:pt x="529" y="195"/>
                  </a:lnTo>
                  <a:lnTo>
                    <a:pt x="526" y="194"/>
                  </a:lnTo>
                  <a:lnTo>
                    <a:pt x="523" y="193"/>
                  </a:lnTo>
                  <a:lnTo>
                    <a:pt x="521" y="193"/>
                  </a:lnTo>
                  <a:lnTo>
                    <a:pt x="518" y="192"/>
                  </a:lnTo>
                  <a:lnTo>
                    <a:pt x="515" y="192"/>
                  </a:lnTo>
                  <a:lnTo>
                    <a:pt x="511" y="189"/>
                  </a:lnTo>
                  <a:lnTo>
                    <a:pt x="506" y="187"/>
                  </a:lnTo>
                  <a:lnTo>
                    <a:pt x="502" y="184"/>
                  </a:lnTo>
                  <a:lnTo>
                    <a:pt x="497" y="182"/>
                  </a:lnTo>
                  <a:lnTo>
                    <a:pt x="493" y="181"/>
                  </a:lnTo>
                  <a:lnTo>
                    <a:pt x="488" y="179"/>
                  </a:lnTo>
                  <a:lnTo>
                    <a:pt x="482" y="179"/>
                  </a:lnTo>
                  <a:lnTo>
                    <a:pt x="476" y="180"/>
                  </a:lnTo>
                  <a:lnTo>
                    <a:pt x="467" y="181"/>
                  </a:lnTo>
                  <a:lnTo>
                    <a:pt x="460" y="180"/>
                  </a:lnTo>
                  <a:lnTo>
                    <a:pt x="452" y="178"/>
                  </a:lnTo>
                  <a:lnTo>
                    <a:pt x="446" y="175"/>
                  </a:lnTo>
                  <a:lnTo>
                    <a:pt x="439" y="172"/>
                  </a:lnTo>
                  <a:lnTo>
                    <a:pt x="433" y="168"/>
                  </a:lnTo>
                  <a:lnTo>
                    <a:pt x="427" y="165"/>
                  </a:lnTo>
                  <a:lnTo>
                    <a:pt x="420" y="162"/>
                  </a:lnTo>
                  <a:lnTo>
                    <a:pt x="414" y="160"/>
                  </a:lnTo>
                  <a:lnTo>
                    <a:pt x="407" y="159"/>
                  </a:lnTo>
                  <a:lnTo>
                    <a:pt x="399" y="158"/>
                  </a:lnTo>
                  <a:lnTo>
                    <a:pt x="392" y="157"/>
                  </a:lnTo>
                  <a:lnTo>
                    <a:pt x="385" y="156"/>
                  </a:lnTo>
                  <a:lnTo>
                    <a:pt x="380" y="153"/>
                  </a:lnTo>
                  <a:lnTo>
                    <a:pt x="376" y="150"/>
                  </a:lnTo>
                  <a:lnTo>
                    <a:pt x="376" y="144"/>
                  </a:lnTo>
                  <a:lnTo>
                    <a:pt x="374" y="140"/>
                  </a:lnTo>
                  <a:lnTo>
                    <a:pt x="371" y="137"/>
                  </a:lnTo>
                  <a:lnTo>
                    <a:pt x="367" y="135"/>
                  </a:lnTo>
                  <a:lnTo>
                    <a:pt x="363" y="133"/>
                  </a:lnTo>
                  <a:lnTo>
                    <a:pt x="357" y="132"/>
                  </a:lnTo>
                  <a:lnTo>
                    <a:pt x="352" y="130"/>
                  </a:lnTo>
                  <a:lnTo>
                    <a:pt x="348" y="129"/>
                  </a:lnTo>
                  <a:lnTo>
                    <a:pt x="343" y="128"/>
                  </a:lnTo>
                  <a:lnTo>
                    <a:pt x="352" y="121"/>
                  </a:lnTo>
                  <a:lnTo>
                    <a:pt x="356" y="114"/>
                  </a:lnTo>
                  <a:lnTo>
                    <a:pt x="358" y="105"/>
                  </a:lnTo>
                  <a:lnTo>
                    <a:pt x="360" y="96"/>
                  </a:lnTo>
                  <a:lnTo>
                    <a:pt x="362" y="91"/>
                  </a:lnTo>
                  <a:lnTo>
                    <a:pt x="368" y="87"/>
                  </a:lnTo>
                  <a:lnTo>
                    <a:pt x="374" y="83"/>
                  </a:lnTo>
                  <a:lnTo>
                    <a:pt x="376" y="77"/>
                  </a:lnTo>
                  <a:lnTo>
                    <a:pt x="403" y="73"/>
                  </a:lnTo>
                  <a:lnTo>
                    <a:pt x="400" y="67"/>
                  </a:lnTo>
                  <a:lnTo>
                    <a:pt x="401" y="60"/>
                  </a:lnTo>
                  <a:lnTo>
                    <a:pt x="402" y="54"/>
                  </a:lnTo>
                  <a:lnTo>
                    <a:pt x="401" y="48"/>
                  </a:lnTo>
                  <a:lnTo>
                    <a:pt x="399" y="43"/>
                  </a:lnTo>
                  <a:lnTo>
                    <a:pt x="396" y="39"/>
                  </a:lnTo>
                  <a:lnTo>
                    <a:pt x="391" y="36"/>
                  </a:lnTo>
                  <a:lnTo>
                    <a:pt x="386" y="34"/>
                  </a:lnTo>
                  <a:lnTo>
                    <a:pt x="380" y="31"/>
                  </a:lnTo>
                  <a:lnTo>
                    <a:pt x="376" y="28"/>
                  </a:lnTo>
                  <a:lnTo>
                    <a:pt x="372" y="24"/>
                  </a:lnTo>
                  <a:lnTo>
                    <a:pt x="370" y="20"/>
                  </a:lnTo>
                  <a:lnTo>
                    <a:pt x="364" y="15"/>
                  </a:lnTo>
                  <a:lnTo>
                    <a:pt x="358" y="10"/>
                  </a:lnTo>
                  <a:lnTo>
                    <a:pt x="350" y="7"/>
                  </a:lnTo>
                  <a:lnTo>
                    <a:pt x="342" y="4"/>
                  </a:lnTo>
                  <a:lnTo>
                    <a:pt x="334" y="2"/>
                  </a:lnTo>
                  <a:lnTo>
                    <a:pt x="325" y="1"/>
                  </a:lnTo>
                  <a:lnTo>
                    <a:pt x="316" y="0"/>
                  </a:lnTo>
                  <a:lnTo>
                    <a:pt x="307" y="0"/>
                  </a:lnTo>
                  <a:lnTo>
                    <a:pt x="300" y="1"/>
                  </a:lnTo>
                  <a:lnTo>
                    <a:pt x="294" y="1"/>
                  </a:lnTo>
                  <a:lnTo>
                    <a:pt x="287" y="2"/>
                  </a:lnTo>
                  <a:lnTo>
                    <a:pt x="280" y="3"/>
                  </a:lnTo>
                  <a:lnTo>
                    <a:pt x="274" y="5"/>
                  </a:lnTo>
                  <a:lnTo>
                    <a:pt x="268" y="6"/>
                  </a:lnTo>
                  <a:lnTo>
                    <a:pt x="262" y="8"/>
                  </a:lnTo>
                  <a:lnTo>
                    <a:pt x="256" y="10"/>
                  </a:lnTo>
                  <a:lnTo>
                    <a:pt x="246" y="14"/>
                  </a:lnTo>
                  <a:lnTo>
                    <a:pt x="238" y="20"/>
                  </a:lnTo>
                  <a:lnTo>
                    <a:pt x="231" y="27"/>
                  </a:lnTo>
                  <a:lnTo>
                    <a:pt x="226" y="34"/>
                  </a:lnTo>
                  <a:lnTo>
                    <a:pt x="223" y="42"/>
                  </a:lnTo>
                  <a:lnTo>
                    <a:pt x="221" y="49"/>
                  </a:lnTo>
                  <a:lnTo>
                    <a:pt x="220" y="58"/>
                  </a:lnTo>
                  <a:lnTo>
                    <a:pt x="221" y="66"/>
                  </a:lnTo>
                  <a:lnTo>
                    <a:pt x="224" y="68"/>
                  </a:lnTo>
                  <a:lnTo>
                    <a:pt x="227" y="70"/>
                  </a:lnTo>
                  <a:lnTo>
                    <a:pt x="231" y="72"/>
                  </a:lnTo>
                  <a:lnTo>
                    <a:pt x="235" y="74"/>
                  </a:lnTo>
                  <a:lnTo>
                    <a:pt x="234" y="81"/>
                  </a:lnTo>
                  <a:lnTo>
                    <a:pt x="237" y="86"/>
                  </a:lnTo>
                  <a:lnTo>
                    <a:pt x="242" y="91"/>
                  </a:lnTo>
                  <a:lnTo>
                    <a:pt x="246" y="97"/>
                  </a:lnTo>
                  <a:lnTo>
                    <a:pt x="250" y="99"/>
                  </a:lnTo>
                  <a:lnTo>
                    <a:pt x="251" y="102"/>
                  </a:lnTo>
                  <a:lnTo>
                    <a:pt x="250" y="107"/>
                  </a:lnTo>
                  <a:lnTo>
                    <a:pt x="250" y="111"/>
                  </a:lnTo>
                  <a:lnTo>
                    <a:pt x="241" y="110"/>
                  </a:lnTo>
                  <a:lnTo>
                    <a:pt x="231" y="111"/>
                  </a:lnTo>
                  <a:lnTo>
                    <a:pt x="222" y="112"/>
                  </a:lnTo>
                  <a:lnTo>
                    <a:pt x="214" y="114"/>
                  </a:lnTo>
                  <a:lnTo>
                    <a:pt x="206" y="117"/>
                  </a:lnTo>
                  <a:lnTo>
                    <a:pt x="199" y="121"/>
                  </a:lnTo>
                  <a:lnTo>
                    <a:pt x="192" y="125"/>
                  </a:lnTo>
                  <a:lnTo>
                    <a:pt x="187" y="130"/>
                  </a:lnTo>
                  <a:lnTo>
                    <a:pt x="183" y="132"/>
                  </a:lnTo>
                  <a:lnTo>
                    <a:pt x="180" y="134"/>
                  </a:lnTo>
                  <a:lnTo>
                    <a:pt x="177" y="136"/>
                  </a:lnTo>
                  <a:lnTo>
                    <a:pt x="174" y="139"/>
                  </a:lnTo>
                  <a:lnTo>
                    <a:pt x="171" y="141"/>
                  </a:lnTo>
                  <a:lnTo>
                    <a:pt x="169" y="144"/>
                  </a:lnTo>
                  <a:lnTo>
                    <a:pt x="167" y="147"/>
                  </a:lnTo>
                  <a:lnTo>
                    <a:pt x="166" y="150"/>
                  </a:lnTo>
                  <a:lnTo>
                    <a:pt x="159" y="153"/>
                  </a:lnTo>
                  <a:lnTo>
                    <a:pt x="154" y="156"/>
                  </a:lnTo>
                  <a:lnTo>
                    <a:pt x="150" y="160"/>
                  </a:lnTo>
                  <a:lnTo>
                    <a:pt x="147" y="165"/>
                  </a:lnTo>
                  <a:lnTo>
                    <a:pt x="144" y="170"/>
                  </a:lnTo>
                  <a:lnTo>
                    <a:pt x="141" y="174"/>
                  </a:lnTo>
                  <a:lnTo>
                    <a:pt x="137" y="179"/>
                  </a:lnTo>
                  <a:lnTo>
                    <a:pt x="132" y="182"/>
                  </a:lnTo>
                  <a:lnTo>
                    <a:pt x="127" y="186"/>
                  </a:lnTo>
                  <a:lnTo>
                    <a:pt x="124" y="190"/>
                  </a:lnTo>
                  <a:lnTo>
                    <a:pt x="122" y="195"/>
                  </a:lnTo>
                  <a:lnTo>
                    <a:pt x="120" y="199"/>
                  </a:lnTo>
                  <a:lnTo>
                    <a:pt x="118" y="203"/>
                  </a:lnTo>
                  <a:lnTo>
                    <a:pt x="116" y="208"/>
                  </a:lnTo>
                  <a:lnTo>
                    <a:pt x="114" y="212"/>
                  </a:lnTo>
                  <a:lnTo>
                    <a:pt x="112" y="217"/>
                  </a:lnTo>
                  <a:lnTo>
                    <a:pt x="109" y="222"/>
                  </a:lnTo>
                  <a:lnTo>
                    <a:pt x="107" y="227"/>
                  </a:lnTo>
                  <a:lnTo>
                    <a:pt x="104" y="232"/>
                  </a:lnTo>
                  <a:lnTo>
                    <a:pt x="101" y="237"/>
                  </a:lnTo>
                  <a:lnTo>
                    <a:pt x="97" y="242"/>
                  </a:lnTo>
                  <a:lnTo>
                    <a:pt x="91" y="246"/>
                  </a:lnTo>
                  <a:lnTo>
                    <a:pt x="85" y="249"/>
                  </a:lnTo>
                  <a:lnTo>
                    <a:pt x="77" y="251"/>
                  </a:lnTo>
                  <a:lnTo>
                    <a:pt x="71" y="255"/>
                  </a:lnTo>
                  <a:lnTo>
                    <a:pt x="65" y="259"/>
                  </a:lnTo>
                  <a:lnTo>
                    <a:pt x="61" y="264"/>
                  </a:lnTo>
                  <a:lnTo>
                    <a:pt x="58" y="269"/>
                  </a:lnTo>
                  <a:lnTo>
                    <a:pt x="56" y="275"/>
                  </a:lnTo>
                  <a:lnTo>
                    <a:pt x="54" y="280"/>
                  </a:lnTo>
                  <a:lnTo>
                    <a:pt x="54" y="286"/>
                  </a:lnTo>
                  <a:lnTo>
                    <a:pt x="54" y="292"/>
                  </a:lnTo>
                  <a:lnTo>
                    <a:pt x="58" y="298"/>
                  </a:lnTo>
                  <a:lnTo>
                    <a:pt x="59" y="304"/>
                  </a:lnTo>
                  <a:lnTo>
                    <a:pt x="57" y="310"/>
                  </a:lnTo>
                  <a:lnTo>
                    <a:pt x="56" y="316"/>
                  </a:lnTo>
                  <a:lnTo>
                    <a:pt x="56" y="326"/>
                  </a:lnTo>
                  <a:lnTo>
                    <a:pt x="61" y="335"/>
                  </a:lnTo>
                  <a:lnTo>
                    <a:pt x="69" y="342"/>
                  </a:lnTo>
                  <a:lnTo>
                    <a:pt x="80" y="349"/>
                  </a:lnTo>
                  <a:lnTo>
                    <a:pt x="91" y="354"/>
                  </a:lnTo>
                  <a:lnTo>
                    <a:pt x="103" y="360"/>
                  </a:lnTo>
                  <a:lnTo>
                    <a:pt x="114" y="367"/>
                  </a:lnTo>
                  <a:lnTo>
                    <a:pt x="123" y="375"/>
                  </a:lnTo>
                  <a:lnTo>
                    <a:pt x="126" y="379"/>
                  </a:lnTo>
                  <a:lnTo>
                    <a:pt x="130" y="383"/>
                  </a:lnTo>
                  <a:lnTo>
                    <a:pt x="133" y="387"/>
                  </a:lnTo>
                  <a:lnTo>
                    <a:pt x="137" y="391"/>
                  </a:lnTo>
                  <a:lnTo>
                    <a:pt x="141" y="395"/>
                  </a:lnTo>
                  <a:lnTo>
                    <a:pt x="145" y="398"/>
                  </a:lnTo>
                  <a:lnTo>
                    <a:pt x="151" y="401"/>
                  </a:lnTo>
                  <a:lnTo>
                    <a:pt x="157" y="403"/>
                  </a:lnTo>
                  <a:lnTo>
                    <a:pt x="153" y="404"/>
                  </a:lnTo>
                  <a:lnTo>
                    <a:pt x="149" y="406"/>
                  </a:lnTo>
                  <a:lnTo>
                    <a:pt x="145" y="408"/>
                  </a:lnTo>
                  <a:lnTo>
                    <a:pt x="141" y="410"/>
                  </a:lnTo>
                  <a:lnTo>
                    <a:pt x="138" y="412"/>
                  </a:lnTo>
                  <a:lnTo>
                    <a:pt x="134" y="414"/>
                  </a:lnTo>
                  <a:lnTo>
                    <a:pt x="130" y="417"/>
                  </a:lnTo>
                  <a:lnTo>
                    <a:pt x="127" y="420"/>
                  </a:lnTo>
                  <a:lnTo>
                    <a:pt x="120" y="423"/>
                  </a:lnTo>
                  <a:lnTo>
                    <a:pt x="111" y="424"/>
                  </a:lnTo>
                  <a:lnTo>
                    <a:pt x="101" y="426"/>
                  </a:lnTo>
                  <a:lnTo>
                    <a:pt x="92" y="427"/>
                  </a:lnTo>
                  <a:lnTo>
                    <a:pt x="83" y="429"/>
                  </a:lnTo>
                  <a:lnTo>
                    <a:pt x="75" y="432"/>
                  </a:lnTo>
                  <a:lnTo>
                    <a:pt x="69" y="437"/>
                  </a:lnTo>
                  <a:lnTo>
                    <a:pt x="65" y="443"/>
                  </a:lnTo>
                  <a:lnTo>
                    <a:pt x="62" y="448"/>
                  </a:lnTo>
                  <a:lnTo>
                    <a:pt x="56" y="451"/>
                  </a:lnTo>
                  <a:lnTo>
                    <a:pt x="49" y="452"/>
                  </a:lnTo>
                  <a:lnTo>
                    <a:pt x="42" y="452"/>
                  </a:lnTo>
                  <a:lnTo>
                    <a:pt x="35" y="452"/>
                  </a:lnTo>
                  <a:lnTo>
                    <a:pt x="27" y="453"/>
                  </a:lnTo>
                  <a:lnTo>
                    <a:pt x="21" y="455"/>
                  </a:lnTo>
                  <a:lnTo>
                    <a:pt x="17" y="458"/>
                  </a:lnTo>
                  <a:lnTo>
                    <a:pt x="14" y="467"/>
                  </a:lnTo>
                  <a:lnTo>
                    <a:pt x="9" y="474"/>
                  </a:lnTo>
                  <a:lnTo>
                    <a:pt x="3" y="481"/>
                  </a:lnTo>
                  <a:lnTo>
                    <a:pt x="0" y="489"/>
                  </a:lnTo>
                  <a:lnTo>
                    <a:pt x="1" y="495"/>
                  </a:lnTo>
                  <a:lnTo>
                    <a:pt x="3" y="500"/>
                  </a:lnTo>
                  <a:lnTo>
                    <a:pt x="6" y="504"/>
                  </a:lnTo>
                  <a:lnTo>
                    <a:pt x="10" y="509"/>
                  </a:lnTo>
                  <a:lnTo>
                    <a:pt x="14" y="514"/>
                  </a:lnTo>
                  <a:lnTo>
                    <a:pt x="20" y="518"/>
                  </a:lnTo>
                  <a:lnTo>
                    <a:pt x="26" y="521"/>
                  </a:lnTo>
                  <a:lnTo>
                    <a:pt x="32" y="525"/>
                  </a:lnTo>
                  <a:lnTo>
                    <a:pt x="35" y="530"/>
                  </a:lnTo>
                  <a:lnTo>
                    <a:pt x="38" y="535"/>
                  </a:lnTo>
                  <a:lnTo>
                    <a:pt x="42" y="540"/>
                  </a:lnTo>
                  <a:lnTo>
                    <a:pt x="46" y="545"/>
                  </a:lnTo>
                  <a:lnTo>
                    <a:pt x="51" y="549"/>
                  </a:lnTo>
                  <a:lnTo>
                    <a:pt x="57" y="553"/>
                  </a:lnTo>
                  <a:lnTo>
                    <a:pt x="63" y="556"/>
                  </a:lnTo>
                  <a:lnTo>
                    <a:pt x="71" y="559"/>
                  </a:lnTo>
                  <a:lnTo>
                    <a:pt x="75" y="560"/>
                  </a:lnTo>
                  <a:lnTo>
                    <a:pt x="79" y="560"/>
                  </a:lnTo>
                  <a:lnTo>
                    <a:pt x="82" y="560"/>
                  </a:lnTo>
                  <a:lnTo>
                    <a:pt x="87" y="560"/>
                  </a:lnTo>
                  <a:lnTo>
                    <a:pt x="90" y="559"/>
                  </a:lnTo>
                  <a:lnTo>
                    <a:pt x="94" y="558"/>
                  </a:lnTo>
                  <a:lnTo>
                    <a:pt x="97" y="556"/>
                  </a:lnTo>
                  <a:lnTo>
                    <a:pt x="100" y="555"/>
                  </a:lnTo>
                  <a:lnTo>
                    <a:pt x="105" y="551"/>
                  </a:lnTo>
                  <a:lnTo>
                    <a:pt x="108" y="546"/>
                  </a:lnTo>
                  <a:lnTo>
                    <a:pt x="109" y="540"/>
                  </a:lnTo>
                  <a:lnTo>
                    <a:pt x="108" y="535"/>
                  </a:lnTo>
                  <a:lnTo>
                    <a:pt x="105" y="529"/>
                  </a:lnTo>
                  <a:lnTo>
                    <a:pt x="100" y="523"/>
                  </a:lnTo>
                  <a:lnTo>
                    <a:pt x="96" y="517"/>
                  </a:lnTo>
                  <a:lnTo>
                    <a:pt x="93" y="511"/>
                  </a:lnTo>
                  <a:lnTo>
                    <a:pt x="90" y="504"/>
                  </a:lnTo>
                  <a:lnTo>
                    <a:pt x="90" y="498"/>
                  </a:lnTo>
                  <a:lnTo>
                    <a:pt x="92" y="491"/>
                  </a:lnTo>
                  <a:lnTo>
                    <a:pt x="97" y="485"/>
                  </a:lnTo>
                  <a:lnTo>
                    <a:pt x="102" y="479"/>
                  </a:lnTo>
                  <a:lnTo>
                    <a:pt x="108" y="476"/>
                  </a:lnTo>
                  <a:lnTo>
                    <a:pt x="115" y="474"/>
                  </a:lnTo>
                  <a:lnTo>
                    <a:pt x="124" y="473"/>
                  </a:lnTo>
                  <a:lnTo>
                    <a:pt x="133" y="473"/>
                  </a:lnTo>
                  <a:lnTo>
                    <a:pt x="142" y="473"/>
                  </a:lnTo>
                  <a:lnTo>
                    <a:pt x="151" y="472"/>
                  </a:lnTo>
                  <a:lnTo>
                    <a:pt x="159" y="470"/>
                  </a:lnTo>
                  <a:lnTo>
                    <a:pt x="168" y="465"/>
                  </a:lnTo>
                  <a:lnTo>
                    <a:pt x="178" y="460"/>
                  </a:lnTo>
                  <a:lnTo>
                    <a:pt x="187" y="456"/>
                  </a:lnTo>
                  <a:lnTo>
                    <a:pt x="198" y="452"/>
                  </a:lnTo>
                  <a:lnTo>
                    <a:pt x="208" y="449"/>
                  </a:lnTo>
                  <a:lnTo>
                    <a:pt x="219" y="446"/>
                  </a:lnTo>
                  <a:lnTo>
                    <a:pt x="230" y="444"/>
                  </a:lnTo>
                  <a:lnTo>
                    <a:pt x="242" y="442"/>
                  </a:lnTo>
                  <a:lnTo>
                    <a:pt x="246" y="439"/>
                  </a:lnTo>
                  <a:lnTo>
                    <a:pt x="250" y="436"/>
                  </a:lnTo>
                  <a:lnTo>
                    <a:pt x="252" y="433"/>
                  </a:lnTo>
                  <a:lnTo>
                    <a:pt x="255" y="429"/>
                  </a:lnTo>
                  <a:lnTo>
                    <a:pt x="256" y="425"/>
                  </a:lnTo>
                  <a:lnTo>
                    <a:pt x="259" y="422"/>
                  </a:lnTo>
                  <a:lnTo>
                    <a:pt x="261" y="418"/>
                  </a:lnTo>
                  <a:lnTo>
                    <a:pt x="264" y="415"/>
                  </a:lnTo>
                  <a:lnTo>
                    <a:pt x="266" y="411"/>
                  </a:lnTo>
                  <a:lnTo>
                    <a:pt x="267" y="407"/>
                  </a:lnTo>
                  <a:lnTo>
                    <a:pt x="267" y="403"/>
                  </a:lnTo>
                  <a:lnTo>
                    <a:pt x="265" y="399"/>
                  </a:lnTo>
                  <a:lnTo>
                    <a:pt x="263" y="395"/>
                  </a:lnTo>
                  <a:lnTo>
                    <a:pt x="260" y="391"/>
                  </a:lnTo>
                  <a:lnTo>
                    <a:pt x="257" y="388"/>
                  </a:lnTo>
                  <a:lnTo>
                    <a:pt x="253" y="385"/>
                  </a:lnTo>
                  <a:lnTo>
                    <a:pt x="246" y="375"/>
                  </a:lnTo>
                  <a:lnTo>
                    <a:pt x="243" y="365"/>
                  </a:lnTo>
                  <a:lnTo>
                    <a:pt x="241" y="353"/>
                  </a:lnTo>
                  <a:lnTo>
                    <a:pt x="241" y="342"/>
                  </a:lnTo>
                  <a:lnTo>
                    <a:pt x="240" y="337"/>
                  </a:lnTo>
                  <a:lnTo>
                    <a:pt x="239" y="323"/>
                  </a:lnTo>
                  <a:lnTo>
                    <a:pt x="237" y="310"/>
                  </a:lnTo>
                  <a:lnTo>
                    <a:pt x="234" y="302"/>
                  </a:lnTo>
                  <a:lnTo>
                    <a:pt x="234" y="302"/>
                  </a:lnTo>
                  <a:lnTo>
                    <a:pt x="235" y="301"/>
                  </a:lnTo>
                  <a:lnTo>
                    <a:pt x="238" y="300"/>
                  </a:lnTo>
                  <a:lnTo>
                    <a:pt x="241" y="297"/>
                  </a:lnTo>
                  <a:lnTo>
                    <a:pt x="245" y="294"/>
                  </a:lnTo>
                  <a:lnTo>
                    <a:pt x="250" y="291"/>
                  </a:lnTo>
                  <a:lnTo>
                    <a:pt x="255" y="286"/>
                  </a:lnTo>
                  <a:lnTo>
                    <a:pt x="261" y="281"/>
                  </a:lnTo>
                  <a:lnTo>
                    <a:pt x="270" y="300"/>
                  </a:lnTo>
                  <a:lnTo>
                    <a:pt x="273" y="302"/>
                  </a:lnTo>
                  <a:lnTo>
                    <a:pt x="276" y="304"/>
                  </a:lnTo>
                  <a:lnTo>
                    <a:pt x="280" y="306"/>
                  </a:lnTo>
                  <a:lnTo>
                    <a:pt x="285" y="306"/>
                  </a:lnTo>
                  <a:lnTo>
                    <a:pt x="283" y="308"/>
                  </a:lnTo>
                  <a:lnTo>
                    <a:pt x="282" y="312"/>
                  </a:lnTo>
                  <a:lnTo>
                    <a:pt x="282" y="316"/>
                  </a:lnTo>
                  <a:lnTo>
                    <a:pt x="285" y="319"/>
                  </a:lnTo>
                  <a:lnTo>
                    <a:pt x="286" y="320"/>
                  </a:lnTo>
                  <a:lnTo>
                    <a:pt x="290" y="320"/>
                  </a:lnTo>
                  <a:lnTo>
                    <a:pt x="295" y="319"/>
                  </a:lnTo>
                  <a:lnTo>
                    <a:pt x="298" y="317"/>
                  </a:lnTo>
                  <a:lnTo>
                    <a:pt x="300" y="318"/>
                  </a:lnTo>
                  <a:lnTo>
                    <a:pt x="303" y="318"/>
                  </a:lnTo>
                  <a:lnTo>
                    <a:pt x="306" y="319"/>
                  </a:lnTo>
                  <a:lnTo>
                    <a:pt x="310" y="317"/>
                  </a:lnTo>
                  <a:lnTo>
                    <a:pt x="312" y="318"/>
                  </a:lnTo>
                  <a:lnTo>
                    <a:pt x="315" y="318"/>
                  </a:lnTo>
                  <a:lnTo>
                    <a:pt x="319" y="318"/>
                  </a:lnTo>
                  <a:lnTo>
                    <a:pt x="324" y="318"/>
                  </a:lnTo>
                  <a:lnTo>
                    <a:pt x="325" y="318"/>
                  </a:lnTo>
                  <a:lnTo>
                    <a:pt x="328" y="317"/>
                  </a:lnTo>
                  <a:lnTo>
                    <a:pt x="332" y="316"/>
                  </a:lnTo>
                  <a:lnTo>
                    <a:pt x="336" y="314"/>
                  </a:lnTo>
                  <a:lnTo>
                    <a:pt x="340" y="312"/>
                  </a:lnTo>
                  <a:lnTo>
                    <a:pt x="343" y="307"/>
                  </a:lnTo>
                  <a:lnTo>
                    <a:pt x="345" y="302"/>
                  </a:lnTo>
                  <a:lnTo>
                    <a:pt x="343" y="295"/>
                  </a:lnTo>
                  <a:lnTo>
                    <a:pt x="343" y="295"/>
                  </a:lnTo>
                  <a:lnTo>
                    <a:pt x="340" y="294"/>
                  </a:lnTo>
                  <a:lnTo>
                    <a:pt x="337" y="292"/>
                  </a:lnTo>
                  <a:lnTo>
                    <a:pt x="333" y="289"/>
                  </a:lnTo>
                  <a:lnTo>
                    <a:pt x="328" y="286"/>
                  </a:lnTo>
                  <a:lnTo>
                    <a:pt x="324" y="284"/>
                  </a:lnTo>
                  <a:lnTo>
                    <a:pt x="318" y="281"/>
                  </a:lnTo>
                  <a:lnTo>
                    <a:pt x="313" y="278"/>
                  </a:lnTo>
                  <a:lnTo>
                    <a:pt x="307" y="2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3" name="Freeform 221"/>
            <p:cNvSpPr>
              <a:spLocks/>
            </p:cNvSpPr>
            <p:nvPr/>
          </p:nvSpPr>
          <p:spPr bwMode="auto">
            <a:xfrm>
              <a:off x="3105719" y="3199891"/>
              <a:ext cx="1494" cy="0"/>
            </a:xfrm>
            <a:custGeom>
              <a:avLst/>
              <a:gdLst>
                <a:gd name="T0" fmla="*/ 0 w 2"/>
                <a:gd name="T1" fmla="*/ 1 w 2"/>
                <a:gd name="T2" fmla="*/ 1 w 2"/>
                <a:gd name="T3" fmla="*/ 1 w 2"/>
                <a:gd name="T4" fmla="*/ 2 w 2"/>
                <a:gd name="T5" fmla="*/ 1 w 2"/>
                <a:gd name="T6" fmla="*/ 1 w 2"/>
                <a:gd name="T7" fmla="*/ 1 w 2"/>
                <a:gd name="T8" fmla="*/ 0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  <a:cxn ang="0">
                  <a:pos x="T7" y="0"/>
                </a:cxn>
                <a:cxn ang="0">
                  <a:pos x="T8" y="0"/>
                </a:cxn>
              </a:cxnLst>
              <a:rect l="0" t="0" r="r" b="b"/>
              <a:pathLst>
                <a:path w="2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4" name="Freeform 222"/>
            <p:cNvSpPr>
              <a:spLocks/>
            </p:cNvSpPr>
            <p:nvPr/>
          </p:nvSpPr>
          <p:spPr bwMode="auto">
            <a:xfrm>
              <a:off x="3105719" y="2842921"/>
              <a:ext cx="121800" cy="78654"/>
            </a:xfrm>
            <a:custGeom>
              <a:avLst/>
              <a:gdLst>
                <a:gd name="T0" fmla="*/ 143 w 163"/>
                <a:gd name="T1" fmla="*/ 47 h 65"/>
                <a:gd name="T2" fmla="*/ 141 w 163"/>
                <a:gd name="T3" fmla="*/ 34 h 65"/>
                <a:gd name="T4" fmla="*/ 148 w 163"/>
                <a:gd name="T5" fmla="*/ 28 h 65"/>
                <a:gd name="T6" fmla="*/ 157 w 163"/>
                <a:gd name="T7" fmla="*/ 36 h 65"/>
                <a:gd name="T8" fmla="*/ 162 w 163"/>
                <a:gd name="T9" fmla="*/ 47 h 65"/>
                <a:gd name="T10" fmla="*/ 163 w 163"/>
                <a:gd name="T11" fmla="*/ 58 h 65"/>
                <a:gd name="T12" fmla="*/ 156 w 163"/>
                <a:gd name="T13" fmla="*/ 64 h 65"/>
                <a:gd name="T14" fmla="*/ 139 w 163"/>
                <a:gd name="T15" fmla="*/ 65 h 65"/>
                <a:gd name="T16" fmla="*/ 121 w 163"/>
                <a:gd name="T17" fmla="*/ 65 h 65"/>
                <a:gd name="T18" fmla="*/ 100 w 163"/>
                <a:gd name="T19" fmla="*/ 65 h 65"/>
                <a:gd name="T20" fmla="*/ 79 w 163"/>
                <a:gd name="T21" fmla="*/ 65 h 65"/>
                <a:gd name="T22" fmla="*/ 58 w 163"/>
                <a:gd name="T23" fmla="*/ 63 h 65"/>
                <a:gd name="T24" fmla="*/ 37 w 163"/>
                <a:gd name="T25" fmla="*/ 61 h 65"/>
                <a:gd name="T26" fmla="*/ 18 w 163"/>
                <a:gd name="T27" fmla="*/ 58 h 65"/>
                <a:gd name="T28" fmla="*/ 10 w 163"/>
                <a:gd name="T29" fmla="*/ 58 h 65"/>
                <a:gd name="T30" fmla="*/ 13 w 163"/>
                <a:gd name="T31" fmla="*/ 60 h 65"/>
                <a:gd name="T32" fmla="*/ 6 w 163"/>
                <a:gd name="T33" fmla="*/ 58 h 65"/>
                <a:gd name="T34" fmla="*/ 0 w 163"/>
                <a:gd name="T35" fmla="*/ 49 h 65"/>
                <a:gd name="T36" fmla="*/ 1 w 163"/>
                <a:gd name="T37" fmla="*/ 40 h 65"/>
                <a:gd name="T38" fmla="*/ 4 w 163"/>
                <a:gd name="T39" fmla="*/ 32 h 65"/>
                <a:gd name="T40" fmla="*/ 10 w 163"/>
                <a:gd name="T41" fmla="*/ 25 h 65"/>
                <a:gd name="T42" fmla="*/ 18 w 163"/>
                <a:gd name="T43" fmla="*/ 19 h 65"/>
                <a:gd name="T44" fmla="*/ 25 w 163"/>
                <a:gd name="T45" fmla="*/ 16 h 65"/>
                <a:gd name="T46" fmla="*/ 31 w 163"/>
                <a:gd name="T47" fmla="*/ 14 h 65"/>
                <a:gd name="T48" fmla="*/ 37 w 163"/>
                <a:gd name="T49" fmla="*/ 14 h 65"/>
                <a:gd name="T50" fmla="*/ 43 w 163"/>
                <a:gd name="T51" fmla="*/ 14 h 65"/>
                <a:gd name="T52" fmla="*/ 54 w 163"/>
                <a:gd name="T53" fmla="*/ 17 h 65"/>
                <a:gd name="T54" fmla="*/ 67 w 163"/>
                <a:gd name="T55" fmla="*/ 26 h 65"/>
                <a:gd name="T56" fmla="*/ 79 w 163"/>
                <a:gd name="T57" fmla="*/ 36 h 65"/>
                <a:gd name="T58" fmla="*/ 88 w 163"/>
                <a:gd name="T59" fmla="*/ 47 h 65"/>
                <a:gd name="T60" fmla="*/ 90 w 163"/>
                <a:gd name="T61" fmla="*/ 45 h 65"/>
                <a:gd name="T62" fmla="*/ 84 w 163"/>
                <a:gd name="T63" fmla="*/ 31 h 65"/>
                <a:gd name="T64" fmla="*/ 78 w 163"/>
                <a:gd name="T65" fmla="*/ 21 h 65"/>
                <a:gd name="T66" fmla="*/ 71 w 163"/>
                <a:gd name="T67" fmla="*/ 15 h 65"/>
                <a:gd name="T68" fmla="*/ 63 w 163"/>
                <a:gd name="T69" fmla="*/ 9 h 65"/>
                <a:gd name="T70" fmla="*/ 53 w 163"/>
                <a:gd name="T71" fmla="*/ 6 h 65"/>
                <a:gd name="T72" fmla="*/ 55 w 163"/>
                <a:gd name="T73" fmla="*/ 2 h 65"/>
                <a:gd name="T74" fmla="*/ 73 w 163"/>
                <a:gd name="T75" fmla="*/ 0 h 65"/>
                <a:gd name="T76" fmla="*/ 91 w 163"/>
                <a:gd name="T77" fmla="*/ 0 h 65"/>
                <a:gd name="T78" fmla="*/ 109 w 163"/>
                <a:gd name="T79" fmla="*/ 3 h 65"/>
                <a:gd name="T80" fmla="*/ 118 w 163"/>
                <a:gd name="T81" fmla="*/ 7 h 65"/>
                <a:gd name="T82" fmla="*/ 122 w 163"/>
                <a:gd name="T83" fmla="*/ 9 h 65"/>
                <a:gd name="T84" fmla="*/ 129 w 163"/>
                <a:gd name="T85" fmla="*/ 18 h 65"/>
                <a:gd name="T86" fmla="*/ 139 w 163"/>
                <a:gd name="T87" fmla="*/ 36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63" h="65">
                  <a:moveTo>
                    <a:pt x="144" y="49"/>
                  </a:moveTo>
                  <a:lnTo>
                    <a:pt x="143" y="47"/>
                  </a:lnTo>
                  <a:lnTo>
                    <a:pt x="142" y="42"/>
                  </a:lnTo>
                  <a:lnTo>
                    <a:pt x="141" y="34"/>
                  </a:lnTo>
                  <a:lnTo>
                    <a:pt x="140" y="25"/>
                  </a:lnTo>
                  <a:lnTo>
                    <a:pt x="148" y="28"/>
                  </a:lnTo>
                  <a:lnTo>
                    <a:pt x="154" y="32"/>
                  </a:lnTo>
                  <a:lnTo>
                    <a:pt x="157" y="36"/>
                  </a:lnTo>
                  <a:lnTo>
                    <a:pt x="160" y="41"/>
                  </a:lnTo>
                  <a:lnTo>
                    <a:pt x="162" y="47"/>
                  </a:lnTo>
                  <a:lnTo>
                    <a:pt x="162" y="52"/>
                  </a:lnTo>
                  <a:lnTo>
                    <a:pt x="163" y="58"/>
                  </a:lnTo>
                  <a:lnTo>
                    <a:pt x="163" y="63"/>
                  </a:lnTo>
                  <a:lnTo>
                    <a:pt x="156" y="64"/>
                  </a:lnTo>
                  <a:lnTo>
                    <a:pt x="148" y="64"/>
                  </a:lnTo>
                  <a:lnTo>
                    <a:pt x="139" y="65"/>
                  </a:lnTo>
                  <a:lnTo>
                    <a:pt x="130" y="65"/>
                  </a:lnTo>
                  <a:lnTo>
                    <a:pt x="121" y="65"/>
                  </a:lnTo>
                  <a:lnTo>
                    <a:pt x="111" y="65"/>
                  </a:lnTo>
                  <a:lnTo>
                    <a:pt x="100" y="65"/>
                  </a:lnTo>
                  <a:lnTo>
                    <a:pt x="90" y="65"/>
                  </a:lnTo>
                  <a:lnTo>
                    <a:pt x="79" y="65"/>
                  </a:lnTo>
                  <a:lnTo>
                    <a:pt x="69" y="64"/>
                  </a:lnTo>
                  <a:lnTo>
                    <a:pt x="58" y="63"/>
                  </a:lnTo>
                  <a:lnTo>
                    <a:pt x="48" y="63"/>
                  </a:lnTo>
                  <a:lnTo>
                    <a:pt x="37" y="61"/>
                  </a:lnTo>
                  <a:lnTo>
                    <a:pt x="28" y="60"/>
                  </a:lnTo>
                  <a:lnTo>
                    <a:pt x="18" y="58"/>
                  </a:lnTo>
                  <a:lnTo>
                    <a:pt x="10" y="57"/>
                  </a:lnTo>
                  <a:lnTo>
                    <a:pt x="10" y="58"/>
                  </a:lnTo>
                  <a:lnTo>
                    <a:pt x="12" y="59"/>
                  </a:lnTo>
                  <a:lnTo>
                    <a:pt x="13" y="60"/>
                  </a:lnTo>
                  <a:lnTo>
                    <a:pt x="11" y="62"/>
                  </a:lnTo>
                  <a:lnTo>
                    <a:pt x="6" y="58"/>
                  </a:lnTo>
                  <a:lnTo>
                    <a:pt x="3" y="54"/>
                  </a:lnTo>
                  <a:lnTo>
                    <a:pt x="0" y="49"/>
                  </a:lnTo>
                  <a:lnTo>
                    <a:pt x="0" y="44"/>
                  </a:lnTo>
                  <a:lnTo>
                    <a:pt x="1" y="40"/>
                  </a:lnTo>
                  <a:lnTo>
                    <a:pt x="3" y="35"/>
                  </a:lnTo>
                  <a:lnTo>
                    <a:pt x="4" y="32"/>
                  </a:lnTo>
                  <a:lnTo>
                    <a:pt x="7" y="28"/>
                  </a:lnTo>
                  <a:lnTo>
                    <a:pt x="10" y="25"/>
                  </a:lnTo>
                  <a:lnTo>
                    <a:pt x="14" y="22"/>
                  </a:lnTo>
                  <a:lnTo>
                    <a:pt x="18" y="19"/>
                  </a:lnTo>
                  <a:lnTo>
                    <a:pt x="23" y="16"/>
                  </a:lnTo>
                  <a:lnTo>
                    <a:pt x="25" y="16"/>
                  </a:lnTo>
                  <a:lnTo>
                    <a:pt x="28" y="15"/>
                  </a:lnTo>
                  <a:lnTo>
                    <a:pt x="31" y="14"/>
                  </a:lnTo>
                  <a:lnTo>
                    <a:pt x="34" y="14"/>
                  </a:lnTo>
                  <a:lnTo>
                    <a:pt x="37" y="14"/>
                  </a:lnTo>
                  <a:lnTo>
                    <a:pt x="40" y="13"/>
                  </a:lnTo>
                  <a:lnTo>
                    <a:pt x="43" y="14"/>
                  </a:lnTo>
                  <a:lnTo>
                    <a:pt x="46" y="14"/>
                  </a:lnTo>
                  <a:lnTo>
                    <a:pt x="54" y="17"/>
                  </a:lnTo>
                  <a:lnTo>
                    <a:pt x="61" y="21"/>
                  </a:lnTo>
                  <a:lnTo>
                    <a:pt x="67" y="26"/>
                  </a:lnTo>
                  <a:lnTo>
                    <a:pt x="73" y="31"/>
                  </a:lnTo>
                  <a:lnTo>
                    <a:pt x="79" y="36"/>
                  </a:lnTo>
                  <a:lnTo>
                    <a:pt x="84" y="41"/>
                  </a:lnTo>
                  <a:lnTo>
                    <a:pt x="88" y="47"/>
                  </a:lnTo>
                  <a:lnTo>
                    <a:pt x="92" y="52"/>
                  </a:lnTo>
                  <a:lnTo>
                    <a:pt x="90" y="45"/>
                  </a:lnTo>
                  <a:lnTo>
                    <a:pt x="87" y="38"/>
                  </a:lnTo>
                  <a:lnTo>
                    <a:pt x="84" y="31"/>
                  </a:lnTo>
                  <a:lnTo>
                    <a:pt x="80" y="24"/>
                  </a:lnTo>
                  <a:lnTo>
                    <a:pt x="78" y="21"/>
                  </a:lnTo>
                  <a:lnTo>
                    <a:pt x="75" y="18"/>
                  </a:lnTo>
                  <a:lnTo>
                    <a:pt x="71" y="15"/>
                  </a:lnTo>
                  <a:lnTo>
                    <a:pt x="67" y="12"/>
                  </a:lnTo>
                  <a:lnTo>
                    <a:pt x="63" y="9"/>
                  </a:lnTo>
                  <a:lnTo>
                    <a:pt x="58" y="7"/>
                  </a:lnTo>
                  <a:lnTo>
                    <a:pt x="53" y="6"/>
                  </a:lnTo>
                  <a:lnTo>
                    <a:pt x="48" y="5"/>
                  </a:lnTo>
                  <a:lnTo>
                    <a:pt x="55" y="2"/>
                  </a:lnTo>
                  <a:lnTo>
                    <a:pt x="64" y="1"/>
                  </a:lnTo>
                  <a:lnTo>
                    <a:pt x="73" y="0"/>
                  </a:lnTo>
                  <a:lnTo>
                    <a:pt x="82" y="0"/>
                  </a:lnTo>
                  <a:lnTo>
                    <a:pt x="91" y="0"/>
                  </a:lnTo>
                  <a:lnTo>
                    <a:pt x="101" y="1"/>
                  </a:lnTo>
                  <a:lnTo>
                    <a:pt x="109" y="3"/>
                  </a:lnTo>
                  <a:lnTo>
                    <a:pt x="117" y="6"/>
                  </a:lnTo>
                  <a:lnTo>
                    <a:pt x="118" y="7"/>
                  </a:lnTo>
                  <a:lnTo>
                    <a:pt x="120" y="7"/>
                  </a:lnTo>
                  <a:lnTo>
                    <a:pt x="122" y="9"/>
                  </a:lnTo>
                  <a:lnTo>
                    <a:pt x="125" y="13"/>
                  </a:lnTo>
                  <a:lnTo>
                    <a:pt x="129" y="18"/>
                  </a:lnTo>
                  <a:lnTo>
                    <a:pt x="133" y="26"/>
                  </a:lnTo>
                  <a:lnTo>
                    <a:pt x="139" y="36"/>
                  </a:lnTo>
                  <a:lnTo>
                    <a:pt x="144" y="49"/>
                  </a:lnTo>
                  <a:close/>
                </a:path>
              </a:pathLst>
            </a:custGeom>
            <a:solidFill>
              <a:srgbClr val="FFC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5" name="Freeform 223"/>
            <p:cNvSpPr>
              <a:spLocks/>
            </p:cNvSpPr>
            <p:nvPr/>
          </p:nvSpPr>
          <p:spPr bwMode="auto">
            <a:xfrm>
              <a:off x="3128883" y="2921575"/>
              <a:ext cx="69493" cy="81075"/>
            </a:xfrm>
            <a:custGeom>
              <a:avLst/>
              <a:gdLst>
                <a:gd name="T0" fmla="*/ 86 w 93"/>
                <a:gd name="T1" fmla="*/ 5 h 67"/>
                <a:gd name="T2" fmla="*/ 93 w 93"/>
                <a:gd name="T3" fmla="*/ 12 h 67"/>
                <a:gd name="T4" fmla="*/ 93 w 93"/>
                <a:gd name="T5" fmla="*/ 19 h 67"/>
                <a:gd name="T6" fmla="*/ 89 w 93"/>
                <a:gd name="T7" fmla="*/ 27 h 67"/>
                <a:gd name="T8" fmla="*/ 87 w 93"/>
                <a:gd name="T9" fmla="*/ 34 h 67"/>
                <a:gd name="T10" fmla="*/ 86 w 93"/>
                <a:gd name="T11" fmla="*/ 38 h 67"/>
                <a:gd name="T12" fmla="*/ 85 w 93"/>
                <a:gd name="T13" fmla="*/ 42 h 67"/>
                <a:gd name="T14" fmla="*/ 82 w 93"/>
                <a:gd name="T15" fmla="*/ 46 h 67"/>
                <a:gd name="T16" fmla="*/ 78 w 93"/>
                <a:gd name="T17" fmla="*/ 49 h 67"/>
                <a:gd name="T18" fmla="*/ 74 w 93"/>
                <a:gd name="T19" fmla="*/ 51 h 67"/>
                <a:gd name="T20" fmla="*/ 69 w 93"/>
                <a:gd name="T21" fmla="*/ 54 h 67"/>
                <a:gd name="T22" fmla="*/ 65 w 93"/>
                <a:gd name="T23" fmla="*/ 56 h 67"/>
                <a:gd name="T24" fmla="*/ 60 w 93"/>
                <a:gd name="T25" fmla="*/ 59 h 67"/>
                <a:gd name="T26" fmla="*/ 58 w 93"/>
                <a:gd name="T27" fmla="*/ 61 h 67"/>
                <a:gd name="T28" fmla="*/ 55 w 93"/>
                <a:gd name="T29" fmla="*/ 64 h 67"/>
                <a:gd name="T30" fmla="*/ 51 w 93"/>
                <a:gd name="T31" fmla="*/ 66 h 67"/>
                <a:gd name="T32" fmla="*/ 47 w 93"/>
                <a:gd name="T33" fmla="*/ 67 h 67"/>
                <a:gd name="T34" fmla="*/ 41 w 93"/>
                <a:gd name="T35" fmla="*/ 66 h 67"/>
                <a:gd name="T36" fmla="*/ 34 w 93"/>
                <a:gd name="T37" fmla="*/ 65 h 67"/>
                <a:gd name="T38" fmla="*/ 27 w 93"/>
                <a:gd name="T39" fmla="*/ 63 h 67"/>
                <a:gd name="T40" fmla="*/ 21 w 93"/>
                <a:gd name="T41" fmla="*/ 61 h 67"/>
                <a:gd name="T42" fmla="*/ 15 w 93"/>
                <a:gd name="T43" fmla="*/ 58 h 67"/>
                <a:gd name="T44" fmla="*/ 11 w 93"/>
                <a:gd name="T45" fmla="*/ 54 h 67"/>
                <a:gd name="T46" fmla="*/ 7 w 93"/>
                <a:gd name="T47" fmla="*/ 51 h 67"/>
                <a:gd name="T48" fmla="*/ 4 w 93"/>
                <a:gd name="T49" fmla="*/ 46 h 67"/>
                <a:gd name="T50" fmla="*/ 0 w 93"/>
                <a:gd name="T51" fmla="*/ 35 h 67"/>
                <a:gd name="T52" fmla="*/ 0 w 93"/>
                <a:gd name="T53" fmla="*/ 23 h 67"/>
                <a:gd name="T54" fmla="*/ 3 w 93"/>
                <a:gd name="T55" fmla="*/ 11 h 67"/>
                <a:gd name="T56" fmla="*/ 6 w 93"/>
                <a:gd name="T57" fmla="*/ 0 h 67"/>
                <a:gd name="T58" fmla="*/ 15 w 93"/>
                <a:gd name="T59" fmla="*/ 1 h 67"/>
                <a:gd name="T60" fmla="*/ 25 w 93"/>
                <a:gd name="T61" fmla="*/ 2 h 67"/>
                <a:gd name="T62" fmla="*/ 35 w 93"/>
                <a:gd name="T63" fmla="*/ 4 h 67"/>
                <a:gd name="T64" fmla="*/ 45 w 93"/>
                <a:gd name="T65" fmla="*/ 5 h 67"/>
                <a:gd name="T66" fmla="*/ 55 w 93"/>
                <a:gd name="T67" fmla="*/ 5 h 67"/>
                <a:gd name="T68" fmla="*/ 65 w 93"/>
                <a:gd name="T69" fmla="*/ 5 h 67"/>
                <a:gd name="T70" fmla="*/ 75 w 93"/>
                <a:gd name="T71" fmla="*/ 5 h 67"/>
                <a:gd name="T72" fmla="*/ 86 w 93"/>
                <a:gd name="T73" fmla="*/ 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3" h="67">
                  <a:moveTo>
                    <a:pt x="86" y="5"/>
                  </a:moveTo>
                  <a:lnTo>
                    <a:pt x="93" y="12"/>
                  </a:lnTo>
                  <a:lnTo>
                    <a:pt x="93" y="19"/>
                  </a:lnTo>
                  <a:lnTo>
                    <a:pt x="89" y="27"/>
                  </a:lnTo>
                  <a:lnTo>
                    <a:pt x="87" y="34"/>
                  </a:lnTo>
                  <a:lnTo>
                    <a:pt x="86" y="38"/>
                  </a:lnTo>
                  <a:lnTo>
                    <a:pt x="85" y="42"/>
                  </a:lnTo>
                  <a:lnTo>
                    <a:pt x="82" y="46"/>
                  </a:lnTo>
                  <a:lnTo>
                    <a:pt x="78" y="49"/>
                  </a:lnTo>
                  <a:lnTo>
                    <a:pt x="74" y="51"/>
                  </a:lnTo>
                  <a:lnTo>
                    <a:pt x="69" y="54"/>
                  </a:lnTo>
                  <a:lnTo>
                    <a:pt x="65" y="56"/>
                  </a:lnTo>
                  <a:lnTo>
                    <a:pt x="60" y="59"/>
                  </a:lnTo>
                  <a:lnTo>
                    <a:pt x="58" y="61"/>
                  </a:lnTo>
                  <a:lnTo>
                    <a:pt x="55" y="64"/>
                  </a:lnTo>
                  <a:lnTo>
                    <a:pt x="51" y="66"/>
                  </a:lnTo>
                  <a:lnTo>
                    <a:pt x="47" y="67"/>
                  </a:lnTo>
                  <a:lnTo>
                    <a:pt x="41" y="66"/>
                  </a:lnTo>
                  <a:lnTo>
                    <a:pt x="34" y="65"/>
                  </a:lnTo>
                  <a:lnTo>
                    <a:pt x="27" y="63"/>
                  </a:lnTo>
                  <a:lnTo>
                    <a:pt x="21" y="61"/>
                  </a:lnTo>
                  <a:lnTo>
                    <a:pt x="15" y="58"/>
                  </a:lnTo>
                  <a:lnTo>
                    <a:pt x="11" y="54"/>
                  </a:lnTo>
                  <a:lnTo>
                    <a:pt x="7" y="51"/>
                  </a:lnTo>
                  <a:lnTo>
                    <a:pt x="4" y="46"/>
                  </a:lnTo>
                  <a:lnTo>
                    <a:pt x="0" y="35"/>
                  </a:lnTo>
                  <a:lnTo>
                    <a:pt x="0" y="23"/>
                  </a:lnTo>
                  <a:lnTo>
                    <a:pt x="3" y="11"/>
                  </a:lnTo>
                  <a:lnTo>
                    <a:pt x="6" y="0"/>
                  </a:lnTo>
                  <a:lnTo>
                    <a:pt x="15" y="1"/>
                  </a:lnTo>
                  <a:lnTo>
                    <a:pt x="25" y="2"/>
                  </a:lnTo>
                  <a:lnTo>
                    <a:pt x="35" y="4"/>
                  </a:lnTo>
                  <a:lnTo>
                    <a:pt x="45" y="5"/>
                  </a:lnTo>
                  <a:lnTo>
                    <a:pt x="55" y="5"/>
                  </a:lnTo>
                  <a:lnTo>
                    <a:pt x="65" y="5"/>
                  </a:lnTo>
                  <a:lnTo>
                    <a:pt x="75" y="5"/>
                  </a:lnTo>
                  <a:lnTo>
                    <a:pt x="86" y="5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6" name="Freeform 224"/>
            <p:cNvSpPr>
              <a:spLocks/>
            </p:cNvSpPr>
            <p:nvPr/>
          </p:nvSpPr>
          <p:spPr bwMode="auto">
            <a:xfrm>
              <a:off x="3114685" y="2925205"/>
              <a:ext cx="9715" cy="25412"/>
            </a:xfrm>
            <a:custGeom>
              <a:avLst/>
              <a:gdLst>
                <a:gd name="T0" fmla="*/ 13 w 13"/>
                <a:gd name="T1" fmla="*/ 6 h 21"/>
                <a:gd name="T2" fmla="*/ 13 w 13"/>
                <a:gd name="T3" fmla="*/ 10 h 21"/>
                <a:gd name="T4" fmla="*/ 12 w 13"/>
                <a:gd name="T5" fmla="*/ 13 h 21"/>
                <a:gd name="T6" fmla="*/ 12 w 13"/>
                <a:gd name="T7" fmla="*/ 17 h 21"/>
                <a:gd name="T8" fmla="*/ 10 w 13"/>
                <a:gd name="T9" fmla="*/ 21 h 21"/>
                <a:gd name="T10" fmla="*/ 9 w 13"/>
                <a:gd name="T11" fmla="*/ 18 h 21"/>
                <a:gd name="T12" fmla="*/ 6 w 13"/>
                <a:gd name="T13" fmla="*/ 14 h 21"/>
                <a:gd name="T14" fmla="*/ 4 w 13"/>
                <a:gd name="T15" fmla="*/ 11 h 21"/>
                <a:gd name="T16" fmla="*/ 0 w 13"/>
                <a:gd name="T17" fmla="*/ 7 h 21"/>
                <a:gd name="T18" fmla="*/ 0 w 13"/>
                <a:gd name="T19" fmla="*/ 5 h 21"/>
                <a:gd name="T20" fmla="*/ 1 w 13"/>
                <a:gd name="T21" fmla="*/ 3 h 21"/>
                <a:gd name="T22" fmla="*/ 3 w 13"/>
                <a:gd name="T23" fmla="*/ 2 h 21"/>
                <a:gd name="T24" fmla="*/ 4 w 13"/>
                <a:gd name="T25" fmla="*/ 0 h 21"/>
                <a:gd name="T26" fmla="*/ 7 w 13"/>
                <a:gd name="T27" fmla="*/ 1 h 21"/>
                <a:gd name="T28" fmla="*/ 10 w 13"/>
                <a:gd name="T29" fmla="*/ 2 h 21"/>
                <a:gd name="T30" fmla="*/ 12 w 13"/>
                <a:gd name="T31" fmla="*/ 4 h 21"/>
                <a:gd name="T32" fmla="*/ 13 w 13"/>
                <a:gd name="T33" fmla="*/ 6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21">
                  <a:moveTo>
                    <a:pt x="13" y="6"/>
                  </a:moveTo>
                  <a:lnTo>
                    <a:pt x="13" y="10"/>
                  </a:lnTo>
                  <a:lnTo>
                    <a:pt x="12" y="13"/>
                  </a:lnTo>
                  <a:lnTo>
                    <a:pt x="12" y="17"/>
                  </a:lnTo>
                  <a:lnTo>
                    <a:pt x="10" y="21"/>
                  </a:lnTo>
                  <a:lnTo>
                    <a:pt x="9" y="18"/>
                  </a:lnTo>
                  <a:lnTo>
                    <a:pt x="6" y="14"/>
                  </a:lnTo>
                  <a:lnTo>
                    <a:pt x="4" y="11"/>
                  </a:lnTo>
                  <a:lnTo>
                    <a:pt x="0" y="7"/>
                  </a:lnTo>
                  <a:lnTo>
                    <a:pt x="0" y="5"/>
                  </a:lnTo>
                  <a:lnTo>
                    <a:pt x="1" y="3"/>
                  </a:lnTo>
                  <a:lnTo>
                    <a:pt x="3" y="2"/>
                  </a:lnTo>
                  <a:lnTo>
                    <a:pt x="4" y="0"/>
                  </a:lnTo>
                  <a:lnTo>
                    <a:pt x="7" y="1"/>
                  </a:lnTo>
                  <a:lnTo>
                    <a:pt x="10" y="2"/>
                  </a:lnTo>
                  <a:lnTo>
                    <a:pt x="12" y="4"/>
                  </a:lnTo>
                  <a:lnTo>
                    <a:pt x="13" y="6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7" name="Freeform 225"/>
            <p:cNvSpPr>
              <a:spLocks/>
            </p:cNvSpPr>
            <p:nvPr/>
          </p:nvSpPr>
          <p:spPr bwMode="auto">
            <a:xfrm>
              <a:off x="3142334" y="2927626"/>
              <a:ext cx="25406" cy="13311"/>
            </a:xfrm>
            <a:custGeom>
              <a:avLst/>
              <a:gdLst>
                <a:gd name="T0" fmla="*/ 34 w 34"/>
                <a:gd name="T1" fmla="*/ 7 h 11"/>
                <a:gd name="T2" fmla="*/ 33 w 34"/>
                <a:gd name="T3" fmla="*/ 9 h 11"/>
                <a:gd name="T4" fmla="*/ 32 w 34"/>
                <a:gd name="T5" fmla="*/ 10 h 11"/>
                <a:gd name="T6" fmla="*/ 30 w 34"/>
                <a:gd name="T7" fmla="*/ 11 h 11"/>
                <a:gd name="T8" fmla="*/ 27 w 34"/>
                <a:gd name="T9" fmla="*/ 11 h 11"/>
                <a:gd name="T10" fmla="*/ 22 w 34"/>
                <a:gd name="T11" fmla="*/ 11 h 11"/>
                <a:gd name="T12" fmla="*/ 18 w 34"/>
                <a:gd name="T13" fmla="*/ 10 h 11"/>
                <a:gd name="T14" fmla="*/ 14 w 34"/>
                <a:gd name="T15" fmla="*/ 9 h 11"/>
                <a:gd name="T16" fmla="*/ 9 w 34"/>
                <a:gd name="T17" fmla="*/ 8 h 11"/>
                <a:gd name="T18" fmla="*/ 12 w 34"/>
                <a:gd name="T19" fmla="*/ 7 h 11"/>
                <a:gd name="T20" fmla="*/ 15 w 34"/>
                <a:gd name="T21" fmla="*/ 7 h 11"/>
                <a:gd name="T22" fmla="*/ 18 w 34"/>
                <a:gd name="T23" fmla="*/ 6 h 11"/>
                <a:gd name="T24" fmla="*/ 22 w 34"/>
                <a:gd name="T25" fmla="*/ 5 h 11"/>
                <a:gd name="T26" fmla="*/ 20 w 34"/>
                <a:gd name="T27" fmla="*/ 4 h 11"/>
                <a:gd name="T28" fmla="*/ 18 w 34"/>
                <a:gd name="T29" fmla="*/ 3 h 11"/>
                <a:gd name="T30" fmla="*/ 15 w 34"/>
                <a:gd name="T31" fmla="*/ 3 h 11"/>
                <a:gd name="T32" fmla="*/ 12 w 34"/>
                <a:gd name="T33" fmla="*/ 4 h 11"/>
                <a:gd name="T34" fmla="*/ 9 w 34"/>
                <a:gd name="T35" fmla="*/ 4 h 11"/>
                <a:gd name="T36" fmla="*/ 6 w 34"/>
                <a:gd name="T37" fmla="*/ 5 h 11"/>
                <a:gd name="T38" fmla="*/ 3 w 34"/>
                <a:gd name="T39" fmla="*/ 5 h 11"/>
                <a:gd name="T40" fmla="*/ 0 w 34"/>
                <a:gd name="T41" fmla="*/ 5 h 11"/>
                <a:gd name="T42" fmla="*/ 2 w 34"/>
                <a:gd name="T43" fmla="*/ 4 h 11"/>
                <a:gd name="T44" fmla="*/ 5 w 34"/>
                <a:gd name="T45" fmla="*/ 3 h 11"/>
                <a:gd name="T46" fmla="*/ 8 w 34"/>
                <a:gd name="T47" fmla="*/ 2 h 11"/>
                <a:gd name="T48" fmla="*/ 11 w 34"/>
                <a:gd name="T49" fmla="*/ 1 h 11"/>
                <a:gd name="T50" fmla="*/ 14 w 34"/>
                <a:gd name="T51" fmla="*/ 0 h 11"/>
                <a:gd name="T52" fmla="*/ 17 w 34"/>
                <a:gd name="T53" fmla="*/ 0 h 11"/>
                <a:gd name="T54" fmla="*/ 20 w 34"/>
                <a:gd name="T55" fmla="*/ 0 h 11"/>
                <a:gd name="T56" fmla="*/ 24 w 34"/>
                <a:gd name="T57" fmla="*/ 2 h 11"/>
                <a:gd name="T58" fmla="*/ 27 w 34"/>
                <a:gd name="T59" fmla="*/ 2 h 11"/>
                <a:gd name="T60" fmla="*/ 29 w 34"/>
                <a:gd name="T61" fmla="*/ 4 h 11"/>
                <a:gd name="T62" fmla="*/ 32 w 34"/>
                <a:gd name="T63" fmla="*/ 6 h 11"/>
                <a:gd name="T64" fmla="*/ 34 w 34"/>
                <a:gd name="T65" fmla="*/ 7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" h="11">
                  <a:moveTo>
                    <a:pt x="34" y="7"/>
                  </a:moveTo>
                  <a:lnTo>
                    <a:pt x="33" y="9"/>
                  </a:lnTo>
                  <a:lnTo>
                    <a:pt x="32" y="10"/>
                  </a:lnTo>
                  <a:lnTo>
                    <a:pt x="30" y="11"/>
                  </a:lnTo>
                  <a:lnTo>
                    <a:pt x="27" y="11"/>
                  </a:lnTo>
                  <a:lnTo>
                    <a:pt x="22" y="11"/>
                  </a:lnTo>
                  <a:lnTo>
                    <a:pt x="18" y="10"/>
                  </a:lnTo>
                  <a:lnTo>
                    <a:pt x="14" y="9"/>
                  </a:lnTo>
                  <a:lnTo>
                    <a:pt x="9" y="8"/>
                  </a:lnTo>
                  <a:lnTo>
                    <a:pt x="12" y="7"/>
                  </a:lnTo>
                  <a:lnTo>
                    <a:pt x="15" y="7"/>
                  </a:lnTo>
                  <a:lnTo>
                    <a:pt x="18" y="6"/>
                  </a:lnTo>
                  <a:lnTo>
                    <a:pt x="22" y="5"/>
                  </a:lnTo>
                  <a:lnTo>
                    <a:pt x="20" y="4"/>
                  </a:lnTo>
                  <a:lnTo>
                    <a:pt x="18" y="3"/>
                  </a:lnTo>
                  <a:lnTo>
                    <a:pt x="15" y="3"/>
                  </a:lnTo>
                  <a:lnTo>
                    <a:pt x="12" y="4"/>
                  </a:lnTo>
                  <a:lnTo>
                    <a:pt x="9" y="4"/>
                  </a:lnTo>
                  <a:lnTo>
                    <a:pt x="6" y="5"/>
                  </a:lnTo>
                  <a:lnTo>
                    <a:pt x="3" y="5"/>
                  </a:lnTo>
                  <a:lnTo>
                    <a:pt x="0" y="5"/>
                  </a:lnTo>
                  <a:lnTo>
                    <a:pt x="2" y="4"/>
                  </a:lnTo>
                  <a:lnTo>
                    <a:pt x="5" y="3"/>
                  </a:lnTo>
                  <a:lnTo>
                    <a:pt x="8" y="2"/>
                  </a:lnTo>
                  <a:lnTo>
                    <a:pt x="11" y="1"/>
                  </a:lnTo>
                  <a:lnTo>
                    <a:pt x="14" y="0"/>
                  </a:lnTo>
                  <a:lnTo>
                    <a:pt x="17" y="0"/>
                  </a:lnTo>
                  <a:lnTo>
                    <a:pt x="20" y="0"/>
                  </a:lnTo>
                  <a:lnTo>
                    <a:pt x="24" y="2"/>
                  </a:lnTo>
                  <a:lnTo>
                    <a:pt x="27" y="2"/>
                  </a:lnTo>
                  <a:lnTo>
                    <a:pt x="29" y="4"/>
                  </a:lnTo>
                  <a:lnTo>
                    <a:pt x="32" y="6"/>
                  </a:lnTo>
                  <a:lnTo>
                    <a:pt x="34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8" name="Freeform 226"/>
            <p:cNvSpPr>
              <a:spLocks/>
            </p:cNvSpPr>
            <p:nvPr/>
          </p:nvSpPr>
          <p:spPr bwMode="auto">
            <a:xfrm>
              <a:off x="3175212" y="2932466"/>
              <a:ext cx="20175" cy="13311"/>
            </a:xfrm>
            <a:custGeom>
              <a:avLst/>
              <a:gdLst>
                <a:gd name="T0" fmla="*/ 27 w 27"/>
                <a:gd name="T1" fmla="*/ 6 h 11"/>
                <a:gd name="T2" fmla="*/ 25 w 27"/>
                <a:gd name="T3" fmla="*/ 6 h 11"/>
                <a:gd name="T4" fmla="*/ 22 w 27"/>
                <a:gd name="T5" fmla="*/ 5 h 11"/>
                <a:gd name="T6" fmla="*/ 20 w 27"/>
                <a:gd name="T7" fmla="*/ 5 h 11"/>
                <a:gd name="T8" fmla="*/ 18 w 27"/>
                <a:gd name="T9" fmla="*/ 4 h 11"/>
                <a:gd name="T10" fmla="*/ 15 w 27"/>
                <a:gd name="T11" fmla="*/ 4 h 11"/>
                <a:gd name="T12" fmla="*/ 12 w 27"/>
                <a:gd name="T13" fmla="*/ 4 h 11"/>
                <a:gd name="T14" fmla="*/ 10 w 27"/>
                <a:gd name="T15" fmla="*/ 5 h 11"/>
                <a:gd name="T16" fmla="*/ 7 w 27"/>
                <a:gd name="T17" fmla="*/ 6 h 11"/>
                <a:gd name="T18" fmla="*/ 12 w 27"/>
                <a:gd name="T19" fmla="*/ 7 h 11"/>
                <a:gd name="T20" fmla="*/ 16 w 27"/>
                <a:gd name="T21" fmla="*/ 7 h 11"/>
                <a:gd name="T22" fmla="*/ 19 w 27"/>
                <a:gd name="T23" fmla="*/ 9 h 11"/>
                <a:gd name="T24" fmla="*/ 22 w 27"/>
                <a:gd name="T25" fmla="*/ 11 h 11"/>
                <a:gd name="T26" fmla="*/ 19 w 27"/>
                <a:gd name="T27" fmla="*/ 11 h 11"/>
                <a:gd name="T28" fmla="*/ 16 w 27"/>
                <a:gd name="T29" fmla="*/ 11 h 11"/>
                <a:gd name="T30" fmla="*/ 13 w 27"/>
                <a:gd name="T31" fmla="*/ 11 h 11"/>
                <a:gd name="T32" fmla="*/ 10 w 27"/>
                <a:gd name="T33" fmla="*/ 10 h 11"/>
                <a:gd name="T34" fmla="*/ 7 w 27"/>
                <a:gd name="T35" fmla="*/ 10 h 11"/>
                <a:gd name="T36" fmla="*/ 4 w 27"/>
                <a:gd name="T37" fmla="*/ 10 h 11"/>
                <a:gd name="T38" fmla="*/ 2 w 27"/>
                <a:gd name="T39" fmla="*/ 9 h 11"/>
                <a:gd name="T40" fmla="*/ 0 w 27"/>
                <a:gd name="T41" fmla="*/ 7 h 11"/>
                <a:gd name="T42" fmla="*/ 1 w 27"/>
                <a:gd name="T43" fmla="*/ 5 h 11"/>
                <a:gd name="T44" fmla="*/ 4 w 27"/>
                <a:gd name="T45" fmla="*/ 2 h 11"/>
                <a:gd name="T46" fmla="*/ 9 w 27"/>
                <a:gd name="T47" fmla="*/ 0 h 11"/>
                <a:gd name="T48" fmla="*/ 13 w 27"/>
                <a:gd name="T49" fmla="*/ 0 h 11"/>
                <a:gd name="T50" fmla="*/ 18 w 27"/>
                <a:gd name="T51" fmla="*/ 0 h 11"/>
                <a:gd name="T52" fmla="*/ 21 w 27"/>
                <a:gd name="T53" fmla="*/ 2 h 11"/>
                <a:gd name="T54" fmla="*/ 24 w 27"/>
                <a:gd name="T55" fmla="*/ 4 h 11"/>
                <a:gd name="T56" fmla="*/ 27 w 27"/>
                <a:gd name="T57" fmla="*/ 6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" h="11">
                  <a:moveTo>
                    <a:pt x="27" y="6"/>
                  </a:moveTo>
                  <a:lnTo>
                    <a:pt x="25" y="6"/>
                  </a:lnTo>
                  <a:lnTo>
                    <a:pt x="22" y="5"/>
                  </a:lnTo>
                  <a:lnTo>
                    <a:pt x="20" y="5"/>
                  </a:lnTo>
                  <a:lnTo>
                    <a:pt x="18" y="4"/>
                  </a:lnTo>
                  <a:lnTo>
                    <a:pt x="15" y="4"/>
                  </a:lnTo>
                  <a:lnTo>
                    <a:pt x="12" y="4"/>
                  </a:lnTo>
                  <a:lnTo>
                    <a:pt x="10" y="5"/>
                  </a:lnTo>
                  <a:lnTo>
                    <a:pt x="7" y="6"/>
                  </a:lnTo>
                  <a:lnTo>
                    <a:pt x="12" y="7"/>
                  </a:lnTo>
                  <a:lnTo>
                    <a:pt x="16" y="7"/>
                  </a:lnTo>
                  <a:lnTo>
                    <a:pt x="19" y="9"/>
                  </a:lnTo>
                  <a:lnTo>
                    <a:pt x="22" y="11"/>
                  </a:lnTo>
                  <a:lnTo>
                    <a:pt x="19" y="11"/>
                  </a:lnTo>
                  <a:lnTo>
                    <a:pt x="16" y="11"/>
                  </a:lnTo>
                  <a:lnTo>
                    <a:pt x="13" y="11"/>
                  </a:lnTo>
                  <a:lnTo>
                    <a:pt x="10" y="10"/>
                  </a:lnTo>
                  <a:lnTo>
                    <a:pt x="7" y="10"/>
                  </a:lnTo>
                  <a:lnTo>
                    <a:pt x="4" y="10"/>
                  </a:lnTo>
                  <a:lnTo>
                    <a:pt x="2" y="9"/>
                  </a:lnTo>
                  <a:lnTo>
                    <a:pt x="0" y="7"/>
                  </a:lnTo>
                  <a:lnTo>
                    <a:pt x="1" y="5"/>
                  </a:lnTo>
                  <a:lnTo>
                    <a:pt x="4" y="2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8" y="0"/>
                  </a:lnTo>
                  <a:lnTo>
                    <a:pt x="21" y="2"/>
                  </a:lnTo>
                  <a:lnTo>
                    <a:pt x="24" y="4"/>
                  </a:lnTo>
                  <a:lnTo>
                    <a:pt x="2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" name="Freeform 227"/>
            <p:cNvSpPr>
              <a:spLocks/>
            </p:cNvSpPr>
            <p:nvPr/>
          </p:nvSpPr>
          <p:spPr bwMode="auto">
            <a:xfrm>
              <a:off x="3169981" y="2944566"/>
              <a:ext cx="5231" cy="6051"/>
            </a:xfrm>
            <a:custGeom>
              <a:avLst/>
              <a:gdLst>
                <a:gd name="T0" fmla="*/ 7 w 7"/>
                <a:gd name="T1" fmla="*/ 4 h 5"/>
                <a:gd name="T2" fmla="*/ 7 w 7"/>
                <a:gd name="T3" fmla="*/ 5 h 5"/>
                <a:gd name="T4" fmla="*/ 4 w 7"/>
                <a:gd name="T5" fmla="*/ 5 h 5"/>
                <a:gd name="T6" fmla="*/ 2 w 7"/>
                <a:gd name="T7" fmla="*/ 4 h 5"/>
                <a:gd name="T8" fmla="*/ 1 w 7"/>
                <a:gd name="T9" fmla="*/ 3 h 5"/>
                <a:gd name="T10" fmla="*/ 0 w 7"/>
                <a:gd name="T11" fmla="*/ 2 h 5"/>
                <a:gd name="T12" fmla="*/ 2 w 7"/>
                <a:gd name="T13" fmla="*/ 0 h 5"/>
                <a:gd name="T14" fmla="*/ 4 w 7"/>
                <a:gd name="T15" fmla="*/ 0 h 5"/>
                <a:gd name="T16" fmla="*/ 5 w 7"/>
                <a:gd name="T17" fmla="*/ 1 h 5"/>
                <a:gd name="T18" fmla="*/ 6 w 7"/>
                <a:gd name="T19" fmla="*/ 2 h 5"/>
                <a:gd name="T20" fmla="*/ 7 w 7"/>
                <a:gd name="T21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" h="5">
                  <a:moveTo>
                    <a:pt x="7" y="4"/>
                  </a:moveTo>
                  <a:lnTo>
                    <a:pt x="7" y="5"/>
                  </a:lnTo>
                  <a:lnTo>
                    <a:pt x="4" y="5"/>
                  </a:lnTo>
                  <a:lnTo>
                    <a:pt x="2" y="4"/>
                  </a:lnTo>
                  <a:lnTo>
                    <a:pt x="1" y="3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5" y="1"/>
                  </a:lnTo>
                  <a:lnTo>
                    <a:pt x="6" y="2"/>
                  </a:lnTo>
                  <a:lnTo>
                    <a:pt x="7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" name="Freeform 228"/>
            <p:cNvSpPr>
              <a:spLocks/>
            </p:cNvSpPr>
            <p:nvPr/>
          </p:nvSpPr>
          <p:spPr bwMode="auto">
            <a:xfrm>
              <a:off x="3161015" y="2957877"/>
              <a:ext cx="17187" cy="12101"/>
            </a:xfrm>
            <a:custGeom>
              <a:avLst/>
              <a:gdLst>
                <a:gd name="T0" fmla="*/ 22 w 23"/>
                <a:gd name="T1" fmla="*/ 3 h 10"/>
                <a:gd name="T2" fmla="*/ 23 w 23"/>
                <a:gd name="T3" fmla="*/ 3 h 10"/>
                <a:gd name="T4" fmla="*/ 23 w 23"/>
                <a:gd name="T5" fmla="*/ 4 h 10"/>
                <a:gd name="T6" fmla="*/ 23 w 23"/>
                <a:gd name="T7" fmla="*/ 5 h 10"/>
                <a:gd name="T8" fmla="*/ 23 w 23"/>
                <a:gd name="T9" fmla="*/ 6 h 10"/>
                <a:gd name="T10" fmla="*/ 20 w 23"/>
                <a:gd name="T11" fmla="*/ 7 h 10"/>
                <a:gd name="T12" fmla="*/ 17 w 23"/>
                <a:gd name="T13" fmla="*/ 9 h 10"/>
                <a:gd name="T14" fmla="*/ 13 w 23"/>
                <a:gd name="T15" fmla="*/ 10 h 10"/>
                <a:gd name="T16" fmla="*/ 9 w 23"/>
                <a:gd name="T17" fmla="*/ 9 h 10"/>
                <a:gd name="T18" fmla="*/ 6 w 23"/>
                <a:gd name="T19" fmla="*/ 7 h 10"/>
                <a:gd name="T20" fmla="*/ 3 w 23"/>
                <a:gd name="T21" fmla="*/ 5 h 10"/>
                <a:gd name="T22" fmla="*/ 1 w 23"/>
                <a:gd name="T23" fmla="*/ 3 h 10"/>
                <a:gd name="T24" fmla="*/ 0 w 23"/>
                <a:gd name="T25" fmla="*/ 0 h 10"/>
                <a:gd name="T26" fmla="*/ 3 w 23"/>
                <a:gd name="T27" fmla="*/ 1 h 10"/>
                <a:gd name="T28" fmla="*/ 5 w 23"/>
                <a:gd name="T29" fmla="*/ 1 h 10"/>
                <a:gd name="T30" fmla="*/ 8 w 23"/>
                <a:gd name="T31" fmla="*/ 2 h 10"/>
                <a:gd name="T32" fmla="*/ 11 w 23"/>
                <a:gd name="T33" fmla="*/ 3 h 10"/>
                <a:gd name="T34" fmla="*/ 14 w 23"/>
                <a:gd name="T35" fmla="*/ 3 h 10"/>
                <a:gd name="T36" fmla="*/ 16 w 23"/>
                <a:gd name="T37" fmla="*/ 3 h 10"/>
                <a:gd name="T38" fmla="*/ 19 w 23"/>
                <a:gd name="T39" fmla="*/ 3 h 10"/>
                <a:gd name="T40" fmla="*/ 22 w 23"/>
                <a:gd name="T41" fmla="*/ 3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" h="10">
                  <a:moveTo>
                    <a:pt x="22" y="3"/>
                  </a:moveTo>
                  <a:lnTo>
                    <a:pt x="23" y="3"/>
                  </a:lnTo>
                  <a:lnTo>
                    <a:pt x="23" y="4"/>
                  </a:lnTo>
                  <a:lnTo>
                    <a:pt x="23" y="5"/>
                  </a:lnTo>
                  <a:lnTo>
                    <a:pt x="23" y="6"/>
                  </a:lnTo>
                  <a:lnTo>
                    <a:pt x="20" y="7"/>
                  </a:lnTo>
                  <a:lnTo>
                    <a:pt x="17" y="9"/>
                  </a:lnTo>
                  <a:lnTo>
                    <a:pt x="13" y="10"/>
                  </a:lnTo>
                  <a:lnTo>
                    <a:pt x="9" y="9"/>
                  </a:lnTo>
                  <a:lnTo>
                    <a:pt x="6" y="7"/>
                  </a:lnTo>
                  <a:lnTo>
                    <a:pt x="3" y="5"/>
                  </a:lnTo>
                  <a:lnTo>
                    <a:pt x="1" y="3"/>
                  </a:lnTo>
                  <a:lnTo>
                    <a:pt x="0" y="0"/>
                  </a:lnTo>
                  <a:lnTo>
                    <a:pt x="3" y="1"/>
                  </a:lnTo>
                  <a:lnTo>
                    <a:pt x="5" y="1"/>
                  </a:lnTo>
                  <a:lnTo>
                    <a:pt x="8" y="2"/>
                  </a:lnTo>
                  <a:lnTo>
                    <a:pt x="11" y="3"/>
                  </a:lnTo>
                  <a:lnTo>
                    <a:pt x="14" y="3"/>
                  </a:lnTo>
                  <a:lnTo>
                    <a:pt x="16" y="3"/>
                  </a:lnTo>
                  <a:lnTo>
                    <a:pt x="19" y="3"/>
                  </a:lnTo>
                  <a:lnTo>
                    <a:pt x="22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" name="Freeform 229"/>
            <p:cNvSpPr>
              <a:spLocks/>
            </p:cNvSpPr>
            <p:nvPr/>
          </p:nvSpPr>
          <p:spPr bwMode="auto">
            <a:xfrm>
              <a:off x="3143828" y="2960298"/>
              <a:ext cx="41845" cy="26622"/>
            </a:xfrm>
            <a:custGeom>
              <a:avLst/>
              <a:gdLst>
                <a:gd name="T0" fmla="*/ 16 w 56"/>
                <a:gd name="T1" fmla="*/ 0 h 22"/>
                <a:gd name="T2" fmla="*/ 15 w 56"/>
                <a:gd name="T3" fmla="*/ 2 h 22"/>
                <a:gd name="T4" fmla="*/ 13 w 56"/>
                <a:gd name="T5" fmla="*/ 4 h 22"/>
                <a:gd name="T6" fmla="*/ 12 w 56"/>
                <a:gd name="T7" fmla="*/ 6 h 22"/>
                <a:gd name="T8" fmla="*/ 13 w 56"/>
                <a:gd name="T9" fmla="*/ 8 h 22"/>
                <a:gd name="T10" fmla="*/ 18 w 56"/>
                <a:gd name="T11" fmla="*/ 8 h 22"/>
                <a:gd name="T12" fmla="*/ 22 w 56"/>
                <a:gd name="T13" fmla="*/ 9 h 22"/>
                <a:gd name="T14" fmla="*/ 27 w 56"/>
                <a:gd name="T15" fmla="*/ 10 h 22"/>
                <a:gd name="T16" fmla="*/ 31 w 56"/>
                <a:gd name="T17" fmla="*/ 10 h 22"/>
                <a:gd name="T18" fmla="*/ 36 w 56"/>
                <a:gd name="T19" fmla="*/ 10 h 22"/>
                <a:gd name="T20" fmla="*/ 41 w 56"/>
                <a:gd name="T21" fmla="*/ 11 h 22"/>
                <a:gd name="T22" fmla="*/ 46 w 56"/>
                <a:gd name="T23" fmla="*/ 11 h 22"/>
                <a:gd name="T24" fmla="*/ 51 w 56"/>
                <a:gd name="T25" fmla="*/ 11 h 22"/>
                <a:gd name="T26" fmla="*/ 51 w 56"/>
                <a:gd name="T27" fmla="*/ 8 h 22"/>
                <a:gd name="T28" fmla="*/ 51 w 56"/>
                <a:gd name="T29" fmla="*/ 6 h 22"/>
                <a:gd name="T30" fmla="*/ 50 w 56"/>
                <a:gd name="T31" fmla="*/ 3 h 22"/>
                <a:gd name="T32" fmla="*/ 49 w 56"/>
                <a:gd name="T33" fmla="*/ 1 h 22"/>
                <a:gd name="T34" fmla="*/ 53 w 56"/>
                <a:gd name="T35" fmla="*/ 3 h 22"/>
                <a:gd name="T36" fmla="*/ 55 w 56"/>
                <a:gd name="T37" fmla="*/ 5 h 22"/>
                <a:gd name="T38" fmla="*/ 55 w 56"/>
                <a:gd name="T39" fmla="*/ 9 h 22"/>
                <a:gd name="T40" fmla="*/ 56 w 56"/>
                <a:gd name="T41" fmla="*/ 12 h 22"/>
                <a:gd name="T42" fmla="*/ 54 w 56"/>
                <a:gd name="T43" fmla="*/ 16 h 22"/>
                <a:gd name="T44" fmla="*/ 52 w 56"/>
                <a:gd name="T45" fmla="*/ 13 h 22"/>
                <a:gd name="T46" fmla="*/ 49 w 56"/>
                <a:gd name="T47" fmla="*/ 15 h 22"/>
                <a:gd name="T48" fmla="*/ 48 w 56"/>
                <a:gd name="T49" fmla="*/ 16 h 22"/>
                <a:gd name="T50" fmla="*/ 45 w 56"/>
                <a:gd name="T51" fmla="*/ 17 h 22"/>
                <a:gd name="T52" fmla="*/ 43 w 56"/>
                <a:gd name="T53" fmla="*/ 19 h 22"/>
                <a:gd name="T54" fmla="*/ 40 w 56"/>
                <a:gd name="T55" fmla="*/ 20 h 22"/>
                <a:gd name="T56" fmla="*/ 38 w 56"/>
                <a:gd name="T57" fmla="*/ 22 h 22"/>
                <a:gd name="T58" fmla="*/ 35 w 56"/>
                <a:gd name="T59" fmla="*/ 22 h 22"/>
                <a:gd name="T60" fmla="*/ 32 w 56"/>
                <a:gd name="T61" fmla="*/ 22 h 22"/>
                <a:gd name="T62" fmla="*/ 28 w 56"/>
                <a:gd name="T63" fmla="*/ 22 h 22"/>
                <a:gd name="T64" fmla="*/ 24 w 56"/>
                <a:gd name="T65" fmla="*/ 21 h 22"/>
                <a:gd name="T66" fmla="*/ 21 w 56"/>
                <a:gd name="T67" fmla="*/ 20 h 22"/>
                <a:gd name="T68" fmla="*/ 18 w 56"/>
                <a:gd name="T69" fmla="*/ 18 h 22"/>
                <a:gd name="T70" fmla="*/ 15 w 56"/>
                <a:gd name="T71" fmla="*/ 16 h 22"/>
                <a:gd name="T72" fmla="*/ 13 w 56"/>
                <a:gd name="T73" fmla="*/ 13 h 22"/>
                <a:gd name="T74" fmla="*/ 10 w 56"/>
                <a:gd name="T75" fmla="*/ 11 h 22"/>
                <a:gd name="T76" fmla="*/ 9 w 56"/>
                <a:gd name="T77" fmla="*/ 9 h 22"/>
                <a:gd name="T78" fmla="*/ 0 w 56"/>
                <a:gd name="T79" fmla="*/ 11 h 22"/>
                <a:gd name="T80" fmla="*/ 2 w 56"/>
                <a:gd name="T81" fmla="*/ 8 h 22"/>
                <a:gd name="T82" fmla="*/ 6 w 56"/>
                <a:gd name="T83" fmla="*/ 4 h 22"/>
                <a:gd name="T84" fmla="*/ 11 w 56"/>
                <a:gd name="T85" fmla="*/ 1 h 22"/>
                <a:gd name="T86" fmla="*/ 16 w 56"/>
                <a:gd name="T87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6" h="22">
                  <a:moveTo>
                    <a:pt x="16" y="0"/>
                  </a:moveTo>
                  <a:lnTo>
                    <a:pt x="15" y="2"/>
                  </a:lnTo>
                  <a:lnTo>
                    <a:pt x="13" y="4"/>
                  </a:lnTo>
                  <a:lnTo>
                    <a:pt x="12" y="6"/>
                  </a:lnTo>
                  <a:lnTo>
                    <a:pt x="13" y="8"/>
                  </a:lnTo>
                  <a:lnTo>
                    <a:pt x="18" y="8"/>
                  </a:lnTo>
                  <a:lnTo>
                    <a:pt x="22" y="9"/>
                  </a:lnTo>
                  <a:lnTo>
                    <a:pt x="27" y="10"/>
                  </a:lnTo>
                  <a:lnTo>
                    <a:pt x="31" y="10"/>
                  </a:lnTo>
                  <a:lnTo>
                    <a:pt x="36" y="10"/>
                  </a:lnTo>
                  <a:lnTo>
                    <a:pt x="41" y="11"/>
                  </a:lnTo>
                  <a:lnTo>
                    <a:pt x="46" y="11"/>
                  </a:lnTo>
                  <a:lnTo>
                    <a:pt x="51" y="11"/>
                  </a:lnTo>
                  <a:lnTo>
                    <a:pt x="51" y="8"/>
                  </a:lnTo>
                  <a:lnTo>
                    <a:pt x="51" y="6"/>
                  </a:lnTo>
                  <a:lnTo>
                    <a:pt x="50" y="3"/>
                  </a:lnTo>
                  <a:lnTo>
                    <a:pt x="49" y="1"/>
                  </a:lnTo>
                  <a:lnTo>
                    <a:pt x="53" y="3"/>
                  </a:lnTo>
                  <a:lnTo>
                    <a:pt x="55" y="5"/>
                  </a:lnTo>
                  <a:lnTo>
                    <a:pt x="55" y="9"/>
                  </a:lnTo>
                  <a:lnTo>
                    <a:pt x="56" y="12"/>
                  </a:lnTo>
                  <a:lnTo>
                    <a:pt x="54" y="16"/>
                  </a:lnTo>
                  <a:lnTo>
                    <a:pt x="52" y="13"/>
                  </a:lnTo>
                  <a:lnTo>
                    <a:pt x="49" y="15"/>
                  </a:lnTo>
                  <a:lnTo>
                    <a:pt x="48" y="16"/>
                  </a:lnTo>
                  <a:lnTo>
                    <a:pt x="45" y="17"/>
                  </a:lnTo>
                  <a:lnTo>
                    <a:pt x="43" y="19"/>
                  </a:lnTo>
                  <a:lnTo>
                    <a:pt x="40" y="20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2" y="22"/>
                  </a:lnTo>
                  <a:lnTo>
                    <a:pt x="28" y="22"/>
                  </a:lnTo>
                  <a:lnTo>
                    <a:pt x="24" y="21"/>
                  </a:lnTo>
                  <a:lnTo>
                    <a:pt x="21" y="20"/>
                  </a:lnTo>
                  <a:lnTo>
                    <a:pt x="18" y="18"/>
                  </a:lnTo>
                  <a:lnTo>
                    <a:pt x="15" y="16"/>
                  </a:lnTo>
                  <a:lnTo>
                    <a:pt x="13" y="13"/>
                  </a:lnTo>
                  <a:lnTo>
                    <a:pt x="10" y="11"/>
                  </a:lnTo>
                  <a:lnTo>
                    <a:pt x="9" y="9"/>
                  </a:lnTo>
                  <a:lnTo>
                    <a:pt x="0" y="11"/>
                  </a:lnTo>
                  <a:lnTo>
                    <a:pt x="2" y="8"/>
                  </a:lnTo>
                  <a:lnTo>
                    <a:pt x="6" y="4"/>
                  </a:lnTo>
                  <a:lnTo>
                    <a:pt x="11" y="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" name="Freeform 230"/>
            <p:cNvSpPr>
              <a:spLocks/>
            </p:cNvSpPr>
            <p:nvPr/>
          </p:nvSpPr>
          <p:spPr bwMode="auto">
            <a:xfrm>
              <a:off x="3049676" y="2972397"/>
              <a:ext cx="278720" cy="199661"/>
            </a:xfrm>
            <a:custGeom>
              <a:avLst/>
              <a:gdLst>
                <a:gd name="T0" fmla="*/ 110 w 373"/>
                <a:gd name="T1" fmla="*/ 33 h 165"/>
                <a:gd name="T2" fmla="*/ 145 w 373"/>
                <a:gd name="T3" fmla="*/ 46 h 165"/>
                <a:gd name="T4" fmla="*/ 159 w 373"/>
                <a:gd name="T5" fmla="*/ 46 h 165"/>
                <a:gd name="T6" fmla="*/ 133 w 373"/>
                <a:gd name="T7" fmla="*/ 72 h 165"/>
                <a:gd name="T8" fmla="*/ 156 w 373"/>
                <a:gd name="T9" fmla="*/ 57 h 165"/>
                <a:gd name="T10" fmla="*/ 165 w 373"/>
                <a:gd name="T11" fmla="*/ 33 h 165"/>
                <a:gd name="T12" fmla="*/ 186 w 373"/>
                <a:gd name="T13" fmla="*/ 18 h 165"/>
                <a:gd name="T14" fmla="*/ 205 w 373"/>
                <a:gd name="T15" fmla="*/ 26 h 165"/>
                <a:gd name="T16" fmla="*/ 226 w 373"/>
                <a:gd name="T17" fmla="*/ 53 h 165"/>
                <a:gd name="T18" fmla="*/ 236 w 373"/>
                <a:gd name="T19" fmla="*/ 53 h 165"/>
                <a:gd name="T20" fmla="*/ 265 w 373"/>
                <a:gd name="T21" fmla="*/ 56 h 165"/>
                <a:gd name="T22" fmla="*/ 305 w 373"/>
                <a:gd name="T23" fmla="*/ 73 h 165"/>
                <a:gd name="T24" fmla="*/ 350 w 373"/>
                <a:gd name="T25" fmla="*/ 79 h 165"/>
                <a:gd name="T26" fmla="*/ 367 w 373"/>
                <a:gd name="T27" fmla="*/ 85 h 165"/>
                <a:gd name="T28" fmla="*/ 358 w 373"/>
                <a:gd name="T29" fmla="*/ 111 h 165"/>
                <a:gd name="T30" fmla="*/ 316 w 373"/>
                <a:gd name="T31" fmla="*/ 113 h 165"/>
                <a:gd name="T32" fmla="*/ 323 w 373"/>
                <a:gd name="T33" fmla="*/ 110 h 165"/>
                <a:gd name="T34" fmla="*/ 331 w 373"/>
                <a:gd name="T35" fmla="*/ 106 h 165"/>
                <a:gd name="T36" fmla="*/ 301 w 373"/>
                <a:gd name="T37" fmla="*/ 105 h 165"/>
                <a:gd name="T38" fmla="*/ 243 w 373"/>
                <a:gd name="T39" fmla="*/ 109 h 165"/>
                <a:gd name="T40" fmla="*/ 226 w 373"/>
                <a:gd name="T41" fmla="*/ 94 h 165"/>
                <a:gd name="T42" fmla="*/ 252 w 373"/>
                <a:gd name="T43" fmla="*/ 84 h 165"/>
                <a:gd name="T44" fmla="*/ 198 w 373"/>
                <a:gd name="T45" fmla="*/ 92 h 165"/>
                <a:gd name="T46" fmla="*/ 190 w 373"/>
                <a:gd name="T47" fmla="*/ 87 h 165"/>
                <a:gd name="T48" fmla="*/ 213 w 373"/>
                <a:gd name="T49" fmla="*/ 79 h 165"/>
                <a:gd name="T50" fmla="*/ 197 w 373"/>
                <a:gd name="T51" fmla="*/ 79 h 165"/>
                <a:gd name="T52" fmla="*/ 192 w 373"/>
                <a:gd name="T53" fmla="*/ 42 h 165"/>
                <a:gd name="T54" fmla="*/ 186 w 373"/>
                <a:gd name="T55" fmla="*/ 40 h 165"/>
                <a:gd name="T56" fmla="*/ 169 w 373"/>
                <a:gd name="T57" fmla="*/ 111 h 165"/>
                <a:gd name="T58" fmla="*/ 143 w 373"/>
                <a:gd name="T59" fmla="*/ 133 h 165"/>
                <a:gd name="T60" fmla="*/ 120 w 373"/>
                <a:gd name="T61" fmla="*/ 107 h 165"/>
                <a:gd name="T62" fmla="*/ 97 w 373"/>
                <a:gd name="T63" fmla="*/ 93 h 165"/>
                <a:gd name="T64" fmla="*/ 84 w 373"/>
                <a:gd name="T65" fmla="*/ 57 h 165"/>
                <a:gd name="T66" fmla="*/ 76 w 373"/>
                <a:gd name="T67" fmla="*/ 56 h 165"/>
                <a:gd name="T68" fmla="*/ 82 w 373"/>
                <a:gd name="T69" fmla="*/ 91 h 165"/>
                <a:gd name="T70" fmla="*/ 87 w 373"/>
                <a:gd name="T71" fmla="*/ 100 h 165"/>
                <a:gd name="T72" fmla="*/ 70 w 373"/>
                <a:gd name="T73" fmla="*/ 100 h 165"/>
                <a:gd name="T74" fmla="*/ 105 w 373"/>
                <a:gd name="T75" fmla="*/ 108 h 165"/>
                <a:gd name="T76" fmla="*/ 133 w 373"/>
                <a:gd name="T77" fmla="*/ 136 h 165"/>
                <a:gd name="T78" fmla="*/ 131 w 373"/>
                <a:gd name="T79" fmla="*/ 162 h 165"/>
                <a:gd name="T80" fmla="*/ 111 w 373"/>
                <a:gd name="T81" fmla="*/ 163 h 165"/>
                <a:gd name="T82" fmla="*/ 89 w 373"/>
                <a:gd name="T83" fmla="*/ 144 h 165"/>
                <a:gd name="T84" fmla="*/ 102 w 373"/>
                <a:gd name="T85" fmla="*/ 130 h 165"/>
                <a:gd name="T86" fmla="*/ 117 w 373"/>
                <a:gd name="T87" fmla="*/ 127 h 165"/>
                <a:gd name="T88" fmla="*/ 94 w 373"/>
                <a:gd name="T89" fmla="*/ 128 h 165"/>
                <a:gd name="T90" fmla="*/ 73 w 373"/>
                <a:gd name="T91" fmla="*/ 137 h 165"/>
                <a:gd name="T92" fmla="*/ 35 w 373"/>
                <a:gd name="T93" fmla="*/ 103 h 165"/>
                <a:gd name="T94" fmla="*/ 27 w 373"/>
                <a:gd name="T95" fmla="*/ 106 h 165"/>
                <a:gd name="T96" fmla="*/ 15 w 373"/>
                <a:gd name="T97" fmla="*/ 109 h 165"/>
                <a:gd name="T98" fmla="*/ 5 w 373"/>
                <a:gd name="T99" fmla="*/ 83 h 165"/>
                <a:gd name="T100" fmla="*/ 16 w 373"/>
                <a:gd name="T101" fmla="*/ 42 h 165"/>
                <a:gd name="T102" fmla="*/ 49 w 373"/>
                <a:gd name="T103" fmla="*/ 29 h 165"/>
                <a:gd name="T104" fmla="*/ 31 w 373"/>
                <a:gd name="T105" fmla="*/ 30 h 165"/>
                <a:gd name="T106" fmla="*/ 36 w 373"/>
                <a:gd name="T107" fmla="*/ 21 h 165"/>
                <a:gd name="T108" fmla="*/ 76 w 373"/>
                <a:gd name="T109" fmla="*/ 10 h 165"/>
                <a:gd name="T110" fmla="*/ 54 w 373"/>
                <a:gd name="T111" fmla="*/ 10 h 165"/>
                <a:gd name="T112" fmla="*/ 76 w 373"/>
                <a:gd name="T113" fmla="*/ 1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3" h="165">
                  <a:moveTo>
                    <a:pt x="94" y="0"/>
                  </a:moveTo>
                  <a:lnTo>
                    <a:pt x="95" y="7"/>
                  </a:lnTo>
                  <a:lnTo>
                    <a:pt x="97" y="14"/>
                  </a:lnTo>
                  <a:lnTo>
                    <a:pt x="100" y="21"/>
                  </a:lnTo>
                  <a:lnTo>
                    <a:pt x="105" y="27"/>
                  </a:lnTo>
                  <a:lnTo>
                    <a:pt x="110" y="33"/>
                  </a:lnTo>
                  <a:lnTo>
                    <a:pt x="117" y="38"/>
                  </a:lnTo>
                  <a:lnTo>
                    <a:pt x="125" y="42"/>
                  </a:lnTo>
                  <a:lnTo>
                    <a:pt x="135" y="46"/>
                  </a:lnTo>
                  <a:lnTo>
                    <a:pt x="138" y="46"/>
                  </a:lnTo>
                  <a:lnTo>
                    <a:pt x="142" y="46"/>
                  </a:lnTo>
                  <a:lnTo>
                    <a:pt x="145" y="46"/>
                  </a:lnTo>
                  <a:lnTo>
                    <a:pt x="148" y="46"/>
                  </a:lnTo>
                  <a:lnTo>
                    <a:pt x="151" y="45"/>
                  </a:lnTo>
                  <a:lnTo>
                    <a:pt x="154" y="44"/>
                  </a:lnTo>
                  <a:lnTo>
                    <a:pt x="157" y="42"/>
                  </a:lnTo>
                  <a:lnTo>
                    <a:pt x="160" y="41"/>
                  </a:lnTo>
                  <a:lnTo>
                    <a:pt x="159" y="46"/>
                  </a:lnTo>
                  <a:lnTo>
                    <a:pt x="156" y="51"/>
                  </a:lnTo>
                  <a:lnTo>
                    <a:pt x="151" y="55"/>
                  </a:lnTo>
                  <a:lnTo>
                    <a:pt x="147" y="59"/>
                  </a:lnTo>
                  <a:lnTo>
                    <a:pt x="142" y="63"/>
                  </a:lnTo>
                  <a:lnTo>
                    <a:pt x="137" y="67"/>
                  </a:lnTo>
                  <a:lnTo>
                    <a:pt x="133" y="72"/>
                  </a:lnTo>
                  <a:lnTo>
                    <a:pt x="130" y="76"/>
                  </a:lnTo>
                  <a:lnTo>
                    <a:pt x="135" y="72"/>
                  </a:lnTo>
                  <a:lnTo>
                    <a:pt x="141" y="69"/>
                  </a:lnTo>
                  <a:lnTo>
                    <a:pt x="146" y="65"/>
                  </a:lnTo>
                  <a:lnTo>
                    <a:pt x="151" y="61"/>
                  </a:lnTo>
                  <a:lnTo>
                    <a:pt x="156" y="57"/>
                  </a:lnTo>
                  <a:lnTo>
                    <a:pt x="160" y="53"/>
                  </a:lnTo>
                  <a:lnTo>
                    <a:pt x="164" y="49"/>
                  </a:lnTo>
                  <a:lnTo>
                    <a:pt x="168" y="45"/>
                  </a:lnTo>
                  <a:lnTo>
                    <a:pt x="167" y="41"/>
                  </a:lnTo>
                  <a:lnTo>
                    <a:pt x="166" y="37"/>
                  </a:lnTo>
                  <a:lnTo>
                    <a:pt x="165" y="33"/>
                  </a:lnTo>
                  <a:lnTo>
                    <a:pt x="166" y="29"/>
                  </a:lnTo>
                  <a:lnTo>
                    <a:pt x="169" y="26"/>
                  </a:lnTo>
                  <a:lnTo>
                    <a:pt x="173" y="22"/>
                  </a:lnTo>
                  <a:lnTo>
                    <a:pt x="177" y="19"/>
                  </a:lnTo>
                  <a:lnTo>
                    <a:pt x="182" y="17"/>
                  </a:lnTo>
                  <a:lnTo>
                    <a:pt x="186" y="18"/>
                  </a:lnTo>
                  <a:lnTo>
                    <a:pt x="189" y="19"/>
                  </a:lnTo>
                  <a:lnTo>
                    <a:pt x="192" y="19"/>
                  </a:lnTo>
                  <a:lnTo>
                    <a:pt x="196" y="21"/>
                  </a:lnTo>
                  <a:lnTo>
                    <a:pt x="199" y="22"/>
                  </a:lnTo>
                  <a:lnTo>
                    <a:pt x="202" y="23"/>
                  </a:lnTo>
                  <a:lnTo>
                    <a:pt x="205" y="26"/>
                  </a:lnTo>
                  <a:lnTo>
                    <a:pt x="207" y="28"/>
                  </a:lnTo>
                  <a:lnTo>
                    <a:pt x="208" y="33"/>
                  </a:lnTo>
                  <a:lnTo>
                    <a:pt x="211" y="39"/>
                  </a:lnTo>
                  <a:lnTo>
                    <a:pt x="216" y="44"/>
                  </a:lnTo>
                  <a:lnTo>
                    <a:pt x="220" y="49"/>
                  </a:lnTo>
                  <a:lnTo>
                    <a:pt x="226" y="53"/>
                  </a:lnTo>
                  <a:lnTo>
                    <a:pt x="233" y="56"/>
                  </a:lnTo>
                  <a:lnTo>
                    <a:pt x="240" y="59"/>
                  </a:lnTo>
                  <a:lnTo>
                    <a:pt x="248" y="61"/>
                  </a:lnTo>
                  <a:lnTo>
                    <a:pt x="244" y="59"/>
                  </a:lnTo>
                  <a:lnTo>
                    <a:pt x="240" y="56"/>
                  </a:lnTo>
                  <a:lnTo>
                    <a:pt x="236" y="53"/>
                  </a:lnTo>
                  <a:lnTo>
                    <a:pt x="234" y="50"/>
                  </a:lnTo>
                  <a:lnTo>
                    <a:pt x="235" y="49"/>
                  </a:lnTo>
                  <a:lnTo>
                    <a:pt x="244" y="50"/>
                  </a:lnTo>
                  <a:lnTo>
                    <a:pt x="251" y="51"/>
                  </a:lnTo>
                  <a:lnTo>
                    <a:pt x="258" y="53"/>
                  </a:lnTo>
                  <a:lnTo>
                    <a:pt x="265" y="56"/>
                  </a:lnTo>
                  <a:lnTo>
                    <a:pt x="271" y="59"/>
                  </a:lnTo>
                  <a:lnTo>
                    <a:pt x="278" y="63"/>
                  </a:lnTo>
                  <a:lnTo>
                    <a:pt x="284" y="66"/>
                  </a:lnTo>
                  <a:lnTo>
                    <a:pt x="290" y="70"/>
                  </a:lnTo>
                  <a:lnTo>
                    <a:pt x="297" y="72"/>
                  </a:lnTo>
                  <a:lnTo>
                    <a:pt x="305" y="73"/>
                  </a:lnTo>
                  <a:lnTo>
                    <a:pt x="313" y="74"/>
                  </a:lnTo>
                  <a:lnTo>
                    <a:pt x="321" y="74"/>
                  </a:lnTo>
                  <a:lnTo>
                    <a:pt x="329" y="74"/>
                  </a:lnTo>
                  <a:lnTo>
                    <a:pt x="337" y="74"/>
                  </a:lnTo>
                  <a:lnTo>
                    <a:pt x="344" y="76"/>
                  </a:lnTo>
                  <a:lnTo>
                    <a:pt x="350" y="79"/>
                  </a:lnTo>
                  <a:lnTo>
                    <a:pt x="353" y="80"/>
                  </a:lnTo>
                  <a:lnTo>
                    <a:pt x="356" y="81"/>
                  </a:lnTo>
                  <a:lnTo>
                    <a:pt x="359" y="82"/>
                  </a:lnTo>
                  <a:lnTo>
                    <a:pt x="361" y="83"/>
                  </a:lnTo>
                  <a:lnTo>
                    <a:pt x="364" y="84"/>
                  </a:lnTo>
                  <a:lnTo>
                    <a:pt x="367" y="85"/>
                  </a:lnTo>
                  <a:lnTo>
                    <a:pt x="370" y="86"/>
                  </a:lnTo>
                  <a:lnTo>
                    <a:pt x="373" y="86"/>
                  </a:lnTo>
                  <a:lnTo>
                    <a:pt x="368" y="92"/>
                  </a:lnTo>
                  <a:lnTo>
                    <a:pt x="364" y="98"/>
                  </a:lnTo>
                  <a:lnTo>
                    <a:pt x="360" y="104"/>
                  </a:lnTo>
                  <a:lnTo>
                    <a:pt x="358" y="111"/>
                  </a:lnTo>
                  <a:lnTo>
                    <a:pt x="352" y="113"/>
                  </a:lnTo>
                  <a:lnTo>
                    <a:pt x="345" y="114"/>
                  </a:lnTo>
                  <a:lnTo>
                    <a:pt x="338" y="114"/>
                  </a:lnTo>
                  <a:lnTo>
                    <a:pt x="331" y="114"/>
                  </a:lnTo>
                  <a:lnTo>
                    <a:pt x="323" y="114"/>
                  </a:lnTo>
                  <a:lnTo>
                    <a:pt x="316" y="113"/>
                  </a:lnTo>
                  <a:lnTo>
                    <a:pt x="309" y="112"/>
                  </a:lnTo>
                  <a:lnTo>
                    <a:pt x="302" y="112"/>
                  </a:lnTo>
                  <a:lnTo>
                    <a:pt x="307" y="111"/>
                  </a:lnTo>
                  <a:lnTo>
                    <a:pt x="312" y="110"/>
                  </a:lnTo>
                  <a:lnTo>
                    <a:pt x="317" y="110"/>
                  </a:lnTo>
                  <a:lnTo>
                    <a:pt x="323" y="110"/>
                  </a:lnTo>
                  <a:lnTo>
                    <a:pt x="328" y="109"/>
                  </a:lnTo>
                  <a:lnTo>
                    <a:pt x="332" y="109"/>
                  </a:lnTo>
                  <a:lnTo>
                    <a:pt x="337" y="107"/>
                  </a:lnTo>
                  <a:lnTo>
                    <a:pt x="341" y="106"/>
                  </a:lnTo>
                  <a:lnTo>
                    <a:pt x="336" y="106"/>
                  </a:lnTo>
                  <a:lnTo>
                    <a:pt x="331" y="106"/>
                  </a:lnTo>
                  <a:lnTo>
                    <a:pt x="326" y="106"/>
                  </a:lnTo>
                  <a:lnTo>
                    <a:pt x="322" y="105"/>
                  </a:lnTo>
                  <a:lnTo>
                    <a:pt x="316" y="105"/>
                  </a:lnTo>
                  <a:lnTo>
                    <a:pt x="311" y="105"/>
                  </a:lnTo>
                  <a:lnTo>
                    <a:pt x="307" y="105"/>
                  </a:lnTo>
                  <a:lnTo>
                    <a:pt x="301" y="105"/>
                  </a:lnTo>
                  <a:lnTo>
                    <a:pt x="292" y="107"/>
                  </a:lnTo>
                  <a:lnTo>
                    <a:pt x="282" y="108"/>
                  </a:lnTo>
                  <a:lnTo>
                    <a:pt x="272" y="109"/>
                  </a:lnTo>
                  <a:lnTo>
                    <a:pt x="262" y="109"/>
                  </a:lnTo>
                  <a:lnTo>
                    <a:pt x="252" y="109"/>
                  </a:lnTo>
                  <a:lnTo>
                    <a:pt x="243" y="109"/>
                  </a:lnTo>
                  <a:lnTo>
                    <a:pt x="233" y="107"/>
                  </a:lnTo>
                  <a:lnTo>
                    <a:pt x="225" y="105"/>
                  </a:lnTo>
                  <a:lnTo>
                    <a:pt x="205" y="99"/>
                  </a:lnTo>
                  <a:lnTo>
                    <a:pt x="211" y="98"/>
                  </a:lnTo>
                  <a:lnTo>
                    <a:pt x="219" y="96"/>
                  </a:lnTo>
                  <a:lnTo>
                    <a:pt x="226" y="94"/>
                  </a:lnTo>
                  <a:lnTo>
                    <a:pt x="233" y="92"/>
                  </a:lnTo>
                  <a:lnTo>
                    <a:pt x="240" y="90"/>
                  </a:lnTo>
                  <a:lnTo>
                    <a:pt x="247" y="88"/>
                  </a:lnTo>
                  <a:lnTo>
                    <a:pt x="254" y="85"/>
                  </a:lnTo>
                  <a:lnTo>
                    <a:pt x="260" y="82"/>
                  </a:lnTo>
                  <a:lnTo>
                    <a:pt x="252" y="84"/>
                  </a:lnTo>
                  <a:lnTo>
                    <a:pt x="243" y="85"/>
                  </a:lnTo>
                  <a:lnTo>
                    <a:pt x="234" y="86"/>
                  </a:lnTo>
                  <a:lnTo>
                    <a:pt x="225" y="88"/>
                  </a:lnTo>
                  <a:lnTo>
                    <a:pt x="216" y="89"/>
                  </a:lnTo>
                  <a:lnTo>
                    <a:pt x="207" y="91"/>
                  </a:lnTo>
                  <a:lnTo>
                    <a:pt x="198" y="92"/>
                  </a:lnTo>
                  <a:lnTo>
                    <a:pt x="189" y="93"/>
                  </a:lnTo>
                  <a:lnTo>
                    <a:pt x="187" y="93"/>
                  </a:lnTo>
                  <a:lnTo>
                    <a:pt x="186" y="91"/>
                  </a:lnTo>
                  <a:lnTo>
                    <a:pt x="186" y="90"/>
                  </a:lnTo>
                  <a:lnTo>
                    <a:pt x="187" y="88"/>
                  </a:lnTo>
                  <a:lnTo>
                    <a:pt x="190" y="87"/>
                  </a:lnTo>
                  <a:lnTo>
                    <a:pt x="194" y="85"/>
                  </a:lnTo>
                  <a:lnTo>
                    <a:pt x="198" y="84"/>
                  </a:lnTo>
                  <a:lnTo>
                    <a:pt x="201" y="82"/>
                  </a:lnTo>
                  <a:lnTo>
                    <a:pt x="205" y="81"/>
                  </a:lnTo>
                  <a:lnTo>
                    <a:pt x="208" y="80"/>
                  </a:lnTo>
                  <a:lnTo>
                    <a:pt x="213" y="79"/>
                  </a:lnTo>
                  <a:lnTo>
                    <a:pt x="216" y="78"/>
                  </a:lnTo>
                  <a:lnTo>
                    <a:pt x="213" y="78"/>
                  </a:lnTo>
                  <a:lnTo>
                    <a:pt x="209" y="78"/>
                  </a:lnTo>
                  <a:lnTo>
                    <a:pt x="205" y="78"/>
                  </a:lnTo>
                  <a:lnTo>
                    <a:pt x="201" y="78"/>
                  </a:lnTo>
                  <a:lnTo>
                    <a:pt x="197" y="79"/>
                  </a:lnTo>
                  <a:lnTo>
                    <a:pt x="193" y="79"/>
                  </a:lnTo>
                  <a:lnTo>
                    <a:pt x="190" y="80"/>
                  </a:lnTo>
                  <a:lnTo>
                    <a:pt x="186" y="80"/>
                  </a:lnTo>
                  <a:lnTo>
                    <a:pt x="187" y="67"/>
                  </a:lnTo>
                  <a:lnTo>
                    <a:pt x="190" y="55"/>
                  </a:lnTo>
                  <a:lnTo>
                    <a:pt x="192" y="42"/>
                  </a:lnTo>
                  <a:lnTo>
                    <a:pt x="192" y="29"/>
                  </a:lnTo>
                  <a:lnTo>
                    <a:pt x="190" y="27"/>
                  </a:lnTo>
                  <a:lnTo>
                    <a:pt x="189" y="25"/>
                  </a:lnTo>
                  <a:lnTo>
                    <a:pt x="187" y="23"/>
                  </a:lnTo>
                  <a:lnTo>
                    <a:pt x="186" y="22"/>
                  </a:lnTo>
                  <a:lnTo>
                    <a:pt x="186" y="40"/>
                  </a:lnTo>
                  <a:lnTo>
                    <a:pt x="182" y="58"/>
                  </a:lnTo>
                  <a:lnTo>
                    <a:pt x="178" y="76"/>
                  </a:lnTo>
                  <a:lnTo>
                    <a:pt x="178" y="94"/>
                  </a:lnTo>
                  <a:lnTo>
                    <a:pt x="176" y="100"/>
                  </a:lnTo>
                  <a:lnTo>
                    <a:pt x="173" y="106"/>
                  </a:lnTo>
                  <a:lnTo>
                    <a:pt x="169" y="111"/>
                  </a:lnTo>
                  <a:lnTo>
                    <a:pt x="165" y="116"/>
                  </a:lnTo>
                  <a:lnTo>
                    <a:pt x="161" y="121"/>
                  </a:lnTo>
                  <a:lnTo>
                    <a:pt x="156" y="126"/>
                  </a:lnTo>
                  <a:lnTo>
                    <a:pt x="152" y="132"/>
                  </a:lnTo>
                  <a:lnTo>
                    <a:pt x="148" y="137"/>
                  </a:lnTo>
                  <a:lnTo>
                    <a:pt x="143" y="133"/>
                  </a:lnTo>
                  <a:lnTo>
                    <a:pt x="139" y="128"/>
                  </a:lnTo>
                  <a:lnTo>
                    <a:pt x="136" y="123"/>
                  </a:lnTo>
                  <a:lnTo>
                    <a:pt x="134" y="118"/>
                  </a:lnTo>
                  <a:lnTo>
                    <a:pt x="130" y="114"/>
                  </a:lnTo>
                  <a:lnTo>
                    <a:pt x="126" y="109"/>
                  </a:lnTo>
                  <a:lnTo>
                    <a:pt x="120" y="107"/>
                  </a:lnTo>
                  <a:lnTo>
                    <a:pt x="112" y="105"/>
                  </a:lnTo>
                  <a:lnTo>
                    <a:pt x="109" y="102"/>
                  </a:lnTo>
                  <a:lnTo>
                    <a:pt x="106" y="100"/>
                  </a:lnTo>
                  <a:lnTo>
                    <a:pt x="103" y="98"/>
                  </a:lnTo>
                  <a:lnTo>
                    <a:pt x="100" y="95"/>
                  </a:lnTo>
                  <a:lnTo>
                    <a:pt x="97" y="93"/>
                  </a:lnTo>
                  <a:lnTo>
                    <a:pt x="94" y="91"/>
                  </a:lnTo>
                  <a:lnTo>
                    <a:pt x="92" y="88"/>
                  </a:lnTo>
                  <a:lnTo>
                    <a:pt x="90" y="86"/>
                  </a:lnTo>
                  <a:lnTo>
                    <a:pt x="88" y="76"/>
                  </a:lnTo>
                  <a:lnTo>
                    <a:pt x="87" y="66"/>
                  </a:lnTo>
                  <a:lnTo>
                    <a:pt x="84" y="57"/>
                  </a:lnTo>
                  <a:lnTo>
                    <a:pt x="78" y="48"/>
                  </a:lnTo>
                  <a:lnTo>
                    <a:pt x="62" y="37"/>
                  </a:lnTo>
                  <a:lnTo>
                    <a:pt x="61" y="39"/>
                  </a:lnTo>
                  <a:lnTo>
                    <a:pt x="67" y="44"/>
                  </a:lnTo>
                  <a:lnTo>
                    <a:pt x="73" y="49"/>
                  </a:lnTo>
                  <a:lnTo>
                    <a:pt x="76" y="56"/>
                  </a:lnTo>
                  <a:lnTo>
                    <a:pt x="77" y="63"/>
                  </a:lnTo>
                  <a:lnTo>
                    <a:pt x="77" y="68"/>
                  </a:lnTo>
                  <a:lnTo>
                    <a:pt x="77" y="74"/>
                  </a:lnTo>
                  <a:lnTo>
                    <a:pt x="78" y="80"/>
                  </a:lnTo>
                  <a:lnTo>
                    <a:pt x="79" y="86"/>
                  </a:lnTo>
                  <a:lnTo>
                    <a:pt x="82" y="91"/>
                  </a:lnTo>
                  <a:lnTo>
                    <a:pt x="87" y="95"/>
                  </a:lnTo>
                  <a:lnTo>
                    <a:pt x="93" y="99"/>
                  </a:lnTo>
                  <a:lnTo>
                    <a:pt x="100" y="102"/>
                  </a:lnTo>
                  <a:lnTo>
                    <a:pt x="96" y="102"/>
                  </a:lnTo>
                  <a:lnTo>
                    <a:pt x="92" y="101"/>
                  </a:lnTo>
                  <a:lnTo>
                    <a:pt x="87" y="100"/>
                  </a:lnTo>
                  <a:lnTo>
                    <a:pt x="83" y="100"/>
                  </a:lnTo>
                  <a:lnTo>
                    <a:pt x="79" y="99"/>
                  </a:lnTo>
                  <a:lnTo>
                    <a:pt x="75" y="98"/>
                  </a:lnTo>
                  <a:lnTo>
                    <a:pt x="70" y="98"/>
                  </a:lnTo>
                  <a:lnTo>
                    <a:pt x="66" y="97"/>
                  </a:lnTo>
                  <a:lnTo>
                    <a:pt x="70" y="100"/>
                  </a:lnTo>
                  <a:lnTo>
                    <a:pt x="76" y="102"/>
                  </a:lnTo>
                  <a:lnTo>
                    <a:pt x="82" y="103"/>
                  </a:lnTo>
                  <a:lnTo>
                    <a:pt x="88" y="104"/>
                  </a:lnTo>
                  <a:lnTo>
                    <a:pt x="94" y="105"/>
                  </a:lnTo>
                  <a:lnTo>
                    <a:pt x="100" y="106"/>
                  </a:lnTo>
                  <a:lnTo>
                    <a:pt x="105" y="108"/>
                  </a:lnTo>
                  <a:lnTo>
                    <a:pt x="110" y="111"/>
                  </a:lnTo>
                  <a:lnTo>
                    <a:pt x="114" y="114"/>
                  </a:lnTo>
                  <a:lnTo>
                    <a:pt x="118" y="118"/>
                  </a:lnTo>
                  <a:lnTo>
                    <a:pt x="123" y="123"/>
                  </a:lnTo>
                  <a:lnTo>
                    <a:pt x="129" y="129"/>
                  </a:lnTo>
                  <a:lnTo>
                    <a:pt x="133" y="136"/>
                  </a:lnTo>
                  <a:lnTo>
                    <a:pt x="139" y="144"/>
                  </a:lnTo>
                  <a:lnTo>
                    <a:pt x="144" y="152"/>
                  </a:lnTo>
                  <a:lnTo>
                    <a:pt x="148" y="163"/>
                  </a:lnTo>
                  <a:lnTo>
                    <a:pt x="143" y="162"/>
                  </a:lnTo>
                  <a:lnTo>
                    <a:pt x="137" y="161"/>
                  </a:lnTo>
                  <a:lnTo>
                    <a:pt x="131" y="162"/>
                  </a:lnTo>
                  <a:lnTo>
                    <a:pt x="126" y="163"/>
                  </a:lnTo>
                  <a:lnTo>
                    <a:pt x="120" y="163"/>
                  </a:lnTo>
                  <a:lnTo>
                    <a:pt x="117" y="165"/>
                  </a:lnTo>
                  <a:lnTo>
                    <a:pt x="114" y="165"/>
                  </a:lnTo>
                  <a:lnTo>
                    <a:pt x="113" y="165"/>
                  </a:lnTo>
                  <a:lnTo>
                    <a:pt x="111" y="163"/>
                  </a:lnTo>
                  <a:lnTo>
                    <a:pt x="107" y="160"/>
                  </a:lnTo>
                  <a:lnTo>
                    <a:pt x="103" y="157"/>
                  </a:lnTo>
                  <a:lnTo>
                    <a:pt x="100" y="153"/>
                  </a:lnTo>
                  <a:lnTo>
                    <a:pt x="96" y="150"/>
                  </a:lnTo>
                  <a:lnTo>
                    <a:pt x="92" y="147"/>
                  </a:lnTo>
                  <a:lnTo>
                    <a:pt x="89" y="144"/>
                  </a:lnTo>
                  <a:lnTo>
                    <a:pt x="87" y="143"/>
                  </a:lnTo>
                  <a:lnTo>
                    <a:pt x="89" y="139"/>
                  </a:lnTo>
                  <a:lnTo>
                    <a:pt x="91" y="136"/>
                  </a:lnTo>
                  <a:lnTo>
                    <a:pt x="95" y="133"/>
                  </a:lnTo>
                  <a:lnTo>
                    <a:pt x="100" y="131"/>
                  </a:lnTo>
                  <a:lnTo>
                    <a:pt x="102" y="130"/>
                  </a:lnTo>
                  <a:lnTo>
                    <a:pt x="105" y="130"/>
                  </a:lnTo>
                  <a:lnTo>
                    <a:pt x="108" y="129"/>
                  </a:lnTo>
                  <a:lnTo>
                    <a:pt x="110" y="128"/>
                  </a:lnTo>
                  <a:lnTo>
                    <a:pt x="112" y="128"/>
                  </a:lnTo>
                  <a:lnTo>
                    <a:pt x="115" y="128"/>
                  </a:lnTo>
                  <a:lnTo>
                    <a:pt x="117" y="127"/>
                  </a:lnTo>
                  <a:lnTo>
                    <a:pt x="120" y="126"/>
                  </a:lnTo>
                  <a:lnTo>
                    <a:pt x="114" y="126"/>
                  </a:lnTo>
                  <a:lnTo>
                    <a:pt x="109" y="126"/>
                  </a:lnTo>
                  <a:lnTo>
                    <a:pt x="104" y="127"/>
                  </a:lnTo>
                  <a:lnTo>
                    <a:pt x="99" y="127"/>
                  </a:lnTo>
                  <a:lnTo>
                    <a:pt x="94" y="128"/>
                  </a:lnTo>
                  <a:lnTo>
                    <a:pt x="89" y="130"/>
                  </a:lnTo>
                  <a:lnTo>
                    <a:pt x="85" y="132"/>
                  </a:lnTo>
                  <a:lnTo>
                    <a:pt x="82" y="135"/>
                  </a:lnTo>
                  <a:lnTo>
                    <a:pt x="80" y="137"/>
                  </a:lnTo>
                  <a:lnTo>
                    <a:pt x="77" y="137"/>
                  </a:lnTo>
                  <a:lnTo>
                    <a:pt x="73" y="137"/>
                  </a:lnTo>
                  <a:lnTo>
                    <a:pt x="70" y="136"/>
                  </a:lnTo>
                  <a:lnTo>
                    <a:pt x="57" y="133"/>
                  </a:lnTo>
                  <a:lnTo>
                    <a:pt x="48" y="128"/>
                  </a:lnTo>
                  <a:lnTo>
                    <a:pt x="41" y="120"/>
                  </a:lnTo>
                  <a:lnTo>
                    <a:pt x="37" y="112"/>
                  </a:lnTo>
                  <a:lnTo>
                    <a:pt x="35" y="103"/>
                  </a:lnTo>
                  <a:lnTo>
                    <a:pt x="34" y="94"/>
                  </a:lnTo>
                  <a:lnTo>
                    <a:pt x="31" y="85"/>
                  </a:lnTo>
                  <a:lnTo>
                    <a:pt x="28" y="77"/>
                  </a:lnTo>
                  <a:lnTo>
                    <a:pt x="28" y="86"/>
                  </a:lnTo>
                  <a:lnTo>
                    <a:pt x="27" y="96"/>
                  </a:lnTo>
                  <a:lnTo>
                    <a:pt x="27" y="106"/>
                  </a:lnTo>
                  <a:lnTo>
                    <a:pt x="28" y="115"/>
                  </a:lnTo>
                  <a:lnTo>
                    <a:pt x="25" y="115"/>
                  </a:lnTo>
                  <a:lnTo>
                    <a:pt x="22" y="114"/>
                  </a:lnTo>
                  <a:lnTo>
                    <a:pt x="19" y="112"/>
                  </a:lnTo>
                  <a:lnTo>
                    <a:pt x="17" y="111"/>
                  </a:lnTo>
                  <a:lnTo>
                    <a:pt x="15" y="109"/>
                  </a:lnTo>
                  <a:lnTo>
                    <a:pt x="13" y="107"/>
                  </a:lnTo>
                  <a:lnTo>
                    <a:pt x="11" y="105"/>
                  </a:lnTo>
                  <a:lnTo>
                    <a:pt x="10" y="103"/>
                  </a:lnTo>
                  <a:lnTo>
                    <a:pt x="6" y="97"/>
                  </a:lnTo>
                  <a:lnTo>
                    <a:pt x="6" y="90"/>
                  </a:lnTo>
                  <a:lnTo>
                    <a:pt x="5" y="83"/>
                  </a:lnTo>
                  <a:lnTo>
                    <a:pt x="3" y="76"/>
                  </a:lnTo>
                  <a:lnTo>
                    <a:pt x="0" y="68"/>
                  </a:lnTo>
                  <a:lnTo>
                    <a:pt x="1" y="60"/>
                  </a:lnTo>
                  <a:lnTo>
                    <a:pt x="6" y="53"/>
                  </a:lnTo>
                  <a:lnTo>
                    <a:pt x="12" y="46"/>
                  </a:lnTo>
                  <a:lnTo>
                    <a:pt x="16" y="42"/>
                  </a:lnTo>
                  <a:lnTo>
                    <a:pt x="22" y="39"/>
                  </a:lnTo>
                  <a:lnTo>
                    <a:pt x="27" y="37"/>
                  </a:lnTo>
                  <a:lnTo>
                    <a:pt x="32" y="34"/>
                  </a:lnTo>
                  <a:lnTo>
                    <a:pt x="38" y="32"/>
                  </a:lnTo>
                  <a:lnTo>
                    <a:pt x="43" y="30"/>
                  </a:lnTo>
                  <a:lnTo>
                    <a:pt x="49" y="29"/>
                  </a:lnTo>
                  <a:lnTo>
                    <a:pt x="55" y="27"/>
                  </a:lnTo>
                  <a:lnTo>
                    <a:pt x="51" y="28"/>
                  </a:lnTo>
                  <a:lnTo>
                    <a:pt x="46" y="28"/>
                  </a:lnTo>
                  <a:lnTo>
                    <a:pt x="41" y="28"/>
                  </a:lnTo>
                  <a:lnTo>
                    <a:pt x="36" y="29"/>
                  </a:lnTo>
                  <a:lnTo>
                    <a:pt x="31" y="30"/>
                  </a:lnTo>
                  <a:lnTo>
                    <a:pt x="27" y="31"/>
                  </a:lnTo>
                  <a:lnTo>
                    <a:pt x="22" y="32"/>
                  </a:lnTo>
                  <a:lnTo>
                    <a:pt x="18" y="34"/>
                  </a:lnTo>
                  <a:lnTo>
                    <a:pt x="22" y="28"/>
                  </a:lnTo>
                  <a:lnTo>
                    <a:pt x="29" y="24"/>
                  </a:lnTo>
                  <a:lnTo>
                    <a:pt x="36" y="21"/>
                  </a:lnTo>
                  <a:lnTo>
                    <a:pt x="45" y="18"/>
                  </a:lnTo>
                  <a:lnTo>
                    <a:pt x="53" y="16"/>
                  </a:lnTo>
                  <a:lnTo>
                    <a:pt x="62" y="14"/>
                  </a:lnTo>
                  <a:lnTo>
                    <a:pt x="71" y="12"/>
                  </a:lnTo>
                  <a:lnTo>
                    <a:pt x="80" y="10"/>
                  </a:lnTo>
                  <a:lnTo>
                    <a:pt x="76" y="10"/>
                  </a:lnTo>
                  <a:lnTo>
                    <a:pt x="73" y="10"/>
                  </a:lnTo>
                  <a:lnTo>
                    <a:pt x="69" y="10"/>
                  </a:lnTo>
                  <a:lnTo>
                    <a:pt x="65" y="10"/>
                  </a:lnTo>
                  <a:lnTo>
                    <a:pt x="61" y="10"/>
                  </a:lnTo>
                  <a:lnTo>
                    <a:pt x="58" y="10"/>
                  </a:lnTo>
                  <a:lnTo>
                    <a:pt x="54" y="10"/>
                  </a:lnTo>
                  <a:lnTo>
                    <a:pt x="51" y="11"/>
                  </a:lnTo>
                  <a:lnTo>
                    <a:pt x="55" y="8"/>
                  </a:lnTo>
                  <a:lnTo>
                    <a:pt x="60" y="5"/>
                  </a:lnTo>
                  <a:lnTo>
                    <a:pt x="65" y="4"/>
                  </a:lnTo>
                  <a:lnTo>
                    <a:pt x="70" y="2"/>
                  </a:lnTo>
                  <a:lnTo>
                    <a:pt x="76" y="1"/>
                  </a:lnTo>
                  <a:lnTo>
                    <a:pt x="82" y="0"/>
                  </a:lnTo>
                  <a:lnTo>
                    <a:pt x="88" y="0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3FF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" name="Freeform 231"/>
            <p:cNvSpPr>
              <a:spLocks/>
            </p:cNvSpPr>
            <p:nvPr/>
          </p:nvSpPr>
          <p:spPr bwMode="auto">
            <a:xfrm>
              <a:off x="3155036" y="2973608"/>
              <a:ext cx="20175" cy="7260"/>
            </a:xfrm>
            <a:custGeom>
              <a:avLst/>
              <a:gdLst>
                <a:gd name="T0" fmla="*/ 27 w 27"/>
                <a:gd name="T1" fmla="*/ 3 h 6"/>
                <a:gd name="T2" fmla="*/ 24 w 27"/>
                <a:gd name="T3" fmla="*/ 5 h 6"/>
                <a:gd name="T4" fmla="*/ 21 w 27"/>
                <a:gd name="T5" fmla="*/ 6 h 6"/>
                <a:gd name="T6" fmla="*/ 16 w 27"/>
                <a:gd name="T7" fmla="*/ 6 h 6"/>
                <a:gd name="T8" fmla="*/ 12 w 27"/>
                <a:gd name="T9" fmla="*/ 6 h 6"/>
                <a:gd name="T10" fmla="*/ 9 w 27"/>
                <a:gd name="T11" fmla="*/ 5 h 6"/>
                <a:gd name="T12" fmla="*/ 6 w 27"/>
                <a:gd name="T13" fmla="*/ 4 h 6"/>
                <a:gd name="T14" fmla="*/ 3 w 27"/>
                <a:gd name="T15" fmla="*/ 2 h 6"/>
                <a:gd name="T16" fmla="*/ 0 w 27"/>
                <a:gd name="T17" fmla="*/ 0 h 6"/>
                <a:gd name="T18" fmla="*/ 3 w 27"/>
                <a:gd name="T19" fmla="*/ 1 h 6"/>
                <a:gd name="T20" fmla="*/ 6 w 27"/>
                <a:gd name="T21" fmla="*/ 1 h 6"/>
                <a:gd name="T22" fmla="*/ 9 w 27"/>
                <a:gd name="T23" fmla="*/ 2 h 6"/>
                <a:gd name="T24" fmla="*/ 13 w 27"/>
                <a:gd name="T25" fmla="*/ 2 h 6"/>
                <a:gd name="T26" fmla="*/ 16 w 27"/>
                <a:gd name="T27" fmla="*/ 3 h 6"/>
                <a:gd name="T28" fmla="*/ 20 w 27"/>
                <a:gd name="T29" fmla="*/ 3 h 6"/>
                <a:gd name="T30" fmla="*/ 24 w 27"/>
                <a:gd name="T31" fmla="*/ 3 h 6"/>
                <a:gd name="T32" fmla="*/ 27 w 27"/>
                <a:gd name="T33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7" h="6">
                  <a:moveTo>
                    <a:pt x="27" y="3"/>
                  </a:moveTo>
                  <a:lnTo>
                    <a:pt x="24" y="5"/>
                  </a:lnTo>
                  <a:lnTo>
                    <a:pt x="21" y="6"/>
                  </a:lnTo>
                  <a:lnTo>
                    <a:pt x="16" y="6"/>
                  </a:lnTo>
                  <a:lnTo>
                    <a:pt x="12" y="6"/>
                  </a:lnTo>
                  <a:lnTo>
                    <a:pt x="9" y="5"/>
                  </a:lnTo>
                  <a:lnTo>
                    <a:pt x="6" y="4"/>
                  </a:lnTo>
                  <a:lnTo>
                    <a:pt x="3" y="2"/>
                  </a:lnTo>
                  <a:lnTo>
                    <a:pt x="0" y="0"/>
                  </a:lnTo>
                  <a:lnTo>
                    <a:pt x="3" y="1"/>
                  </a:lnTo>
                  <a:lnTo>
                    <a:pt x="6" y="1"/>
                  </a:lnTo>
                  <a:lnTo>
                    <a:pt x="9" y="2"/>
                  </a:lnTo>
                  <a:lnTo>
                    <a:pt x="13" y="2"/>
                  </a:lnTo>
                  <a:lnTo>
                    <a:pt x="16" y="3"/>
                  </a:lnTo>
                  <a:lnTo>
                    <a:pt x="20" y="3"/>
                  </a:lnTo>
                  <a:lnTo>
                    <a:pt x="24" y="3"/>
                  </a:lnTo>
                  <a:lnTo>
                    <a:pt x="27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" name="Freeform 232"/>
            <p:cNvSpPr>
              <a:spLocks/>
            </p:cNvSpPr>
            <p:nvPr/>
          </p:nvSpPr>
          <p:spPr bwMode="auto">
            <a:xfrm>
              <a:off x="3113938" y="2989339"/>
              <a:ext cx="31384" cy="59294"/>
            </a:xfrm>
            <a:custGeom>
              <a:avLst/>
              <a:gdLst>
                <a:gd name="T0" fmla="*/ 25 w 42"/>
                <a:gd name="T1" fmla="*/ 40 h 49"/>
                <a:gd name="T2" fmla="*/ 42 w 42"/>
                <a:gd name="T3" fmla="*/ 49 h 49"/>
                <a:gd name="T4" fmla="*/ 39 w 42"/>
                <a:gd name="T5" fmla="*/ 49 h 49"/>
                <a:gd name="T6" fmla="*/ 36 w 42"/>
                <a:gd name="T7" fmla="*/ 49 h 49"/>
                <a:gd name="T8" fmla="*/ 32 w 42"/>
                <a:gd name="T9" fmla="*/ 48 h 49"/>
                <a:gd name="T10" fmla="*/ 29 w 42"/>
                <a:gd name="T11" fmla="*/ 47 h 49"/>
                <a:gd name="T12" fmla="*/ 26 w 42"/>
                <a:gd name="T13" fmla="*/ 46 h 49"/>
                <a:gd name="T14" fmla="*/ 23 w 42"/>
                <a:gd name="T15" fmla="*/ 44 h 49"/>
                <a:gd name="T16" fmla="*/ 20 w 42"/>
                <a:gd name="T17" fmla="*/ 43 h 49"/>
                <a:gd name="T18" fmla="*/ 17 w 42"/>
                <a:gd name="T19" fmla="*/ 42 h 49"/>
                <a:gd name="T20" fmla="*/ 10 w 42"/>
                <a:gd name="T21" fmla="*/ 37 h 49"/>
                <a:gd name="T22" fmla="*/ 5 w 42"/>
                <a:gd name="T23" fmla="*/ 33 h 49"/>
                <a:gd name="T24" fmla="*/ 3 w 42"/>
                <a:gd name="T25" fmla="*/ 28 h 49"/>
                <a:gd name="T26" fmla="*/ 1 w 42"/>
                <a:gd name="T27" fmla="*/ 22 h 49"/>
                <a:gd name="T28" fmla="*/ 1 w 42"/>
                <a:gd name="T29" fmla="*/ 17 h 49"/>
                <a:gd name="T30" fmla="*/ 1 w 42"/>
                <a:gd name="T31" fmla="*/ 11 h 49"/>
                <a:gd name="T32" fmla="*/ 1 w 42"/>
                <a:gd name="T33" fmla="*/ 5 h 49"/>
                <a:gd name="T34" fmla="*/ 0 w 42"/>
                <a:gd name="T35" fmla="*/ 0 h 49"/>
                <a:gd name="T36" fmla="*/ 4 w 42"/>
                <a:gd name="T37" fmla="*/ 5 h 49"/>
                <a:gd name="T38" fmla="*/ 6 w 42"/>
                <a:gd name="T39" fmla="*/ 9 h 49"/>
                <a:gd name="T40" fmla="*/ 8 w 42"/>
                <a:gd name="T41" fmla="*/ 15 h 49"/>
                <a:gd name="T42" fmla="*/ 10 w 42"/>
                <a:gd name="T43" fmla="*/ 20 h 49"/>
                <a:gd name="T44" fmla="*/ 12 w 42"/>
                <a:gd name="T45" fmla="*/ 25 h 49"/>
                <a:gd name="T46" fmla="*/ 14 w 42"/>
                <a:gd name="T47" fmla="*/ 31 h 49"/>
                <a:gd name="T48" fmla="*/ 19 w 42"/>
                <a:gd name="T49" fmla="*/ 36 h 49"/>
                <a:gd name="T50" fmla="*/ 25 w 42"/>
                <a:gd name="T51" fmla="*/ 4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42" h="49">
                  <a:moveTo>
                    <a:pt x="25" y="40"/>
                  </a:moveTo>
                  <a:lnTo>
                    <a:pt x="42" y="49"/>
                  </a:lnTo>
                  <a:lnTo>
                    <a:pt x="39" y="49"/>
                  </a:lnTo>
                  <a:lnTo>
                    <a:pt x="36" y="49"/>
                  </a:lnTo>
                  <a:lnTo>
                    <a:pt x="32" y="48"/>
                  </a:lnTo>
                  <a:lnTo>
                    <a:pt x="29" y="47"/>
                  </a:lnTo>
                  <a:lnTo>
                    <a:pt x="26" y="46"/>
                  </a:lnTo>
                  <a:lnTo>
                    <a:pt x="23" y="44"/>
                  </a:lnTo>
                  <a:lnTo>
                    <a:pt x="20" y="43"/>
                  </a:lnTo>
                  <a:lnTo>
                    <a:pt x="17" y="42"/>
                  </a:lnTo>
                  <a:lnTo>
                    <a:pt x="10" y="37"/>
                  </a:lnTo>
                  <a:lnTo>
                    <a:pt x="5" y="33"/>
                  </a:lnTo>
                  <a:lnTo>
                    <a:pt x="3" y="28"/>
                  </a:lnTo>
                  <a:lnTo>
                    <a:pt x="1" y="22"/>
                  </a:lnTo>
                  <a:lnTo>
                    <a:pt x="1" y="17"/>
                  </a:lnTo>
                  <a:lnTo>
                    <a:pt x="1" y="11"/>
                  </a:lnTo>
                  <a:lnTo>
                    <a:pt x="1" y="5"/>
                  </a:lnTo>
                  <a:lnTo>
                    <a:pt x="0" y="0"/>
                  </a:lnTo>
                  <a:lnTo>
                    <a:pt x="4" y="5"/>
                  </a:lnTo>
                  <a:lnTo>
                    <a:pt x="6" y="9"/>
                  </a:lnTo>
                  <a:lnTo>
                    <a:pt x="8" y="15"/>
                  </a:lnTo>
                  <a:lnTo>
                    <a:pt x="10" y="20"/>
                  </a:lnTo>
                  <a:lnTo>
                    <a:pt x="12" y="25"/>
                  </a:lnTo>
                  <a:lnTo>
                    <a:pt x="14" y="31"/>
                  </a:lnTo>
                  <a:lnTo>
                    <a:pt x="19" y="36"/>
                  </a:lnTo>
                  <a:lnTo>
                    <a:pt x="25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5" name="Freeform 233"/>
            <p:cNvSpPr>
              <a:spLocks/>
            </p:cNvSpPr>
            <p:nvPr/>
          </p:nvSpPr>
          <p:spPr bwMode="auto">
            <a:xfrm>
              <a:off x="3131125" y="2995390"/>
              <a:ext cx="26901" cy="25412"/>
            </a:xfrm>
            <a:custGeom>
              <a:avLst/>
              <a:gdLst>
                <a:gd name="T0" fmla="*/ 36 w 36"/>
                <a:gd name="T1" fmla="*/ 10 h 21"/>
                <a:gd name="T2" fmla="*/ 24 w 36"/>
                <a:gd name="T3" fmla="*/ 21 h 21"/>
                <a:gd name="T4" fmla="*/ 20 w 36"/>
                <a:gd name="T5" fmla="*/ 19 h 21"/>
                <a:gd name="T6" fmla="*/ 15 w 36"/>
                <a:gd name="T7" fmla="*/ 17 h 21"/>
                <a:gd name="T8" fmla="*/ 12 w 36"/>
                <a:gd name="T9" fmla="*/ 15 h 21"/>
                <a:gd name="T10" fmla="*/ 8 w 36"/>
                <a:gd name="T11" fmla="*/ 12 h 21"/>
                <a:gd name="T12" fmla="*/ 5 w 36"/>
                <a:gd name="T13" fmla="*/ 9 h 21"/>
                <a:gd name="T14" fmla="*/ 2 w 36"/>
                <a:gd name="T15" fmla="*/ 7 h 21"/>
                <a:gd name="T16" fmla="*/ 1 w 36"/>
                <a:gd name="T17" fmla="*/ 3 h 21"/>
                <a:gd name="T18" fmla="*/ 0 w 36"/>
                <a:gd name="T19" fmla="*/ 0 h 21"/>
                <a:gd name="T20" fmla="*/ 4 w 36"/>
                <a:gd name="T21" fmla="*/ 2 h 21"/>
                <a:gd name="T22" fmla="*/ 8 w 36"/>
                <a:gd name="T23" fmla="*/ 4 h 21"/>
                <a:gd name="T24" fmla="*/ 12 w 36"/>
                <a:gd name="T25" fmla="*/ 6 h 21"/>
                <a:gd name="T26" fmla="*/ 17 w 36"/>
                <a:gd name="T27" fmla="*/ 7 h 21"/>
                <a:gd name="T28" fmla="*/ 21 w 36"/>
                <a:gd name="T29" fmla="*/ 9 h 21"/>
                <a:gd name="T30" fmla="*/ 26 w 36"/>
                <a:gd name="T31" fmla="*/ 9 h 21"/>
                <a:gd name="T32" fmla="*/ 31 w 36"/>
                <a:gd name="T33" fmla="*/ 10 h 21"/>
                <a:gd name="T34" fmla="*/ 36 w 36"/>
                <a:gd name="T35" fmla="*/ 1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" h="21">
                  <a:moveTo>
                    <a:pt x="36" y="10"/>
                  </a:moveTo>
                  <a:lnTo>
                    <a:pt x="24" y="21"/>
                  </a:lnTo>
                  <a:lnTo>
                    <a:pt x="20" y="19"/>
                  </a:lnTo>
                  <a:lnTo>
                    <a:pt x="15" y="17"/>
                  </a:lnTo>
                  <a:lnTo>
                    <a:pt x="12" y="15"/>
                  </a:lnTo>
                  <a:lnTo>
                    <a:pt x="8" y="12"/>
                  </a:lnTo>
                  <a:lnTo>
                    <a:pt x="5" y="9"/>
                  </a:lnTo>
                  <a:lnTo>
                    <a:pt x="2" y="7"/>
                  </a:lnTo>
                  <a:lnTo>
                    <a:pt x="1" y="3"/>
                  </a:lnTo>
                  <a:lnTo>
                    <a:pt x="0" y="0"/>
                  </a:lnTo>
                  <a:lnTo>
                    <a:pt x="4" y="2"/>
                  </a:lnTo>
                  <a:lnTo>
                    <a:pt x="8" y="4"/>
                  </a:lnTo>
                  <a:lnTo>
                    <a:pt x="12" y="6"/>
                  </a:lnTo>
                  <a:lnTo>
                    <a:pt x="17" y="7"/>
                  </a:lnTo>
                  <a:lnTo>
                    <a:pt x="21" y="9"/>
                  </a:lnTo>
                  <a:lnTo>
                    <a:pt x="26" y="9"/>
                  </a:lnTo>
                  <a:lnTo>
                    <a:pt x="31" y="10"/>
                  </a:lnTo>
                  <a:lnTo>
                    <a:pt x="36" y="10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6" name="Freeform 234"/>
            <p:cNvSpPr>
              <a:spLocks/>
            </p:cNvSpPr>
            <p:nvPr/>
          </p:nvSpPr>
          <p:spPr bwMode="auto">
            <a:xfrm>
              <a:off x="3154289" y="3008700"/>
              <a:ext cx="14198" cy="12101"/>
            </a:xfrm>
            <a:custGeom>
              <a:avLst/>
              <a:gdLst>
                <a:gd name="T0" fmla="*/ 19 w 19"/>
                <a:gd name="T1" fmla="*/ 0 h 10"/>
                <a:gd name="T2" fmla="*/ 17 w 19"/>
                <a:gd name="T3" fmla="*/ 1 h 10"/>
                <a:gd name="T4" fmla="*/ 16 w 19"/>
                <a:gd name="T5" fmla="*/ 3 h 10"/>
                <a:gd name="T6" fmla="*/ 14 w 19"/>
                <a:gd name="T7" fmla="*/ 5 h 10"/>
                <a:gd name="T8" fmla="*/ 11 w 19"/>
                <a:gd name="T9" fmla="*/ 6 h 10"/>
                <a:gd name="T10" fmla="*/ 8 w 19"/>
                <a:gd name="T11" fmla="*/ 7 h 10"/>
                <a:gd name="T12" fmla="*/ 6 w 19"/>
                <a:gd name="T13" fmla="*/ 9 h 10"/>
                <a:gd name="T14" fmla="*/ 3 w 19"/>
                <a:gd name="T15" fmla="*/ 9 h 10"/>
                <a:gd name="T16" fmla="*/ 0 w 19"/>
                <a:gd name="T17" fmla="*/ 10 h 10"/>
                <a:gd name="T18" fmla="*/ 2 w 19"/>
                <a:gd name="T19" fmla="*/ 9 h 10"/>
                <a:gd name="T20" fmla="*/ 4 w 19"/>
                <a:gd name="T21" fmla="*/ 7 h 10"/>
                <a:gd name="T22" fmla="*/ 6 w 19"/>
                <a:gd name="T23" fmla="*/ 5 h 10"/>
                <a:gd name="T24" fmla="*/ 8 w 19"/>
                <a:gd name="T25" fmla="*/ 4 h 10"/>
                <a:gd name="T26" fmla="*/ 11 w 19"/>
                <a:gd name="T27" fmla="*/ 2 h 10"/>
                <a:gd name="T28" fmla="*/ 13 w 19"/>
                <a:gd name="T29" fmla="*/ 1 h 10"/>
                <a:gd name="T30" fmla="*/ 16 w 19"/>
                <a:gd name="T31" fmla="*/ 0 h 10"/>
                <a:gd name="T32" fmla="*/ 19 w 19"/>
                <a:gd name="T33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9" h="10">
                  <a:moveTo>
                    <a:pt x="19" y="0"/>
                  </a:moveTo>
                  <a:lnTo>
                    <a:pt x="17" y="1"/>
                  </a:lnTo>
                  <a:lnTo>
                    <a:pt x="16" y="3"/>
                  </a:lnTo>
                  <a:lnTo>
                    <a:pt x="14" y="5"/>
                  </a:lnTo>
                  <a:lnTo>
                    <a:pt x="11" y="6"/>
                  </a:lnTo>
                  <a:lnTo>
                    <a:pt x="8" y="7"/>
                  </a:lnTo>
                  <a:lnTo>
                    <a:pt x="6" y="9"/>
                  </a:lnTo>
                  <a:lnTo>
                    <a:pt x="3" y="9"/>
                  </a:lnTo>
                  <a:lnTo>
                    <a:pt x="0" y="10"/>
                  </a:lnTo>
                  <a:lnTo>
                    <a:pt x="2" y="9"/>
                  </a:lnTo>
                  <a:lnTo>
                    <a:pt x="4" y="7"/>
                  </a:lnTo>
                  <a:lnTo>
                    <a:pt x="6" y="5"/>
                  </a:lnTo>
                  <a:lnTo>
                    <a:pt x="8" y="4"/>
                  </a:lnTo>
                  <a:lnTo>
                    <a:pt x="11" y="2"/>
                  </a:lnTo>
                  <a:lnTo>
                    <a:pt x="13" y="1"/>
                  </a:lnTo>
                  <a:lnTo>
                    <a:pt x="16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" name="Freeform 235"/>
            <p:cNvSpPr>
              <a:spLocks/>
            </p:cNvSpPr>
            <p:nvPr/>
          </p:nvSpPr>
          <p:spPr bwMode="auto">
            <a:xfrm>
              <a:off x="2984666" y="3054682"/>
              <a:ext cx="138986" cy="164569"/>
            </a:xfrm>
            <a:custGeom>
              <a:avLst/>
              <a:gdLst>
                <a:gd name="T0" fmla="*/ 84 w 186"/>
                <a:gd name="T1" fmla="*/ 34 h 136"/>
                <a:gd name="T2" fmla="*/ 90 w 186"/>
                <a:gd name="T3" fmla="*/ 45 h 136"/>
                <a:gd name="T4" fmla="*/ 101 w 186"/>
                <a:gd name="T5" fmla="*/ 54 h 136"/>
                <a:gd name="T6" fmla="*/ 114 w 186"/>
                <a:gd name="T7" fmla="*/ 59 h 136"/>
                <a:gd name="T8" fmla="*/ 126 w 186"/>
                <a:gd name="T9" fmla="*/ 66 h 136"/>
                <a:gd name="T10" fmla="*/ 136 w 186"/>
                <a:gd name="T11" fmla="*/ 73 h 136"/>
                <a:gd name="T12" fmla="*/ 147 w 186"/>
                <a:gd name="T13" fmla="*/ 75 h 136"/>
                <a:gd name="T14" fmla="*/ 157 w 186"/>
                <a:gd name="T15" fmla="*/ 75 h 136"/>
                <a:gd name="T16" fmla="*/ 166 w 186"/>
                <a:gd name="T17" fmla="*/ 82 h 136"/>
                <a:gd name="T18" fmla="*/ 177 w 186"/>
                <a:gd name="T19" fmla="*/ 89 h 136"/>
                <a:gd name="T20" fmla="*/ 186 w 186"/>
                <a:gd name="T21" fmla="*/ 97 h 136"/>
                <a:gd name="T22" fmla="*/ 170 w 186"/>
                <a:gd name="T23" fmla="*/ 104 h 136"/>
                <a:gd name="T24" fmla="*/ 157 w 186"/>
                <a:gd name="T25" fmla="*/ 113 h 136"/>
                <a:gd name="T26" fmla="*/ 70 w 186"/>
                <a:gd name="T27" fmla="*/ 121 h 136"/>
                <a:gd name="T28" fmla="*/ 49 w 186"/>
                <a:gd name="T29" fmla="*/ 121 h 136"/>
                <a:gd name="T30" fmla="*/ 30 w 186"/>
                <a:gd name="T31" fmla="*/ 118 h 136"/>
                <a:gd name="T32" fmla="*/ 18 w 186"/>
                <a:gd name="T33" fmla="*/ 116 h 136"/>
                <a:gd name="T34" fmla="*/ 25 w 186"/>
                <a:gd name="T35" fmla="*/ 120 h 136"/>
                <a:gd name="T36" fmla="*/ 46 w 186"/>
                <a:gd name="T37" fmla="*/ 125 h 136"/>
                <a:gd name="T38" fmla="*/ 67 w 186"/>
                <a:gd name="T39" fmla="*/ 127 h 136"/>
                <a:gd name="T40" fmla="*/ 76 w 186"/>
                <a:gd name="T41" fmla="*/ 130 h 136"/>
                <a:gd name="T42" fmla="*/ 55 w 186"/>
                <a:gd name="T43" fmla="*/ 135 h 136"/>
                <a:gd name="T44" fmla="*/ 33 w 186"/>
                <a:gd name="T45" fmla="*/ 135 h 136"/>
                <a:gd name="T46" fmla="*/ 18 w 186"/>
                <a:gd name="T47" fmla="*/ 129 h 136"/>
                <a:gd name="T48" fmla="*/ 5 w 186"/>
                <a:gd name="T49" fmla="*/ 121 h 136"/>
                <a:gd name="T50" fmla="*/ 0 w 186"/>
                <a:gd name="T51" fmla="*/ 111 h 136"/>
                <a:gd name="T52" fmla="*/ 3 w 186"/>
                <a:gd name="T53" fmla="*/ 95 h 136"/>
                <a:gd name="T54" fmla="*/ 10 w 186"/>
                <a:gd name="T55" fmla="*/ 81 h 136"/>
                <a:gd name="T56" fmla="*/ 33 w 186"/>
                <a:gd name="T57" fmla="*/ 69 h 136"/>
                <a:gd name="T58" fmla="*/ 43 w 186"/>
                <a:gd name="T59" fmla="*/ 83 h 136"/>
                <a:gd name="T60" fmla="*/ 58 w 186"/>
                <a:gd name="T61" fmla="*/ 95 h 136"/>
                <a:gd name="T62" fmla="*/ 79 w 186"/>
                <a:gd name="T63" fmla="*/ 96 h 136"/>
                <a:gd name="T64" fmla="*/ 96 w 186"/>
                <a:gd name="T65" fmla="*/ 94 h 136"/>
                <a:gd name="T66" fmla="*/ 112 w 186"/>
                <a:gd name="T67" fmla="*/ 93 h 136"/>
                <a:gd name="T68" fmla="*/ 127 w 186"/>
                <a:gd name="T69" fmla="*/ 97 h 136"/>
                <a:gd name="T70" fmla="*/ 141 w 186"/>
                <a:gd name="T71" fmla="*/ 100 h 136"/>
                <a:gd name="T72" fmla="*/ 155 w 186"/>
                <a:gd name="T73" fmla="*/ 102 h 136"/>
                <a:gd name="T74" fmla="*/ 126 w 186"/>
                <a:gd name="T75" fmla="*/ 92 h 136"/>
                <a:gd name="T76" fmla="*/ 91 w 186"/>
                <a:gd name="T77" fmla="*/ 90 h 136"/>
                <a:gd name="T78" fmla="*/ 63 w 186"/>
                <a:gd name="T79" fmla="*/ 90 h 136"/>
                <a:gd name="T80" fmla="*/ 54 w 186"/>
                <a:gd name="T81" fmla="*/ 83 h 136"/>
                <a:gd name="T82" fmla="*/ 48 w 186"/>
                <a:gd name="T83" fmla="*/ 74 h 136"/>
                <a:gd name="T84" fmla="*/ 49 w 186"/>
                <a:gd name="T85" fmla="*/ 58 h 136"/>
                <a:gd name="T86" fmla="*/ 57 w 186"/>
                <a:gd name="T87" fmla="*/ 37 h 136"/>
                <a:gd name="T88" fmla="*/ 63 w 186"/>
                <a:gd name="T89" fmla="*/ 15 h 136"/>
                <a:gd name="T90" fmla="*/ 83 w 186"/>
                <a:gd name="T91" fmla="*/ 6 h 136"/>
                <a:gd name="T92" fmla="*/ 82 w 186"/>
                <a:gd name="T93" fmla="*/ 25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86" h="136">
                  <a:moveTo>
                    <a:pt x="82" y="25"/>
                  </a:moveTo>
                  <a:lnTo>
                    <a:pt x="82" y="30"/>
                  </a:lnTo>
                  <a:lnTo>
                    <a:pt x="84" y="34"/>
                  </a:lnTo>
                  <a:lnTo>
                    <a:pt x="85" y="38"/>
                  </a:lnTo>
                  <a:lnTo>
                    <a:pt x="87" y="41"/>
                  </a:lnTo>
                  <a:lnTo>
                    <a:pt x="90" y="45"/>
                  </a:lnTo>
                  <a:lnTo>
                    <a:pt x="93" y="48"/>
                  </a:lnTo>
                  <a:lnTo>
                    <a:pt x="96" y="51"/>
                  </a:lnTo>
                  <a:lnTo>
                    <a:pt x="101" y="54"/>
                  </a:lnTo>
                  <a:lnTo>
                    <a:pt x="106" y="55"/>
                  </a:lnTo>
                  <a:lnTo>
                    <a:pt x="110" y="57"/>
                  </a:lnTo>
                  <a:lnTo>
                    <a:pt x="114" y="59"/>
                  </a:lnTo>
                  <a:lnTo>
                    <a:pt x="118" y="61"/>
                  </a:lnTo>
                  <a:lnTo>
                    <a:pt x="123" y="63"/>
                  </a:lnTo>
                  <a:lnTo>
                    <a:pt x="126" y="66"/>
                  </a:lnTo>
                  <a:lnTo>
                    <a:pt x="130" y="69"/>
                  </a:lnTo>
                  <a:lnTo>
                    <a:pt x="133" y="71"/>
                  </a:lnTo>
                  <a:lnTo>
                    <a:pt x="136" y="73"/>
                  </a:lnTo>
                  <a:lnTo>
                    <a:pt x="139" y="74"/>
                  </a:lnTo>
                  <a:lnTo>
                    <a:pt x="143" y="74"/>
                  </a:lnTo>
                  <a:lnTo>
                    <a:pt x="147" y="75"/>
                  </a:lnTo>
                  <a:lnTo>
                    <a:pt x="150" y="75"/>
                  </a:lnTo>
                  <a:lnTo>
                    <a:pt x="153" y="75"/>
                  </a:lnTo>
                  <a:lnTo>
                    <a:pt x="157" y="75"/>
                  </a:lnTo>
                  <a:lnTo>
                    <a:pt x="160" y="76"/>
                  </a:lnTo>
                  <a:lnTo>
                    <a:pt x="163" y="79"/>
                  </a:lnTo>
                  <a:lnTo>
                    <a:pt x="166" y="82"/>
                  </a:lnTo>
                  <a:lnTo>
                    <a:pt x="169" y="84"/>
                  </a:lnTo>
                  <a:lnTo>
                    <a:pt x="173" y="87"/>
                  </a:lnTo>
                  <a:lnTo>
                    <a:pt x="177" y="89"/>
                  </a:lnTo>
                  <a:lnTo>
                    <a:pt x="180" y="91"/>
                  </a:lnTo>
                  <a:lnTo>
                    <a:pt x="183" y="94"/>
                  </a:lnTo>
                  <a:lnTo>
                    <a:pt x="186" y="97"/>
                  </a:lnTo>
                  <a:lnTo>
                    <a:pt x="180" y="99"/>
                  </a:lnTo>
                  <a:lnTo>
                    <a:pt x="175" y="101"/>
                  </a:lnTo>
                  <a:lnTo>
                    <a:pt x="170" y="104"/>
                  </a:lnTo>
                  <a:lnTo>
                    <a:pt x="166" y="107"/>
                  </a:lnTo>
                  <a:lnTo>
                    <a:pt x="162" y="110"/>
                  </a:lnTo>
                  <a:lnTo>
                    <a:pt x="157" y="113"/>
                  </a:lnTo>
                  <a:lnTo>
                    <a:pt x="151" y="115"/>
                  </a:lnTo>
                  <a:lnTo>
                    <a:pt x="145" y="116"/>
                  </a:lnTo>
                  <a:lnTo>
                    <a:pt x="70" y="121"/>
                  </a:lnTo>
                  <a:lnTo>
                    <a:pt x="63" y="121"/>
                  </a:lnTo>
                  <a:lnTo>
                    <a:pt x="56" y="121"/>
                  </a:lnTo>
                  <a:lnTo>
                    <a:pt x="49" y="121"/>
                  </a:lnTo>
                  <a:lnTo>
                    <a:pt x="42" y="120"/>
                  </a:lnTo>
                  <a:lnTo>
                    <a:pt x="36" y="119"/>
                  </a:lnTo>
                  <a:lnTo>
                    <a:pt x="30" y="118"/>
                  </a:lnTo>
                  <a:lnTo>
                    <a:pt x="23" y="116"/>
                  </a:lnTo>
                  <a:lnTo>
                    <a:pt x="17" y="114"/>
                  </a:lnTo>
                  <a:lnTo>
                    <a:pt x="18" y="116"/>
                  </a:lnTo>
                  <a:lnTo>
                    <a:pt x="21" y="118"/>
                  </a:lnTo>
                  <a:lnTo>
                    <a:pt x="23" y="119"/>
                  </a:lnTo>
                  <a:lnTo>
                    <a:pt x="25" y="120"/>
                  </a:lnTo>
                  <a:lnTo>
                    <a:pt x="32" y="122"/>
                  </a:lnTo>
                  <a:lnTo>
                    <a:pt x="39" y="124"/>
                  </a:lnTo>
                  <a:lnTo>
                    <a:pt x="46" y="125"/>
                  </a:lnTo>
                  <a:lnTo>
                    <a:pt x="53" y="126"/>
                  </a:lnTo>
                  <a:lnTo>
                    <a:pt x="60" y="126"/>
                  </a:lnTo>
                  <a:lnTo>
                    <a:pt x="67" y="127"/>
                  </a:lnTo>
                  <a:lnTo>
                    <a:pt x="75" y="127"/>
                  </a:lnTo>
                  <a:lnTo>
                    <a:pt x="82" y="127"/>
                  </a:lnTo>
                  <a:lnTo>
                    <a:pt x="76" y="130"/>
                  </a:lnTo>
                  <a:lnTo>
                    <a:pt x="69" y="132"/>
                  </a:lnTo>
                  <a:lnTo>
                    <a:pt x="62" y="134"/>
                  </a:lnTo>
                  <a:lnTo>
                    <a:pt x="55" y="135"/>
                  </a:lnTo>
                  <a:lnTo>
                    <a:pt x="48" y="136"/>
                  </a:lnTo>
                  <a:lnTo>
                    <a:pt x="40" y="136"/>
                  </a:lnTo>
                  <a:lnTo>
                    <a:pt x="33" y="135"/>
                  </a:lnTo>
                  <a:lnTo>
                    <a:pt x="26" y="133"/>
                  </a:lnTo>
                  <a:lnTo>
                    <a:pt x="22" y="131"/>
                  </a:lnTo>
                  <a:lnTo>
                    <a:pt x="18" y="129"/>
                  </a:lnTo>
                  <a:lnTo>
                    <a:pt x="13" y="127"/>
                  </a:lnTo>
                  <a:lnTo>
                    <a:pt x="9" y="124"/>
                  </a:lnTo>
                  <a:lnTo>
                    <a:pt x="5" y="121"/>
                  </a:lnTo>
                  <a:lnTo>
                    <a:pt x="2" y="118"/>
                  </a:lnTo>
                  <a:lnTo>
                    <a:pt x="0" y="115"/>
                  </a:lnTo>
                  <a:lnTo>
                    <a:pt x="0" y="111"/>
                  </a:lnTo>
                  <a:lnTo>
                    <a:pt x="2" y="106"/>
                  </a:lnTo>
                  <a:lnTo>
                    <a:pt x="2" y="100"/>
                  </a:lnTo>
                  <a:lnTo>
                    <a:pt x="3" y="95"/>
                  </a:lnTo>
                  <a:lnTo>
                    <a:pt x="5" y="90"/>
                  </a:lnTo>
                  <a:lnTo>
                    <a:pt x="6" y="85"/>
                  </a:lnTo>
                  <a:lnTo>
                    <a:pt x="10" y="81"/>
                  </a:lnTo>
                  <a:lnTo>
                    <a:pt x="15" y="77"/>
                  </a:lnTo>
                  <a:lnTo>
                    <a:pt x="22" y="74"/>
                  </a:lnTo>
                  <a:lnTo>
                    <a:pt x="33" y="69"/>
                  </a:lnTo>
                  <a:lnTo>
                    <a:pt x="36" y="74"/>
                  </a:lnTo>
                  <a:lnTo>
                    <a:pt x="39" y="78"/>
                  </a:lnTo>
                  <a:lnTo>
                    <a:pt x="43" y="83"/>
                  </a:lnTo>
                  <a:lnTo>
                    <a:pt x="48" y="88"/>
                  </a:lnTo>
                  <a:lnTo>
                    <a:pt x="52" y="92"/>
                  </a:lnTo>
                  <a:lnTo>
                    <a:pt x="58" y="95"/>
                  </a:lnTo>
                  <a:lnTo>
                    <a:pt x="66" y="97"/>
                  </a:lnTo>
                  <a:lnTo>
                    <a:pt x="73" y="97"/>
                  </a:lnTo>
                  <a:lnTo>
                    <a:pt x="79" y="96"/>
                  </a:lnTo>
                  <a:lnTo>
                    <a:pt x="84" y="95"/>
                  </a:lnTo>
                  <a:lnTo>
                    <a:pt x="90" y="95"/>
                  </a:lnTo>
                  <a:lnTo>
                    <a:pt x="96" y="94"/>
                  </a:lnTo>
                  <a:lnTo>
                    <a:pt x="101" y="94"/>
                  </a:lnTo>
                  <a:lnTo>
                    <a:pt x="107" y="93"/>
                  </a:lnTo>
                  <a:lnTo>
                    <a:pt x="112" y="93"/>
                  </a:lnTo>
                  <a:lnTo>
                    <a:pt x="118" y="94"/>
                  </a:lnTo>
                  <a:lnTo>
                    <a:pt x="123" y="95"/>
                  </a:lnTo>
                  <a:lnTo>
                    <a:pt x="127" y="97"/>
                  </a:lnTo>
                  <a:lnTo>
                    <a:pt x="132" y="97"/>
                  </a:lnTo>
                  <a:lnTo>
                    <a:pt x="136" y="99"/>
                  </a:lnTo>
                  <a:lnTo>
                    <a:pt x="141" y="100"/>
                  </a:lnTo>
                  <a:lnTo>
                    <a:pt x="145" y="101"/>
                  </a:lnTo>
                  <a:lnTo>
                    <a:pt x="150" y="102"/>
                  </a:lnTo>
                  <a:lnTo>
                    <a:pt x="155" y="102"/>
                  </a:lnTo>
                  <a:lnTo>
                    <a:pt x="146" y="98"/>
                  </a:lnTo>
                  <a:lnTo>
                    <a:pt x="136" y="95"/>
                  </a:lnTo>
                  <a:lnTo>
                    <a:pt x="126" y="92"/>
                  </a:lnTo>
                  <a:lnTo>
                    <a:pt x="114" y="90"/>
                  </a:lnTo>
                  <a:lnTo>
                    <a:pt x="103" y="90"/>
                  </a:lnTo>
                  <a:lnTo>
                    <a:pt x="91" y="90"/>
                  </a:lnTo>
                  <a:lnTo>
                    <a:pt x="79" y="90"/>
                  </a:lnTo>
                  <a:lnTo>
                    <a:pt x="67" y="91"/>
                  </a:lnTo>
                  <a:lnTo>
                    <a:pt x="63" y="90"/>
                  </a:lnTo>
                  <a:lnTo>
                    <a:pt x="60" y="88"/>
                  </a:lnTo>
                  <a:lnTo>
                    <a:pt x="57" y="85"/>
                  </a:lnTo>
                  <a:lnTo>
                    <a:pt x="54" y="83"/>
                  </a:lnTo>
                  <a:lnTo>
                    <a:pt x="52" y="80"/>
                  </a:lnTo>
                  <a:lnTo>
                    <a:pt x="50" y="77"/>
                  </a:lnTo>
                  <a:lnTo>
                    <a:pt x="48" y="74"/>
                  </a:lnTo>
                  <a:lnTo>
                    <a:pt x="46" y="71"/>
                  </a:lnTo>
                  <a:lnTo>
                    <a:pt x="43" y="64"/>
                  </a:lnTo>
                  <a:lnTo>
                    <a:pt x="49" y="58"/>
                  </a:lnTo>
                  <a:lnTo>
                    <a:pt x="52" y="51"/>
                  </a:lnTo>
                  <a:lnTo>
                    <a:pt x="55" y="44"/>
                  </a:lnTo>
                  <a:lnTo>
                    <a:pt x="57" y="37"/>
                  </a:lnTo>
                  <a:lnTo>
                    <a:pt x="59" y="30"/>
                  </a:lnTo>
                  <a:lnTo>
                    <a:pt x="61" y="22"/>
                  </a:lnTo>
                  <a:lnTo>
                    <a:pt x="63" y="15"/>
                  </a:lnTo>
                  <a:lnTo>
                    <a:pt x="67" y="9"/>
                  </a:lnTo>
                  <a:lnTo>
                    <a:pt x="81" y="0"/>
                  </a:lnTo>
                  <a:lnTo>
                    <a:pt x="83" y="6"/>
                  </a:lnTo>
                  <a:lnTo>
                    <a:pt x="82" y="12"/>
                  </a:lnTo>
                  <a:lnTo>
                    <a:pt x="81" y="19"/>
                  </a:lnTo>
                  <a:lnTo>
                    <a:pt x="82" y="25"/>
                  </a:lnTo>
                  <a:close/>
                </a:path>
              </a:pathLst>
            </a:custGeom>
            <a:solidFill>
              <a:srgbClr val="3FF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" name="Freeform 236"/>
            <p:cNvSpPr>
              <a:spLocks/>
            </p:cNvSpPr>
            <p:nvPr/>
          </p:nvSpPr>
          <p:spPr bwMode="auto">
            <a:xfrm>
              <a:off x="3325407" y="3080094"/>
              <a:ext cx="13450" cy="21781"/>
            </a:xfrm>
            <a:custGeom>
              <a:avLst/>
              <a:gdLst>
                <a:gd name="T0" fmla="*/ 6 w 18"/>
                <a:gd name="T1" fmla="*/ 18 h 18"/>
                <a:gd name="T2" fmla="*/ 4 w 18"/>
                <a:gd name="T3" fmla="*/ 18 h 18"/>
                <a:gd name="T4" fmla="*/ 2 w 18"/>
                <a:gd name="T5" fmla="*/ 18 h 18"/>
                <a:gd name="T6" fmla="*/ 1 w 18"/>
                <a:gd name="T7" fmla="*/ 17 h 18"/>
                <a:gd name="T8" fmla="*/ 0 w 18"/>
                <a:gd name="T9" fmla="*/ 16 h 18"/>
                <a:gd name="T10" fmla="*/ 1 w 18"/>
                <a:gd name="T11" fmla="*/ 11 h 18"/>
                <a:gd name="T12" fmla="*/ 2 w 18"/>
                <a:gd name="T13" fmla="*/ 7 h 18"/>
                <a:gd name="T14" fmla="*/ 5 w 18"/>
                <a:gd name="T15" fmla="*/ 3 h 18"/>
                <a:gd name="T16" fmla="*/ 10 w 18"/>
                <a:gd name="T17" fmla="*/ 0 h 18"/>
                <a:gd name="T18" fmla="*/ 18 w 18"/>
                <a:gd name="T19" fmla="*/ 3 h 18"/>
                <a:gd name="T20" fmla="*/ 6 w 18"/>
                <a:gd name="T21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18">
                  <a:moveTo>
                    <a:pt x="6" y="18"/>
                  </a:moveTo>
                  <a:lnTo>
                    <a:pt x="4" y="18"/>
                  </a:lnTo>
                  <a:lnTo>
                    <a:pt x="2" y="18"/>
                  </a:lnTo>
                  <a:lnTo>
                    <a:pt x="1" y="17"/>
                  </a:lnTo>
                  <a:lnTo>
                    <a:pt x="0" y="16"/>
                  </a:lnTo>
                  <a:lnTo>
                    <a:pt x="1" y="11"/>
                  </a:lnTo>
                  <a:lnTo>
                    <a:pt x="2" y="7"/>
                  </a:lnTo>
                  <a:lnTo>
                    <a:pt x="5" y="3"/>
                  </a:lnTo>
                  <a:lnTo>
                    <a:pt x="10" y="0"/>
                  </a:lnTo>
                  <a:lnTo>
                    <a:pt x="18" y="3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3FF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" name="Freeform 237"/>
            <p:cNvSpPr>
              <a:spLocks/>
            </p:cNvSpPr>
            <p:nvPr/>
          </p:nvSpPr>
          <p:spPr bwMode="auto">
            <a:xfrm>
              <a:off x="3335121" y="3083724"/>
              <a:ext cx="38109" cy="47193"/>
            </a:xfrm>
            <a:custGeom>
              <a:avLst/>
              <a:gdLst>
                <a:gd name="T0" fmla="*/ 51 w 51"/>
                <a:gd name="T1" fmla="*/ 15 h 39"/>
                <a:gd name="T2" fmla="*/ 51 w 51"/>
                <a:gd name="T3" fmla="*/ 19 h 39"/>
                <a:gd name="T4" fmla="*/ 49 w 51"/>
                <a:gd name="T5" fmla="*/ 17 h 39"/>
                <a:gd name="T6" fmla="*/ 48 w 51"/>
                <a:gd name="T7" fmla="*/ 16 h 39"/>
                <a:gd name="T8" fmla="*/ 46 w 51"/>
                <a:gd name="T9" fmla="*/ 15 h 39"/>
                <a:gd name="T10" fmla="*/ 44 w 51"/>
                <a:gd name="T11" fmla="*/ 15 h 39"/>
                <a:gd name="T12" fmla="*/ 45 w 51"/>
                <a:gd name="T13" fmla="*/ 20 h 39"/>
                <a:gd name="T14" fmla="*/ 46 w 51"/>
                <a:gd name="T15" fmla="*/ 25 h 39"/>
                <a:gd name="T16" fmla="*/ 46 w 51"/>
                <a:gd name="T17" fmla="*/ 30 h 39"/>
                <a:gd name="T18" fmla="*/ 41 w 51"/>
                <a:gd name="T19" fmla="*/ 33 h 39"/>
                <a:gd name="T20" fmla="*/ 40 w 51"/>
                <a:gd name="T21" fmla="*/ 29 h 39"/>
                <a:gd name="T22" fmla="*/ 39 w 51"/>
                <a:gd name="T23" fmla="*/ 24 h 39"/>
                <a:gd name="T24" fmla="*/ 37 w 51"/>
                <a:gd name="T25" fmla="*/ 20 h 39"/>
                <a:gd name="T26" fmla="*/ 33 w 51"/>
                <a:gd name="T27" fmla="*/ 16 h 39"/>
                <a:gd name="T28" fmla="*/ 33 w 51"/>
                <a:gd name="T29" fmla="*/ 22 h 39"/>
                <a:gd name="T30" fmla="*/ 33 w 51"/>
                <a:gd name="T31" fmla="*/ 28 h 39"/>
                <a:gd name="T32" fmla="*/ 33 w 51"/>
                <a:gd name="T33" fmla="*/ 33 h 39"/>
                <a:gd name="T34" fmla="*/ 33 w 51"/>
                <a:gd name="T35" fmla="*/ 39 h 39"/>
                <a:gd name="T36" fmla="*/ 30 w 51"/>
                <a:gd name="T37" fmla="*/ 39 h 39"/>
                <a:gd name="T38" fmla="*/ 29 w 51"/>
                <a:gd name="T39" fmla="*/ 32 h 39"/>
                <a:gd name="T40" fmla="*/ 28 w 51"/>
                <a:gd name="T41" fmla="*/ 25 h 39"/>
                <a:gd name="T42" fmla="*/ 24 w 51"/>
                <a:gd name="T43" fmla="*/ 19 h 39"/>
                <a:gd name="T44" fmla="*/ 16 w 51"/>
                <a:gd name="T45" fmla="*/ 14 h 39"/>
                <a:gd name="T46" fmla="*/ 13 w 51"/>
                <a:gd name="T47" fmla="*/ 14 h 39"/>
                <a:gd name="T48" fmla="*/ 15 w 51"/>
                <a:gd name="T49" fmla="*/ 16 h 39"/>
                <a:gd name="T50" fmla="*/ 16 w 51"/>
                <a:gd name="T51" fmla="*/ 18 h 39"/>
                <a:gd name="T52" fmla="*/ 18 w 51"/>
                <a:gd name="T53" fmla="*/ 20 h 39"/>
                <a:gd name="T54" fmla="*/ 19 w 51"/>
                <a:gd name="T55" fmla="*/ 22 h 39"/>
                <a:gd name="T56" fmla="*/ 7 w 51"/>
                <a:gd name="T57" fmla="*/ 26 h 39"/>
                <a:gd name="T58" fmla="*/ 4 w 51"/>
                <a:gd name="T59" fmla="*/ 22 h 39"/>
                <a:gd name="T60" fmla="*/ 1 w 51"/>
                <a:gd name="T61" fmla="*/ 18 h 39"/>
                <a:gd name="T62" fmla="*/ 0 w 51"/>
                <a:gd name="T63" fmla="*/ 14 h 39"/>
                <a:gd name="T64" fmla="*/ 2 w 51"/>
                <a:gd name="T65" fmla="*/ 10 h 39"/>
                <a:gd name="T66" fmla="*/ 14 w 51"/>
                <a:gd name="T67" fmla="*/ 0 h 39"/>
                <a:gd name="T68" fmla="*/ 19 w 51"/>
                <a:gd name="T69" fmla="*/ 1 h 39"/>
                <a:gd name="T70" fmla="*/ 24 w 51"/>
                <a:gd name="T71" fmla="*/ 3 h 39"/>
                <a:gd name="T72" fmla="*/ 30 w 51"/>
                <a:gd name="T73" fmla="*/ 4 h 39"/>
                <a:gd name="T74" fmla="*/ 35 w 51"/>
                <a:gd name="T75" fmla="*/ 5 h 39"/>
                <a:gd name="T76" fmla="*/ 40 w 51"/>
                <a:gd name="T77" fmla="*/ 6 h 39"/>
                <a:gd name="T78" fmla="*/ 44 w 51"/>
                <a:gd name="T79" fmla="*/ 8 h 39"/>
                <a:gd name="T80" fmla="*/ 48 w 51"/>
                <a:gd name="T81" fmla="*/ 11 h 39"/>
                <a:gd name="T82" fmla="*/ 51 w 51"/>
                <a:gd name="T83" fmla="*/ 15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1" h="39">
                  <a:moveTo>
                    <a:pt x="51" y="15"/>
                  </a:moveTo>
                  <a:lnTo>
                    <a:pt x="51" y="19"/>
                  </a:lnTo>
                  <a:lnTo>
                    <a:pt x="49" y="17"/>
                  </a:lnTo>
                  <a:lnTo>
                    <a:pt x="48" y="16"/>
                  </a:lnTo>
                  <a:lnTo>
                    <a:pt x="46" y="15"/>
                  </a:lnTo>
                  <a:lnTo>
                    <a:pt x="44" y="15"/>
                  </a:lnTo>
                  <a:lnTo>
                    <a:pt x="45" y="20"/>
                  </a:lnTo>
                  <a:lnTo>
                    <a:pt x="46" y="25"/>
                  </a:lnTo>
                  <a:lnTo>
                    <a:pt x="46" y="30"/>
                  </a:lnTo>
                  <a:lnTo>
                    <a:pt x="41" y="33"/>
                  </a:lnTo>
                  <a:lnTo>
                    <a:pt x="40" y="29"/>
                  </a:lnTo>
                  <a:lnTo>
                    <a:pt x="39" y="24"/>
                  </a:lnTo>
                  <a:lnTo>
                    <a:pt x="37" y="20"/>
                  </a:lnTo>
                  <a:lnTo>
                    <a:pt x="33" y="16"/>
                  </a:lnTo>
                  <a:lnTo>
                    <a:pt x="33" y="22"/>
                  </a:lnTo>
                  <a:lnTo>
                    <a:pt x="33" y="28"/>
                  </a:lnTo>
                  <a:lnTo>
                    <a:pt x="33" y="33"/>
                  </a:lnTo>
                  <a:lnTo>
                    <a:pt x="33" y="39"/>
                  </a:lnTo>
                  <a:lnTo>
                    <a:pt x="30" y="39"/>
                  </a:lnTo>
                  <a:lnTo>
                    <a:pt x="29" y="32"/>
                  </a:lnTo>
                  <a:lnTo>
                    <a:pt x="28" y="25"/>
                  </a:lnTo>
                  <a:lnTo>
                    <a:pt x="24" y="19"/>
                  </a:lnTo>
                  <a:lnTo>
                    <a:pt x="16" y="14"/>
                  </a:lnTo>
                  <a:lnTo>
                    <a:pt x="13" y="14"/>
                  </a:lnTo>
                  <a:lnTo>
                    <a:pt x="15" y="16"/>
                  </a:lnTo>
                  <a:lnTo>
                    <a:pt x="16" y="18"/>
                  </a:lnTo>
                  <a:lnTo>
                    <a:pt x="18" y="20"/>
                  </a:lnTo>
                  <a:lnTo>
                    <a:pt x="19" y="22"/>
                  </a:lnTo>
                  <a:lnTo>
                    <a:pt x="7" y="26"/>
                  </a:lnTo>
                  <a:lnTo>
                    <a:pt x="4" y="22"/>
                  </a:lnTo>
                  <a:lnTo>
                    <a:pt x="1" y="18"/>
                  </a:lnTo>
                  <a:lnTo>
                    <a:pt x="0" y="14"/>
                  </a:lnTo>
                  <a:lnTo>
                    <a:pt x="2" y="10"/>
                  </a:lnTo>
                  <a:lnTo>
                    <a:pt x="14" y="0"/>
                  </a:lnTo>
                  <a:lnTo>
                    <a:pt x="19" y="1"/>
                  </a:lnTo>
                  <a:lnTo>
                    <a:pt x="24" y="3"/>
                  </a:lnTo>
                  <a:lnTo>
                    <a:pt x="30" y="4"/>
                  </a:lnTo>
                  <a:lnTo>
                    <a:pt x="35" y="5"/>
                  </a:lnTo>
                  <a:lnTo>
                    <a:pt x="40" y="6"/>
                  </a:lnTo>
                  <a:lnTo>
                    <a:pt x="44" y="8"/>
                  </a:lnTo>
                  <a:lnTo>
                    <a:pt x="48" y="11"/>
                  </a:lnTo>
                  <a:lnTo>
                    <a:pt x="51" y="15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" name="Freeform 238"/>
            <p:cNvSpPr>
              <a:spLocks/>
            </p:cNvSpPr>
            <p:nvPr/>
          </p:nvSpPr>
          <p:spPr bwMode="auto">
            <a:xfrm>
              <a:off x="3133367" y="3169639"/>
              <a:ext cx="50812" cy="48403"/>
            </a:xfrm>
            <a:custGeom>
              <a:avLst/>
              <a:gdLst>
                <a:gd name="T0" fmla="*/ 67 w 68"/>
                <a:gd name="T1" fmla="*/ 20 h 40"/>
                <a:gd name="T2" fmla="*/ 68 w 68"/>
                <a:gd name="T3" fmla="*/ 25 h 40"/>
                <a:gd name="T4" fmla="*/ 65 w 68"/>
                <a:gd name="T5" fmla="*/ 29 h 40"/>
                <a:gd name="T6" fmla="*/ 60 w 68"/>
                <a:gd name="T7" fmla="*/ 33 h 40"/>
                <a:gd name="T8" fmla="*/ 55 w 68"/>
                <a:gd name="T9" fmla="*/ 36 h 40"/>
                <a:gd name="T10" fmla="*/ 56 w 68"/>
                <a:gd name="T11" fmla="*/ 34 h 40"/>
                <a:gd name="T12" fmla="*/ 57 w 68"/>
                <a:gd name="T13" fmla="*/ 32 h 40"/>
                <a:gd name="T14" fmla="*/ 58 w 68"/>
                <a:gd name="T15" fmla="*/ 30 h 40"/>
                <a:gd name="T16" fmla="*/ 59 w 68"/>
                <a:gd name="T17" fmla="*/ 28 h 40"/>
                <a:gd name="T18" fmla="*/ 55 w 68"/>
                <a:gd name="T19" fmla="*/ 30 h 40"/>
                <a:gd name="T20" fmla="*/ 51 w 68"/>
                <a:gd name="T21" fmla="*/ 33 h 40"/>
                <a:gd name="T22" fmla="*/ 48 w 68"/>
                <a:gd name="T23" fmla="*/ 36 h 40"/>
                <a:gd name="T24" fmla="*/ 44 w 68"/>
                <a:gd name="T25" fmla="*/ 39 h 40"/>
                <a:gd name="T26" fmla="*/ 44 w 68"/>
                <a:gd name="T27" fmla="*/ 36 h 40"/>
                <a:gd name="T28" fmla="*/ 45 w 68"/>
                <a:gd name="T29" fmla="*/ 32 h 40"/>
                <a:gd name="T30" fmla="*/ 47 w 68"/>
                <a:gd name="T31" fmla="*/ 30 h 40"/>
                <a:gd name="T32" fmla="*/ 47 w 68"/>
                <a:gd name="T33" fmla="*/ 27 h 40"/>
                <a:gd name="T34" fmla="*/ 43 w 68"/>
                <a:gd name="T35" fmla="*/ 29 h 40"/>
                <a:gd name="T36" fmla="*/ 40 w 68"/>
                <a:gd name="T37" fmla="*/ 32 h 40"/>
                <a:gd name="T38" fmla="*/ 37 w 68"/>
                <a:gd name="T39" fmla="*/ 36 h 40"/>
                <a:gd name="T40" fmla="*/ 32 w 68"/>
                <a:gd name="T41" fmla="*/ 38 h 40"/>
                <a:gd name="T42" fmla="*/ 33 w 68"/>
                <a:gd name="T43" fmla="*/ 35 h 40"/>
                <a:gd name="T44" fmla="*/ 35 w 68"/>
                <a:gd name="T45" fmla="*/ 32 h 40"/>
                <a:gd name="T46" fmla="*/ 36 w 68"/>
                <a:gd name="T47" fmla="*/ 28 h 40"/>
                <a:gd name="T48" fmla="*/ 39 w 68"/>
                <a:gd name="T49" fmla="*/ 25 h 40"/>
                <a:gd name="T50" fmla="*/ 39 w 68"/>
                <a:gd name="T51" fmla="*/ 25 h 40"/>
                <a:gd name="T52" fmla="*/ 39 w 68"/>
                <a:gd name="T53" fmla="*/ 25 h 40"/>
                <a:gd name="T54" fmla="*/ 35 w 68"/>
                <a:gd name="T55" fmla="*/ 26 h 40"/>
                <a:gd name="T56" fmla="*/ 32 w 68"/>
                <a:gd name="T57" fmla="*/ 28 h 40"/>
                <a:gd name="T58" fmla="*/ 30 w 68"/>
                <a:gd name="T59" fmla="*/ 30 h 40"/>
                <a:gd name="T60" fmla="*/ 28 w 68"/>
                <a:gd name="T61" fmla="*/ 32 h 40"/>
                <a:gd name="T62" fmla="*/ 26 w 68"/>
                <a:gd name="T63" fmla="*/ 35 h 40"/>
                <a:gd name="T64" fmla="*/ 24 w 68"/>
                <a:gd name="T65" fmla="*/ 37 h 40"/>
                <a:gd name="T66" fmla="*/ 21 w 68"/>
                <a:gd name="T67" fmla="*/ 39 h 40"/>
                <a:gd name="T68" fmla="*/ 18 w 68"/>
                <a:gd name="T69" fmla="*/ 40 h 40"/>
                <a:gd name="T70" fmla="*/ 17 w 68"/>
                <a:gd name="T71" fmla="*/ 40 h 40"/>
                <a:gd name="T72" fmla="*/ 18 w 68"/>
                <a:gd name="T73" fmla="*/ 35 h 40"/>
                <a:gd name="T74" fmla="*/ 20 w 68"/>
                <a:gd name="T75" fmla="*/ 30 h 40"/>
                <a:gd name="T76" fmla="*/ 20 w 68"/>
                <a:gd name="T77" fmla="*/ 26 h 40"/>
                <a:gd name="T78" fmla="*/ 14 w 68"/>
                <a:gd name="T79" fmla="*/ 23 h 40"/>
                <a:gd name="T80" fmla="*/ 11 w 68"/>
                <a:gd name="T81" fmla="*/ 21 h 40"/>
                <a:gd name="T82" fmla="*/ 6 w 68"/>
                <a:gd name="T83" fmla="*/ 19 h 40"/>
                <a:gd name="T84" fmla="*/ 3 w 68"/>
                <a:gd name="T85" fmla="*/ 17 h 40"/>
                <a:gd name="T86" fmla="*/ 0 w 68"/>
                <a:gd name="T87" fmla="*/ 15 h 40"/>
                <a:gd name="T88" fmla="*/ 1 w 68"/>
                <a:gd name="T89" fmla="*/ 12 h 40"/>
                <a:gd name="T90" fmla="*/ 3 w 68"/>
                <a:gd name="T91" fmla="*/ 9 h 40"/>
                <a:gd name="T92" fmla="*/ 5 w 68"/>
                <a:gd name="T93" fmla="*/ 7 h 40"/>
                <a:gd name="T94" fmla="*/ 8 w 68"/>
                <a:gd name="T95" fmla="*/ 6 h 40"/>
                <a:gd name="T96" fmla="*/ 12 w 68"/>
                <a:gd name="T97" fmla="*/ 4 h 40"/>
                <a:gd name="T98" fmla="*/ 16 w 68"/>
                <a:gd name="T99" fmla="*/ 3 h 40"/>
                <a:gd name="T100" fmla="*/ 20 w 68"/>
                <a:gd name="T101" fmla="*/ 2 h 40"/>
                <a:gd name="T102" fmla="*/ 23 w 68"/>
                <a:gd name="T103" fmla="*/ 0 h 40"/>
                <a:gd name="T104" fmla="*/ 26 w 68"/>
                <a:gd name="T105" fmla="*/ 0 h 40"/>
                <a:gd name="T106" fmla="*/ 29 w 68"/>
                <a:gd name="T107" fmla="*/ 0 h 40"/>
                <a:gd name="T108" fmla="*/ 32 w 68"/>
                <a:gd name="T109" fmla="*/ 0 h 40"/>
                <a:gd name="T110" fmla="*/ 35 w 68"/>
                <a:gd name="T111" fmla="*/ 0 h 40"/>
                <a:gd name="T112" fmla="*/ 67 w 68"/>
                <a:gd name="T113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8" h="40">
                  <a:moveTo>
                    <a:pt x="67" y="20"/>
                  </a:moveTo>
                  <a:lnTo>
                    <a:pt x="68" y="25"/>
                  </a:lnTo>
                  <a:lnTo>
                    <a:pt x="65" y="29"/>
                  </a:lnTo>
                  <a:lnTo>
                    <a:pt x="60" y="33"/>
                  </a:lnTo>
                  <a:lnTo>
                    <a:pt x="55" y="36"/>
                  </a:lnTo>
                  <a:lnTo>
                    <a:pt x="56" y="34"/>
                  </a:lnTo>
                  <a:lnTo>
                    <a:pt x="57" y="32"/>
                  </a:lnTo>
                  <a:lnTo>
                    <a:pt x="58" y="30"/>
                  </a:lnTo>
                  <a:lnTo>
                    <a:pt x="59" y="28"/>
                  </a:lnTo>
                  <a:lnTo>
                    <a:pt x="55" y="30"/>
                  </a:lnTo>
                  <a:lnTo>
                    <a:pt x="51" y="33"/>
                  </a:lnTo>
                  <a:lnTo>
                    <a:pt x="48" y="36"/>
                  </a:lnTo>
                  <a:lnTo>
                    <a:pt x="44" y="39"/>
                  </a:lnTo>
                  <a:lnTo>
                    <a:pt x="44" y="36"/>
                  </a:lnTo>
                  <a:lnTo>
                    <a:pt x="45" y="32"/>
                  </a:lnTo>
                  <a:lnTo>
                    <a:pt x="47" y="30"/>
                  </a:lnTo>
                  <a:lnTo>
                    <a:pt x="47" y="27"/>
                  </a:lnTo>
                  <a:lnTo>
                    <a:pt x="43" y="29"/>
                  </a:lnTo>
                  <a:lnTo>
                    <a:pt x="40" y="32"/>
                  </a:lnTo>
                  <a:lnTo>
                    <a:pt x="37" y="36"/>
                  </a:lnTo>
                  <a:lnTo>
                    <a:pt x="32" y="38"/>
                  </a:lnTo>
                  <a:lnTo>
                    <a:pt x="33" y="35"/>
                  </a:lnTo>
                  <a:lnTo>
                    <a:pt x="35" y="32"/>
                  </a:lnTo>
                  <a:lnTo>
                    <a:pt x="36" y="28"/>
                  </a:lnTo>
                  <a:lnTo>
                    <a:pt x="39" y="25"/>
                  </a:lnTo>
                  <a:lnTo>
                    <a:pt x="39" y="25"/>
                  </a:lnTo>
                  <a:lnTo>
                    <a:pt x="39" y="25"/>
                  </a:lnTo>
                  <a:lnTo>
                    <a:pt x="35" y="26"/>
                  </a:lnTo>
                  <a:lnTo>
                    <a:pt x="32" y="28"/>
                  </a:lnTo>
                  <a:lnTo>
                    <a:pt x="30" y="30"/>
                  </a:lnTo>
                  <a:lnTo>
                    <a:pt x="28" y="32"/>
                  </a:lnTo>
                  <a:lnTo>
                    <a:pt x="26" y="35"/>
                  </a:lnTo>
                  <a:lnTo>
                    <a:pt x="24" y="37"/>
                  </a:lnTo>
                  <a:lnTo>
                    <a:pt x="21" y="39"/>
                  </a:lnTo>
                  <a:lnTo>
                    <a:pt x="18" y="40"/>
                  </a:lnTo>
                  <a:lnTo>
                    <a:pt x="17" y="40"/>
                  </a:lnTo>
                  <a:lnTo>
                    <a:pt x="18" y="35"/>
                  </a:lnTo>
                  <a:lnTo>
                    <a:pt x="20" y="30"/>
                  </a:lnTo>
                  <a:lnTo>
                    <a:pt x="20" y="26"/>
                  </a:lnTo>
                  <a:lnTo>
                    <a:pt x="14" y="23"/>
                  </a:lnTo>
                  <a:lnTo>
                    <a:pt x="11" y="21"/>
                  </a:lnTo>
                  <a:lnTo>
                    <a:pt x="6" y="19"/>
                  </a:lnTo>
                  <a:lnTo>
                    <a:pt x="3" y="17"/>
                  </a:lnTo>
                  <a:lnTo>
                    <a:pt x="0" y="15"/>
                  </a:lnTo>
                  <a:lnTo>
                    <a:pt x="1" y="12"/>
                  </a:lnTo>
                  <a:lnTo>
                    <a:pt x="3" y="9"/>
                  </a:lnTo>
                  <a:lnTo>
                    <a:pt x="5" y="7"/>
                  </a:lnTo>
                  <a:lnTo>
                    <a:pt x="8" y="6"/>
                  </a:lnTo>
                  <a:lnTo>
                    <a:pt x="12" y="4"/>
                  </a:lnTo>
                  <a:lnTo>
                    <a:pt x="16" y="3"/>
                  </a:lnTo>
                  <a:lnTo>
                    <a:pt x="20" y="2"/>
                  </a:lnTo>
                  <a:lnTo>
                    <a:pt x="23" y="0"/>
                  </a:lnTo>
                  <a:lnTo>
                    <a:pt x="26" y="0"/>
                  </a:lnTo>
                  <a:lnTo>
                    <a:pt x="29" y="0"/>
                  </a:lnTo>
                  <a:lnTo>
                    <a:pt x="32" y="0"/>
                  </a:lnTo>
                  <a:lnTo>
                    <a:pt x="35" y="0"/>
                  </a:lnTo>
                  <a:lnTo>
                    <a:pt x="67" y="20"/>
                  </a:lnTo>
                  <a:close/>
                </a:path>
              </a:pathLst>
            </a:custGeom>
            <a:solidFill>
              <a:srgbClr val="FFD3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" name="Freeform 239"/>
            <p:cNvSpPr>
              <a:spLocks/>
            </p:cNvSpPr>
            <p:nvPr/>
          </p:nvSpPr>
          <p:spPr bwMode="auto">
            <a:xfrm>
              <a:off x="2998116" y="3156328"/>
              <a:ext cx="67252" cy="33882"/>
            </a:xfrm>
            <a:custGeom>
              <a:avLst/>
              <a:gdLst>
                <a:gd name="T0" fmla="*/ 31 w 90"/>
                <a:gd name="T1" fmla="*/ 20 h 28"/>
                <a:gd name="T2" fmla="*/ 37 w 90"/>
                <a:gd name="T3" fmla="*/ 22 h 28"/>
                <a:gd name="T4" fmla="*/ 45 w 90"/>
                <a:gd name="T5" fmla="*/ 24 h 28"/>
                <a:gd name="T6" fmla="*/ 52 w 90"/>
                <a:gd name="T7" fmla="*/ 24 h 28"/>
                <a:gd name="T8" fmla="*/ 60 w 90"/>
                <a:gd name="T9" fmla="*/ 23 h 28"/>
                <a:gd name="T10" fmla="*/ 67 w 90"/>
                <a:gd name="T11" fmla="*/ 22 h 28"/>
                <a:gd name="T12" fmla="*/ 75 w 90"/>
                <a:gd name="T13" fmla="*/ 22 h 28"/>
                <a:gd name="T14" fmla="*/ 82 w 90"/>
                <a:gd name="T15" fmla="*/ 22 h 28"/>
                <a:gd name="T16" fmla="*/ 90 w 90"/>
                <a:gd name="T17" fmla="*/ 22 h 28"/>
                <a:gd name="T18" fmla="*/ 81 w 90"/>
                <a:gd name="T19" fmla="*/ 23 h 28"/>
                <a:gd name="T20" fmla="*/ 70 w 90"/>
                <a:gd name="T21" fmla="*/ 25 h 28"/>
                <a:gd name="T22" fmla="*/ 60 w 90"/>
                <a:gd name="T23" fmla="*/ 26 h 28"/>
                <a:gd name="T24" fmla="*/ 49 w 90"/>
                <a:gd name="T25" fmla="*/ 27 h 28"/>
                <a:gd name="T26" fmla="*/ 39 w 90"/>
                <a:gd name="T27" fmla="*/ 28 h 28"/>
                <a:gd name="T28" fmla="*/ 29 w 90"/>
                <a:gd name="T29" fmla="*/ 27 h 28"/>
                <a:gd name="T30" fmla="*/ 20 w 90"/>
                <a:gd name="T31" fmla="*/ 24 h 28"/>
                <a:gd name="T32" fmla="*/ 12 w 90"/>
                <a:gd name="T33" fmla="*/ 18 h 28"/>
                <a:gd name="T34" fmla="*/ 0 w 90"/>
                <a:gd name="T35" fmla="*/ 0 h 28"/>
                <a:gd name="T36" fmla="*/ 3 w 90"/>
                <a:gd name="T37" fmla="*/ 1 h 28"/>
                <a:gd name="T38" fmla="*/ 4 w 90"/>
                <a:gd name="T39" fmla="*/ 2 h 28"/>
                <a:gd name="T40" fmla="*/ 7 w 90"/>
                <a:gd name="T41" fmla="*/ 4 h 28"/>
                <a:gd name="T42" fmla="*/ 9 w 90"/>
                <a:gd name="T43" fmla="*/ 6 h 28"/>
                <a:gd name="T44" fmla="*/ 11 w 90"/>
                <a:gd name="T45" fmla="*/ 8 h 28"/>
                <a:gd name="T46" fmla="*/ 13 w 90"/>
                <a:gd name="T47" fmla="*/ 10 h 28"/>
                <a:gd name="T48" fmla="*/ 16 w 90"/>
                <a:gd name="T49" fmla="*/ 12 h 28"/>
                <a:gd name="T50" fmla="*/ 18 w 90"/>
                <a:gd name="T51" fmla="*/ 14 h 28"/>
                <a:gd name="T52" fmla="*/ 21 w 90"/>
                <a:gd name="T53" fmla="*/ 16 h 28"/>
                <a:gd name="T54" fmla="*/ 24 w 90"/>
                <a:gd name="T55" fmla="*/ 18 h 28"/>
                <a:gd name="T56" fmla="*/ 27 w 90"/>
                <a:gd name="T57" fmla="*/ 19 h 28"/>
                <a:gd name="T58" fmla="*/ 31 w 90"/>
                <a:gd name="T59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0" h="28">
                  <a:moveTo>
                    <a:pt x="31" y="20"/>
                  </a:moveTo>
                  <a:lnTo>
                    <a:pt x="37" y="22"/>
                  </a:lnTo>
                  <a:lnTo>
                    <a:pt x="45" y="24"/>
                  </a:lnTo>
                  <a:lnTo>
                    <a:pt x="52" y="24"/>
                  </a:lnTo>
                  <a:lnTo>
                    <a:pt x="60" y="23"/>
                  </a:lnTo>
                  <a:lnTo>
                    <a:pt x="67" y="22"/>
                  </a:lnTo>
                  <a:lnTo>
                    <a:pt x="75" y="22"/>
                  </a:lnTo>
                  <a:lnTo>
                    <a:pt x="82" y="22"/>
                  </a:lnTo>
                  <a:lnTo>
                    <a:pt x="90" y="22"/>
                  </a:lnTo>
                  <a:lnTo>
                    <a:pt x="81" y="23"/>
                  </a:lnTo>
                  <a:lnTo>
                    <a:pt x="70" y="25"/>
                  </a:lnTo>
                  <a:lnTo>
                    <a:pt x="60" y="26"/>
                  </a:lnTo>
                  <a:lnTo>
                    <a:pt x="49" y="27"/>
                  </a:lnTo>
                  <a:lnTo>
                    <a:pt x="39" y="28"/>
                  </a:lnTo>
                  <a:lnTo>
                    <a:pt x="29" y="27"/>
                  </a:lnTo>
                  <a:lnTo>
                    <a:pt x="20" y="24"/>
                  </a:lnTo>
                  <a:lnTo>
                    <a:pt x="12" y="18"/>
                  </a:lnTo>
                  <a:lnTo>
                    <a:pt x="0" y="0"/>
                  </a:lnTo>
                  <a:lnTo>
                    <a:pt x="3" y="1"/>
                  </a:lnTo>
                  <a:lnTo>
                    <a:pt x="4" y="2"/>
                  </a:lnTo>
                  <a:lnTo>
                    <a:pt x="7" y="4"/>
                  </a:lnTo>
                  <a:lnTo>
                    <a:pt x="9" y="6"/>
                  </a:lnTo>
                  <a:lnTo>
                    <a:pt x="11" y="8"/>
                  </a:lnTo>
                  <a:lnTo>
                    <a:pt x="13" y="10"/>
                  </a:lnTo>
                  <a:lnTo>
                    <a:pt x="16" y="12"/>
                  </a:lnTo>
                  <a:lnTo>
                    <a:pt x="18" y="14"/>
                  </a:lnTo>
                  <a:lnTo>
                    <a:pt x="21" y="16"/>
                  </a:lnTo>
                  <a:lnTo>
                    <a:pt x="24" y="18"/>
                  </a:lnTo>
                  <a:lnTo>
                    <a:pt x="27" y="19"/>
                  </a:lnTo>
                  <a:lnTo>
                    <a:pt x="3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" name="Freeform 240"/>
            <p:cNvSpPr>
              <a:spLocks/>
            </p:cNvSpPr>
            <p:nvPr/>
          </p:nvSpPr>
          <p:spPr bwMode="auto">
            <a:xfrm>
              <a:off x="2982425" y="3202310"/>
              <a:ext cx="141228" cy="205711"/>
            </a:xfrm>
            <a:custGeom>
              <a:avLst/>
              <a:gdLst>
                <a:gd name="T0" fmla="*/ 159 w 189"/>
                <a:gd name="T1" fmla="*/ 17 h 170"/>
                <a:gd name="T2" fmla="*/ 164 w 189"/>
                <a:gd name="T3" fmla="*/ 45 h 170"/>
                <a:gd name="T4" fmla="*/ 172 w 189"/>
                <a:gd name="T5" fmla="*/ 73 h 170"/>
                <a:gd name="T6" fmla="*/ 181 w 189"/>
                <a:gd name="T7" fmla="*/ 86 h 170"/>
                <a:gd name="T8" fmla="*/ 189 w 189"/>
                <a:gd name="T9" fmla="*/ 100 h 170"/>
                <a:gd name="T10" fmla="*/ 183 w 189"/>
                <a:gd name="T11" fmla="*/ 114 h 170"/>
                <a:gd name="T12" fmla="*/ 172 w 189"/>
                <a:gd name="T13" fmla="*/ 126 h 170"/>
                <a:gd name="T14" fmla="*/ 156 w 189"/>
                <a:gd name="T15" fmla="*/ 134 h 170"/>
                <a:gd name="T16" fmla="*/ 136 w 189"/>
                <a:gd name="T17" fmla="*/ 136 h 170"/>
                <a:gd name="T18" fmla="*/ 117 w 189"/>
                <a:gd name="T19" fmla="*/ 138 h 170"/>
                <a:gd name="T20" fmla="*/ 100 w 189"/>
                <a:gd name="T21" fmla="*/ 144 h 170"/>
                <a:gd name="T22" fmla="*/ 110 w 189"/>
                <a:gd name="T23" fmla="*/ 143 h 170"/>
                <a:gd name="T24" fmla="*/ 120 w 189"/>
                <a:gd name="T25" fmla="*/ 142 h 170"/>
                <a:gd name="T26" fmla="*/ 117 w 189"/>
                <a:gd name="T27" fmla="*/ 147 h 170"/>
                <a:gd name="T28" fmla="*/ 84 w 189"/>
                <a:gd name="T29" fmla="*/ 159 h 170"/>
                <a:gd name="T30" fmla="*/ 49 w 189"/>
                <a:gd name="T31" fmla="*/ 167 h 170"/>
                <a:gd name="T32" fmla="*/ 31 w 189"/>
                <a:gd name="T33" fmla="*/ 170 h 170"/>
                <a:gd name="T34" fmla="*/ 33 w 189"/>
                <a:gd name="T35" fmla="*/ 165 h 170"/>
                <a:gd name="T36" fmla="*/ 54 w 189"/>
                <a:gd name="T37" fmla="*/ 152 h 170"/>
                <a:gd name="T38" fmla="*/ 75 w 189"/>
                <a:gd name="T39" fmla="*/ 141 h 170"/>
                <a:gd name="T40" fmla="*/ 68 w 189"/>
                <a:gd name="T41" fmla="*/ 141 h 170"/>
                <a:gd name="T42" fmla="*/ 48 w 189"/>
                <a:gd name="T43" fmla="*/ 150 h 170"/>
                <a:gd name="T44" fmla="*/ 28 w 189"/>
                <a:gd name="T45" fmla="*/ 161 h 170"/>
                <a:gd name="T46" fmla="*/ 21 w 189"/>
                <a:gd name="T47" fmla="*/ 160 h 170"/>
                <a:gd name="T48" fmla="*/ 25 w 189"/>
                <a:gd name="T49" fmla="*/ 153 h 170"/>
                <a:gd name="T50" fmla="*/ 46 w 189"/>
                <a:gd name="T51" fmla="*/ 144 h 170"/>
                <a:gd name="T52" fmla="*/ 68 w 189"/>
                <a:gd name="T53" fmla="*/ 137 h 170"/>
                <a:gd name="T54" fmla="*/ 57 w 189"/>
                <a:gd name="T55" fmla="*/ 136 h 170"/>
                <a:gd name="T56" fmla="*/ 31 w 189"/>
                <a:gd name="T57" fmla="*/ 143 h 170"/>
                <a:gd name="T58" fmla="*/ 12 w 189"/>
                <a:gd name="T59" fmla="*/ 156 h 170"/>
                <a:gd name="T60" fmla="*/ 5 w 189"/>
                <a:gd name="T61" fmla="*/ 152 h 170"/>
                <a:gd name="T62" fmla="*/ 6 w 189"/>
                <a:gd name="T63" fmla="*/ 143 h 170"/>
                <a:gd name="T64" fmla="*/ 16 w 189"/>
                <a:gd name="T65" fmla="*/ 134 h 170"/>
                <a:gd name="T66" fmla="*/ 30 w 189"/>
                <a:gd name="T67" fmla="*/ 128 h 170"/>
                <a:gd name="T68" fmla="*/ 53 w 189"/>
                <a:gd name="T69" fmla="*/ 124 h 170"/>
                <a:gd name="T70" fmla="*/ 76 w 189"/>
                <a:gd name="T71" fmla="*/ 120 h 170"/>
                <a:gd name="T72" fmla="*/ 89 w 189"/>
                <a:gd name="T73" fmla="*/ 108 h 170"/>
                <a:gd name="T74" fmla="*/ 100 w 189"/>
                <a:gd name="T75" fmla="*/ 101 h 170"/>
                <a:gd name="T76" fmla="*/ 115 w 189"/>
                <a:gd name="T77" fmla="*/ 104 h 170"/>
                <a:gd name="T78" fmla="*/ 127 w 189"/>
                <a:gd name="T79" fmla="*/ 109 h 170"/>
                <a:gd name="T80" fmla="*/ 132 w 189"/>
                <a:gd name="T81" fmla="*/ 107 h 170"/>
                <a:gd name="T82" fmla="*/ 114 w 189"/>
                <a:gd name="T83" fmla="*/ 101 h 170"/>
                <a:gd name="T84" fmla="*/ 94 w 189"/>
                <a:gd name="T85" fmla="*/ 94 h 170"/>
                <a:gd name="T86" fmla="*/ 102 w 189"/>
                <a:gd name="T87" fmla="*/ 91 h 170"/>
                <a:gd name="T88" fmla="*/ 122 w 189"/>
                <a:gd name="T89" fmla="*/ 94 h 170"/>
                <a:gd name="T90" fmla="*/ 142 w 189"/>
                <a:gd name="T91" fmla="*/ 96 h 170"/>
                <a:gd name="T92" fmla="*/ 120 w 189"/>
                <a:gd name="T93" fmla="*/ 90 h 170"/>
                <a:gd name="T94" fmla="*/ 96 w 189"/>
                <a:gd name="T95" fmla="*/ 87 h 170"/>
                <a:gd name="T96" fmla="*/ 76 w 189"/>
                <a:gd name="T97" fmla="*/ 81 h 170"/>
                <a:gd name="T98" fmla="*/ 67 w 189"/>
                <a:gd name="T99" fmla="*/ 69 h 170"/>
                <a:gd name="T100" fmla="*/ 54 w 189"/>
                <a:gd name="T101" fmla="*/ 59 h 170"/>
                <a:gd name="T102" fmla="*/ 31 w 189"/>
                <a:gd name="T103" fmla="*/ 47 h 170"/>
                <a:gd name="T104" fmla="*/ 8 w 189"/>
                <a:gd name="T105" fmla="*/ 31 h 170"/>
                <a:gd name="T106" fmla="*/ 0 w 189"/>
                <a:gd name="T107" fmla="*/ 10 h 170"/>
                <a:gd name="T108" fmla="*/ 16 w 189"/>
                <a:gd name="T109" fmla="*/ 13 h 170"/>
                <a:gd name="T110" fmla="*/ 44 w 189"/>
                <a:gd name="T111" fmla="*/ 21 h 170"/>
                <a:gd name="T112" fmla="*/ 75 w 189"/>
                <a:gd name="T113" fmla="*/ 20 h 170"/>
                <a:gd name="T114" fmla="*/ 103 w 189"/>
                <a:gd name="T115" fmla="*/ 11 h 170"/>
                <a:gd name="T116" fmla="*/ 130 w 189"/>
                <a:gd name="T117" fmla="*/ 1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9" h="170">
                  <a:moveTo>
                    <a:pt x="150" y="0"/>
                  </a:moveTo>
                  <a:lnTo>
                    <a:pt x="155" y="8"/>
                  </a:lnTo>
                  <a:lnTo>
                    <a:pt x="159" y="17"/>
                  </a:lnTo>
                  <a:lnTo>
                    <a:pt x="161" y="26"/>
                  </a:lnTo>
                  <a:lnTo>
                    <a:pt x="162" y="35"/>
                  </a:lnTo>
                  <a:lnTo>
                    <a:pt x="164" y="45"/>
                  </a:lnTo>
                  <a:lnTo>
                    <a:pt x="166" y="54"/>
                  </a:lnTo>
                  <a:lnTo>
                    <a:pt x="168" y="63"/>
                  </a:lnTo>
                  <a:lnTo>
                    <a:pt x="172" y="73"/>
                  </a:lnTo>
                  <a:lnTo>
                    <a:pt x="175" y="77"/>
                  </a:lnTo>
                  <a:lnTo>
                    <a:pt x="178" y="82"/>
                  </a:lnTo>
                  <a:lnTo>
                    <a:pt x="181" y="86"/>
                  </a:lnTo>
                  <a:lnTo>
                    <a:pt x="185" y="91"/>
                  </a:lnTo>
                  <a:lnTo>
                    <a:pt x="187" y="95"/>
                  </a:lnTo>
                  <a:lnTo>
                    <a:pt x="189" y="100"/>
                  </a:lnTo>
                  <a:lnTo>
                    <a:pt x="188" y="105"/>
                  </a:lnTo>
                  <a:lnTo>
                    <a:pt x="186" y="110"/>
                  </a:lnTo>
                  <a:lnTo>
                    <a:pt x="183" y="114"/>
                  </a:lnTo>
                  <a:lnTo>
                    <a:pt x="179" y="118"/>
                  </a:lnTo>
                  <a:lnTo>
                    <a:pt x="175" y="122"/>
                  </a:lnTo>
                  <a:lnTo>
                    <a:pt x="172" y="126"/>
                  </a:lnTo>
                  <a:lnTo>
                    <a:pt x="167" y="129"/>
                  </a:lnTo>
                  <a:lnTo>
                    <a:pt x="162" y="132"/>
                  </a:lnTo>
                  <a:lnTo>
                    <a:pt x="156" y="134"/>
                  </a:lnTo>
                  <a:lnTo>
                    <a:pt x="150" y="135"/>
                  </a:lnTo>
                  <a:lnTo>
                    <a:pt x="143" y="135"/>
                  </a:lnTo>
                  <a:lnTo>
                    <a:pt x="136" y="136"/>
                  </a:lnTo>
                  <a:lnTo>
                    <a:pt x="130" y="137"/>
                  </a:lnTo>
                  <a:lnTo>
                    <a:pt x="124" y="138"/>
                  </a:lnTo>
                  <a:lnTo>
                    <a:pt x="117" y="138"/>
                  </a:lnTo>
                  <a:lnTo>
                    <a:pt x="111" y="140"/>
                  </a:lnTo>
                  <a:lnTo>
                    <a:pt x="105" y="142"/>
                  </a:lnTo>
                  <a:lnTo>
                    <a:pt x="100" y="144"/>
                  </a:lnTo>
                  <a:lnTo>
                    <a:pt x="103" y="144"/>
                  </a:lnTo>
                  <a:lnTo>
                    <a:pt x="106" y="143"/>
                  </a:lnTo>
                  <a:lnTo>
                    <a:pt x="110" y="143"/>
                  </a:lnTo>
                  <a:lnTo>
                    <a:pt x="114" y="143"/>
                  </a:lnTo>
                  <a:lnTo>
                    <a:pt x="117" y="142"/>
                  </a:lnTo>
                  <a:lnTo>
                    <a:pt x="120" y="142"/>
                  </a:lnTo>
                  <a:lnTo>
                    <a:pt x="123" y="142"/>
                  </a:lnTo>
                  <a:lnTo>
                    <a:pt x="127" y="142"/>
                  </a:lnTo>
                  <a:lnTo>
                    <a:pt x="117" y="147"/>
                  </a:lnTo>
                  <a:lnTo>
                    <a:pt x="106" y="152"/>
                  </a:lnTo>
                  <a:lnTo>
                    <a:pt x="95" y="156"/>
                  </a:lnTo>
                  <a:lnTo>
                    <a:pt x="84" y="159"/>
                  </a:lnTo>
                  <a:lnTo>
                    <a:pt x="73" y="162"/>
                  </a:lnTo>
                  <a:lnTo>
                    <a:pt x="61" y="164"/>
                  </a:lnTo>
                  <a:lnTo>
                    <a:pt x="49" y="167"/>
                  </a:lnTo>
                  <a:lnTo>
                    <a:pt x="37" y="169"/>
                  </a:lnTo>
                  <a:lnTo>
                    <a:pt x="34" y="170"/>
                  </a:lnTo>
                  <a:lnTo>
                    <a:pt x="31" y="170"/>
                  </a:lnTo>
                  <a:lnTo>
                    <a:pt x="28" y="170"/>
                  </a:lnTo>
                  <a:lnTo>
                    <a:pt x="26" y="169"/>
                  </a:lnTo>
                  <a:lnTo>
                    <a:pt x="33" y="165"/>
                  </a:lnTo>
                  <a:lnTo>
                    <a:pt x="40" y="161"/>
                  </a:lnTo>
                  <a:lnTo>
                    <a:pt x="46" y="156"/>
                  </a:lnTo>
                  <a:lnTo>
                    <a:pt x="54" y="152"/>
                  </a:lnTo>
                  <a:lnTo>
                    <a:pt x="60" y="148"/>
                  </a:lnTo>
                  <a:lnTo>
                    <a:pt x="67" y="145"/>
                  </a:lnTo>
                  <a:lnTo>
                    <a:pt x="75" y="141"/>
                  </a:lnTo>
                  <a:lnTo>
                    <a:pt x="82" y="138"/>
                  </a:lnTo>
                  <a:lnTo>
                    <a:pt x="75" y="139"/>
                  </a:lnTo>
                  <a:lnTo>
                    <a:pt x="68" y="141"/>
                  </a:lnTo>
                  <a:lnTo>
                    <a:pt x="61" y="144"/>
                  </a:lnTo>
                  <a:lnTo>
                    <a:pt x="54" y="147"/>
                  </a:lnTo>
                  <a:lnTo>
                    <a:pt x="48" y="150"/>
                  </a:lnTo>
                  <a:lnTo>
                    <a:pt x="41" y="154"/>
                  </a:lnTo>
                  <a:lnTo>
                    <a:pt x="34" y="158"/>
                  </a:lnTo>
                  <a:lnTo>
                    <a:pt x="28" y="161"/>
                  </a:lnTo>
                  <a:lnTo>
                    <a:pt x="25" y="161"/>
                  </a:lnTo>
                  <a:lnTo>
                    <a:pt x="22" y="161"/>
                  </a:lnTo>
                  <a:lnTo>
                    <a:pt x="21" y="160"/>
                  </a:lnTo>
                  <a:lnTo>
                    <a:pt x="19" y="159"/>
                  </a:lnTo>
                  <a:lnTo>
                    <a:pt x="19" y="157"/>
                  </a:lnTo>
                  <a:lnTo>
                    <a:pt x="25" y="153"/>
                  </a:lnTo>
                  <a:lnTo>
                    <a:pt x="32" y="149"/>
                  </a:lnTo>
                  <a:lnTo>
                    <a:pt x="39" y="147"/>
                  </a:lnTo>
                  <a:lnTo>
                    <a:pt x="46" y="144"/>
                  </a:lnTo>
                  <a:lnTo>
                    <a:pt x="54" y="142"/>
                  </a:lnTo>
                  <a:lnTo>
                    <a:pt x="61" y="139"/>
                  </a:lnTo>
                  <a:lnTo>
                    <a:pt x="68" y="137"/>
                  </a:lnTo>
                  <a:lnTo>
                    <a:pt x="75" y="134"/>
                  </a:lnTo>
                  <a:lnTo>
                    <a:pt x="66" y="135"/>
                  </a:lnTo>
                  <a:lnTo>
                    <a:pt x="57" y="136"/>
                  </a:lnTo>
                  <a:lnTo>
                    <a:pt x="48" y="138"/>
                  </a:lnTo>
                  <a:lnTo>
                    <a:pt x="39" y="140"/>
                  </a:lnTo>
                  <a:lnTo>
                    <a:pt x="31" y="143"/>
                  </a:lnTo>
                  <a:lnTo>
                    <a:pt x="23" y="146"/>
                  </a:lnTo>
                  <a:lnTo>
                    <a:pt x="16" y="151"/>
                  </a:lnTo>
                  <a:lnTo>
                    <a:pt x="12" y="156"/>
                  </a:lnTo>
                  <a:lnTo>
                    <a:pt x="9" y="156"/>
                  </a:lnTo>
                  <a:lnTo>
                    <a:pt x="6" y="154"/>
                  </a:lnTo>
                  <a:lnTo>
                    <a:pt x="5" y="152"/>
                  </a:lnTo>
                  <a:lnTo>
                    <a:pt x="3" y="150"/>
                  </a:lnTo>
                  <a:lnTo>
                    <a:pt x="5" y="147"/>
                  </a:lnTo>
                  <a:lnTo>
                    <a:pt x="6" y="143"/>
                  </a:lnTo>
                  <a:lnTo>
                    <a:pt x="9" y="140"/>
                  </a:lnTo>
                  <a:lnTo>
                    <a:pt x="13" y="137"/>
                  </a:lnTo>
                  <a:lnTo>
                    <a:pt x="16" y="134"/>
                  </a:lnTo>
                  <a:lnTo>
                    <a:pt x="21" y="132"/>
                  </a:lnTo>
                  <a:lnTo>
                    <a:pt x="25" y="130"/>
                  </a:lnTo>
                  <a:lnTo>
                    <a:pt x="30" y="128"/>
                  </a:lnTo>
                  <a:lnTo>
                    <a:pt x="37" y="126"/>
                  </a:lnTo>
                  <a:lnTo>
                    <a:pt x="45" y="125"/>
                  </a:lnTo>
                  <a:lnTo>
                    <a:pt x="53" y="124"/>
                  </a:lnTo>
                  <a:lnTo>
                    <a:pt x="61" y="124"/>
                  </a:lnTo>
                  <a:lnTo>
                    <a:pt x="69" y="122"/>
                  </a:lnTo>
                  <a:lnTo>
                    <a:pt x="76" y="120"/>
                  </a:lnTo>
                  <a:lnTo>
                    <a:pt x="81" y="116"/>
                  </a:lnTo>
                  <a:lnTo>
                    <a:pt x="86" y="111"/>
                  </a:lnTo>
                  <a:lnTo>
                    <a:pt x="89" y="108"/>
                  </a:lnTo>
                  <a:lnTo>
                    <a:pt x="93" y="105"/>
                  </a:lnTo>
                  <a:lnTo>
                    <a:pt x="96" y="103"/>
                  </a:lnTo>
                  <a:lnTo>
                    <a:pt x="100" y="101"/>
                  </a:lnTo>
                  <a:lnTo>
                    <a:pt x="106" y="102"/>
                  </a:lnTo>
                  <a:lnTo>
                    <a:pt x="110" y="103"/>
                  </a:lnTo>
                  <a:lnTo>
                    <a:pt x="115" y="104"/>
                  </a:lnTo>
                  <a:lnTo>
                    <a:pt x="119" y="106"/>
                  </a:lnTo>
                  <a:lnTo>
                    <a:pt x="123" y="107"/>
                  </a:lnTo>
                  <a:lnTo>
                    <a:pt x="127" y="109"/>
                  </a:lnTo>
                  <a:lnTo>
                    <a:pt x="132" y="110"/>
                  </a:lnTo>
                  <a:lnTo>
                    <a:pt x="137" y="110"/>
                  </a:lnTo>
                  <a:lnTo>
                    <a:pt x="132" y="107"/>
                  </a:lnTo>
                  <a:lnTo>
                    <a:pt x="126" y="105"/>
                  </a:lnTo>
                  <a:lnTo>
                    <a:pt x="120" y="103"/>
                  </a:lnTo>
                  <a:lnTo>
                    <a:pt x="114" y="101"/>
                  </a:lnTo>
                  <a:lnTo>
                    <a:pt x="107" y="98"/>
                  </a:lnTo>
                  <a:lnTo>
                    <a:pt x="101" y="96"/>
                  </a:lnTo>
                  <a:lnTo>
                    <a:pt x="94" y="94"/>
                  </a:lnTo>
                  <a:lnTo>
                    <a:pt x="88" y="92"/>
                  </a:lnTo>
                  <a:lnTo>
                    <a:pt x="96" y="91"/>
                  </a:lnTo>
                  <a:lnTo>
                    <a:pt x="102" y="91"/>
                  </a:lnTo>
                  <a:lnTo>
                    <a:pt x="109" y="92"/>
                  </a:lnTo>
                  <a:lnTo>
                    <a:pt x="115" y="92"/>
                  </a:lnTo>
                  <a:lnTo>
                    <a:pt x="122" y="94"/>
                  </a:lnTo>
                  <a:lnTo>
                    <a:pt x="129" y="94"/>
                  </a:lnTo>
                  <a:lnTo>
                    <a:pt x="135" y="95"/>
                  </a:lnTo>
                  <a:lnTo>
                    <a:pt x="142" y="96"/>
                  </a:lnTo>
                  <a:lnTo>
                    <a:pt x="135" y="94"/>
                  </a:lnTo>
                  <a:lnTo>
                    <a:pt x="127" y="92"/>
                  </a:lnTo>
                  <a:lnTo>
                    <a:pt x="120" y="90"/>
                  </a:lnTo>
                  <a:lnTo>
                    <a:pt x="112" y="89"/>
                  </a:lnTo>
                  <a:lnTo>
                    <a:pt x="104" y="88"/>
                  </a:lnTo>
                  <a:lnTo>
                    <a:pt x="96" y="87"/>
                  </a:lnTo>
                  <a:lnTo>
                    <a:pt x="88" y="86"/>
                  </a:lnTo>
                  <a:lnTo>
                    <a:pt x="79" y="85"/>
                  </a:lnTo>
                  <a:lnTo>
                    <a:pt x="76" y="81"/>
                  </a:lnTo>
                  <a:lnTo>
                    <a:pt x="73" y="77"/>
                  </a:lnTo>
                  <a:lnTo>
                    <a:pt x="70" y="73"/>
                  </a:lnTo>
                  <a:lnTo>
                    <a:pt x="67" y="69"/>
                  </a:lnTo>
                  <a:lnTo>
                    <a:pt x="64" y="65"/>
                  </a:lnTo>
                  <a:lnTo>
                    <a:pt x="60" y="62"/>
                  </a:lnTo>
                  <a:lnTo>
                    <a:pt x="54" y="59"/>
                  </a:lnTo>
                  <a:lnTo>
                    <a:pt x="49" y="56"/>
                  </a:lnTo>
                  <a:lnTo>
                    <a:pt x="40" y="52"/>
                  </a:lnTo>
                  <a:lnTo>
                    <a:pt x="31" y="47"/>
                  </a:lnTo>
                  <a:lnTo>
                    <a:pt x="23" y="42"/>
                  </a:lnTo>
                  <a:lnTo>
                    <a:pt x="15" y="37"/>
                  </a:lnTo>
                  <a:lnTo>
                    <a:pt x="8" y="31"/>
                  </a:lnTo>
                  <a:lnTo>
                    <a:pt x="3" y="24"/>
                  </a:lnTo>
                  <a:lnTo>
                    <a:pt x="0" y="18"/>
                  </a:lnTo>
                  <a:lnTo>
                    <a:pt x="0" y="10"/>
                  </a:lnTo>
                  <a:lnTo>
                    <a:pt x="0" y="4"/>
                  </a:lnTo>
                  <a:lnTo>
                    <a:pt x="8" y="9"/>
                  </a:lnTo>
                  <a:lnTo>
                    <a:pt x="16" y="13"/>
                  </a:lnTo>
                  <a:lnTo>
                    <a:pt x="25" y="16"/>
                  </a:lnTo>
                  <a:lnTo>
                    <a:pt x="34" y="19"/>
                  </a:lnTo>
                  <a:lnTo>
                    <a:pt x="44" y="21"/>
                  </a:lnTo>
                  <a:lnTo>
                    <a:pt x="54" y="21"/>
                  </a:lnTo>
                  <a:lnTo>
                    <a:pt x="64" y="21"/>
                  </a:lnTo>
                  <a:lnTo>
                    <a:pt x="75" y="20"/>
                  </a:lnTo>
                  <a:lnTo>
                    <a:pt x="85" y="18"/>
                  </a:lnTo>
                  <a:lnTo>
                    <a:pt x="94" y="14"/>
                  </a:lnTo>
                  <a:lnTo>
                    <a:pt x="103" y="11"/>
                  </a:lnTo>
                  <a:lnTo>
                    <a:pt x="112" y="7"/>
                  </a:lnTo>
                  <a:lnTo>
                    <a:pt x="121" y="4"/>
                  </a:lnTo>
                  <a:lnTo>
                    <a:pt x="130" y="1"/>
                  </a:lnTo>
                  <a:lnTo>
                    <a:pt x="139" y="0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rgbClr val="007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" name="Freeform 241"/>
            <p:cNvSpPr>
              <a:spLocks/>
            </p:cNvSpPr>
            <p:nvPr/>
          </p:nvSpPr>
          <p:spPr bwMode="auto">
            <a:xfrm>
              <a:off x="3004842" y="3222882"/>
              <a:ext cx="81449" cy="25412"/>
            </a:xfrm>
            <a:custGeom>
              <a:avLst/>
              <a:gdLst>
                <a:gd name="T0" fmla="*/ 109 w 109"/>
                <a:gd name="T1" fmla="*/ 0 h 21"/>
                <a:gd name="T2" fmla="*/ 101 w 109"/>
                <a:gd name="T3" fmla="*/ 3 h 21"/>
                <a:gd name="T4" fmla="*/ 93 w 109"/>
                <a:gd name="T5" fmla="*/ 7 h 21"/>
                <a:gd name="T6" fmla="*/ 85 w 109"/>
                <a:gd name="T7" fmla="*/ 11 h 21"/>
                <a:gd name="T8" fmla="*/ 77 w 109"/>
                <a:gd name="T9" fmla="*/ 15 h 21"/>
                <a:gd name="T10" fmla="*/ 69 w 109"/>
                <a:gd name="T11" fmla="*/ 18 h 21"/>
                <a:gd name="T12" fmla="*/ 60 w 109"/>
                <a:gd name="T13" fmla="*/ 20 h 21"/>
                <a:gd name="T14" fmla="*/ 49 w 109"/>
                <a:gd name="T15" fmla="*/ 21 h 21"/>
                <a:gd name="T16" fmla="*/ 39 w 109"/>
                <a:gd name="T17" fmla="*/ 20 h 21"/>
                <a:gd name="T18" fmla="*/ 34 w 109"/>
                <a:gd name="T19" fmla="*/ 20 h 21"/>
                <a:gd name="T20" fmla="*/ 29 w 109"/>
                <a:gd name="T21" fmla="*/ 19 h 21"/>
                <a:gd name="T22" fmla="*/ 24 w 109"/>
                <a:gd name="T23" fmla="*/ 18 h 21"/>
                <a:gd name="T24" fmla="*/ 19 w 109"/>
                <a:gd name="T25" fmla="*/ 17 h 21"/>
                <a:gd name="T26" fmla="*/ 15 w 109"/>
                <a:gd name="T27" fmla="*/ 16 h 21"/>
                <a:gd name="T28" fmla="*/ 10 w 109"/>
                <a:gd name="T29" fmla="*/ 15 h 21"/>
                <a:gd name="T30" fmla="*/ 5 w 109"/>
                <a:gd name="T31" fmla="*/ 14 h 21"/>
                <a:gd name="T32" fmla="*/ 0 w 109"/>
                <a:gd name="T33" fmla="*/ 12 h 21"/>
                <a:gd name="T34" fmla="*/ 7 w 109"/>
                <a:gd name="T35" fmla="*/ 14 h 21"/>
                <a:gd name="T36" fmla="*/ 15 w 109"/>
                <a:gd name="T37" fmla="*/ 16 h 21"/>
                <a:gd name="T38" fmla="*/ 22 w 109"/>
                <a:gd name="T39" fmla="*/ 16 h 21"/>
                <a:gd name="T40" fmla="*/ 28 w 109"/>
                <a:gd name="T41" fmla="*/ 17 h 21"/>
                <a:gd name="T42" fmla="*/ 35 w 109"/>
                <a:gd name="T43" fmla="*/ 16 h 21"/>
                <a:gd name="T44" fmla="*/ 42 w 109"/>
                <a:gd name="T45" fmla="*/ 16 h 21"/>
                <a:gd name="T46" fmla="*/ 49 w 109"/>
                <a:gd name="T47" fmla="*/ 14 h 21"/>
                <a:gd name="T48" fmla="*/ 55 w 109"/>
                <a:gd name="T49" fmla="*/ 13 h 21"/>
                <a:gd name="T50" fmla="*/ 62 w 109"/>
                <a:gd name="T51" fmla="*/ 11 h 21"/>
                <a:gd name="T52" fmla="*/ 68 w 109"/>
                <a:gd name="T53" fmla="*/ 9 h 21"/>
                <a:gd name="T54" fmla="*/ 75 w 109"/>
                <a:gd name="T55" fmla="*/ 8 h 21"/>
                <a:gd name="T56" fmla="*/ 81 w 109"/>
                <a:gd name="T57" fmla="*/ 6 h 21"/>
                <a:gd name="T58" fmla="*/ 88 w 109"/>
                <a:gd name="T59" fmla="*/ 4 h 21"/>
                <a:gd name="T60" fmla="*/ 94 w 109"/>
                <a:gd name="T61" fmla="*/ 2 h 21"/>
                <a:gd name="T62" fmla="*/ 100 w 109"/>
                <a:gd name="T63" fmla="*/ 1 h 21"/>
                <a:gd name="T64" fmla="*/ 107 w 109"/>
                <a:gd name="T65" fmla="*/ 0 h 21"/>
                <a:gd name="T66" fmla="*/ 109 w 109"/>
                <a:gd name="T67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9" h="21">
                  <a:moveTo>
                    <a:pt x="109" y="0"/>
                  </a:moveTo>
                  <a:lnTo>
                    <a:pt x="101" y="3"/>
                  </a:lnTo>
                  <a:lnTo>
                    <a:pt x="93" y="7"/>
                  </a:lnTo>
                  <a:lnTo>
                    <a:pt x="85" y="11"/>
                  </a:lnTo>
                  <a:lnTo>
                    <a:pt x="77" y="15"/>
                  </a:lnTo>
                  <a:lnTo>
                    <a:pt x="69" y="18"/>
                  </a:lnTo>
                  <a:lnTo>
                    <a:pt x="60" y="20"/>
                  </a:lnTo>
                  <a:lnTo>
                    <a:pt x="49" y="21"/>
                  </a:lnTo>
                  <a:lnTo>
                    <a:pt x="39" y="20"/>
                  </a:lnTo>
                  <a:lnTo>
                    <a:pt x="34" y="20"/>
                  </a:lnTo>
                  <a:lnTo>
                    <a:pt x="29" y="19"/>
                  </a:lnTo>
                  <a:lnTo>
                    <a:pt x="24" y="18"/>
                  </a:lnTo>
                  <a:lnTo>
                    <a:pt x="19" y="17"/>
                  </a:lnTo>
                  <a:lnTo>
                    <a:pt x="15" y="16"/>
                  </a:lnTo>
                  <a:lnTo>
                    <a:pt x="10" y="15"/>
                  </a:lnTo>
                  <a:lnTo>
                    <a:pt x="5" y="14"/>
                  </a:lnTo>
                  <a:lnTo>
                    <a:pt x="0" y="12"/>
                  </a:lnTo>
                  <a:lnTo>
                    <a:pt x="7" y="14"/>
                  </a:lnTo>
                  <a:lnTo>
                    <a:pt x="15" y="16"/>
                  </a:lnTo>
                  <a:lnTo>
                    <a:pt x="22" y="16"/>
                  </a:lnTo>
                  <a:lnTo>
                    <a:pt x="28" y="17"/>
                  </a:lnTo>
                  <a:lnTo>
                    <a:pt x="35" y="16"/>
                  </a:lnTo>
                  <a:lnTo>
                    <a:pt x="42" y="16"/>
                  </a:lnTo>
                  <a:lnTo>
                    <a:pt x="49" y="14"/>
                  </a:lnTo>
                  <a:lnTo>
                    <a:pt x="55" y="13"/>
                  </a:lnTo>
                  <a:lnTo>
                    <a:pt x="62" y="11"/>
                  </a:lnTo>
                  <a:lnTo>
                    <a:pt x="68" y="9"/>
                  </a:lnTo>
                  <a:lnTo>
                    <a:pt x="75" y="8"/>
                  </a:lnTo>
                  <a:lnTo>
                    <a:pt x="81" y="6"/>
                  </a:lnTo>
                  <a:lnTo>
                    <a:pt x="88" y="4"/>
                  </a:lnTo>
                  <a:lnTo>
                    <a:pt x="94" y="2"/>
                  </a:lnTo>
                  <a:lnTo>
                    <a:pt x="100" y="1"/>
                  </a:lnTo>
                  <a:lnTo>
                    <a:pt x="107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" name="Freeform 242"/>
            <p:cNvSpPr>
              <a:spLocks/>
            </p:cNvSpPr>
            <p:nvPr/>
          </p:nvSpPr>
          <p:spPr bwMode="auto">
            <a:xfrm>
              <a:off x="2942074" y="3385031"/>
              <a:ext cx="62768" cy="117377"/>
            </a:xfrm>
            <a:custGeom>
              <a:avLst/>
              <a:gdLst>
                <a:gd name="T0" fmla="*/ 24 w 84"/>
                <a:gd name="T1" fmla="*/ 3 h 97"/>
                <a:gd name="T2" fmla="*/ 17 w 84"/>
                <a:gd name="T3" fmla="*/ 10 h 97"/>
                <a:gd name="T4" fmla="*/ 18 w 84"/>
                <a:gd name="T5" fmla="*/ 19 h 97"/>
                <a:gd name="T6" fmla="*/ 26 w 84"/>
                <a:gd name="T7" fmla="*/ 29 h 97"/>
                <a:gd name="T8" fmla="*/ 30 w 84"/>
                <a:gd name="T9" fmla="*/ 40 h 97"/>
                <a:gd name="T10" fmla="*/ 33 w 84"/>
                <a:gd name="T11" fmla="*/ 53 h 97"/>
                <a:gd name="T12" fmla="*/ 42 w 84"/>
                <a:gd name="T13" fmla="*/ 66 h 97"/>
                <a:gd name="T14" fmla="*/ 48 w 84"/>
                <a:gd name="T15" fmla="*/ 79 h 97"/>
                <a:gd name="T16" fmla="*/ 49 w 84"/>
                <a:gd name="T17" fmla="*/ 87 h 97"/>
                <a:gd name="T18" fmla="*/ 54 w 84"/>
                <a:gd name="T19" fmla="*/ 91 h 97"/>
                <a:gd name="T20" fmla="*/ 52 w 84"/>
                <a:gd name="T21" fmla="*/ 82 h 97"/>
                <a:gd name="T22" fmla="*/ 59 w 84"/>
                <a:gd name="T23" fmla="*/ 80 h 97"/>
                <a:gd name="T24" fmla="*/ 67 w 84"/>
                <a:gd name="T25" fmla="*/ 79 h 97"/>
                <a:gd name="T26" fmla="*/ 76 w 84"/>
                <a:gd name="T27" fmla="*/ 79 h 97"/>
                <a:gd name="T28" fmla="*/ 84 w 84"/>
                <a:gd name="T29" fmla="*/ 80 h 97"/>
                <a:gd name="T30" fmla="*/ 83 w 84"/>
                <a:gd name="T31" fmla="*/ 87 h 97"/>
                <a:gd name="T32" fmla="*/ 78 w 84"/>
                <a:gd name="T33" fmla="*/ 94 h 97"/>
                <a:gd name="T34" fmla="*/ 73 w 84"/>
                <a:gd name="T35" fmla="*/ 96 h 97"/>
                <a:gd name="T36" fmla="*/ 69 w 84"/>
                <a:gd name="T37" fmla="*/ 96 h 97"/>
                <a:gd name="T38" fmla="*/ 64 w 84"/>
                <a:gd name="T39" fmla="*/ 97 h 97"/>
                <a:gd name="T40" fmla="*/ 59 w 84"/>
                <a:gd name="T41" fmla="*/ 97 h 97"/>
                <a:gd name="T42" fmla="*/ 46 w 84"/>
                <a:gd name="T43" fmla="*/ 91 h 97"/>
                <a:gd name="T44" fmla="*/ 38 w 84"/>
                <a:gd name="T45" fmla="*/ 82 h 97"/>
                <a:gd name="T46" fmla="*/ 32 w 84"/>
                <a:gd name="T47" fmla="*/ 72 h 97"/>
                <a:gd name="T48" fmla="*/ 24 w 84"/>
                <a:gd name="T49" fmla="*/ 63 h 97"/>
                <a:gd name="T50" fmla="*/ 15 w 84"/>
                <a:gd name="T51" fmla="*/ 57 h 97"/>
                <a:gd name="T52" fmla="*/ 6 w 84"/>
                <a:gd name="T53" fmla="*/ 51 h 97"/>
                <a:gd name="T54" fmla="*/ 1 w 84"/>
                <a:gd name="T55" fmla="*/ 44 h 97"/>
                <a:gd name="T56" fmla="*/ 0 w 84"/>
                <a:gd name="T57" fmla="*/ 35 h 97"/>
                <a:gd name="T58" fmla="*/ 2 w 84"/>
                <a:gd name="T59" fmla="*/ 33 h 97"/>
                <a:gd name="T60" fmla="*/ 4 w 84"/>
                <a:gd name="T61" fmla="*/ 31 h 97"/>
                <a:gd name="T62" fmla="*/ 8 w 84"/>
                <a:gd name="T63" fmla="*/ 35 h 97"/>
                <a:gd name="T64" fmla="*/ 14 w 84"/>
                <a:gd name="T65" fmla="*/ 40 h 97"/>
                <a:gd name="T66" fmla="*/ 20 w 84"/>
                <a:gd name="T67" fmla="*/ 45 h 97"/>
                <a:gd name="T68" fmla="*/ 27 w 84"/>
                <a:gd name="T69" fmla="*/ 47 h 97"/>
                <a:gd name="T70" fmla="*/ 18 w 84"/>
                <a:gd name="T71" fmla="*/ 38 h 97"/>
                <a:gd name="T72" fmla="*/ 12 w 84"/>
                <a:gd name="T73" fmla="*/ 27 h 97"/>
                <a:gd name="T74" fmla="*/ 10 w 84"/>
                <a:gd name="T75" fmla="*/ 16 h 97"/>
                <a:gd name="T76" fmla="*/ 12 w 84"/>
                <a:gd name="T77" fmla="*/ 5 h 97"/>
                <a:gd name="T78" fmla="*/ 20 w 84"/>
                <a:gd name="T79" fmla="*/ 1 h 97"/>
                <a:gd name="T80" fmla="*/ 29 w 84"/>
                <a:gd name="T81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4" h="97">
                  <a:moveTo>
                    <a:pt x="29" y="0"/>
                  </a:moveTo>
                  <a:lnTo>
                    <a:pt x="24" y="3"/>
                  </a:lnTo>
                  <a:lnTo>
                    <a:pt x="20" y="6"/>
                  </a:lnTo>
                  <a:lnTo>
                    <a:pt x="17" y="10"/>
                  </a:lnTo>
                  <a:lnTo>
                    <a:pt x="17" y="14"/>
                  </a:lnTo>
                  <a:lnTo>
                    <a:pt x="18" y="19"/>
                  </a:lnTo>
                  <a:lnTo>
                    <a:pt x="21" y="24"/>
                  </a:lnTo>
                  <a:lnTo>
                    <a:pt x="26" y="29"/>
                  </a:lnTo>
                  <a:lnTo>
                    <a:pt x="32" y="33"/>
                  </a:lnTo>
                  <a:lnTo>
                    <a:pt x="30" y="40"/>
                  </a:lnTo>
                  <a:lnTo>
                    <a:pt x="30" y="47"/>
                  </a:lnTo>
                  <a:lnTo>
                    <a:pt x="33" y="53"/>
                  </a:lnTo>
                  <a:lnTo>
                    <a:pt x="37" y="59"/>
                  </a:lnTo>
                  <a:lnTo>
                    <a:pt x="42" y="66"/>
                  </a:lnTo>
                  <a:lnTo>
                    <a:pt x="45" y="72"/>
                  </a:lnTo>
                  <a:lnTo>
                    <a:pt x="48" y="79"/>
                  </a:lnTo>
                  <a:lnTo>
                    <a:pt x="48" y="86"/>
                  </a:lnTo>
                  <a:lnTo>
                    <a:pt x="49" y="87"/>
                  </a:lnTo>
                  <a:lnTo>
                    <a:pt x="51" y="89"/>
                  </a:lnTo>
                  <a:lnTo>
                    <a:pt x="54" y="91"/>
                  </a:lnTo>
                  <a:lnTo>
                    <a:pt x="56" y="91"/>
                  </a:lnTo>
                  <a:lnTo>
                    <a:pt x="52" y="82"/>
                  </a:lnTo>
                  <a:lnTo>
                    <a:pt x="56" y="80"/>
                  </a:lnTo>
                  <a:lnTo>
                    <a:pt x="59" y="80"/>
                  </a:lnTo>
                  <a:lnTo>
                    <a:pt x="63" y="79"/>
                  </a:lnTo>
                  <a:lnTo>
                    <a:pt x="67" y="79"/>
                  </a:lnTo>
                  <a:lnTo>
                    <a:pt x="72" y="79"/>
                  </a:lnTo>
                  <a:lnTo>
                    <a:pt x="76" y="79"/>
                  </a:lnTo>
                  <a:lnTo>
                    <a:pt x="80" y="80"/>
                  </a:lnTo>
                  <a:lnTo>
                    <a:pt x="84" y="80"/>
                  </a:lnTo>
                  <a:lnTo>
                    <a:pt x="84" y="84"/>
                  </a:lnTo>
                  <a:lnTo>
                    <a:pt x="83" y="87"/>
                  </a:lnTo>
                  <a:lnTo>
                    <a:pt x="81" y="91"/>
                  </a:lnTo>
                  <a:lnTo>
                    <a:pt x="78" y="94"/>
                  </a:lnTo>
                  <a:lnTo>
                    <a:pt x="76" y="95"/>
                  </a:lnTo>
                  <a:lnTo>
                    <a:pt x="73" y="96"/>
                  </a:lnTo>
                  <a:lnTo>
                    <a:pt x="72" y="96"/>
                  </a:lnTo>
                  <a:lnTo>
                    <a:pt x="69" y="96"/>
                  </a:lnTo>
                  <a:lnTo>
                    <a:pt x="66" y="97"/>
                  </a:lnTo>
                  <a:lnTo>
                    <a:pt x="64" y="97"/>
                  </a:lnTo>
                  <a:lnTo>
                    <a:pt x="61" y="97"/>
                  </a:lnTo>
                  <a:lnTo>
                    <a:pt x="59" y="97"/>
                  </a:lnTo>
                  <a:lnTo>
                    <a:pt x="52" y="94"/>
                  </a:lnTo>
                  <a:lnTo>
                    <a:pt x="46" y="91"/>
                  </a:lnTo>
                  <a:lnTo>
                    <a:pt x="42" y="87"/>
                  </a:lnTo>
                  <a:lnTo>
                    <a:pt x="38" y="82"/>
                  </a:lnTo>
                  <a:lnTo>
                    <a:pt x="35" y="77"/>
                  </a:lnTo>
                  <a:lnTo>
                    <a:pt x="32" y="72"/>
                  </a:lnTo>
                  <a:lnTo>
                    <a:pt x="28" y="68"/>
                  </a:lnTo>
                  <a:lnTo>
                    <a:pt x="24" y="63"/>
                  </a:lnTo>
                  <a:lnTo>
                    <a:pt x="20" y="60"/>
                  </a:lnTo>
                  <a:lnTo>
                    <a:pt x="15" y="57"/>
                  </a:lnTo>
                  <a:lnTo>
                    <a:pt x="11" y="54"/>
                  </a:lnTo>
                  <a:lnTo>
                    <a:pt x="6" y="51"/>
                  </a:lnTo>
                  <a:lnTo>
                    <a:pt x="3" y="47"/>
                  </a:lnTo>
                  <a:lnTo>
                    <a:pt x="1" y="44"/>
                  </a:lnTo>
                  <a:lnTo>
                    <a:pt x="0" y="40"/>
                  </a:lnTo>
                  <a:lnTo>
                    <a:pt x="0" y="35"/>
                  </a:lnTo>
                  <a:lnTo>
                    <a:pt x="0" y="34"/>
                  </a:lnTo>
                  <a:lnTo>
                    <a:pt x="2" y="33"/>
                  </a:lnTo>
                  <a:lnTo>
                    <a:pt x="3" y="32"/>
                  </a:lnTo>
                  <a:lnTo>
                    <a:pt x="4" y="31"/>
                  </a:lnTo>
                  <a:lnTo>
                    <a:pt x="6" y="33"/>
                  </a:lnTo>
                  <a:lnTo>
                    <a:pt x="8" y="35"/>
                  </a:lnTo>
                  <a:lnTo>
                    <a:pt x="11" y="38"/>
                  </a:lnTo>
                  <a:lnTo>
                    <a:pt x="14" y="40"/>
                  </a:lnTo>
                  <a:lnTo>
                    <a:pt x="17" y="42"/>
                  </a:lnTo>
                  <a:lnTo>
                    <a:pt x="20" y="45"/>
                  </a:lnTo>
                  <a:lnTo>
                    <a:pt x="23" y="46"/>
                  </a:lnTo>
                  <a:lnTo>
                    <a:pt x="27" y="47"/>
                  </a:lnTo>
                  <a:lnTo>
                    <a:pt x="23" y="42"/>
                  </a:lnTo>
                  <a:lnTo>
                    <a:pt x="18" y="38"/>
                  </a:lnTo>
                  <a:lnTo>
                    <a:pt x="15" y="33"/>
                  </a:lnTo>
                  <a:lnTo>
                    <a:pt x="12" y="27"/>
                  </a:lnTo>
                  <a:lnTo>
                    <a:pt x="11" y="22"/>
                  </a:lnTo>
                  <a:lnTo>
                    <a:pt x="10" y="16"/>
                  </a:lnTo>
                  <a:lnTo>
                    <a:pt x="11" y="11"/>
                  </a:lnTo>
                  <a:lnTo>
                    <a:pt x="12" y="5"/>
                  </a:lnTo>
                  <a:lnTo>
                    <a:pt x="15" y="3"/>
                  </a:lnTo>
                  <a:lnTo>
                    <a:pt x="20" y="1"/>
                  </a:lnTo>
                  <a:lnTo>
                    <a:pt x="24" y="0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" name="Freeform 243"/>
            <p:cNvSpPr>
              <a:spLocks/>
            </p:cNvSpPr>
            <p:nvPr/>
          </p:nvSpPr>
          <p:spPr bwMode="auto">
            <a:xfrm>
              <a:off x="2962249" y="3386241"/>
              <a:ext cx="33626" cy="30252"/>
            </a:xfrm>
            <a:custGeom>
              <a:avLst/>
              <a:gdLst>
                <a:gd name="T0" fmla="*/ 18 w 45"/>
                <a:gd name="T1" fmla="*/ 4 h 25"/>
                <a:gd name="T2" fmla="*/ 21 w 45"/>
                <a:gd name="T3" fmla="*/ 6 h 25"/>
                <a:gd name="T4" fmla="*/ 25 w 45"/>
                <a:gd name="T5" fmla="*/ 7 h 25"/>
                <a:gd name="T6" fmla="*/ 29 w 45"/>
                <a:gd name="T7" fmla="*/ 8 h 25"/>
                <a:gd name="T8" fmla="*/ 33 w 45"/>
                <a:gd name="T9" fmla="*/ 9 h 25"/>
                <a:gd name="T10" fmla="*/ 36 w 45"/>
                <a:gd name="T11" fmla="*/ 9 h 25"/>
                <a:gd name="T12" fmla="*/ 40 w 45"/>
                <a:gd name="T13" fmla="*/ 10 h 25"/>
                <a:gd name="T14" fmla="*/ 43 w 45"/>
                <a:gd name="T15" fmla="*/ 12 h 25"/>
                <a:gd name="T16" fmla="*/ 45 w 45"/>
                <a:gd name="T17" fmla="*/ 14 h 25"/>
                <a:gd name="T18" fmla="*/ 45 w 45"/>
                <a:gd name="T19" fmla="*/ 16 h 25"/>
                <a:gd name="T20" fmla="*/ 43 w 45"/>
                <a:gd name="T21" fmla="*/ 17 h 25"/>
                <a:gd name="T22" fmla="*/ 42 w 45"/>
                <a:gd name="T23" fmla="*/ 18 h 25"/>
                <a:gd name="T24" fmla="*/ 39 w 45"/>
                <a:gd name="T25" fmla="*/ 18 h 25"/>
                <a:gd name="T26" fmla="*/ 35 w 45"/>
                <a:gd name="T27" fmla="*/ 18 h 25"/>
                <a:gd name="T28" fmla="*/ 30 w 45"/>
                <a:gd name="T29" fmla="*/ 18 h 25"/>
                <a:gd name="T30" fmla="*/ 26 w 45"/>
                <a:gd name="T31" fmla="*/ 18 h 25"/>
                <a:gd name="T32" fmla="*/ 22 w 45"/>
                <a:gd name="T33" fmla="*/ 19 h 25"/>
                <a:gd name="T34" fmla="*/ 18 w 45"/>
                <a:gd name="T35" fmla="*/ 20 h 25"/>
                <a:gd name="T36" fmla="*/ 14 w 45"/>
                <a:gd name="T37" fmla="*/ 21 h 25"/>
                <a:gd name="T38" fmla="*/ 10 w 45"/>
                <a:gd name="T39" fmla="*/ 23 h 25"/>
                <a:gd name="T40" fmla="*/ 6 w 45"/>
                <a:gd name="T41" fmla="*/ 25 h 25"/>
                <a:gd name="T42" fmla="*/ 3 w 45"/>
                <a:gd name="T43" fmla="*/ 22 h 25"/>
                <a:gd name="T44" fmla="*/ 2 w 45"/>
                <a:gd name="T45" fmla="*/ 18 h 25"/>
                <a:gd name="T46" fmla="*/ 0 w 45"/>
                <a:gd name="T47" fmla="*/ 14 h 25"/>
                <a:gd name="T48" fmla="*/ 2 w 45"/>
                <a:gd name="T49" fmla="*/ 10 h 25"/>
                <a:gd name="T50" fmla="*/ 4 w 45"/>
                <a:gd name="T51" fmla="*/ 7 h 25"/>
                <a:gd name="T52" fmla="*/ 8 w 45"/>
                <a:gd name="T53" fmla="*/ 4 h 25"/>
                <a:gd name="T54" fmla="*/ 13 w 45"/>
                <a:gd name="T55" fmla="*/ 2 h 25"/>
                <a:gd name="T56" fmla="*/ 17 w 45"/>
                <a:gd name="T57" fmla="*/ 0 h 25"/>
                <a:gd name="T58" fmla="*/ 18 w 45"/>
                <a:gd name="T59" fmla="*/ 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5" h="25">
                  <a:moveTo>
                    <a:pt x="18" y="4"/>
                  </a:moveTo>
                  <a:lnTo>
                    <a:pt x="21" y="6"/>
                  </a:lnTo>
                  <a:lnTo>
                    <a:pt x="25" y="7"/>
                  </a:lnTo>
                  <a:lnTo>
                    <a:pt x="29" y="8"/>
                  </a:lnTo>
                  <a:lnTo>
                    <a:pt x="33" y="9"/>
                  </a:lnTo>
                  <a:lnTo>
                    <a:pt x="36" y="9"/>
                  </a:lnTo>
                  <a:lnTo>
                    <a:pt x="40" y="10"/>
                  </a:lnTo>
                  <a:lnTo>
                    <a:pt x="43" y="12"/>
                  </a:lnTo>
                  <a:lnTo>
                    <a:pt x="45" y="14"/>
                  </a:lnTo>
                  <a:lnTo>
                    <a:pt x="45" y="16"/>
                  </a:lnTo>
                  <a:lnTo>
                    <a:pt x="43" y="17"/>
                  </a:lnTo>
                  <a:lnTo>
                    <a:pt x="42" y="18"/>
                  </a:lnTo>
                  <a:lnTo>
                    <a:pt x="39" y="18"/>
                  </a:lnTo>
                  <a:lnTo>
                    <a:pt x="35" y="18"/>
                  </a:lnTo>
                  <a:lnTo>
                    <a:pt x="30" y="18"/>
                  </a:lnTo>
                  <a:lnTo>
                    <a:pt x="26" y="18"/>
                  </a:lnTo>
                  <a:lnTo>
                    <a:pt x="22" y="19"/>
                  </a:lnTo>
                  <a:lnTo>
                    <a:pt x="18" y="20"/>
                  </a:lnTo>
                  <a:lnTo>
                    <a:pt x="14" y="21"/>
                  </a:lnTo>
                  <a:lnTo>
                    <a:pt x="10" y="23"/>
                  </a:lnTo>
                  <a:lnTo>
                    <a:pt x="6" y="25"/>
                  </a:lnTo>
                  <a:lnTo>
                    <a:pt x="3" y="22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2" y="10"/>
                  </a:lnTo>
                  <a:lnTo>
                    <a:pt x="4" y="7"/>
                  </a:lnTo>
                  <a:lnTo>
                    <a:pt x="8" y="4"/>
                  </a:lnTo>
                  <a:lnTo>
                    <a:pt x="13" y="2"/>
                  </a:lnTo>
                  <a:lnTo>
                    <a:pt x="17" y="0"/>
                  </a:lnTo>
                  <a:lnTo>
                    <a:pt x="18" y="4"/>
                  </a:lnTo>
                  <a:close/>
                </a:path>
              </a:pathLst>
            </a:custGeom>
            <a:solidFill>
              <a:srgbClr val="BFDD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" name="Freeform 244"/>
            <p:cNvSpPr>
              <a:spLocks/>
            </p:cNvSpPr>
            <p:nvPr/>
          </p:nvSpPr>
          <p:spPr bwMode="auto">
            <a:xfrm>
              <a:off x="2971216" y="3415283"/>
              <a:ext cx="27648" cy="21781"/>
            </a:xfrm>
            <a:custGeom>
              <a:avLst/>
              <a:gdLst>
                <a:gd name="T0" fmla="*/ 37 w 37"/>
                <a:gd name="T1" fmla="*/ 4 h 18"/>
                <a:gd name="T2" fmla="*/ 36 w 37"/>
                <a:gd name="T3" fmla="*/ 7 h 18"/>
                <a:gd name="T4" fmla="*/ 33 w 37"/>
                <a:gd name="T5" fmla="*/ 10 h 18"/>
                <a:gd name="T6" fmla="*/ 30 w 37"/>
                <a:gd name="T7" fmla="*/ 13 h 18"/>
                <a:gd name="T8" fmla="*/ 28 w 37"/>
                <a:gd name="T9" fmla="*/ 17 h 18"/>
                <a:gd name="T10" fmla="*/ 24 w 37"/>
                <a:gd name="T11" fmla="*/ 16 h 18"/>
                <a:gd name="T12" fmla="*/ 21 w 37"/>
                <a:gd name="T13" fmla="*/ 16 h 18"/>
                <a:gd name="T14" fmla="*/ 17 w 37"/>
                <a:gd name="T15" fmla="*/ 16 h 18"/>
                <a:gd name="T16" fmla="*/ 14 w 37"/>
                <a:gd name="T17" fmla="*/ 16 h 18"/>
                <a:gd name="T18" fmla="*/ 10 w 37"/>
                <a:gd name="T19" fmla="*/ 16 h 18"/>
                <a:gd name="T20" fmla="*/ 7 w 37"/>
                <a:gd name="T21" fmla="*/ 17 h 18"/>
                <a:gd name="T22" fmla="*/ 3 w 37"/>
                <a:gd name="T23" fmla="*/ 17 h 18"/>
                <a:gd name="T24" fmla="*/ 0 w 37"/>
                <a:gd name="T25" fmla="*/ 18 h 18"/>
                <a:gd name="T26" fmla="*/ 0 w 37"/>
                <a:gd name="T27" fmla="*/ 16 h 18"/>
                <a:gd name="T28" fmla="*/ 0 w 37"/>
                <a:gd name="T29" fmla="*/ 14 h 18"/>
                <a:gd name="T30" fmla="*/ 1 w 37"/>
                <a:gd name="T31" fmla="*/ 12 h 18"/>
                <a:gd name="T32" fmla="*/ 2 w 37"/>
                <a:gd name="T33" fmla="*/ 10 h 18"/>
                <a:gd name="T34" fmla="*/ 4 w 37"/>
                <a:gd name="T35" fmla="*/ 8 h 18"/>
                <a:gd name="T36" fmla="*/ 6 w 37"/>
                <a:gd name="T37" fmla="*/ 6 h 18"/>
                <a:gd name="T38" fmla="*/ 8 w 37"/>
                <a:gd name="T39" fmla="*/ 5 h 18"/>
                <a:gd name="T40" fmla="*/ 11 w 37"/>
                <a:gd name="T41" fmla="*/ 4 h 18"/>
                <a:gd name="T42" fmla="*/ 14 w 37"/>
                <a:gd name="T43" fmla="*/ 2 h 18"/>
                <a:gd name="T44" fmla="*/ 16 w 37"/>
                <a:gd name="T45" fmla="*/ 1 h 18"/>
                <a:gd name="T46" fmla="*/ 19 w 37"/>
                <a:gd name="T47" fmla="*/ 0 h 18"/>
                <a:gd name="T48" fmla="*/ 22 w 37"/>
                <a:gd name="T49" fmla="*/ 0 h 18"/>
                <a:gd name="T50" fmla="*/ 27 w 37"/>
                <a:gd name="T51" fmla="*/ 0 h 18"/>
                <a:gd name="T52" fmla="*/ 30 w 37"/>
                <a:gd name="T53" fmla="*/ 0 h 18"/>
                <a:gd name="T54" fmla="*/ 34 w 37"/>
                <a:gd name="T55" fmla="*/ 2 h 18"/>
                <a:gd name="T56" fmla="*/ 37 w 37"/>
                <a:gd name="T57" fmla="*/ 4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7" h="18">
                  <a:moveTo>
                    <a:pt x="37" y="4"/>
                  </a:moveTo>
                  <a:lnTo>
                    <a:pt x="36" y="7"/>
                  </a:lnTo>
                  <a:lnTo>
                    <a:pt x="33" y="10"/>
                  </a:lnTo>
                  <a:lnTo>
                    <a:pt x="30" y="13"/>
                  </a:lnTo>
                  <a:lnTo>
                    <a:pt x="28" y="17"/>
                  </a:lnTo>
                  <a:lnTo>
                    <a:pt x="24" y="16"/>
                  </a:lnTo>
                  <a:lnTo>
                    <a:pt x="21" y="16"/>
                  </a:lnTo>
                  <a:lnTo>
                    <a:pt x="17" y="16"/>
                  </a:lnTo>
                  <a:lnTo>
                    <a:pt x="14" y="16"/>
                  </a:lnTo>
                  <a:lnTo>
                    <a:pt x="10" y="16"/>
                  </a:lnTo>
                  <a:lnTo>
                    <a:pt x="7" y="17"/>
                  </a:lnTo>
                  <a:lnTo>
                    <a:pt x="3" y="17"/>
                  </a:lnTo>
                  <a:lnTo>
                    <a:pt x="0" y="18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2" y="10"/>
                  </a:lnTo>
                  <a:lnTo>
                    <a:pt x="4" y="8"/>
                  </a:lnTo>
                  <a:lnTo>
                    <a:pt x="6" y="6"/>
                  </a:lnTo>
                  <a:lnTo>
                    <a:pt x="8" y="5"/>
                  </a:lnTo>
                  <a:lnTo>
                    <a:pt x="11" y="4"/>
                  </a:lnTo>
                  <a:lnTo>
                    <a:pt x="14" y="2"/>
                  </a:lnTo>
                  <a:lnTo>
                    <a:pt x="16" y="1"/>
                  </a:lnTo>
                  <a:lnTo>
                    <a:pt x="19" y="0"/>
                  </a:lnTo>
                  <a:lnTo>
                    <a:pt x="22" y="0"/>
                  </a:lnTo>
                  <a:lnTo>
                    <a:pt x="27" y="0"/>
                  </a:lnTo>
                  <a:lnTo>
                    <a:pt x="30" y="0"/>
                  </a:lnTo>
                  <a:lnTo>
                    <a:pt x="34" y="2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7" name="Freeform 245"/>
            <p:cNvSpPr>
              <a:spLocks/>
            </p:cNvSpPr>
            <p:nvPr/>
          </p:nvSpPr>
          <p:spPr bwMode="auto">
            <a:xfrm>
              <a:off x="2971216" y="3438274"/>
              <a:ext cx="20175" cy="9680"/>
            </a:xfrm>
            <a:custGeom>
              <a:avLst/>
              <a:gdLst>
                <a:gd name="T0" fmla="*/ 27 w 27"/>
                <a:gd name="T1" fmla="*/ 4 h 8"/>
                <a:gd name="T2" fmla="*/ 27 w 27"/>
                <a:gd name="T3" fmla="*/ 6 h 8"/>
                <a:gd name="T4" fmla="*/ 24 w 27"/>
                <a:gd name="T5" fmla="*/ 6 h 8"/>
                <a:gd name="T6" fmla="*/ 20 w 27"/>
                <a:gd name="T7" fmla="*/ 6 h 8"/>
                <a:gd name="T8" fmla="*/ 17 w 27"/>
                <a:gd name="T9" fmla="*/ 5 h 8"/>
                <a:gd name="T10" fmla="*/ 14 w 27"/>
                <a:gd name="T11" fmla="*/ 5 h 8"/>
                <a:gd name="T12" fmla="*/ 11 w 27"/>
                <a:gd name="T13" fmla="*/ 6 h 8"/>
                <a:gd name="T14" fmla="*/ 8 w 27"/>
                <a:gd name="T15" fmla="*/ 6 h 8"/>
                <a:gd name="T16" fmla="*/ 5 w 27"/>
                <a:gd name="T17" fmla="*/ 7 h 8"/>
                <a:gd name="T18" fmla="*/ 2 w 27"/>
                <a:gd name="T19" fmla="*/ 8 h 8"/>
                <a:gd name="T20" fmla="*/ 1 w 27"/>
                <a:gd name="T21" fmla="*/ 7 h 8"/>
                <a:gd name="T22" fmla="*/ 0 w 27"/>
                <a:gd name="T23" fmla="*/ 6 h 8"/>
                <a:gd name="T24" fmla="*/ 0 w 27"/>
                <a:gd name="T25" fmla="*/ 5 h 8"/>
                <a:gd name="T26" fmla="*/ 0 w 27"/>
                <a:gd name="T27" fmla="*/ 3 h 8"/>
                <a:gd name="T28" fmla="*/ 3 w 27"/>
                <a:gd name="T29" fmla="*/ 2 h 8"/>
                <a:gd name="T30" fmla="*/ 6 w 27"/>
                <a:gd name="T31" fmla="*/ 1 h 8"/>
                <a:gd name="T32" fmla="*/ 9 w 27"/>
                <a:gd name="T33" fmla="*/ 1 h 8"/>
                <a:gd name="T34" fmla="*/ 13 w 27"/>
                <a:gd name="T35" fmla="*/ 0 h 8"/>
                <a:gd name="T36" fmla="*/ 16 w 27"/>
                <a:gd name="T37" fmla="*/ 0 h 8"/>
                <a:gd name="T38" fmla="*/ 20 w 27"/>
                <a:gd name="T39" fmla="*/ 0 h 8"/>
                <a:gd name="T40" fmla="*/ 23 w 27"/>
                <a:gd name="T41" fmla="*/ 1 h 8"/>
                <a:gd name="T42" fmla="*/ 26 w 27"/>
                <a:gd name="T43" fmla="*/ 1 h 8"/>
                <a:gd name="T44" fmla="*/ 27 w 27"/>
                <a:gd name="T4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27" h="8">
                  <a:moveTo>
                    <a:pt x="27" y="4"/>
                  </a:moveTo>
                  <a:lnTo>
                    <a:pt x="27" y="6"/>
                  </a:lnTo>
                  <a:lnTo>
                    <a:pt x="24" y="6"/>
                  </a:lnTo>
                  <a:lnTo>
                    <a:pt x="20" y="6"/>
                  </a:lnTo>
                  <a:lnTo>
                    <a:pt x="17" y="5"/>
                  </a:lnTo>
                  <a:lnTo>
                    <a:pt x="14" y="5"/>
                  </a:lnTo>
                  <a:lnTo>
                    <a:pt x="11" y="6"/>
                  </a:lnTo>
                  <a:lnTo>
                    <a:pt x="8" y="6"/>
                  </a:lnTo>
                  <a:lnTo>
                    <a:pt x="5" y="7"/>
                  </a:lnTo>
                  <a:lnTo>
                    <a:pt x="2" y="8"/>
                  </a:lnTo>
                  <a:lnTo>
                    <a:pt x="1" y="7"/>
                  </a:lnTo>
                  <a:lnTo>
                    <a:pt x="0" y="6"/>
                  </a:lnTo>
                  <a:lnTo>
                    <a:pt x="0" y="5"/>
                  </a:lnTo>
                  <a:lnTo>
                    <a:pt x="0" y="3"/>
                  </a:lnTo>
                  <a:lnTo>
                    <a:pt x="3" y="2"/>
                  </a:lnTo>
                  <a:lnTo>
                    <a:pt x="6" y="1"/>
                  </a:lnTo>
                  <a:lnTo>
                    <a:pt x="9" y="1"/>
                  </a:lnTo>
                  <a:lnTo>
                    <a:pt x="13" y="0"/>
                  </a:lnTo>
                  <a:lnTo>
                    <a:pt x="16" y="0"/>
                  </a:lnTo>
                  <a:lnTo>
                    <a:pt x="20" y="0"/>
                  </a:lnTo>
                  <a:lnTo>
                    <a:pt x="23" y="1"/>
                  </a:lnTo>
                  <a:lnTo>
                    <a:pt x="26" y="1"/>
                  </a:lnTo>
                  <a:lnTo>
                    <a:pt x="2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" name="Freeform 246"/>
            <p:cNvSpPr>
              <a:spLocks/>
            </p:cNvSpPr>
            <p:nvPr/>
          </p:nvSpPr>
          <p:spPr bwMode="auto">
            <a:xfrm>
              <a:off x="2975699" y="3449165"/>
              <a:ext cx="17187" cy="8471"/>
            </a:xfrm>
            <a:custGeom>
              <a:avLst/>
              <a:gdLst>
                <a:gd name="T0" fmla="*/ 23 w 23"/>
                <a:gd name="T1" fmla="*/ 4 h 7"/>
                <a:gd name="T2" fmla="*/ 21 w 23"/>
                <a:gd name="T3" fmla="*/ 4 h 7"/>
                <a:gd name="T4" fmla="*/ 18 w 23"/>
                <a:gd name="T5" fmla="*/ 4 h 7"/>
                <a:gd name="T6" fmla="*/ 15 w 23"/>
                <a:gd name="T7" fmla="*/ 4 h 7"/>
                <a:gd name="T8" fmla="*/ 13 w 23"/>
                <a:gd name="T9" fmla="*/ 5 h 7"/>
                <a:gd name="T10" fmla="*/ 10 w 23"/>
                <a:gd name="T11" fmla="*/ 5 h 7"/>
                <a:gd name="T12" fmla="*/ 8 w 23"/>
                <a:gd name="T13" fmla="*/ 6 h 7"/>
                <a:gd name="T14" fmla="*/ 5 w 23"/>
                <a:gd name="T15" fmla="*/ 6 h 7"/>
                <a:gd name="T16" fmla="*/ 2 w 23"/>
                <a:gd name="T17" fmla="*/ 7 h 7"/>
                <a:gd name="T18" fmla="*/ 1 w 23"/>
                <a:gd name="T19" fmla="*/ 6 h 7"/>
                <a:gd name="T20" fmla="*/ 0 w 23"/>
                <a:gd name="T21" fmla="*/ 5 h 7"/>
                <a:gd name="T22" fmla="*/ 0 w 23"/>
                <a:gd name="T23" fmla="*/ 4 h 7"/>
                <a:gd name="T24" fmla="*/ 0 w 23"/>
                <a:gd name="T25" fmla="*/ 3 h 7"/>
                <a:gd name="T26" fmla="*/ 3 w 23"/>
                <a:gd name="T27" fmla="*/ 2 h 7"/>
                <a:gd name="T28" fmla="*/ 6 w 23"/>
                <a:gd name="T29" fmla="*/ 1 h 7"/>
                <a:gd name="T30" fmla="*/ 10 w 23"/>
                <a:gd name="T31" fmla="*/ 1 h 7"/>
                <a:gd name="T32" fmla="*/ 14 w 23"/>
                <a:gd name="T33" fmla="*/ 0 h 7"/>
                <a:gd name="T34" fmla="*/ 17 w 23"/>
                <a:gd name="T35" fmla="*/ 0 h 7"/>
                <a:gd name="T36" fmla="*/ 19 w 23"/>
                <a:gd name="T37" fmla="*/ 1 h 7"/>
                <a:gd name="T38" fmla="*/ 22 w 23"/>
                <a:gd name="T39" fmla="*/ 2 h 7"/>
                <a:gd name="T40" fmla="*/ 23 w 23"/>
                <a:gd name="T41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" h="7">
                  <a:moveTo>
                    <a:pt x="23" y="4"/>
                  </a:moveTo>
                  <a:lnTo>
                    <a:pt x="21" y="4"/>
                  </a:lnTo>
                  <a:lnTo>
                    <a:pt x="18" y="4"/>
                  </a:lnTo>
                  <a:lnTo>
                    <a:pt x="15" y="4"/>
                  </a:lnTo>
                  <a:lnTo>
                    <a:pt x="13" y="5"/>
                  </a:lnTo>
                  <a:lnTo>
                    <a:pt x="10" y="5"/>
                  </a:lnTo>
                  <a:lnTo>
                    <a:pt x="8" y="6"/>
                  </a:lnTo>
                  <a:lnTo>
                    <a:pt x="5" y="6"/>
                  </a:lnTo>
                  <a:lnTo>
                    <a:pt x="2" y="7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4"/>
                  </a:lnTo>
                  <a:lnTo>
                    <a:pt x="0" y="3"/>
                  </a:lnTo>
                  <a:lnTo>
                    <a:pt x="3" y="2"/>
                  </a:lnTo>
                  <a:lnTo>
                    <a:pt x="6" y="1"/>
                  </a:lnTo>
                  <a:lnTo>
                    <a:pt x="10" y="1"/>
                  </a:lnTo>
                  <a:lnTo>
                    <a:pt x="14" y="0"/>
                  </a:lnTo>
                  <a:lnTo>
                    <a:pt x="17" y="0"/>
                  </a:lnTo>
                  <a:lnTo>
                    <a:pt x="19" y="1"/>
                  </a:lnTo>
                  <a:lnTo>
                    <a:pt x="22" y="2"/>
                  </a:lnTo>
                  <a:lnTo>
                    <a:pt x="23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" name="Freeform 247"/>
            <p:cNvSpPr>
              <a:spLocks/>
            </p:cNvSpPr>
            <p:nvPr/>
          </p:nvSpPr>
          <p:spPr bwMode="auto">
            <a:xfrm>
              <a:off x="2979436" y="3457636"/>
              <a:ext cx="18681" cy="7260"/>
            </a:xfrm>
            <a:custGeom>
              <a:avLst/>
              <a:gdLst>
                <a:gd name="T0" fmla="*/ 24 w 25"/>
                <a:gd name="T1" fmla="*/ 4 h 6"/>
                <a:gd name="T2" fmla="*/ 25 w 25"/>
                <a:gd name="T3" fmla="*/ 5 h 6"/>
                <a:gd name="T4" fmla="*/ 22 w 25"/>
                <a:gd name="T5" fmla="*/ 5 h 6"/>
                <a:gd name="T6" fmla="*/ 19 w 25"/>
                <a:gd name="T7" fmla="*/ 5 h 6"/>
                <a:gd name="T8" fmla="*/ 16 w 25"/>
                <a:gd name="T9" fmla="*/ 5 h 6"/>
                <a:gd name="T10" fmla="*/ 13 w 25"/>
                <a:gd name="T11" fmla="*/ 5 h 6"/>
                <a:gd name="T12" fmla="*/ 10 w 25"/>
                <a:gd name="T13" fmla="*/ 6 h 6"/>
                <a:gd name="T14" fmla="*/ 7 w 25"/>
                <a:gd name="T15" fmla="*/ 6 h 6"/>
                <a:gd name="T16" fmla="*/ 4 w 25"/>
                <a:gd name="T17" fmla="*/ 6 h 6"/>
                <a:gd name="T18" fmla="*/ 1 w 25"/>
                <a:gd name="T19" fmla="*/ 6 h 6"/>
                <a:gd name="T20" fmla="*/ 0 w 25"/>
                <a:gd name="T21" fmla="*/ 4 h 6"/>
                <a:gd name="T22" fmla="*/ 3 w 25"/>
                <a:gd name="T23" fmla="*/ 3 h 6"/>
                <a:gd name="T24" fmla="*/ 6 w 25"/>
                <a:gd name="T25" fmla="*/ 2 h 6"/>
                <a:gd name="T26" fmla="*/ 9 w 25"/>
                <a:gd name="T27" fmla="*/ 1 h 6"/>
                <a:gd name="T28" fmla="*/ 13 w 25"/>
                <a:gd name="T29" fmla="*/ 0 h 6"/>
                <a:gd name="T30" fmla="*/ 16 w 25"/>
                <a:gd name="T31" fmla="*/ 0 h 6"/>
                <a:gd name="T32" fmla="*/ 19 w 25"/>
                <a:gd name="T33" fmla="*/ 0 h 6"/>
                <a:gd name="T34" fmla="*/ 22 w 25"/>
                <a:gd name="T35" fmla="*/ 2 h 6"/>
                <a:gd name="T36" fmla="*/ 24 w 25"/>
                <a:gd name="T37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5" h="6">
                  <a:moveTo>
                    <a:pt x="24" y="4"/>
                  </a:moveTo>
                  <a:lnTo>
                    <a:pt x="25" y="5"/>
                  </a:lnTo>
                  <a:lnTo>
                    <a:pt x="22" y="5"/>
                  </a:lnTo>
                  <a:lnTo>
                    <a:pt x="19" y="5"/>
                  </a:lnTo>
                  <a:lnTo>
                    <a:pt x="16" y="5"/>
                  </a:lnTo>
                  <a:lnTo>
                    <a:pt x="13" y="5"/>
                  </a:lnTo>
                  <a:lnTo>
                    <a:pt x="10" y="6"/>
                  </a:lnTo>
                  <a:lnTo>
                    <a:pt x="7" y="6"/>
                  </a:lnTo>
                  <a:lnTo>
                    <a:pt x="4" y="6"/>
                  </a:lnTo>
                  <a:lnTo>
                    <a:pt x="1" y="6"/>
                  </a:lnTo>
                  <a:lnTo>
                    <a:pt x="0" y="4"/>
                  </a:lnTo>
                  <a:lnTo>
                    <a:pt x="3" y="3"/>
                  </a:lnTo>
                  <a:lnTo>
                    <a:pt x="6" y="2"/>
                  </a:lnTo>
                  <a:lnTo>
                    <a:pt x="9" y="1"/>
                  </a:lnTo>
                  <a:lnTo>
                    <a:pt x="13" y="0"/>
                  </a:lnTo>
                  <a:lnTo>
                    <a:pt x="16" y="0"/>
                  </a:lnTo>
                  <a:lnTo>
                    <a:pt x="19" y="0"/>
                  </a:lnTo>
                  <a:lnTo>
                    <a:pt x="22" y="2"/>
                  </a:lnTo>
                  <a:lnTo>
                    <a:pt x="24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" name="Freeform 248"/>
            <p:cNvSpPr>
              <a:spLocks/>
            </p:cNvSpPr>
            <p:nvPr/>
          </p:nvSpPr>
          <p:spPr bwMode="auto">
            <a:xfrm>
              <a:off x="2980930" y="3467316"/>
              <a:ext cx="21670" cy="9680"/>
            </a:xfrm>
            <a:custGeom>
              <a:avLst/>
              <a:gdLst>
                <a:gd name="T0" fmla="*/ 29 w 29"/>
                <a:gd name="T1" fmla="*/ 5 h 8"/>
                <a:gd name="T2" fmla="*/ 29 w 29"/>
                <a:gd name="T3" fmla="*/ 6 h 8"/>
                <a:gd name="T4" fmla="*/ 25 w 29"/>
                <a:gd name="T5" fmla="*/ 5 h 8"/>
                <a:gd name="T6" fmla="*/ 21 w 29"/>
                <a:gd name="T7" fmla="*/ 5 h 8"/>
                <a:gd name="T8" fmla="*/ 18 w 29"/>
                <a:gd name="T9" fmla="*/ 5 h 8"/>
                <a:gd name="T10" fmla="*/ 15 w 29"/>
                <a:gd name="T11" fmla="*/ 5 h 8"/>
                <a:gd name="T12" fmla="*/ 11 w 29"/>
                <a:gd name="T13" fmla="*/ 6 h 8"/>
                <a:gd name="T14" fmla="*/ 8 w 29"/>
                <a:gd name="T15" fmla="*/ 6 h 8"/>
                <a:gd name="T16" fmla="*/ 4 w 29"/>
                <a:gd name="T17" fmla="*/ 7 h 8"/>
                <a:gd name="T18" fmla="*/ 1 w 29"/>
                <a:gd name="T19" fmla="*/ 8 h 8"/>
                <a:gd name="T20" fmla="*/ 1 w 29"/>
                <a:gd name="T21" fmla="*/ 7 h 8"/>
                <a:gd name="T22" fmla="*/ 0 w 29"/>
                <a:gd name="T23" fmla="*/ 6 h 8"/>
                <a:gd name="T24" fmla="*/ 1 w 29"/>
                <a:gd name="T25" fmla="*/ 5 h 8"/>
                <a:gd name="T26" fmla="*/ 1 w 29"/>
                <a:gd name="T27" fmla="*/ 4 h 8"/>
                <a:gd name="T28" fmla="*/ 4 w 29"/>
                <a:gd name="T29" fmla="*/ 3 h 8"/>
                <a:gd name="T30" fmla="*/ 8 w 29"/>
                <a:gd name="T31" fmla="*/ 2 h 8"/>
                <a:gd name="T32" fmla="*/ 12 w 29"/>
                <a:gd name="T33" fmla="*/ 1 h 8"/>
                <a:gd name="T34" fmla="*/ 17 w 29"/>
                <a:gd name="T35" fmla="*/ 0 h 8"/>
                <a:gd name="T36" fmla="*/ 20 w 29"/>
                <a:gd name="T37" fmla="*/ 0 h 8"/>
                <a:gd name="T38" fmla="*/ 24 w 29"/>
                <a:gd name="T39" fmla="*/ 0 h 8"/>
                <a:gd name="T40" fmla="*/ 27 w 29"/>
                <a:gd name="T41" fmla="*/ 2 h 8"/>
                <a:gd name="T42" fmla="*/ 29 w 29"/>
                <a:gd name="T43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9" h="8">
                  <a:moveTo>
                    <a:pt x="29" y="5"/>
                  </a:moveTo>
                  <a:lnTo>
                    <a:pt x="29" y="6"/>
                  </a:lnTo>
                  <a:lnTo>
                    <a:pt x="25" y="5"/>
                  </a:lnTo>
                  <a:lnTo>
                    <a:pt x="21" y="5"/>
                  </a:lnTo>
                  <a:lnTo>
                    <a:pt x="18" y="5"/>
                  </a:lnTo>
                  <a:lnTo>
                    <a:pt x="15" y="5"/>
                  </a:lnTo>
                  <a:lnTo>
                    <a:pt x="11" y="6"/>
                  </a:lnTo>
                  <a:lnTo>
                    <a:pt x="8" y="6"/>
                  </a:lnTo>
                  <a:lnTo>
                    <a:pt x="4" y="7"/>
                  </a:lnTo>
                  <a:lnTo>
                    <a:pt x="1" y="8"/>
                  </a:lnTo>
                  <a:lnTo>
                    <a:pt x="1" y="7"/>
                  </a:lnTo>
                  <a:lnTo>
                    <a:pt x="0" y="6"/>
                  </a:lnTo>
                  <a:lnTo>
                    <a:pt x="1" y="5"/>
                  </a:lnTo>
                  <a:lnTo>
                    <a:pt x="1" y="4"/>
                  </a:lnTo>
                  <a:lnTo>
                    <a:pt x="4" y="3"/>
                  </a:lnTo>
                  <a:lnTo>
                    <a:pt x="8" y="2"/>
                  </a:lnTo>
                  <a:lnTo>
                    <a:pt x="12" y="1"/>
                  </a:lnTo>
                  <a:lnTo>
                    <a:pt x="17" y="0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27" y="2"/>
                  </a:lnTo>
                  <a:lnTo>
                    <a:pt x="29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" name="Freeform 249"/>
            <p:cNvSpPr>
              <a:spLocks/>
            </p:cNvSpPr>
            <p:nvPr/>
          </p:nvSpPr>
          <p:spPr bwMode="auto">
            <a:xfrm>
              <a:off x="3013061" y="3501198"/>
              <a:ext cx="86680" cy="41142"/>
            </a:xfrm>
            <a:custGeom>
              <a:avLst/>
              <a:gdLst>
                <a:gd name="T0" fmla="*/ 103 w 116"/>
                <a:gd name="T1" fmla="*/ 12 h 34"/>
                <a:gd name="T2" fmla="*/ 104 w 116"/>
                <a:gd name="T3" fmla="*/ 12 h 34"/>
                <a:gd name="T4" fmla="*/ 106 w 116"/>
                <a:gd name="T5" fmla="*/ 13 h 34"/>
                <a:gd name="T6" fmla="*/ 109 w 116"/>
                <a:gd name="T7" fmla="*/ 13 h 34"/>
                <a:gd name="T8" fmla="*/ 112 w 116"/>
                <a:gd name="T9" fmla="*/ 14 h 34"/>
                <a:gd name="T10" fmla="*/ 114 w 116"/>
                <a:gd name="T11" fmla="*/ 16 h 34"/>
                <a:gd name="T12" fmla="*/ 116 w 116"/>
                <a:gd name="T13" fmla="*/ 20 h 34"/>
                <a:gd name="T14" fmla="*/ 116 w 116"/>
                <a:gd name="T15" fmla="*/ 24 h 34"/>
                <a:gd name="T16" fmla="*/ 115 w 116"/>
                <a:gd name="T17" fmla="*/ 30 h 34"/>
                <a:gd name="T18" fmla="*/ 101 w 116"/>
                <a:gd name="T19" fmla="*/ 34 h 34"/>
                <a:gd name="T20" fmla="*/ 7 w 116"/>
                <a:gd name="T21" fmla="*/ 11 h 34"/>
                <a:gd name="T22" fmla="*/ 0 w 116"/>
                <a:gd name="T23" fmla="*/ 7 h 34"/>
                <a:gd name="T24" fmla="*/ 98 w 116"/>
                <a:gd name="T25" fmla="*/ 30 h 34"/>
                <a:gd name="T26" fmla="*/ 98 w 116"/>
                <a:gd name="T27" fmla="*/ 29 h 34"/>
                <a:gd name="T28" fmla="*/ 100 w 116"/>
                <a:gd name="T29" fmla="*/ 28 h 34"/>
                <a:gd name="T30" fmla="*/ 100 w 116"/>
                <a:gd name="T31" fmla="*/ 26 h 34"/>
                <a:gd name="T32" fmla="*/ 96 w 116"/>
                <a:gd name="T33" fmla="*/ 22 h 34"/>
                <a:gd name="T34" fmla="*/ 3 w 116"/>
                <a:gd name="T35" fmla="*/ 0 h 34"/>
                <a:gd name="T36" fmla="*/ 11 w 116"/>
                <a:gd name="T37" fmla="*/ 1 h 34"/>
                <a:gd name="T38" fmla="*/ 86 w 116"/>
                <a:gd name="T39" fmla="*/ 16 h 34"/>
                <a:gd name="T40" fmla="*/ 103 w 116"/>
                <a:gd name="T41" fmla="*/ 12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6" h="34">
                  <a:moveTo>
                    <a:pt x="103" y="12"/>
                  </a:moveTo>
                  <a:lnTo>
                    <a:pt x="104" y="12"/>
                  </a:lnTo>
                  <a:lnTo>
                    <a:pt x="106" y="13"/>
                  </a:lnTo>
                  <a:lnTo>
                    <a:pt x="109" y="13"/>
                  </a:lnTo>
                  <a:lnTo>
                    <a:pt x="112" y="14"/>
                  </a:lnTo>
                  <a:lnTo>
                    <a:pt x="114" y="16"/>
                  </a:lnTo>
                  <a:lnTo>
                    <a:pt x="116" y="20"/>
                  </a:lnTo>
                  <a:lnTo>
                    <a:pt x="116" y="24"/>
                  </a:lnTo>
                  <a:lnTo>
                    <a:pt x="115" y="30"/>
                  </a:lnTo>
                  <a:lnTo>
                    <a:pt x="101" y="34"/>
                  </a:lnTo>
                  <a:lnTo>
                    <a:pt x="7" y="11"/>
                  </a:lnTo>
                  <a:lnTo>
                    <a:pt x="0" y="7"/>
                  </a:lnTo>
                  <a:lnTo>
                    <a:pt x="98" y="30"/>
                  </a:lnTo>
                  <a:lnTo>
                    <a:pt x="98" y="29"/>
                  </a:lnTo>
                  <a:lnTo>
                    <a:pt x="100" y="28"/>
                  </a:lnTo>
                  <a:lnTo>
                    <a:pt x="100" y="26"/>
                  </a:lnTo>
                  <a:lnTo>
                    <a:pt x="96" y="22"/>
                  </a:lnTo>
                  <a:lnTo>
                    <a:pt x="3" y="0"/>
                  </a:lnTo>
                  <a:lnTo>
                    <a:pt x="11" y="1"/>
                  </a:lnTo>
                  <a:lnTo>
                    <a:pt x="86" y="16"/>
                  </a:lnTo>
                  <a:lnTo>
                    <a:pt x="103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" name="Freeform 250"/>
            <p:cNvSpPr>
              <a:spLocks/>
            </p:cNvSpPr>
            <p:nvPr/>
          </p:nvSpPr>
          <p:spPr bwMode="auto">
            <a:xfrm>
              <a:off x="2989150" y="3508458"/>
              <a:ext cx="29143" cy="10890"/>
            </a:xfrm>
            <a:custGeom>
              <a:avLst/>
              <a:gdLst>
                <a:gd name="T0" fmla="*/ 0 w 39"/>
                <a:gd name="T1" fmla="*/ 9 h 9"/>
                <a:gd name="T2" fmla="*/ 0 w 39"/>
                <a:gd name="T3" fmla="*/ 4 h 9"/>
                <a:gd name="T4" fmla="*/ 39 w 39"/>
                <a:gd name="T5" fmla="*/ 0 h 9"/>
                <a:gd name="T6" fmla="*/ 0 w 39"/>
                <a:gd name="T7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" h="9">
                  <a:moveTo>
                    <a:pt x="0" y="9"/>
                  </a:moveTo>
                  <a:lnTo>
                    <a:pt x="0" y="4"/>
                  </a:lnTo>
                  <a:lnTo>
                    <a:pt x="39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" name="Freeform 251"/>
            <p:cNvSpPr>
              <a:spLocks/>
            </p:cNvSpPr>
            <p:nvPr/>
          </p:nvSpPr>
          <p:spPr bwMode="auto">
            <a:xfrm>
              <a:off x="3191652" y="3225302"/>
              <a:ext cx="15692" cy="13311"/>
            </a:xfrm>
            <a:custGeom>
              <a:avLst/>
              <a:gdLst>
                <a:gd name="T0" fmla="*/ 11 w 21"/>
                <a:gd name="T1" fmla="*/ 11 h 11"/>
                <a:gd name="T2" fmla="*/ 14 w 21"/>
                <a:gd name="T3" fmla="*/ 10 h 11"/>
                <a:gd name="T4" fmla="*/ 18 w 21"/>
                <a:gd name="T5" fmla="*/ 9 h 11"/>
                <a:gd name="T6" fmla="*/ 20 w 21"/>
                <a:gd name="T7" fmla="*/ 7 h 11"/>
                <a:gd name="T8" fmla="*/ 21 w 21"/>
                <a:gd name="T9" fmla="*/ 5 h 11"/>
                <a:gd name="T10" fmla="*/ 20 w 21"/>
                <a:gd name="T11" fmla="*/ 3 h 11"/>
                <a:gd name="T12" fmla="*/ 18 w 21"/>
                <a:gd name="T13" fmla="*/ 1 h 11"/>
                <a:gd name="T14" fmla="*/ 14 w 21"/>
                <a:gd name="T15" fmla="*/ 0 h 11"/>
                <a:gd name="T16" fmla="*/ 11 w 21"/>
                <a:gd name="T17" fmla="*/ 0 h 11"/>
                <a:gd name="T18" fmla="*/ 6 w 21"/>
                <a:gd name="T19" fmla="*/ 0 h 11"/>
                <a:gd name="T20" fmla="*/ 3 w 21"/>
                <a:gd name="T21" fmla="*/ 1 h 11"/>
                <a:gd name="T22" fmla="*/ 0 w 21"/>
                <a:gd name="T23" fmla="*/ 3 h 11"/>
                <a:gd name="T24" fmla="*/ 0 w 21"/>
                <a:gd name="T25" fmla="*/ 5 h 11"/>
                <a:gd name="T26" fmla="*/ 0 w 21"/>
                <a:gd name="T27" fmla="*/ 7 h 11"/>
                <a:gd name="T28" fmla="*/ 3 w 21"/>
                <a:gd name="T29" fmla="*/ 9 h 11"/>
                <a:gd name="T30" fmla="*/ 6 w 21"/>
                <a:gd name="T31" fmla="*/ 10 h 11"/>
                <a:gd name="T32" fmla="*/ 11 w 21"/>
                <a:gd name="T33" fmla="*/ 1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1" h="11">
                  <a:moveTo>
                    <a:pt x="11" y="11"/>
                  </a:moveTo>
                  <a:lnTo>
                    <a:pt x="14" y="10"/>
                  </a:lnTo>
                  <a:lnTo>
                    <a:pt x="18" y="9"/>
                  </a:lnTo>
                  <a:lnTo>
                    <a:pt x="20" y="7"/>
                  </a:lnTo>
                  <a:lnTo>
                    <a:pt x="21" y="5"/>
                  </a:lnTo>
                  <a:lnTo>
                    <a:pt x="20" y="3"/>
                  </a:lnTo>
                  <a:lnTo>
                    <a:pt x="18" y="1"/>
                  </a:lnTo>
                  <a:lnTo>
                    <a:pt x="14" y="0"/>
                  </a:lnTo>
                  <a:lnTo>
                    <a:pt x="11" y="0"/>
                  </a:lnTo>
                  <a:lnTo>
                    <a:pt x="6" y="0"/>
                  </a:lnTo>
                  <a:lnTo>
                    <a:pt x="3" y="1"/>
                  </a:lnTo>
                  <a:lnTo>
                    <a:pt x="0" y="3"/>
                  </a:lnTo>
                  <a:lnTo>
                    <a:pt x="0" y="5"/>
                  </a:lnTo>
                  <a:lnTo>
                    <a:pt x="0" y="7"/>
                  </a:lnTo>
                  <a:lnTo>
                    <a:pt x="3" y="9"/>
                  </a:lnTo>
                  <a:lnTo>
                    <a:pt x="6" y="10"/>
                  </a:lnTo>
                  <a:lnTo>
                    <a:pt x="11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" name="Freeform 252"/>
            <p:cNvSpPr>
              <a:spLocks/>
            </p:cNvSpPr>
            <p:nvPr/>
          </p:nvSpPr>
          <p:spPr bwMode="auto">
            <a:xfrm>
              <a:off x="3359033" y="3157538"/>
              <a:ext cx="20923" cy="10890"/>
            </a:xfrm>
            <a:custGeom>
              <a:avLst/>
              <a:gdLst>
                <a:gd name="T0" fmla="*/ 14 w 28"/>
                <a:gd name="T1" fmla="*/ 9 h 9"/>
                <a:gd name="T2" fmla="*/ 19 w 28"/>
                <a:gd name="T3" fmla="*/ 9 h 9"/>
                <a:gd name="T4" fmla="*/ 23 w 28"/>
                <a:gd name="T5" fmla="*/ 8 h 9"/>
                <a:gd name="T6" fmla="*/ 26 w 28"/>
                <a:gd name="T7" fmla="*/ 6 h 9"/>
                <a:gd name="T8" fmla="*/ 28 w 28"/>
                <a:gd name="T9" fmla="*/ 5 h 9"/>
                <a:gd name="T10" fmla="*/ 26 w 28"/>
                <a:gd name="T11" fmla="*/ 3 h 9"/>
                <a:gd name="T12" fmla="*/ 23 w 28"/>
                <a:gd name="T13" fmla="*/ 1 h 9"/>
                <a:gd name="T14" fmla="*/ 19 w 28"/>
                <a:gd name="T15" fmla="*/ 0 h 9"/>
                <a:gd name="T16" fmla="*/ 14 w 28"/>
                <a:gd name="T17" fmla="*/ 0 h 9"/>
                <a:gd name="T18" fmla="*/ 8 w 28"/>
                <a:gd name="T19" fmla="*/ 0 h 9"/>
                <a:gd name="T20" fmla="*/ 4 w 28"/>
                <a:gd name="T21" fmla="*/ 1 h 9"/>
                <a:gd name="T22" fmla="*/ 1 w 28"/>
                <a:gd name="T23" fmla="*/ 3 h 9"/>
                <a:gd name="T24" fmla="*/ 0 w 28"/>
                <a:gd name="T25" fmla="*/ 5 h 9"/>
                <a:gd name="T26" fmla="*/ 1 w 28"/>
                <a:gd name="T27" fmla="*/ 6 h 9"/>
                <a:gd name="T28" fmla="*/ 4 w 28"/>
                <a:gd name="T29" fmla="*/ 8 h 9"/>
                <a:gd name="T30" fmla="*/ 8 w 28"/>
                <a:gd name="T31" fmla="*/ 9 h 9"/>
                <a:gd name="T32" fmla="*/ 14 w 28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9">
                  <a:moveTo>
                    <a:pt x="14" y="9"/>
                  </a:moveTo>
                  <a:lnTo>
                    <a:pt x="19" y="9"/>
                  </a:lnTo>
                  <a:lnTo>
                    <a:pt x="23" y="8"/>
                  </a:lnTo>
                  <a:lnTo>
                    <a:pt x="26" y="6"/>
                  </a:lnTo>
                  <a:lnTo>
                    <a:pt x="28" y="5"/>
                  </a:lnTo>
                  <a:lnTo>
                    <a:pt x="26" y="3"/>
                  </a:lnTo>
                  <a:lnTo>
                    <a:pt x="23" y="1"/>
                  </a:lnTo>
                  <a:lnTo>
                    <a:pt x="19" y="0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3"/>
                  </a:lnTo>
                  <a:lnTo>
                    <a:pt x="0" y="5"/>
                  </a:lnTo>
                  <a:lnTo>
                    <a:pt x="1" y="6"/>
                  </a:lnTo>
                  <a:lnTo>
                    <a:pt x="4" y="8"/>
                  </a:lnTo>
                  <a:lnTo>
                    <a:pt x="8" y="9"/>
                  </a:lnTo>
                  <a:lnTo>
                    <a:pt x="14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" name="Freeform 253"/>
            <p:cNvSpPr>
              <a:spLocks/>
            </p:cNvSpPr>
            <p:nvPr/>
          </p:nvSpPr>
          <p:spPr bwMode="auto">
            <a:xfrm>
              <a:off x="3150553" y="3467316"/>
              <a:ext cx="83691" cy="35092"/>
            </a:xfrm>
            <a:custGeom>
              <a:avLst/>
              <a:gdLst>
                <a:gd name="T0" fmla="*/ 0 w 112"/>
                <a:gd name="T1" fmla="*/ 29 h 29"/>
                <a:gd name="T2" fmla="*/ 112 w 112"/>
                <a:gd name="T3" fmla="*/ 0 h 29"/>
                <a:gd name="T4" fmla="*/ 13 w 112"/>
                <a:gd name="T5" fmla="*/ 21 h 29"/>
                <a:gd name="T6" fmla="*/ 0 w 112"/>
                <a:gd name="T7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2" h="29">
                  <a:moveTo>
                    <a:pt x="0" y="29"/>
                  </a:moveTo>
                  <a:lnTo>
                    <a:pt x="112" y="0"/>
                  </a:lnTo>
                  <a:lnTo>
                    <a:pt x="13" y="21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" name="Freeform 254"/>
            <p:cNvSpPr>
              <a:spLocks/>
            </p:cNvSpPr>
            <p:nvPr/>
          </p:nvSpPr>
          <p:spPr bwMode="auto">
            <a:xfrm>
              <a:off x="3165498" y="3466105"/>
              <a:ext cx="59032" cy="20572"/>
            </a:xfrm>
            <a:custGeom>
              <a:avLst/>
              <a:gdLst>
                <a:gd name="T0" fmla="*/ 4 w 79"/>
                <a:gd name="T1" fmla="*/ 11 h 17"/>
                <a:gd name="T2" fmla="*/ 79 w 79"/>
                <a:gd name="T3" fmla="*/ 0 h 17"/>
                <a:gd name="T4" fmla="*/ 0 w 79"/>
                <a:gd name="T5" fmla="*/ 17 h 17"/>
                <a:gd name="T6" fmla="*/ 4 w 79"/>
                <a:gd name="T7" fmla="*/ 11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9" h="17">
                  <a:moveTo>
                    <a:pt x="4" y="11"/>
                  </a:moveTo>
                  <a:lnTo>
                    <a:pt x="79" y="0"/>
                  </a:lnTo>
                  <a:lnTo>
                    <a:pt x="0" y="17"/>
                  </a:lnTo>
                  <a:lnTo>
                    <a:pt x="4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" name="Freeform 255"/>
            <p:cNvSpPr>
              <a:spLocks/>
            </p:cNvSpPr>
            <p:nvPr/>
          </p:nvSpPr>
          <p:spPr bwMode="auto">
            <a:xfrm>
              <a:off x="3215563" y="3444324"/>
              <a:ext cx="35120" cy="30252"/>
            </a:xfrm>
            <a:custGeom>
              <a:avLst/>
              <a:gdLst>
                <a:gd name="T0" fmla="*/ 3 w 47"/>
                <a:gd name="T1" fmla="*/ 0 h 25"/>
                <a:gd name="T2" fmla="*/ 0 w 47"/>
                <a:gd name="T3" fmla="*/ 12 h 25"/>
                <a:gd name="T4" fmla="*/ 24 w 47"/>
                <a:gd name="T5" fmla="*/ 25 h 25"/>
                <a:gd name="T6" fmla="*/ 47 w 47"/>
                <a:gd name="T7" fmla="*/ 21 h 25"/>
                <a:gd name="T8" fmla="*/ 43 w 47"/>
                <a:gd name="T9" fmla="*/ 10 h 25"/>
                <a:gd name="T10" fmla="*/ 3 w 47"/>
                <a:gd name="T11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" h="25">
                  <a:moveTo>
                    <a:pt x="3" y="0"/>
                  </a:moveTo>
                  <a:lnTo>
                    <a:pt x="0" y="12"/>
                  </a:lnTo>
                  <a:lnTo>
                    <a:pt x="24" y="25"/>
                  </a:lnTo>
                  <a:lnTo>
                    <a:pt x="47" y="21"/>
                  </a:lnTo>
                  <a:lnTo>
                    <a:pt x="43" y="1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8" name="Freeform 256"/>
            <p:cNvSpPr>
              <a:spLocks/>
            </p:cNvSpPr>
            <p:nvPr/>
          </p:nvSpPr>
          <p:spPr bwMode="auto">
            <a:xfrm>
              <a:off x="3128136" y="2905844"/>
              <a:ext cx="94899" cy="7260"/>
            </a:xfrm>
            <a:custGeom>
              <a:avLst/>
              <a:gdLst>
                <a:gd name="T0" fmla="*/ 0 w 127"/>
                <a:gd name="T1" fmla="*/ 0 h 6"/>
                <a:gd name="T2" fmla="*/ 1 w 127"/>
                <a:gd name="T3" fmla="*/ 0 h 6"/>
                <a:gd name="T4" fmla="*/ 4 w 127"/>
                <a:gd name="T5" fmla="*/ 1 h 6"/>
                <a:gd name="T6" fmla="*/ 9 w 127"/>
                <a:gd name="T7" fmla="*/ 1 h 6"/>
                <a:gd name="T8" fmla="*/ 15 w 127"/>
                <a:gd name="T9" fmla="*/ 2 h 6"/>
                <a:gd name="T10" fmla="*/ 23 w 127"/>
                <a:gd name="T11" fmla="*/ 3 h 6"/>
                <a:gd name="T12" fmla="*/ 32 w 127"/>
                <a:gd name="T13" fmla="*/ 4 h 6"/>
                <a:gd name="T14" fmla="*/ 42 w 127"/>
                <a:gd name="T15" fmla="*/ 4 h 6"/>
                <a:gd name="T16" fmla="*/ 52 w 127"/>
                <a:gd name="T17" fmla="*/ 5 h 6"/>
                <a:gd name="T18" fmla="*/ 63 w 127"/>
                <a:gd name="T19" fmla="*/ 6 h 6"/>
                <a:gd name="T20" fmla="*/ 74 w 127"/>
                <a:gd name="T21" fmla="*/ 6 h 6"/>
                <a:gd name="T22" fmla="*/ 84 w 127"/>
                <a:gd name="T23" fmla="*/ 6 h 6"/>
                <a:gd name="T24" fmla="*/ 95 w 127"/>
                <a:gd name="T25" fmla="*/ 6 h 6"/>
                <a:gd name="T26" fmla="*/ 105 w 127"/>
                <a:gd name="T27" fmla="*/ 6 h 6"/>
                <a:gd name="T28" fmla="*/ 113 w 127"/>
                <a:gd name="T29" fmla="*/ 5 h 6"/>
                <a:gd name="T30" fmla="*/ 121 w 127"/>
                <a:gd name="T31" fmla="*/ 4 h 6"/>
                <a:gd name="T32" fmla="*/ 127 w 127"/>
                <a:gd name="T33" fmla="*/ 3 h 6"/>
                <a:gd name="T34" fmla="*/ 126 w 127"/>
                <a:gd name="T35" fmla="*/ 3 h 6"/>
                <a:gd name="T36" fmla="*/ 123 w 127"/>
                <a:gd name="T37" fmla="*/ 3 h 6"/>
                <a:gd name="T38" fmla="*/ 118 w 127"/>
                <a:gd name="T39" fmla="*/ 2 h 6"/>
                <a:gd name="T40" fmla="*/ 111 w 127"/>
                <a:gd name="T41" fmla="*/ 2 h 6"/>
                <a:gd name="T42" fmla="*/ 103 w 127"/>
                <a:gd name="T43" fmla="*/ 2 h 6"/>
                <a:gd name="T44" fmla="*/ 94 w 127"/>
                <a:gd name="T45" fmla="*/ 2 h 6"/>
                <a:gd name="T46" fmla="*/ 84 w 127"/>
                <a:gd name="T47" fmla="*/ 2 h 6"/>
                <a:gd name="T48" fmla="*/ 73 w 127"/>
                <a:gd name="T49" fmla="*/ 1 h 6"/>
                <a:gd name="T50" fmla="*/ 63 w 127"/>
                <a:gd name="T51" fmla="*/ 1 h 6"/>
                <a:gd name="T52" fmla="*/ 52 w 127"/>
                <a:gd name="T53" fmla="*/ 1 h 6"/>
                <a:gd name="T54" fmla="*/ 41 w 127"/>
                <a:gd name="T55" fmla="*/ 1 h 6"/>
                <a:gd name="T56" fmla="*/ 31 w 127"/>
                <a:gd name="T57" fmla="*/ 1 h 6"/>
                <a:gd name="T58" fmla="*/ 21 w 127"/>
                <a:gd name="T59" fmla="*/ 1 h 6"/>
                <a:gd name="T60" fmla="*/ 13 w 127"/>
                <a:gd name="T61" fmla="*/ 0 h 6"/>
                <a:gd name="T62" fmla="*/ 6 w 127"/>
                <a:gd name="T63" fmla="*/ 0 h 6"/>
                <a:gd name="T64" fmla="*/ 0 w 127"/>
                <a:gd name="T6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6">
                  <a:moveTo>
                    <a:pt x="0" y="0"/>
                  </a:moveTo>
                  <a:lnTo>
                    <a:pt x="1" y="0"/>
                  </a:lnTo>
                  <a:lnTo>
                    <a:pt x="4" y="1"/>
                  </a:lnTo>
                  <a:lnTo>
                    <a:pt x="9" y="1"/>
                  </a:lnTo>
                  <a:lnTo>
                    <a:pt x="15" y="2"/>
                  </a:lnTo>
                  <a:lnTo>
                    <a:pt x="23" y="3"/>
                  </a:lnTo>
                  <a:lnTo>
                    <a:pt x="32" y="4"/>
                  </a:lnTo>
                  <a:lnTo>
                    <a:pt x="42" y="4"/>
                  </a:lnTo>
                  <a:lnTo>
                    <a:pt x="52" y="5"/>
                  </a:lnTo>
                  <a:lnTo>
                    <a:pt x="63" y="6"/>
                  </a:lnTo>
                  <a:lnTo>
                    <a:pt x="74" y="6"/>
                  </a:lnTo>
                  <a:lnTo>
                    <a:pt x="84" y="6"/>
                  </a:lnTo>
                  <a:lnTo>
                    <a:pt x="95" y="6"/>
                  </a:lnTo>
                  <a:lnTo>
                    <a:pt x="105" y="6"/>
                  </a:lnTo>
                  <a:lnTo>
                    <a:pt x="113" y="5"/>
                  </a:lnTo>
                  <a:lnTo>
                    <a:pt x="121" y="4"/>
                  </a:lnTo>
                  <a:lnTo>
                    <a:pt x="127" y="3"/>
                  </a:lnTo>
                  <a:lnTo>
                    <a:pt x="126" y="3"/>
                  </a:lnTo>
                  <a:lnTo>
                    <a:pt x="123" y="3"/>
                  </a:lnTo>
                  <a:lnTo>
                    <a:pt x="118" y="2"/>
                  </a:lnTo>
                  <a:lnTo>
                    <a:pt x="111" y="2"/>
                  </a:lnTo>
                  <a:lnTo>
                    <a:pt x="103" y="2"/>
                  </a:lnTo>
                  <a:lnTo>
                    <a:pt x="94" y="2"/>
                  </a:lnTo>
                  <a:lnTo>
                    <a:pt x="84" y="2"/>
                  </a:lnTo>
                  <a:lnTo>
                    <a:pt x="73" y="1"/>
                  </a:lnTo>
                  <a:lnTo>
                    <a:pt x="63" y="1"/>
                  </a:lnTo>
                  <a:lnTo>
                    <a:pt x="52" y="1"/>
                  </a:lnTo>
                  <a:lnTo>
                    <a:pt x="41" y="1"/>
                  </a:lnTo>
                  <a:lnTo>
                    <a:pt x="31" y="1"/>
                  </a:lnTo>
                  <a:lnTo>
                    <a:pt x="21" y="1"/>
                  </a:lnTo>
                  <a:lnTo>
                    <a:pt x="13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9" name="Freeform 257"/>
            <p:cNvSpPr>
              <a:spLocks/>
            </p:cNvSpPr>
            <p:nvPr/>
          </p:nvSpPr>
          <p:spPr bwMode="auto">
            <a:xfrm>
              <a:off x="3175212" y="2879222"/>
              <a:ext cx="7472" cy="22991"/>
            </a:xfrm>
            <a:custGeom>
              <a:avLst/>
              <a:gdLst>
                <a:gd name="T0" fmla="*/ 0 w 10"/>
                <a:gd name="T1" fmla="*/ 1 h 19"/>
                <a:gd name="T2" fmla="*/ 2 w 10"/>
                <a:gd name="T3" fmla="*/ 3 h 19"/>
                <a:gd name="T4" fmla="*/ 5 w 10"/>
                <a:gd name="T5" fmla="*/ 8 h 19"/>
                <a:gd name="T6" fmla="*/ 9 w 10"/>
                <a:gd name="T7" fmla="*/ 14 h 19"/>
                <a:gd name="T8" fmla="*/ 10 w 10"/>
                <a:gd name="T9" fmla="*/ 19 h 19"/>
                <a:gd name="T10" fmla="*/ 8 w 10"/>
                <a:gd name="T11" fmla="*/ 0 h 19"/>
                <a:gd name="T12" fmla="*/ 0 w 10"/>
                <a:gd name="T13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9">
                  <a:moveTo>
                    <a:pt x="0" y="1"/>
                  </a:moveTo>
                  <a:lnTo>
                    <a:pt x="2" y="3"/>
                  </a:lnTo>
                  <a:lnTo>
                    <a:pt x="5" y="8"/>
                  </a:lnTo>
                  <a:lnTo>
                    <a:pt x="9" y="14"/>
                  </a:lnTo>
                  <a:lnTo>
                    <a:pt x="10" y="19"/>
                  </a:lnTo>
                  <a:lnTo>
                    <a:pt x="8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0" name="Freeform 258"/>
            <p:cNvSpPr>
              <a:spLocks/>
            </p:cNvSpPr>
            <p:nvPr/>
          </p:nvSpPr>
          <p:spPr bwMode="auto">
            <a:xfrm>
              <a:off x="3184926" y="2879222"/>
              <a:ext cx="7472" cy="22991"/>
            </a:xfrm>
            <a:custGeom>
              <a:avLst/>
              <a:gdLst>
                <a:gd name="T0" fmla="*/ 0 w 10"/>
                <a:gd name="T1" fmla="*/ 1 h 19"/>
                <a:gd name="T2" fmla="*/ 2 w 10"/>
                <a:gd name="T3" fmla="*/ 3 h 19"/>
                <a:gd name="T4" fmla="*/ 5 w 10"/>
                <a:gd name="T5" fmla="*/ 8 h 19"/>
                <a:gd name="T6" fmla="*/ 9 w 10"/>
                <a:gd name="T7" fmla="*/ 14 h 19"/>
                <a:gd name="T8" fmla="*/ 10 w 10"/>
                <a:gd name="T9" fmla="*/ 19 h 19"/>
                <a:gd name="T10" fmla="*/ 8 w 10"/>
                <a:gd name="T11" fmla="*/ 0 h 19"/>
                <a:gd name="T12" fmla="*/ 0 w 10"/>
                <a:gd name="T13" fmla="*/ 1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19">
                  <a:moveTo>
                    <a:pt x="0" y="1"/>
                  </a:moveTo>
                  <a:lnTo>
                    <a:pt x="2" y="3"/>
                  </a:lnTo>
                  <a:lnTo>
                    <a:pt x="5" y="8"/>
                  </a:lnTo>
                  <a:lnTo>
                    <a:pt x="9" y="14"/>
                  </a:lnTo>
                  <a:lnTo>
                    <a:pt x="10" y="19"/>
                  </a:lnTo>
                  <a:lnTo>
                    <a:pt x="8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1" name="Freeform 259"/>
            <p:cNvSpPr>
              <a:spLocks/>
            </p:cNvSpPr>
            <p:nvPr/>
          </p:nvSpPr>
          <p:spPr bwMode="auto">
            <a:xfrm>
              <a:off x="3194640" y="2880433"/>
              <a:ext cx="6725" cy="21781"/>
            </a:xfrm>
            <a:custGeom>
              <a:avLst/>
              <a:gdLst>
                <a:gd name="T0" fmla="*/ 0 w 9"/>
                <a:gd name="T1" fmla="*/ 0 h 18"/>
                <a:gd name="T2" fmla="*/ 1 w 9"/>
                <a:gd name="T3" fmla="*/ 2 h 18"/>
                <a:gd name="T4" fmla="*/ 5 w 9"/>
                <a:gd name="T5" fmla="*/ 7 h 18"/>
                <a:gd name="T6" fmla="*/ 8 w 9"/>
                <a:gd name="T7" fmla="*/ 13 h 18"/>
                <a:gd name="T8" fmla="*/ 9 w 9"/>
                <a:gd name="T9" fmla="*/ 18 h 18"/>
                <a:gd name="T10" fmla="*/ 8 w 9"/>
                <a:gd name="T11" fmla="*/ 0 h 18"/>
                <a:gd name="T12" fmla="*/ 0 w 9"/>
                <a:gd name="T1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" h="18">
                  <a:moveTo>
                    <a:pt x="0" y="0"/>
                  </a:moveTo>
                  <a:lnTo>
                    <a:pt x="1" y="2"/>
                  </a:lnTo>
                  <a:lnTo>
                    <a:pt x="5" y="7"/>
                  </a:lnTo>
                  <a:lnTo>
                    <a:pt x="8" y="13"/>
                  </a:lnTo>
                  <a:lnTo>
                    <a:pt x="9" y="18"/>
                  </a:lnTo>
                  <a:lnTo>
                    <a:pt x="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2" name="Freeform 260"/>
            <p:cNvSpPr>
              <a:spLocks/>
            </p:cNvSpPr>
            <p:nvPr/>
          </p:nvSpPr>
          <p:spPr bwMode="auto">
            <a:xfrm>
              <a:off x="3116928" y="3599213"/>
              <a:ext cx="14198" cy="16940"/>
            </a:xfrm>
            <a:custGeom>
              <a:avLst/>
              <a:gdLst>
                <a:gd name="T0" fmla="*/ 1 w 19"/>
                <a:gd name="T1" fmla="*/ 5 h 14"/>
                <a:gd name="T2" fmla="*/ 4 w 19"/>
                <a:gd name="T3" fmla="*/ 7 h 14"/>
                <a:gd name="T4" fmla="*/ 7 w 19"/>
                <a:gd name="T5" fmla="*/ 9 h 14"/>
                <a:gd name="T6" fmla="*/ 10 w 19"/>
                <a:gd name="T7" fmla="*/ 11 h 14"/>
                <a:gd name="T8" fmla="*/ 13 w 19"/>
                <a:gd name="T9" fmla="*/ 13 h 14"/>
                <a:gd name="T10" fmla="*/ 14 w 19"/>
                <a:gd name="T11" fmla="*/ 14 h 14"/>
                <a:gd name="T12" fmla="*/ 16 w 19"/>
                <a:gd name="T13" fmla="*/ 14 h 14"/>
                <a:gd name="T14" fmla="*/ 17 w 19"/>
                <a:gd name="T15" fmla="*/ 14 h 14"/>
                <a:gd name="T16" fmla="*/ 18 w 19"/>
                <a:gd name="T17" fmla="*/ 13 h 14"/>
                <a:gd name="T18" fmla="*/ 19 w 19"/>
                <a:gd name="T19" fmla="*/ 12 h 14"/>
                <a:gd name="T20" fmla="*/ 19 w 19"/>
                <a:gd name="T21" fmla="*/ 12 h 14"/>
                <a:gd name="T22" fmla="*/ 19 w 19"/>
                <a:gd name="T23" fmla="*/ 11 h 14"/>
                <a:gd name="T24" fmla="*/ 18 w 19"/>
                <a:gd name="T25" fmla="*/ 10 h 14"/>
                <a:gd name="T26" fmla="*/ 15 w 19"/>
                <a:gd name="T27" fmla="*/ 7 h 14"/>
                <a:gd name="T28" fmla="*/ 13 w 19"/>
                <a:gd name="T29" fmla="*/ 5 h 14"/>
                <a:gd name="T30" fmla="*/ 10 w 19"/>
                <a:gd name="T31" fmla="*/ 3 h 14"/>
                <a:gd name="T32" fmla="*/ 6 w 19"/>
                <a:gd name="T33" fmla="*/ 1 h 14"/>
                <a:gd name="T34" fmla="*/ 5 w 19"/>
                <a:gd name="T35" fmla="*/ 0 h 14"/>
                <a:gd name="T36" fmla="*/ 4 w 19"/>
                <a:gd name="T37" fmla="*/ 0 h 14"/>
                <a:gd name="T38" fmla="*/ 2 w 19"/>
                <a:gd name="T39" fmla="*/ 0 h 14"/>
                <a:gd name="T40" fmla="*/ 1 w 19"/>
                <a:gd name="T41" fmla="*/ 1 h 14"/>
                <a:gd name="T42" fmla="*/ 0 w 19"/>
                <a:gd name="T43" fmla="*/ 2 h 14"/>
                <a:gd name="T44" fmla="*/ 0 w 19"/>
                <a:gd name="T45" fmla="*/ 3 h 14"/>
                <a:gd name="T46" fmla="*/ 0 w 19"/>
                <a:gd name="T47" fmla="*/ 4 h 14"/>
                <a:gd name="T48" fmla="*/ 1 w 19"/>
                <a:gd name="T49" fmla="*/ 5 h 14"/>
                <a:gd name="T50" fmla="*/ 1 w 19"/>
                <a:gd name="T51" fmla="*/ 5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" h="14">
                  <a:moveTo>
                    <a:pt x="1" y="5"/>
                  </a:moveTo>
                  <a:lnTo>
                    <a:pt x="4" y="7"/>
                  </a:lnTo>
                  <a:lnTo>
                    <a:pt x="7" y="9"/>
                  </a:lnTo>
                  <a:lnTo>
                    <a:pt x="10" y="11"/>
                  </a:lnTo>
                  <a:lnTo>
                    <a:pt x="13" y="13"/>
                  </a:lnTo>
                  <a:lnTo>
                    <a:pt x="14" y="14"/>
                  </a:lnTo>
                  <a:lnTo>
                    <a:pt x="16" y="14"/>
                  </a:lnTo>
                  <a:lnTo>
                    <a:pt x="17" y="14"/>
                  </a:lnTo>
                  <a:lnTo>
                    <a:pt x="18" y="13"/>
                  </a:lnTo>
                  <a:lnTo>
                    <a:pt x="19" y="12"/>
                  </a:lnTo>
                  <a:lnTo>
                    <a:pt x="19" y="12"/>
                  </a:lnTo>
                  <a:lnTo>
                    <a:pt x="19" y="11"/>
                  </a:lnTo>
                  <a:lnTo>
                    <a:pt x="18" y="10"/>
                  </a:lnTo>
                  <a:lnTo>
                    <a:pt x="15" y="7"/>
                  </a:lnTo>
                  <a:lnTo>
                    <a:pt x="13" y="5"/>
                  </a:lnTo>
                  <a:lnTo>
                    <a:pt x="10" y="3"/>
                  </a:lnTo>
                  <a:lnTo>
                    <a:pt x="6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1" y="5"/>
                  </a:lnTo>
                  <a:lnTo>
                    <a:pt x="1" y="5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3" name="Freeform 261"/>
            <p:cNvSpPr>
              <a:spLocks/>
            </p:cNvSpPr>
            <p:nvPr/>
          </p:nvSpPr>
          <p:spPr bwMode="auto">
            <a:xfrm>
              <a:off x="3078818" y="3631885"/>
              <a:ext cx="5231" cy="10890"/>
            </a:xfrm>
            <a:custGeom>
              <a:avLst/>
              <a:gdLst>
                <a:gd name="T0" fmla="*/ 0 w 7"/>
                <a:gd name="T1" fmla="*/ 2 h 9"/>
                <a:gd name="T2" fmla="*/ 0 w 7"/>
                <a:gd name="T3" fmla="*/ 3 h 9"/>
                <a:gd name="T4" fmla="*/ 0 w 7"/>
                <a:gd name="T5" fmla="*/ 4 h 9"/>
                <a:gd name="T6" fmla="*/ 0 w 7"/>
                <a:gd name="T7" fmla="*/ 6 h 9"/>
                <a:gd name="T8" fmla="*/ 0 w 7"/>
                <a:gd name="T9" fmla="*/ 6 h 9"/>
                <a:gd name="T10" fmla="*/ 1 w 7"/>
                <a:gd name="T11" fmla="*/ 7 h 9"/>
                <a:gd name="T12" fmla="*/ 1 w 7"/>
                <a:gd name="T13" fmla="*/ 8 h 9"/>
                <a:gd name="T14" fmla="*/ 3 w 7"/>
                <a:gd name="T15" fmla="*/ 8 h 9"/>
                <a:gd name="T16" fmla="*/ 4 w 7"/>
                <a:gd name="T17" fmla="*/ 9 h 9"/>
                <a:gd name="T18" fmla="*/ 5 w 7"/>
                <a:gd name="T19" fmla="*/ 8 h 9"/>
                <a:gd name="T20" fmla="*/ 6 w 7"/>
                <a:gd name="T21" fmla="*/ 8 h 9"/>
                <a:gd name="T22" fmla="*/ 7 w 7"/>
                <a:gd name="T23" fmla="*/ 7 h 9"/>
                <a:gd name="T24" fmla="*/ 7 w 7"/>
                <a:gd name="T25" fmla="*/ 6 h 9"/>
                <a:gd name="T26" fmla="*/ 7 w 7"/>
                <a:gd name="T27" fmla="*/ 6 h 9"/>
                <a:gd name="T28" fmla="*/ 7 w 7"/>
                <a:gd name="T29" fmla="*/ 4 h 9"/>
                <a:gd name="T30" fmla="*/ 7 w 7"/>
                <a:gd name="T31" fmla="*/ 3 h 9"/>
                <a:gd name="T32" fmla="*/ 7 w 7"/>
                <a:gd name="T33" fmla="*/ 2 h 9"/>
                <a:gd name="T34" fmla="*/ 7 w 7"/>
                <a:gd name="T35" fmla="*/ 1 h 9"/>
                <a:gd name="T36" fmla="*/ 6 w 7"/>
                <a:gd name="T37" fmla="*/ 1 h 9"/>
                <a:gd name="T38" fmla="*/ 5 w 7"/>
                <a:gd name="T39" fmla="*/ 0 h 9"/>
                <a:gd name="T40" fmla="*/ 4 w 7"/>
                <a:gd name="T41" fmla="*/ 0 h 9"/>
                <a:gd name="T42" fmla="*/ 3 w 7"/>
                <a:gd name="T43" fmla="*/ 0 h 9"/>
                <a:gd name="T44" fmla="*/ 1 w 7"/>
                <a:gd name="T45" fmla="*/ 1 h 9"/>
                <a:gd name="T46" fmla="*/ 1 w 7"/>
                <a:gd name="T47" fmla="*/ 1 h 9"/>
                <a:gd name="T48" fmla="*/ 0 w 7"/>
                <a:gd name="T49" fmla="*/ 2 h 9"/>
                <a:gd name="T50" fmla="*/ 0 w 7"/>
                <a:gd name="T51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" h="9">
                  <a:moveTo>
                    <a:pt x="0" y="2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3" y="8"/>
                  </a:lnTo>
                  <a:lnTo>
                    <a:pt x="4" y="9"/>
                  </a:lnTo>
                  <a:lnTo>
                    <a:pt x="5" y="8"/>
                  </a:lnTo>
                  <a:lnTo>
                    <a:pt x="6" y="8"/>
                  </a:lnTo>
                  <a:lnTo>
                    <a:pt x="7" y="7"/>
                  </a:lnTo>
                  <a:lnTo>
                    <a:pt x="7" y="6"/>
                  </a:lnTo>
                  <a:lnTo>
                    <a:pt x="7" y="6"/>
                  </a:lnTo>
                  <a:lnTo>
                    <a:pt x="7" y="4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4" name="Freeform 262"/>
            <p:cNvSpPr>
              <a:spLocks/>
            </p:cNvSpPr>
            <p:nvPr/>
          </p:nvSpPr>
          <p:spPr bwMode="auto">
            <a:xfrm>
              <a:off x="3128883" y="3660927"/>
              <a:ext cx="8967" cy="6051"/>
            </a:xfrm>
            <a:custGeom>
              <a:avLst/>
              <a:gdLst>
                <a:gd name="T0" fmla="*/ 2 w 12"/>
                <a:gd name="T1" fmla="*/ 5 h 5"/>
                <a:gd name="T2" fmla="*/ 3 w 12"/>
                <a:gd name="T3" fmla="*/ 5 h 5"/>
                <a:gd name="T4" fmla="*/ 5 w 12"/>
                <a:gd name="T5" fmla="*/ 5 h 5"/>
                <a:gd name="T6" fmla="*/ 6 w 12"/>
                <a:gd name="T7" fmla="*/ 5 h 5"/>
                <a:gd name="T8" fmla="*/ 8 w 12"/>
                <a:gd name="T9" fmla="*/ 5 h 5"/>
                <a:gd name="T10" fmla="*/ 9 w 12"/>
                <a:gd name="T11" fmla="*/ 5 h 5"/>
                <a:gd name="T12" fmla="*/ 11 w 12"/>
                <a:gd name="T13" fmla="*/ 5 h 5"/>
                <a:gd name="T14" fmla="*/ 12 w 12"/>
                <a:gd name="T15" fmla="*/ 5 h 5"/>
                <a:gd name="T16" fmla="*/ 12 w 12"/>
                <a:gd name="T17" fmla="*/ 4 h 5"/>
                <a:gd name="T18" fmla="*/ 12 w 12"/>
                <a:gd name="T19" fmla="*/ 3 h 5"/>
                <a:gd name="T20" fmla="*/ 12 w 12"/>
                <a:gd name="T21" fmla="*/ 2 h 5"/>
                <a:gd name="T22" fmla="*/ 11 w 12"/>
                <a:gd name="T23" fmla="*/ 1 h 5"/>
                <a:gd name="T24" fmla="*/ 10 w 12"/>
                <a:gd name="T25" fmla="*/ 1 h 5"/>
                <a:gd name="T26" fmla="*/ 9 w 12"/>
                <a:gd name="T27" fmla="*/ 0 h 5"/>
                <a:gd name="T28" fmla="*/ 7 w 12"/>
                <a:gd name="T29" fmla="*/ 0 h 5"/>
                <a:gd name="T30" fmla="*/ 5 w 12"/>
                <a:gd name="T31" fmla="*/ 0 h 5"/>
                <a:gd name="T32" fmla="*/ 4 w 12"/>
                <a:gd name="T33" fmla="*/ 0 h 5"/>
                <a:gd name="T34" fmla="*/ 3 w 12"/>
                <a:gd name="T35" fmla="*/ 0 h 5"/>
                <a:gd name="T36" fmla="*/ 2 w 12"/>
                <a:gd name="T37" fmla="*/ 0 h 5"/>
                <a:gd name="T38" fmla="*/ 0 w 12"/>
                <a:gd name="T39" fmla="*/ 1 h 5"/>
                <a:gd name="T40" fmla="*/ 0 w 12"/>
                <a:gd name="T41" fmla="*/ 2 h 5"/>
                <a:gd name="T42" fmla="*/ 0 w 12"/>
                <a:gd name="T43" fmla="*/ 3 h 5"/>
                <a:gd name="T44" fmla="*/ 0 w 12"/>
                <a:gd name="T45" fmla="*/ 3 h 5"/>
                <a:gd name="T46" fmla="*/ 1 w 12"/>
                <a:gd name="T47" fmla="*/ 4 h 5"/>
                <a:gd name="T48" fmla="*/ 2 w 12"/>
                <a:gd name="T49" fmla="*/ 5 h 5"/>
                <a:gd name="T50" fmla="*/ 2 w 12"/>
                <a:gd name="T5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5">
                  <a:moveTo>
                    <a:pt x="2" y="5"/>
                  </a:moveTo>
                  <a:lnTo>
                    <a:pt x="3" y="5"/>
                  </a:lnTo>
                  <a:lnTo>
                    <a:pt x="5" y="5"/>
                  </a:lnTo>
                  <a:lnTo>
                    <a:pt x="6" y="5"/>
                  </a:lnTo>
                  <a:lnTo>
                    <a:pt x="8" y="5"/>
                  </a:lnTo>
                  <a:lnTo>
                    <a:pt x="9" y="5"/>
                  </a:lnTo>
                  <a:lnTo>
                    <a:pt x="11" y="5"/>
                  </a:lnTo>
                  <a:lnTo>
                    <a:pt x="12" y="5"/>
                  </a:lnTo>
                  <a:lnTo>
                    <a:pt x="12" y="4"/>
                  </a:lnTo>
                  <a:lnTo>
                    <a:pt x="12" y="3"/>
                  </a:lnTo>
                  <a:lnTo>
                    <a:pt x="12" y="2"/>
                  </a:lnTo>
                  <a:lnTo>
                    <a:pt x="11" y="1"/>
                  </a:lnTo>
                  <a:lnTo>
                    <a:pt x="10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1" y="4"/>
                  </a:lnTo>
                  <a:lnTo>
                    <a:pt x="2" y="5"/>
                  </a:lnTo>
                  <a:lnTo>
                    <a:pt x="2" y="5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5" name="Freeform 263"/>
            <p:cNvSpPr>
              <a:spLocks/>
            </p:cNvSpPr>
            <p:nvPr/>
          </p:nvSpPr>
          <p:spPr bwMode="auto">
            <a:xfrm>
              <a:off x="3167740" y="3620994"/>
              <a:ext cx="9715" cy="13311"/>
            </a:xfrm>
            <a:custGeom>
              <a:avLst/>
              <a:gdLst>
                <a:gd name="T0" fmla="*/ 7 w 13"/>
                <a:gd name="T1" fmla="*/ 10 h 11"/>
                <a:gd name="T2" fmla="*/ 8 w 13"/>
                <a:gd name="T3" fmla="*/ 8 h 11"/>
                <a:gd name="T4" fmla="*/ 10 w 13"/>
                <a:gd name="T5" fmla="*/ 7 h 11"/>
                <a:gd name="T6" fmla="*/ 11 w 13"/>
                <a:gd name="T7" fmla="*/ 5 h 11"/>
                <a:gd name="T8" fmla="*/ 13 w 13"/>
                <a:gd name="T9" fmla="*/ 4 h 11"/>
                <a:gd name="T10" fmla="*/ 13 w 13"/>
                <a:gd name="T11" fmla="*/ 3 h 11"/>
                <a:gd name="T12" fmla="*/ 13 w 13"/>
                <a:gd name="T13" fmla="*/ 2 h 11"/>
                <a:gd name="T14" fmla="*/ 13 w 13"/>
                <a:gd name="T15" fmla="*/ 1 h 11"/>
                <a:gd name="T16" fmla="*/ 12 w 13"/>
                <a:gd name="T17" fmla="*/ 1 h 11"/>
                <a:gd name="T18" fmla="*/ 11 w 13"/>
                <a:gd name="T19" fmla="*/ 0 h 11"/>
                <a:gd name="T20" fmla="*/ 9 w 13"/>
                <a:gd name="T21" fmla="*/ 0 h 11"/>
                <a:gd name="T22" fmla="*/ 8 w 13"/>
                <a:gd name="T23" fmla="*/ 1 h 11"/>
                <a:gd name="T24" fmla="*/ 7 w 13"/>
                <a:gd name="T25" fmla="*/ 1 h 11"/>
                <a:gd name="T26" fmla="*/ 5 w 13"/>
                <a:gd name="T27" fmla="*/ 3 h 11"/>
                <a:gd name="T28" fmla="*/ 4 w 13"/>
                <a:gd name="T29" fmla="*/ 4 h 11"/>
                <a:gd name="T30" fmla="*/ 2 w 13"/>
                <a:gd name="T31" fmla="*/ 6 h 11"/>
                <a:gd name="T32" fmla="*/ 1 w 13"/>
                <a:gd name="T33" fmla="*/ 7 h 11"/>
                <a:gd name="T34" fmla="*/ 0 w 13"/>
                <a:gd name="T35" fmla="*/ 8 h 11"/>
                <a:gd name="T36" fmla="*/ 1 w 13"/>
                <a:gd name="T37" fmla="*/ 9 h 11"/>
                <a:gd name="T38" fmla="*/ 1 w 13"/>
                <a:gd name="T39" fmla="*/ 10 h 11"/>
                <a:gd name="T40" fmla="*/ 2 w 13"/>
                <a:gd name="T41" fmla="*/ 10 h 11"/>
                <a:gd name="T42" fmla="*/ 3 w 13"/>
                <a:gd name="T43" fmla="*/ 11 h 11"/>
                <a:gd name="T44" fmla="*/ 4 w 13"/>
                <a:gd name="T45" fmla="*/ 11 h 11"/>
                <a:gd name="T46" fmla="*/ 5 w 13"/>
                <a:gd name="T47" fmla="*/ 10 h 11"/>
                <a:gd name="T48" fmla="*/ 7 w 13"/>
                <a:gd name="T49" fmla="*/ 10 h 11"/>
                <a:gd name="T50" fmla="*/ 7 w 13"/>
                <a:gd name="T5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" h="11">
                  <a:moveTo>
                    <a:pt x="7" y="10"/>
                  </a:moveTo>
                  <a:lnTo>
                    <a:pt x="8" y="8"/>
                  </a:lnTo>
                  <a:lnTo>
                    <a:pt x="10" y="7"/>
                  </a:lnTo>
                  <a:lnTo>
                    <a:pt x="11" y="5"/>
                  </a:lnTo>
                  <a:lnTo>
                    <a:pt x="13" y="4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3" y="1"/>
                  </a:lnTo>
                  <a:lnTo>
                    <a:pt x="12" y="1"/>
                  </a:lnTo>
                  <a:lnTo>
                    <a:pt x="11" y="0"/>
                  </a:lnTo>
                  <a:lnTo>
                    <a:pt x="9" y="0"/>
                  </a:lnTo>
                  <a:lnTo>
                    <a:pt x="8" y="1"/>
                  </a:lnTo>
                  <a:lnTo>
                    <a:pt x="7" y="1"/>
                  </a:lnTo>
                  <a:lnTo>
                    <a:pt x="5" y="3"/>
                  </a:lnTo>
                  <a:lnTo>
                    <a:pt x="4" y="4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2" y="10"/>
                  </a:lnTo>
                  <a:lnTo>
                    <a:pt x="3" y="11"/>
                  </a:lnTo>
                  <a:lnTo>
                    <a:pt x="4" y="11"/>
                  </a:lnTo>
                  <a:lnTo>
                    <a:pt x="5" y="10"/>
                  </a:lnTo>
                  <a:lnTo>
                    <a:pt x="7" y="10"/>
                  </a:lnTo>
                  <a:lnTo>
                    <a:pt x="7" y="10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6" name="Freeform 264"/>
            <p:cNvSpPr>
              <a:spLocks/>
            </p:cNvSpPr>
            <p:nvPr/>
          </p:nvSpPr>
          <p:spPr bwMode="auto">
            <a:xfrm>
              <a:off x="3171475" y="3554441"/>
              <a:ext cx="5231" cy="10890"/>
            </a:xfrm>
            <a:custGeom>
              <a:avLst/>
              <a:gdLst>
                <a:gd name="T0" fmla="*/ 0 w 7"/>
                <a:gd name="T1" fmla="*/ 2 h 9"/>
                <a:gd name="T2" fmla="*/ 0 w 7"/>
                <a:gd name="T3" fmla="*/ 4 h 9"/>
                <a:gd name="T4" fmla="*/ 0 w 7"/>
                <a:gd name="T5" fmla="*/ 5 h 9"/>
                <a:gd name="T6" fmla="*/ 0 w 7"/>
                <a:gd name="T7" fmla="*/ 6 h 9"/>
                <a:gd name="T8" fmla="*/ 0 w 7"/>
                <a:gd name="T9" fmla="*/ 7 h 9"/>
                <a:gd name="T10" fmla="*/ 0 w 7"/>
                <a:gd name="T11" fmla="*/ 8 h 9"/>
                <a:gd name="T12" fmla="*/ 1 w 7"/>
                <a:gd name="T13" fmla="*/ 9 h 9"/>
                <a:gd name="T14" fmla="*/ 2 w 7"/>
                <a:gd name="T15" fmla="*/ 9 h 9"/>
                <a:gd name="T16" fmla="*/ 3 w 7"/>
                <a:gd name="T17" fmla="*/ 9 h 9"/>
                <a:gd name="T18" fmla="*/ 5 w 7"/>
                <a:gd name="T19" fmla="*/ 9 h 9"/>
                <a:gd name="T20" fmla="*/ 6 w 7"/>
                <a:gd name="T21" fmla="*/ 9 h 9"/>
                <a:gd name="T22" fmla="*/ 6 w 7"/>
                <a:gd name="T23" fmla="*/ 8 h 9"/>
                <a:gd name="T24" fmla="*/ 7 w 7"/>
                <a:gd name="T25" fmla="*/ 7 h 9"/>
                <a:gd name="T26" fmla="*/ 7 w 7"/>
                <a:gd name="T27" fmla="*/ 6 h 9"/>
                <a:gd name="T28" fmla="*/ 7 w 7"/>
                <a:gd name="T29" fmla="*/ 5 h 9"/>
                <a:gd name="T30" fmla="*/ 7 w 7"/>
                <a:gd name="T31" fmla="*/ 4 h 9"/>
                <a:gd name="T32" fmla="*/ 7 w 7"/>
                <a:gd name="T33" fmla="*/ 2 h 9"/>
                <a:gd name="T34" fmla="*/ 6 w 7"/>
                <a:gd name="T35" fmla="*/ 2 h 9"/>
                <a:gd name="T36" fmla="*/ 6 w 7"/>
                <a:gd name="T37" fmla="*/ 1 h 9"/>
                <a:gd name="T38" fmla="*/ 5 w 7"/>
                <a:gd name="T39" fmla="*/ 0 h 9"/>
                <a:gd name="T40" fmla="*/ 3 w 7"/>
                <a:gd name="T41" fmla="*/ 0 h 9"/>
                <a:gd name="T42" fmla="*/ 2 w 7"/>
                <a:gd name="T43" fmla="*/ 0 h 9"/>
                <a:gd name="T44" fmla="*/ 1 w 7"/>
                <a:gd name="T45" fmla="*/ 1 h 9"/>
                <a:gd name="T46" fmla="*/ 0 w 7"/>
                <a:gd name="T47" fmla="*/ 2 h 9"/>
                <a:gd name="T48" fmla="*/ 0 w 7"/>
                <a:gd name="T49" fmla="*/ 2 h 9"/>
                <a:gd name="T50" fmla="*/ 0 w 7"/>
                <a:gd name="T51" fmla="*/ 2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" h="9">
                  <a:moveTo>
                    <a:pt x="0" y="2"/>
                  </a:move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1" y="9"/>
                  </a:lnTo>
                  <a:lnTo>
                    <a:pt x="2" y="9"/>
                  </a:lnTo>
                  <a:lnTo>
                    <a:pt x="3" y="9"/>
                  </a:lnTo>
                  <a:lnTo>
                    <a:pt x="5" y="9"/>
                  </a:lnTo>
                  <a:lnTo>
                    <a:pt x="6" y="9"/>
                  </a:lnTo>
                  <a:lnTo>
                    <a:pt x="6" y="8"/>
                  </a:lnTo>
                  <a:lnTo>
                    <a:pt x="7" y="7"/>
                  </a:lnTo>
                  <a:lnTo>
                    <a:pt x="7" y="6"/>
                  </a:lnTo>
                  <a:lnTo>
                    <a:pt x="7" y="5"/>
                  </a:lnTo>
                  <a:lnTo>
                    <a:pt x="7" y="4"/>
                  </a:lnTo>
                  <a:lnTo>
                    <a:pt x="7" y="2"/>
                  </a:lnTo>
                  <a:lnTo>
                    <a:pt x="6" y="2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7" name="Freeform 265"/>
            <p:cNvSpPr>
              <a:spLocks/>
            </p:cNvSpPr>
            <p:nvPr/>
          </p:nvSpPr>
          <p:spPr bwMode="auto">
            <a:xfrm>
              <a:off x="3073588" y="3585903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1 w 7"/>
                <a:gd name="T3" fmla="*/ 3 h 5"/>
                <a:gd name="T4" fmla="*/ 1 w 7"/>
                <a:gd name="T5" fmla="*/ 4 h 5"/>
                <a:gd name="T6" fmla="*/ 2 w 7"/>
                <a:gd name="T7" fmla="*/ 4 h 5"/>
                <a:gd name="T8" fmla="*/ 4 w 7"/>
                <a:gd name="T9" fmla="*/ 5 h 5"/>
                <a:gd name="T10" fmla="*/ 5 w 7"/>
                <a:gd name="T11" fmla="*/ 4 h 5"/>
                <a:gd name="T12" fmla="*/ 6 w 7"/>
                <a:gd name="T13" fmla="*/ 4 h 5"/>
                <a:gd name="T14" fmla="*/ 7 w 7"/>
                <a:gd name="T15" fmla="*/ 3 h 5"/>
                <a:gd name="T16" fmla="*/ 7 w 7"/>
                <a:gd name="T17" fmla="*/ 2 h 5"/>
                <a:gd name="T18" fmla="*/ 7 w 7"/>
                <a:gd name="T19" fmla="*/ 1 h 5"/>
                <a:gd name="T20" fmla="*/ 6 w 7"/>
                <a:gd name="T21" fmla="*/ 0 h 5"/>
                <a:gd name="T22" fmla="*/ 5 w 7"/>
                <a:gd name="T23" fmla="*/ 0 h 5"/>
                <a:gd name="T24" fmla="*/ 4 w 7"/>
                <a:gd name="T25" fmla="*/ 0 h 5"/>
                <a:gd name="T26" fmla="*/ 2 w 7"/>
                <a:gd name="T27" fmla="*/ 0 h 5"/>
                <a:gd name="T28" fmla="*/ 1 w 7"/>
                <a:gd name="T29" fmla="*/ 0 h 5"/>
                <a:gd name="T30" fmla="*/ 1 w 7"/>
                <a:gd name="T31" fmla="*/ 1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1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4" y="5"/>
                  </a:lnTo>
                  <a:lnTo>
                    <a:pt x="5" y="4"/>
                  </a:lnTo>
                  <a:lnTo>
                    <a:pt x="6" y="4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8" name="Freeform 266"/>
            <p:cNvSpPr>
              <a:spLocks/>
            </p:cNvSpPr>
            <p:nvPr/>
          </p:nvSpPr>
          <p:spPr bwMode="auto">
            <a:xfrm>
              <a:off x="3049676" y="3619784"/>
              <a:ext cx="7472" cy="15731"/>
            </a:xfrm>
            <a:custGeom>
              <a:avLst/>
              <a:gdLst>
                <a:gd name="T0" fmla="*/ 0 w 10"/>
                <a:gd name="T1" fmla="*/ 4 h 13"/>
                <a:gd name="T2" fmla="*/ 1 w 10"/>
                <a:gd name="T3" fmla="*/ 6 h 13"/>
                <a:gd name="T4" fmla="*/ 2 w 10"/>
                <a:gd name="T5" fmla="*/ 8 h 13"/>
                <a:gd name="T6" fmla="*/ 3 w 10"/>
                <a:gd name="T7" fmla="*/ 10 h 13"/>
                <a:gd name="T8" fmla="*/ 3 w 10"/>
                <a:gd name="T9" fmla="*/ 12 h 13"/>
                <a:gd name="T10" fmla="*/ 4 w 10"/>
                <a:gd name="T11" fmla="*/ 13 h 13"/>
                <a:gd name="T12" fmla="*/ 5 w 10"/>
                <a:gd name="T13" fmla="*/ 13 h 13"/>
                <a:gd name="T14" fmla="*/ 7 w 10"/>
                <a:gd name="T15" fmla="*/ 13 h 13"/>
                <a:gd name="T16" fmla="*/ 8 w 10"/>
                <a:gd name="T17" fmla="*/ 13 h 13"/>
                <a:gd name="T18" fmla="*/ 9 w 10"/>
                <a:gd name="T19" fmla="*/ 13 h 13"/>
                <a:gd name="T20" fmla="*/ 10 w 10"/>
                <a:gd name="T21" fmla="*/ 12 h 13"/>
                <a:gd name="T22" fmla="*/ 10 w 10"/>
                <a:gd name="T23" fmla="*/ 11 h 13"/>
                <a:gd name="T24" fmla="*/ 10 w 10"/>
                <a:gd name="T25" fmla="*/ 10 h 13"/>
                <a:gd name="T26" fmla="*/ 9 w 10"/>
                <a:gd name="T27" fmla="*/ 8 h 13"/>
                <a:gd name="T28" fmla="*/ 8 w 10"/>
                <a:gd name="T29" fmla="*/ 6 h 13"/>
                <a:gd name="T30" fmla="*/ 7 w 10"/>
                <a:gd name="T31" fmla="*/ 4 h 13"/>
                <a:gd name="T32" fmla="*/ 7 w 10"/>
                <a:gd name="T33" fmla="*/ 2 h 13"/>
                <a:gd name="T34" fmla="*/ 6 w 10"/>
                <a:gd name="T35" fmla="*/ 1 h 13"/>
                <a:gd name="T36" fmla="*/ 4 w 10"/>
                <a:gd name="T37" fmla="*/ 0 h 13"/>
                <a:gd name="T38" fmla="*/ 3 w 10"/>
                <a:gd name="T39" fmla="*/ 0 h 13"/>
                <a:gd name="T40" fmla="*/ 2 w 10"/>
                <a:gd name="T41" fmla="*/ 0 h 13"/>
                <a:gd name="T42" fmla="*/ 1 w 10"/>
                <a:gd name="T43" fmla="*/ 1 h 13"/>
                <a:gd name="T44" fmla="*/ 0 w 10"/>
                <a:gd name="T45" fmla="*/ 2 h 13"/>
                <a:gd name="T46" fmla="*/ 0 w 10"/>
                <a:gd name="T47" fmla="*/ 3 h 13"/>
                <a:gd name="T48" fmla="*/ 0 w 10"/>
                <a:gd name="T49" fmla="*/ 4 h 13"/>
                <a:gd name="T50" fmla="*/ 0 w 10"/>
                <a:gd name="T51" fmla="*/ 4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" h="13">
                  <a:moveTo>
                    <a:pt x="0" y="4"/>
                  </a:moveTo>
                  <a:lnTo>
                    <a:pt x="1" y="6"/>
                  </a:lnTo>
                  <a:lnTo>
                    <a:pt x="2" y="8"/>
                  </a:lnTo>
                  <a:lnTo>
                    <a:pt x="3" y="10"/>
                  </a:lnTo>
                  <a:lnTo>
                    <a:pt x="3" y="12"/>
                  </a:lnTo>
                  <a:lnTo>
                    <a:pt x="4" y="13"/>
                  </a:lnTo>
                  <a:lnTo>
                    <a:pt x="5" y="13"/>
                  </a:lnTo>
                  <a:lnTo>
                    <a:pt x="7" y="13"/>
                  </a:lnTo>
                  <a:lnTo>
                    <a:pt x="8" y="13"/>
                  </a:lnTo>
                  <a:lnTo>
                    <a:pt x="9" y="13"/>
                  </a:lnTo>
                  <a:lnTo>
                    <a:pt x="10" y="12"/>
                  </a:lnTo>
                  <a:lnTo>
                    <a:pt x="10" y="11"/>
                  </a:lnTo>
                  <a:lnTo>
                    <a:pt x="10" y="10"/>
                  </a:lnTo>
                  <a:lnTo>
                    <a:pt x="9" y="8"/>
                  </a:lnTo>
                  <a:lnTo>
                    <a:pt x="8" y="6"/>
                  </a:lnTo>
                  <a:lnTo>
                    <a:pt x="7" y="4"/>
                  </a:lnTo>
                  <a:lnTo>
                    <a:pt x="7" y="2"/>
                  </a:lnTo>
                  <a:lnTo>
                    <a:pt x="6" y="1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9" name="Freeform 267"/>
            <p:cNvSpPr>
              <a:spLocks/>
            </p:cNvSpPr>
            <p:nvPr/>
          </p:nvSpPr>
          <p:spPr bwMode="auto">
            <a:xfrm>
              <a:off x="2971216" y="3616154"/>
              <a:ext cx="13450" cy="22991"/>
            </a:xfrm>
            <a:custGeom>
              <a:avLst/>
              <a:gdLst>
                <a:gd name="T0" fmla="*/ 0 w 18"/>
                <a:gd name="T1" fmla="*/ 4 h 19"/>
                <a:gd name="T2" fmla="*/ 3 w 18"/>
                <a:gd name="T3" fmla="*/ 8 h 19"/>
                <a:gd name="T4" fmla="*/ 6 w 18"/>
                <a:gd name="T5" fmla="*/ 11 h 19"/>
                <a:gd name="T6" fmla="*/ 9 w 18"/>
                <a:gd name="T7" fmla="*/ 14 h 19"/>
                <a:gd name="T8" fmla="*/ 11 w 18"/>
                <a:gd name="T9" fmla="*/ 18 h 19"/>
                <a:gd name="T10" fmla="*/ 12 w 18"/>
                <a:gd name="T11" fmla="*/ 19 h 19"/>
                <a:gd name="T12" fmla="*/ 13 w 18"/>
                <a:gd name="T13" fmla="*/ 19 h 19"/>
                <a:gd name="T14" fmla="*/ 15 w 18"/>
                <a:gd name="T15" fmla="*/ 19 h 19"/>
                <a:gd name="T16" fmla="*/ 16 w 18"/>
                <a:gd name="T17" fmla="*/ 19 h 19"/>
                <a:gd name="T18" fmla="*/ 17 w 18"/>
                <a:gd name="T19" fmla="*/ 19 h 19"/>
                <a:gd name="T20" fmla="*/ 18 w 18"/>
                <a:gd name="T21" fmla="*/ 18 h 19"/>
                <a:gd name="T22" fmla="*/ 18 w 18"/>
                <a:gd name="T23" fmla="*/ 17 h 19"/>
                <a:gd name="T24" fmla="*/ 18 w 18"/>
                <a:gd name="T25" fmla="*/ 16 h 19"/>
                <a:gd name="T26" fmla="*/ 15 w 18"/>
                <a:gd name="T27" fmla="*/ 13 h 19"/>
                <a:gd name="T28" fmla="*/ 12 w 18"/>
                <a:gd name="T29" fmla="*/ 9 h 19"/>
                <a:gd name="T30" fmla="*/ 9 w 18"/>
                <a:gd name="T31" fmla="*/ 5 h 19"/>
                <a:gd name="T32" fmla="*/ 7 w 18"/>
                <a:gd name="T33" fmla="*/ 2 h 19"/>
                <a:gd name="T34" fmla="*/ 6 w 18"/>
                <a:gd name="T35" fmla="*/ 1 h 19"/>
                <a:gd name="T36" fmla="*/ 5 w 18"/>
                <a:gd name="T37" fmla="*/ 0 h 19"/>
                <a:gd name="T38" fmla="*/ 3 w 18"/>
                <a:gd name="T39" fmla="*/ 0 h 19"/>
                <a:gd name="T40" fmla="*/ 2 w 18"/>
                <a:gd name="T41" fmla="*/ 1 h 19"/>
                <a:gd name="T42" fmla="*/ 1 w 18"/>
                <a:gd name="T43" fmla="*/ 2 h 19"/>
                <a:gd name="T44" fmla="*/ 0 w 18"/>
                <a:gd name="T45" fmla="*/ 3 h 19"/>
                <a:gd name="T46" fmla="*/ 0 w 18"/>
                <a:gd name="T47" fmla="*/ 3 h 19"/>
                <a:gd name="T48" fmla="*/ 0 w 18"/>
                <a:gd name="T49" fmla="*/ 4 h 19"/>
                <a:gd name="T50" fmla="*/ 0 w 18"/>
                <a:gd name="T51" fmla="*/ 4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" h="19">
                  <a:moveTo>
                    <a:pt x="0" y="4"/>
                  </a:moveTo>
                  <a:lnTo>
                    <a:pt x="3" y="8"/>
                  </a:lnTo>
                  <a:lnTo>
                    <a:pt x="6" y="11"/>
                  </a:lnTo>
                  <a:lnTo>
                    <a:pt x="9" y="14"/>
                  </a:lnTo>
                  <a:lnTo>
                    <a:pt x="11" y="18"/>
                  </a:lnTo>
                  <a:lnTo>
                    <a:pt x="12" y="19"/>
                  </a:lnTo>
                  <a:lnTo>
                    <a:pt x="13" y="19"/>
                  </a:lnTo>
                  <a:lnTo>
                    <a:pt x="15" y="19"/>
                  </a:lnTo>
                  <a:lnTo>
                    <a:pt x="16" y="19"/>
                  </a:lnTo>
                  <a:lnTo>
                    <a:pt x="17" y="19"/>
                  </a:lnTo>
                  <a:lnTo>
                    <a:pt x="18" y="18"/>
                  </a:lnTo>
                  <a:lnTo>
                    <a:pt x="18" y="17"/>
                  </a:lnTo>
                  <a:lnTo>
                    <a:pt x="18" y="16"/>
                  </a:lnTo>
                  <a:lnTo>
                    <a:pt x="15" y="13"/>
                  </a:lnTo>
                  <a:lnTo>
                    <a:pt x="12" y="9"/>
                  </a:lnTo>
                  <a:lnTo>
                    <a:pt x="9" y="5"/>
                  </a:lnTo>
                  <a:lnTo>
                    <a:pt x="7" y="2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0" name="Freeform 268"/>
            <p:cNvSpPr>
              <a:spLocks/>
            </p:cNvSpPr>
            <p:nvPr/>
          </p:nvSpPr>
          <p:spPr bwMode="auto">
            <a:xfrm>
              <a:off x="2922646" y="3598003"/>
              <a:ext cx="7472" cy="10890"/>
            </a:xfrm>
            <a:custGeom>
              <a:avLst/>
              <a:gdLst>
                <a:gd name="T0" fmla="*/ 7 w 10"/>
                <a:gd name="T1" fmla="*/ 8 h 9"/>
                <a:gd name="T2" fmla="*/ 7 w 10"/>
                <a:gd name="T3" fmla="*/ 7 h 9"/>
                <a:gd name="T4" fmla="*/ 8 w 10"/>
                <a:gd name="T5" fmla="*/ 6 h 9"/>
                <a:gd name="T6" fmla="*/ 9 w 10"/>
                <a:gd name="T7" fmla="*/ 4 h 9"/>
                <a:gd name="T8" fmla="*/ 10 w 10"/>
                <a:gd name="T9" fmla="*/ 3 h 9"/>
                <a:gd name="T10" fmla="*/ 10 w 10"/>
                <a:gd name="T11" fmla="*/ 2 h 9"/>
                <a:gd name="T12" fmla="*/ 10 w 10"/>
                <a:gd name="T13" fmla="*/ 1 h 9"/>
                <a:gd name="T14" fmla="*/ 9 w 10"/>
                <a:gd name="T15" fmla="*/ 1 h 9"/>
                <a:gd name="T16" fmla="*/ 8 w 10"/>
                <a:gd name="T17" fmla="*/ 0 h 9"/>
                <a:gd name="T18" fmla="*/ 7 w 10"/>
                <a:gd name="T19" fmla="*/ 0 h 9"/>
                <a:gd name="T20" fmla="*/ 5 w 10"/>
                <a:gd name="T21" fmla="*/ 0 h 9"/>
                <a:gd name="T22" fmla="*/ 4 w 10"/>
                <a:gd name="T23" fmla="*/ 1 h 9"/>
                <a:gd name="T24" fmla="*/ 3 w 10"/>
                <a:gd name="T25" fmla="*/ 1 h 9"/>
                <a:gd name="T26" fmla="*/ 2 w 10"/>
                <a:gd name="T27" fmla="*/ 2 h 9"/>
                <a:gd name="T28" fmla="*/ 2 w 10"/>
                <a:gd name="T29" fmla="*/ 4 h 9"/>
                <a:gd name="T30" fmla="*/ 1 w 10"/>
                <a:gd name="T31" fmla="*/ 5 h 9"/>
                <a:gd name="T32" fmla="*/ 0 w 10"/>
                <a:gd name="T33" fmla="*/ 6 h 9"/>
                <a:gd name="T34" fmla="*/ 0 w 10"/>
                <a:gd name="T35" fmla="*/ 7 h 9"/>
                <a:gd name="T36" fmla="*/ 1 w 10"/>
                <a:gd name="T37" fmla="*/ 8 h 9"/>
                <a:gd name="T38" fmla="*/ 1 w 10"/>
                <a:gd name="T39" fmla="*/ 8 h 9"/>
                <a:gd name="T40" fmla="*/ 2 w 10"/>
                <a:gd name="T41" fmla="*/ 9 h 9"/>
                <a:gd name="T42" fmla="*/ 4 w 10"/>
                <a:gd name="T43" fmla="*/ 9 h 9"/>
                <a:gd name="T44" fmla="*/ 5 w 10"/>
                <a:gd name="T45" fmla="*/ 9 h 9"/>
                <a:gd name="T46" fmla="*/ 6 w 10"/>
                <a:gd name="T47" fmla="*/ 8 h 9"/>
                <a:gd name="T48" fmla="*/ 7 w 10"/>
                <a:gd name="T49" fmla="*/ 8 h 9"/>
                <a:gd name="T50" fmla="*/ 7 w 10"/>
                <a:gd name="T51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" h="9">
                  <a:moveTo>
                    <a:pt x="7" y="8"/>
                  </a:moveTo>
                  <a:lnTo>
                    <a:pt x="7" y="7"/>
                  </a:lnTo>
                  <a:lnTo>
                    <a:pt x="8" y="6"/>
                  </a:lnTo>
                  <a:lnTo>
                    <a:pt x="9" y="4"/>
                  </a:lnTo>
                  <a:lnTo>
                    <a:pt x="10" y="3"/>
                  </a:lnTo>
                  <a:lnTo>
                    <a:pt x="10" y="2"/>
                  </a:lnTo>
                  <a:lnTo>
                    <a:pt x="10" y="1"/>
                  </a:lnTo>
                  <a:lnTo>
                    <a:pt x="9" y="1"/>
                  </a:lnTo>
                  <a:lnTo>
                    <a:pt x="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1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1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1" y="8"/>
                  </a:lnTo>
                  <a:lnTo>
                    <a:pt x="1" y="8"/>
                  </a:lnTo>
                  <a:lnTo>
                    <a:pt x="2" y="9"/>
                  </a:lnTo>
                  <a:lnTo>
                    <a:pt x="4" y="9"/>
                  </a:lnTo>
                  <a:lnTo>
                    <a:pt x="5" y="9"/>
                  </a:lnTo>
                  <a:lnTo>
                    <a:pt x="6" y="8"/>
                  </a:lnTo>
                  <a:lnTo>
                    <a:pt x="7" y="8"/>
                  </a:lnTo>
                  <a:lnTo>
                    <a:pt x="7" y="8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1" name="Freeform 269"/>
            <p:cNvSpPr>
              <a:spLocks/>
            </p:cNvSpPr>
            <p:nvPr/>
          </p:nvSpPr>
          <p:spPr bwMode="auto">
            <a:xfrm>
              <a:off x="2881547" y="3554441"/>
              <a:ext cx="5978" cy="13311"/>
            </a:xfrm>
            <a:custGeom>
              <a:avLst/>
              <a:gdLst>
                <a:gd name="T0" fmla="*/ 8 w 8"/>
                <a:gd name="T1" fmla="*/ 9 h 11"/>
                <a:gd name="T2" fmla="*/ 8 w 8"/>
                <a:gd name="T3" fmla="*/ 7 h 11"/>
                <a:gd name="T4" fmla="*/ 8 w 8"/>
                <a:gd name="T5" fmla="*/ 5 h 11"/>
                <a:gd name="T6" fmla="*/ 8 w 8"/>
                <a:gd name="T7" fmla="*/ 4 h 11"/>
                <a:gd name="T8" fmla="*/ 8 w 8"/>
                <a:gd name="T9" fmla="*/ 2 h 11"/>
                <a:gd name="T10" fmla="*/ 7 w 8"/>
                <a:gd name="T11" fmla="*/ 1 h 11"/>
                <a:gd name="T12" fmla="*/ 6 w 8"/>
                <a:gd name="T13" fmla="*/ 0 h 11"/>
                <a:gd name="T14" fmla="*/ 5 w 8"/>
                <a:gd name="T15" fmla="*/ 0 h 11"/>
                <a:gd name="T16" fmla="*/ 4 w 8"/>
                <a:gd name="T17" fmla="*/ 0 h 11"/>
                <a:gd name="T18" fmla="*/ 2 w 8"/>
                <a:gd name="T19" fmla="*/ 0 h 11"/>
                <a:gd name="T20" fmla="*/ 2 w 8"/>
                <a:gd name="T21" fmla="*/ 0 h 11"/>
                <a:gd name="T22" fmla="*/ 0 w 8"/>
                <a:gd name="T23" fmla="*/ 1 h 11"/>
                <a:gd name="T24" fmla="*/ 0 w 8"/>
                <a:gd name="T25" fmla="*/ 2 h 11"/>
                <a:gd name="T26" fmla="*/ 0 w 8"/>
                <a:gd name="T27" fmla="*/ 4 h 11"/>
                <a:gd name="T28" fmla="*/ 0 w 8"/>
                <a:gd name="T29" fmla="*/ 5 h 11"/>
                <a:gd name="T30" fmla="*/ 0 w 8"/>
                <a:gd name="T31" fmla="*/ 7 h 11"/>
                <a:gd name="T32" fmla="*/ 0 w 8"/>
                <a:gd name="T33" fmla="*/ 9 h 11"/>
                <a:gd name="T34" fmla="*/ 0 w 8"/>
                <a:gd name="T35" fmla="*/ 9 h 11"/>
                <a:gd name="T36" fmla="*/ 2 w 8"/>
                <a:gd name="T37" fmla="*/ 10 h 11"/>
                <a:gd name="T38" fmla="*/ 2 w 8"/>
                <a:gd name="T39" fmla="*/ 11 h 11"/>
                <a:gd name="T40" fmla="*/ 4 w 8"/>
                <a:gd name="T41" fmla="*/ 11 h 11"/>
                <a:gd name="T42" fmla="*/ 5 w 8"/>
                <a:gd name="T43" fmla="*/ 11 h 11"/>
                <a:gd name="T44" fmla="*/ 6 w 8"/>
                <a:gd name="T45" fmla="*/ 10 h 11"/>
                <a:gd name="T46" fmla="*/ 7 w 8"/>
                <a:gd name="T47" fmla="*/ 9 h 11"/>
                <a:gd name="T48" fmla="*/ 8 w 8"/>
                <a:gd name="T49" fmla="*/ 9 h 11"/>
                <a:gd name="T50" fmla="*/ 8 w 8"/>
                <a:gd name="T51" fmla="*/ 9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" h="11">
                  <a:moveTo>
                    <a:pt x="8" y="9"/>
                  </a:moveTo>
                  <a:lnTo>
                    <a:pt x="8" y="7"/>
                  </a:lnTo>
                  <a:lnTo>
                    <a:pt x="8" y="5"/>
                  </a:lnTo>
                  <a:lnTo>
                    <a:pt x="8" y="4"/>
                  </a:lnTo>
                  <a:lnTo>
                    <a:pt x="8" y="2"/>
                  </a:lnTo>
                  <a:lnTo>
                    <a:pt x="7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10"/>
                  </a:lnTo>
                  <a:lnTo>
                    <a:pt x="2" y="11"/>
                  </a:lnTo>
                  <a:lnTo>
                    <a:pt x="4" y="11"/>
                  </a:lnTo>
                  <a:lnTo>
                    <a:pt x="5" y="11"/>
                  </a:lnTo>
                  <a:lnTo>
                    <a:pt x="6" y="10"/>
                  </a:lnTo>
                  <a:lnTo>
                    <a:pt x="7" y="9"/>
                  </a:lnTo>
                  <a:lnTo>
                    <a:pt x="8" y="9"/>
                  </a:lnTo>
                  <a:lnTo>
                    <a:pt x="8" y="9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2" name="Freeform 270"/>
            <p:cNvSpPr>
              <a:spLocks/>
            </p:cNvSpPr>
            <p:nvPr/>
          </p:nvSpPr>
          <p:spPr bwMode="auto">
            <a:xfrm>
              <a:off x="2850164" y="3497567"/>
              <a:ext cx="8220" cy="9680"/>
            </a:xfrm>
            <a:custGeom>
              <a:avLst/>
              <a:gdLst>
                <a:gd name="T0" fmla="*/ 1 w 11"/>
                <a:gd name="T1" fmla="*/ 4 h 8"/>
                <a:gd name="T2" fmla="*/ 2 w 11"/>
                <a:gd name="T3" fmla="*/ 5 h 8"/>
                <a:gd name="T4" fmla="*/ 2 w 11"/>
                <a:gd name="T5" fmla="*/ 5 h 8"/>
                <a:gd name="T6" fmla="*/ 3 w 11"/>
                <a:gd name="T7" fmla="*/ 6 h 8"/>
                <a:gd name="T8" fmla="*/ 4 w 11"/>
                <a:gd name="T9" fmla="*/ 7 h 8"/>
                <a:gd name="T10" fmla="*/ 5 w 11"/>
                <a:gd name="T11" fmla="*/ 8 h 8"/>
                <a:gd name="T12" fmla="*/ 6 w 11"/>
                <a:gd name="T13" fmla="*/ 8 h 8"/>
                <a:gd name="T14" fmla="*/ 8 w 11"/>
                <a:gd name="T15" fmla="*/ 8 h 8"/>
                <a:gd name="T16" fmla="*/ 9 w 11"/>
                <a:gd name="T17" fmla="*/ 8 h 8"/>
                <a:gd name="T18" fmla="*/ 10 w 11"/>
                <a:gd name="T19" fmla="*/ 7 h 8"/>
                <a:gd name="T20" fmla="*/ 11 w 11"/>
                <a:gd name="T21" fmla="*/ 6 h 8"/>
                <a:gd name="T22" fmla="*/ 11 w 11"/>
                <a:gd name="T23" fmla="*/ 5 h 8"/>
                <a:gd name="T24" fmla="*/ 10 w 11"/>
                <a:gd name="T25" fmla="*/ 5 h 8"/>
                <a:gd name="T26" fmla="*/ 9 w 11"/>
                <a:gd name="T27" fmla="*/ 4 h 8"/>
                <a:gd name="T28" fmla="*/ 9 w 11"/>
                <a:gd name="T29" fmla="*/ 3 h 8"/>
                <a:gd name="T30" fmla="*/ 8 w 11"/>
                <a:gd name="T31" fmla="*/ 2 h 8"/>
                <a:gd name="T32" fmla="*/ 7 w 11"/>
                <a:gd name="T33" fmla="*/ 1 h 8"/>
                <a:gd name="T34" fmla="*/ 6 w 11"/>
                <a:gd name="T35" fmla="*/ 1 h 8"/>
                <a:gd name="T36" fmla="*/ 5 w 11"/>
                <a:gd name="T37" fmla="*/ 0 h 8"/>
                <a:gd name="T38" fmla="*/ 3 w 11"/>
                <a:gd name="T39" fmla="*/ 0 h 8"/>
                <a:gd name="T40" fmla="*/ 2 w 11"/>
                <a:gd name="T41" fmla="*/ 1 h 8"/>
                <a:gd name="T42" fmla="*/ 1 w 11"/>
                <a:gd name="T43" fmla="*/ 1 h 8"/>
                <a:gd name="T44" fmla="*/ 0 w 11"/>
                <a:gd name="T45" fmla="*/ 2 h 8"/>
                <a:gd name="T46" fmla="*/ 0 w 11"/>
                <a:gd name="T47" fmla="*/ 3 h 8"/>
                <a:gd name="T48" fmla="*/ 1 w 11"/>
                <a:gd name="T49" fmla="*/ 4 h 8"/>
                <a:gd name="T50" fmla="*/ 1 w 11"/>
                <a:gd name="T5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" h="8">
                  <a:moveTo>
                    <a:pt x="1" y="4"/>
                  </a:moveTo>
                  <a:lnTo>
                    <a:pt x="2" y="5"/>
                  </a:lnTo>
                  <a:lnTo>
                    <a:pt x="2" y="5"/>
                  </a:lnTo>
                  <a:lnTo>
                    <a:pt x="3" y="6"/>
                  </a:lnTo>
                  <a:lnTo>
                    <a:pt x="4" y="7"/>
                  </a:lnTo>
                  <a:lnTo>
                    <a:pt x="5" y="8"/>
                  </a:lnTo>
                  <a:lnTo>
                    <a:pt x="6" y="8"/>
                  </a:lnTo>
                  <a:lnTo>
                    <a:pt x="8" y="8"/>
                  </a:lnTo>
                  <a:lnTo>
                    <a:pt x="9" y="8"/>
                  </a:lnTo>
                  <a:lnTo>
                    <a:pt x="10" y="7"/>
                  </a:lnTo>
                  <a:lnTo>
                    <a:pt x="11" y="6"/>
                  </a:lnTo>
                  <a:lnTo>
                    <a:pt x="11" y="5"/>
                  </a:lnTo>
                  <a:lnTo>
                    <a:pt x="10" y="5"/>
                  </a:lnTo>
                  <a:lnTo>
                    <a:pt x="9" y="4"/>
                  </a:lnTo>
                  <a:lnTo>
                    <a:pt x="9" y="3"/>
                  </a:lnTo>
                  <a:lnTo>
                    <a:pt x="8" y="2"/>
                  </a:lnTo>
                  <a:lnTo>
                    <a:pt x="7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1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1" y="4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3" name="Freeform 271"/>
            <p:cNvSpPr>
              <a:spLocks/>
            </p:cNvSpPr>
            <p:nvPr/>
          </p:nvSpPr>
          <p:spPr bwMode="auto">
            <a:xfrm>
              <a:off x="3075082" y="3674237"/>
              <a:ext cx="12703" cy="15731"/>
            </a:xfrm>
            <a:custGeom>
              <a:avLst/>
              <a:gdLst>
                <a:gd name="T0" fmla="*/ 7 w 17"/>
                <a:gd name="T1" fmla="*/ 12 h 13"/>
                <a:gd name="T2" fmla="*/ 9 w 17"/>
                <a:gd name="T3" fmla="*/ 10 h 13"/>
                <a:gd name="T4" fmla="*/ 11 w 17"/>
                <a:gd name="T5" fmla="*/ 8 h 13"/>
                <a:gd name="T6" fmla="*/ 13 w 17"/>
                <a:gd name="T7" fmla="*/ 6 h 13"/>
                <a:gd name="T8" fmla="*/ 15 w 17"/>
                <a:gd name="T9" fmla="*/ 5 h 13"/>
                <a:gd name="T10" fmla="*/ 17 w 17"/>
                <a:gd name="T11" fmla="*/ 4 h 13"/>
                <a:gd name="T12" fmla="*/ 17 w 17"/>
                <a:gd name="T13" fmla="*/ 3 h 13"/>
                <a:gd name="T14" fmla="*/ 17 w 17"/>
                <a:gd name="T15" fmla="*/ 2 h 13"/>
                <a:gd name="T16" fmla="*/ 15 w 17"/>
                <a:gd name="T17" fmla="*/ 1 h 13"/>
                <a:gd name="T18" fmla="*/ 14 w 17"/>
                <a:gd name="T19" fmla="*/ 1 h 13"/>
                <a:gd name="T20" fmla="*/ 13 w 17"/>
                <a:gd name="T21" fmla="*/ 0 h 13"/>
                <a:gd name="T22" fmla="*/ 12 w 17"/>
                <a:gd name="T23" fmla="*/ 1 h 13"/>
                <a:gd name="T24" fmla="*/ 11 w 17"/>
                <a:gd name="T25" fmla="*/ 1 h 13"/>
                <a:gd name="T26" fmla="*/ 8 w 17"/>
                <a:gd name="T27" fmla="*/ 3 h 13"/>
                <a:gd name="T28" fmla="*/ 5 w 17"/>
                <a:gd name="T29" fmla="*/ 5 h 13"/>
                <a:gd name="T30" fmla="*/ 3 w 17"/>
                <a:gd name="T31" fmla="*/ 7 h 13"/>
                <a:gd name="T32" fmla="*/ 1 w 17"/>
                <a:gd name="T33" fmla="*/ 10 h 13"/>
                <a:gd name="T34" fmla="*/ 0 w 17"/>
                <a:gd name="T35" fmla="*/ 10 h 13"/>
                <a:gd name="T36" fmla="*/ 0 w 17"/>
                <a:gd name="T37" fmla="*/ 11 h 13"/>
                <a:gd name="T38" fmla="*/ 1 w 17"/>
                <a:gd name="T39" fmla="*/ 12 h 13"/>
                <a:gd name="T40" fmla="*/ 2 w 17"/>
                <a:gd name="T41" fmla="*/ 13 h 13"/>
                <a:gd name="T42" fmla="*/ 3 w 17"/>
                <a:gd name="T43" fmla="*/ 13 h 13"/>
                <a:gd name="T44" fmla="*/ 5 w 17"/>
                <a:gd name="T45" fmla="*/ 13 h 13"/>
                <a:gd name="T46" fmla="*/ 6 w 17"/>
                <a:gd name="T47" fmla="*/ 13 h 13"/>
                <a:gd name="T48" fmla="*/ 7 w 17"/>
                <a:gd name="T49" fmla="*/ 12 h 13"/>
                <a:gd name="T50" fmla="*/ 7 w 17"/>
                <a:gd name="T51" fmla="*/ 1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" h="13">
                  <a:moveTo>
                    <a:pt x="7" y="12"/>
                  </a:moveTo>
                  <a:lnTo>
                    <a:pt x="9" y="10"/>
                  </a:lnTo>
                  <a:lnTo>
                    <a:pt x="11" y="8"/>
                  </a:lnTo>
                  <a:lnTo>
                    <a:pt x="13" y="6"/>
                  </a:lnTo>
                  <a:lnTo>
                    <a:pt x="15" y="5"/>
                  </a:lnTo>
                  <a:lnTo>
                    <a:pt x="17" y="4"/>
                  </a:lnTo>
                  <a:lnTo>
                    <a:pt x="17" y="3"/>
                  </a:lnTo>
                  <a:lnTo>
                    <a:pt x="17" y="2"/>
                  </a:lnTo>
                  <a:lnTo>
                    <a:pt x="15" y="1"/>
                  </a:lnTo>
                  <a:lnTo>
                    <a:pt x="14" y="1"/>
                  </a:lnTo>
                  <a:lnTo>
                    <a:pt x="13" y="0"/>
                  </a:lnTo>
                  <a:lnTo>
                    <a:pt x="12" y="1"/>
                  </a:lnTo>
                  <a:lnTo>
                    <a:pt x="11" y="1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7"/>
                  </a:lnTo>
                  <a:lnTo>
                    <a:pt x="1" y="10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1" y="12"/>
                  </a:lnTo>
                  <a:lnTo>
                    <a:pt x="2" y="13"/>
                  </a:lnTo>
                  <a:lnTo>
                    <a:pt x="3" y="13"/>
                  </a:lnTo>
                  <a:lnTo>
                    <a:pt x="5" y="13"/>
                  </a:lnTo>
                  <a:lnTo>
                    <a:pt x="6" y="13"/>
                  </a:lnTo>
                  <a:lnTo>
                    <a:pt x="7" y="12"/>
                  </a:lnTo>
                  <a:lnTo>
                    <a:pt x="7" y="1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4" name="Freeform 272"/>
            <p:cNvSpPr>
              <a:spLocks/>
            </p:cNvSpPr>
            <p:nvPr/>
          </p:nvSpPr>
          <p:spPr bwMode="auto">
            <a:xfrm>
              <a:off x="3036973" y="3658506"/>
              <a:ext cx="15692" cy="14521"/>
            </a:xfrm>
            <a:custGeom>
              <a:avLst/>
              <a:gdLst>
                <a:gd name="T0" fmla="*/ 6 w 21"/>
                <a:gd name="T1" fmla="*/ 12 h 12"/>
                <a:gd name="T2" fmla="*/ 9 w 21"/>
                <a:gd name="T3" fmla="*/ 9 h 12"/>
                <a:gd name="T4" fmla="*/ 13 w 21"/>
                <a:gd name="T5" fmla="*/ 8 h 12"/>
                <a:gd name="T6" fmla="*/ 17 w 21"/>
                <a:gd name="T7" fmla="*/ 6 h 12"/>
                <a:gd name="T8" fmla="*/ 20 w 21"/>
                <a:gd name="T9" fmla="*/ 4 h 12"/>
                <a:gd name="T10" fmla="*/ 20 w 21"/>
                <a:gd name="T11" fmla="*/ 3 h 12"/>
                <a:gd name="T12" fmla="*/ 21 w 21"/>
                <a:gd name="T13" fmla="*/ 2 h 12"/>
                <a:gd name="T14" fmla="*/ 21 w 21"/>
                <a:gd name="T15" fmla="*/ 1 h 12"/>
                <a:gd name="T16" fmla="*/ 20 w 21"/>
                <a:gd name="T17" fmla="*/ 0 h 12"/>
                <a:gd name="T18" fmla="*/ 19 w 21"/>
                <a:gd name="T19" fmla="*/ 0 h 12"/>
                <a:gd name="T20" fmla="*/ 18 w 21"/>
                <a:gd name="T21" fmla="*/ 0 h 12"/>
                <a:gd name="T22" fmla="*/ 17 w 21"/>
                <a:gd name="T23" fmla="*/ 0 h 12"/>
                <a:gd name="T24" fmla="*/ 15 w 21"/>
                <a:gd name="T25" fmla="*/ 0 h 12"/>
                <a:gd name="T26" fmla="*/ 12 w 21"/>
                <a:gd name="T27" fmla="*/ 2 h 12"/>
                <a:gd name="T28" fmla="*/ 8 w 21"/>
                <a:gd name="T29" fmla="*/ 4 h 12"/>
                <a:gd name="T30" fmla="*/ 5 w 21"/>
                <a:gd name="T31" fmla="*/ 6 h 12"/>
                <a:gd name="T32" fmla="*/ 2 w 21"/>
                <a:gd name="T33" fmla="*/ 7 h 12"/>
                <a:gd name="T34" fmla="*/ 0 w 21"/>
                <a:gd name="T35" fmla="*/ 8 h 12"/>
                <a:gd name="T36" fmla="*/ 0 w 21"/>
                <a:gd name="T37" fmla="*/ 9 h 12"/>
                <a:gd name="T38" fmla="*/ 0 w 21"/>
                <a:gd name="T39" fmla="*/ 10 h 12"/>
                <a:gd name="T40" fmla="*/ 0 w 21"/>
                <a:gd name="T41" fmla="*/ 11 h 12"/>
                <a:gd name="T42" fmla="*/ 2 w 21"/>
                <a:gd name="T43" fmla="*/ 12 h 12"/>
                <a:gd name="T44" fmla="*/ 3 w 21"/>
                <a:gd name="T45" fmla="*/ 12 h 12"/>
                <a:gd name="T46" fmla="*/ 5 w 21"/>
                <a:gd name="T47" fmla="*/ 12 h 12"/>
                <a:gd name="T48" fmla="*/ 6 w 21"/>
                <a:gd name="T49" fmla="*/ 12 h 12"/>
                <a:gd name="T50" fmla="*/ 6 w 21"/>
                <a:gd name="T5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1" h="12">
                  <a:moveTo>
                    <a:pt x="6" y="12"/>
                  </a:moveTo>
                  <a:lnTo>
                    <a:pt x="9" y="9"/>
                  </a:lnTo>
                  <a:lnTo>
                    <a:pt x="13" y="8"/>
                  </a:lnTo>
                  <a:lnTo>
                    <a:pt x="17" y="6"/>
                  </a:lnTo>
                  <a:lnTo>
                    <a:pt x="20" y="4"/>
                  </a:lnTo>
                  <a:lnTo>
                    <a:pt x="20" y="3"/>
                  </a:lnTo>
                  <a:lnTo>
                    <a:pt x="21" y="2"/>
                  </a:lnTo>
                  <a:lnTo>
                    <a:pt x="21" y="1"/>
                  </a:lnTo>
                  <a:lnTo>
                    <a:pt x="20" y="0"/>
                  </a:lnTo>
                  <a:lnTo>
                    <a:pt x="19" y="0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5" y="0"/>
                  </a:lnTo>
                  <a:lnTo>
                    <a:pt x="12" y="2"/>
                  </a:lnTo>
                  <a:lnTo>
                    <a:pt x="8" y="4"/>
                  </a:lnTo>
                  <a:lnTo>
                    <a:pt x="5" y="6"/>
                  </a:lnTo>
                  <a:lnTo>
                    <a:pt x="2" y="7"/>
                  </a:ln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2" y="12"/>
                  </a:lnTo>
                  <a:lnTo>
                    <a:pt x="3" y="12"/>
                  </a:lnTo>
                  <a:lnTo>
                    <a:pt x="5" y="12"/>
                  </a:lnTo>
                  <a:lnTo>
                    <a:pt x="6" y="12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5" name="Freeform 273"/>
            <p:cNvSpPr>
              <a:spLocks/>
            </p:cNvSpPr>
            <p:nvPr/>
          </p:nvSpPr>
          <p:spPr bwMode="auto">
            <a:xfrm>
              <a:off x="3195387" y="3525399"/>
              <a:ext cx="8967" cy="9680"/>
            </a:xfrm>
            <a:custGeom>
              <a:avLst/>
              <a:gdLst>
                <a:gd name="T0" fmla="*/ 1 w 12"/>
                <a:gd name="T1" fmla="*/ 4 h 8"/>
                <a:gd name="T2" fmla="*/ 2 w 12"/>
                <a:gd name="T3" fmla="*/ 5 h 8"/>
                <a:gd name="T4" fmla="*/ 3 w 12"/>
                <a:gd name="T5" fmla="*/ 5 h 8"/>
                <a:gd name="T6" fmla="*/ 4 w 12"/>
                <a:gd name="T7" fmla="*/ 6 h 8"/>
                <a:gd name="T8" fmla="*/ 6 w 12"/>
                <a:gd name="T9" fmla="*/ 7 h 8"/>
                <a:gd name="T10" fmla="*/ 7 w 12"/>
                <a:gd name="T11" fmla="*/ 8 h 8"/>
                <a:gd name="T12" fmla="*/ 8 w 12"/>
                <a:gd name="T13" fmla="*/ 8 h 8"/>
                <a:gd name="T14" fmla="*/ 9 w 12"/>
                <a:gd name="T15" fmla="*/ 8 h 8"/>
                <a:gd name="T16" fmla="*/ 10 w 12"/>
                <a:gd name="T17" fmla="*/ 7 h 8"/>
                <a:gd name="T18" fmla="*/ 12 w 12"/>
                <a:gd name="T19" fmla="*/ 6 h 8"/>
                <a:gd name="T20" fmla="*/ 12 w 12"/>
                <a:gd name="T21" fmla="*/ 5 h 8"/>
                <a:gd name="T22" fmla="*/ 12 w 12"/>
                <a:gd name="T23" fmla="*/ 5 h 8"/>
                <a:gd name="T24" fmla="*/ 10 w 12"/>
                <a:gd name="T25" fmla="*/ 4 h 8"/>
                <a:gd name="T26" fmla="*/ 9 w 12"/>
                <a:gd name="T27" fmla="*/ 3 h 8"/>
                <a:gd name="T28" fmla="*/ 9 w 12"/>
                <a:gd name="T29" fmla="*/ 2 h 8"/>
                <a:gd name="T30" fmla="*/ 7 w 12"/>
                <a:gd name="T31" fmla="*/ 1 h 8"/>
                <a:gd name="T32" fmla="*/ 6 w 12"/>
                <a:gd name="T33" fmla="*/ 1 h 8"/>
                <a:gd name="T34" fmla="*/ 5 w 12"/>
                <a:gd name="T35" fmla="*/ 0 h 8"/>
                <a:gd name="T36" fmla="*/ 3 w 12"/>
                <a:gd name="T37" fmla="*/ 0 h 8"/>
                <a:gd name="T38" fmla="*/ 2 w 12"/>
                <a:gd name="T39" fmla="*/ 0 h 8"/>
                <a:gd name="T40" fmla="*/ 1 w 12"/>
                <a:gd name="T41" fmla="*/ 1 h 8"/>
                <a:gd name="T42" fmla="*/ 0 w 12"/>
                <a:gd name="T43" fmla="*/ 1 h 8"/>
                <a:gd name="T44" fmla="*/ 0 w 12"/>
                <a:gd name="T45" fmla="*/ 2 h 8"/>
                <a:gd name="T46" fmla="*/ 0 w 12"/>
                <a:gd name="T47" fmla="*/ 3 h 8"/>
                <a:gd name="T48" fmla="*/ 1 w 12"/>
                <a:gd name="T49" fmla="*/ 4 h 8"/>
                <a:gd name="T50" fmla="*/ 1 w 12"/>
                <a:gd name="T51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" h="8">
                  <a:moveTo>
                    <a:pt x="1" y="4"/>
                  </a:moveTo>
                  <a:lnTo>
                    <a:pt x="2" y="5"/>
                  </a:lnTo>
                  <a:lnTo>
                    <a:pt x="3" y="5"/>
                  </a:lnTo>
                  <a:lnTo>
                    <a:pt x="4" y="6"/>
                  </a:lnTo>
                  <a:lnTo>
                    <a:pt x="6" y="7"/>
                  </a:lnTo>
                  <a:lnTo>
                    <a:pt x="7" y="8"/>
                  </a:lnTo>
                  <a:lnTo>
                    <a:pt x="8" y="8"/>
                  </a:lnTo>
                  <a:lnTo>
                    <a:pt x="9" y="8"/>
                  </a:lnTo>
                  <a:lnTo>
                    <a:pt x="10" y="7"/>
                  </a:lnTo>
                  <a:lnTo>
                    <a:pt x="12" y="6"/>
                  </a:lnTo>
                  <a:lnTo>
                    <a:pt x="12" y="5"/>
                  </a:lnTo>
                  <a:lnTo>
                    <a:pt x="12" y="5"/>
                  </a:lnTo>
                  <a:lnTo>
                    <a:pt x="10" y="4"/>
                  </a:lnTo>
                  <a:lnTo>
                    <a:pt x="9" y="3"/>
                  </a:lnTo>
                  <a:lnTo>
                    <a:pt x="9" y="2"/>
                  </a:lnTo>
                  <a:lnTo>
                    <a:pt x="7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1" y="4"/>
                  </a:lnTo>
                  <a:lnTo>
                    <a:pt x="1" y="4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6" name="Freeform 274"/>
            <p:cNvSpPr>
              <a:spLocks/>
            </p:cNvSpPr>
            <p:nvPr/>
          </p:nvSpPr>
          <p:spPr bwMode="auto">
            <a:xfrm>
              <a:off x="3193146" y="3576222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0 w 7"/>
                <a:gd name="T3" fmla="*/ 3 h 5"/>
                <a:gd name="T4" fmla="*/ 1 w 7"/>
                <a:gd name="T5" fmla="*/ 4 h 5"/>
                <a:gd name="T6" fmla="*/ 2 w 7"/>
                <a:gd name="T7" fmla="*/ 4 h 5"/>
                <a:gd name="T8" fmla="*/ 3 w 7"/>
                <a:gd name="T9" fmla="*/ 5 h 5"/>
                <a:gd name="T10" fmla="*/ 4 w 7"/>
                <a:gd name="T11" fmla="*/ 4 h 5"/>
                <a:gd name="T12" fmla="*/ 6 w 7"/>
                <a:gd name="T13" fmla="*/ 4 h 5"/>
                <a:gd name="T14" fmla="*/ 6 w 7"/>
                <a:gd name="T15" fmla="*/ 3 h 5"/>
                <a:gd name="T16" fmla="*/ 7 w 7"/>
                <a:gd name="T17" fmla="*/ 2 h 5"/>
                <a:gd name="T18" fmla="*/ 6 w 7"/>
                <a:gd name="T19" fmla="*/ 1 h 5"/>
                <a:gd name="T20" fmla="*/ 6 w 7"/>
                <a:gd name="T21" fmla="*/ 1 h 5"/>
                <a:gd name="T22" fmla="*/ 4 w 7"/>
                <a:gd name="T23" fmla="*/ 0 h 5"/>
                <a:gd name="T24" fmla="*/ 3 w 7"/>
                <a:gd name="T25" fmla="*/ 0 h 5"/>
                <a:gd name="T26" fmla="*/ 2 w 7"/>
                <a:gd name="T27" fmla="*/ 0 h 5"/>
                <a:gd name="T28" fmla="*/ 1 w 7"/>
                <a:gd name="T29" fmla="*/ 1 h 5"/>
                <a:gd name="T30" fmla="*/ 0 w 7"/>
                <a:gd name="T31" fmla="*/ 1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0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3" y="5"/>
                  </a:lnTo>
                  <a:lnTo>
                    <a:pt x="4" y="4"/>
                  </a:lnTo>
                  <a:lnTo>
                    <a:pt x="6" y="4"/>
                  </a:lnTo>
                  <a:lnTo>
                    <a:pt x="6" y="3"/>
                  </a:lnTo>
                  <a:lnTo>
                    <a:pt x="7" y="2"/>
                  </a:lnTo>
                  <a:lnTo>
                    <a:pt x="6" y="1"/>
                  </a:lnTo>
                  <a:lnTo>
                    <a:pt x="6" y="1"/>
                  </a:lnTo>
                  <a:lnTo>
                    <a:pt x="4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7" name="Freeform 275"/>
            <p:cNvSpPr>
              <a:spLocks/>
            </p:cNvSpPr>
            <p:nvPr/>
          </p:nvSpPr>
          <p:spPr bwMode="auto">
            <a:xfrm>
              <a:off x="3207343" y="3654876"/>
              <a:ext cx="4484" cy="6051"/>
            </a:xfrm>
            <a:custGeom>
              <a:avLst/>
              <a:gdLst>
                <a:gd name="T0" fmla="*/ 0 w 6"/>
                <a:gd name="T1" fmla="*/ 2 h 5"/>
                <a:gd name="T2" fmla="*/ 0 w 6"/>
                <a:gd name="T3" fmla="*/ 3 h 5"/>
                <a:gd name="T4" fmla="*/ 0 w 6"/>
                <a:gd name="T5" fmla="*/ 4 h 5"/>
                <a:gd name="T6" fmla="*/ 2 w 6"/>
                <a:gd name="T7" fmla="*/ 5 h 5"/>
                <a:gd name="T8" fmla="*/ 3 w 6"/>
                <a:gd name="T9" fmla="*/ 5 h 5"/>
                <a:gd name="T10" fmla="*/ 5 w 6"/>
                <a:gd name="T11" fmla="*/ 5 h 5"/>
                <a:gd name="T12" fmla="*/ 6 w 6"/>
                <a:gd name="T13" fmla="*/ 4 h 5"/>
                <a:gd name="T14" fmla="*/ 6 w 6"/>
                <a:gd name="T15" fmla="*/ 3 h 5"/>
                <a:gd name="T16" fmla="*/ 6 w 6"/>
                <a:gd name="T17" fmla="*/ 2 h 5"/>
                <a:gd name="T18" fmla="*/ 6 w 6"/>
                <a:gd name="T19" fmla="*/ 1 h 5"/>
                <a:gd name="T20" fmla="*/ 6 w 6"/>
                <a:gd name="T21" fmla="*/ 1 h 5"/>
                <a:gd name="T22" fmla="*/ 5 w 6"/>
                <a:gd name="T23" fmla="*/ 0 h 5"/>
                <a:gd name="T24" fmla="*/ 3 w 6"/>
                <a:gd name="T25" fmla="*/ 0 h 5"/>
                <a:gd name="T26" fmla="*/ 2 w 6"/>
                <a:gd name="T27" fmla="*/ 0 h 5"/>
                <a:gd name="T28" fmla="*/ 0 w 6"/>
                <a:gd name="T29" fmla="*/ 1 h 5"/>
                <a:gd name="T30" fmla="*/ 0 w 6"/>
                <a:gd name="T31" fmla="*/ 1 h 5"/>
                <a:gd name="T32" fmla="*/ 0 w 6"/>
                <a:gd name="T33" fmla="*/ 2 h 5"/>
                <a:gd name="T34" fmla="*/ 0 w 6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" h="5">
                  <a:moveTo>
                    <a:pt x="0" y="2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2" y="5"/>
                  </a:lnTo>
                  <a:lnTo>
                    <a:pt x="3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6" y="3"/>
                  </a:lnTo>
                  <a:lnTo>
                    <a:pt x="6" y="2"/>
                  </a:lnTo>
                  <a:lnTo>
                    <a:pt x="6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8" name="Freeform 276"/>
            <p:cNvSpPr>
              <a:spLocks/>
            </p:cNvSpPr>
            <p:nvPr/>
          </p:nvSpPr>
          <p:spPr bwMode="auto">
            <a:xfrm>
              <a:off x="3185674" y="3676657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1 w 7"/>
                <a:gd name="T3" fmla="*/ 3 h 5"/>
                <a:gd name="T4" fmla="*/ 1 w 7"/>
                <a:gd name="T5" fmla="*/ 4 h 5"/>
                <a:gd name="T6" fmla="*/ 2 w 7"/>
                <a:gd name="T7" fmla="*/ 4 h 5"/>
                <a:gd name="T8" fmla="*/ 4 w 7"/>
                <a:gd name="T9" fmla="*/ 5 h 5"/>
                <a:gd name="T10" fmla="*/ 5 w 7"/>
                <a:gd name="T11" fmla="*/ 4 h 5"/>
                <a:gd name="T12" fmla="*/ 6 w 7"/>
                <a:gd name="T13" fmla="*/ 4 h 5"/>
                <a:gd name="T14" fmla="*/ 7 w 7"/>
                <a:gd name="T15" fmla="*/ 3 h 5"/>
                <a:gd name="T16" fmla="*/ 7 w 7"/>
                <a:gd name="T17" fmla="*/ 2 h 5"/>
                <a:gd name="T18" fmla="*/ 7 w 7"/>
                <a:gd name="T19" fmla="*/ 1 h 5"/>
                <a:gd name="T20" fmla="*/ 6 w 7"/>
                <a:gd name="T21" fmla="*/ 1 h 5"/>
                <a:gd name="T22" fmla="*/ 5 w 7"/>
                <a:gd name="T23" fmla="*/ 0 h 5"/>
                <a:gd name="T24" fmla="*/ 4 w 7"/>
                <a:gd name="T25" fmla="*/ 0 h 5"/>
                <a:gd name="T26" fmla="*/ 2 w 7"/>
                <a:gd name="T27" fmla="*/ 0 h 5"/>
                <a:gd name="T28" fmla="*/ 1 w 7"/>
                <a:gd name="T29" fmla="*/ 1 h 5"/>
                <a:gd name="T30" fmla="*/ 1 w 7"/>
                <a:gd name="T31" fmla="*/ 1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1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4" y="5"/>
                  </a:lnTo>
                  <a:lnTo>
                    <a:pt x="5" y="4"/>
                  </a:lnTo>
                  <a:lnTo>
                    <a:pt x="6" y="4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1"/>
                  </a:lnTo>
                  <a:lnTo>
                    <a:pt x="6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9" name="Freeform 277"/>
            <p:cNvSpPr>
              <a:spLocks/>
            </p:cNvSpPr>
            <p:nvPr/>
          </p:nvSpPr>
          <p:spPr bwMode="auto">
            <a:xfrm>
              <a:off x="3141586" y="3681498"/>
              <a:ext cx="8220" cy="20572"/>
            </a:xfrm>
            <a:custGeom>
              <a:avLst/>
              <a:gdLst>
                <a:gd name="T0" fmla="*/ 6 w 11"/>
                <a:gd name="T1" fmla="*/ 16 h 17"/>
                <a:gd name="T2" fmla="*/ 9 w 11"/>
                <a:gd name="T3" fmla="*/ 13 h 17"/>
                <a:gd name="T4" fmla="*/ 10 w 11"/>
                <a:gd name="T5" fmla="*/ 9 h 17"/>
                <a:gd name="T6" fmla="*/ 10 w 11"/>
                <a:gd name="T7" fmla="*/ 6 h 17"/>
                <a:gd name="T8" fmla="*/ 11 w 11"/>
                <a:gd name="T9" fmla="*/ 3 h 17"/>
                <a:gd name="T10" fmla="*/ 11 w 11"/>
                <a:gd name="T11" fmla="*/ 2 h 17"/>
                <a:gd name="T12" fmla="*/ 10 w 11"/>
                <a:gd name="T13" fmla="*/ 1 h 17"/>
                <a:gd name="T14" fmla="*/ 9 w 11"/>
                <a:gd name="T15" fmla="*/ 1 h 17"/>
                <a:gd name="T16" fmla="*/ 7 w 11"/>
                <a:gd name="T17" fmla="*/ 0 h 17"/>
                <a:gd name="T18" fmla="*/ 6 w 11"/>
                <a:gd name="T19" fmla="*/ 0 h 17"/>
                <a:gd name="T20" fmla="*/ 5 w 11"/>
                <a:gd name="T21" fmla="*/ 1 h 17"/>
                <a:gd name="T22" fmla="*/ 4 w 11"/>
                <a:gd name="T23" fmla="*/ 2 h 17"/>
                <a:gd name="T24" fmla="*/ 4 w 11"/>
                <a:gd name="T25" fmla="*/ 2 h 17"/>
                <a:gd name="T26" fmla="*/ 4 w 11"/>
                <a:gd name="T27" fmla="*/ 5 h 17"/>
                <a:gd name="T28" fmla="*/ 3 w 11"/>
                <a:gd name="T29" fmla="*/ 8 h 17"/>
                <a:gd name="T30" fmla="*/ 2 w 11"/>
                <a:gd name="T31" fmla="*/ 11 h 17"/>
                <a:gd name="T32" fmla="*/ 0 w 11"/>
                <a:gd name="T33" fmla="*/ 14 h 17"/>
                <a:gd name="T34" fmla="*/ 0 w 11"/>
                <a:gd name="T35" fmla="*/ 14 h 17"/>
                <a:gd name="T36" fmla="*/ 0 w 11"/>
                <a:gd name="T37" fmla="*/ 15 h 17"/>
                <a:gd name="T38" fmla="*/ 0 w 11"/>
                <a:gd name="T39" fmla="*/ 16 h 17"/>
                <a:gd name="T40" fmla="*/ 1 w 11"/>
                <a:gd name="T41" fmla="*/ 17 h 17"/>
                <a:gd name="T42" fmla="*/ 3 w 11"/>
                <a:gd name="T43" fmla="*/ 17 h 17"/>
                <a:gd name="T44" fmla="*/ 4 w 11"/>
                <a:gd name="T45" fmla="*/ 17 h 17"/>
                <a:gd name="T46" fmla="*/ 5 w 11"/>
                <a:gd name="T47" fmla="*/ 16 h 17"/>
                <a:gd name="T48" fmla="*/ 6 w 11"/>
                <a:gd name="T49" fmla="*/ 16 h 17"/>
                <a:gd name="T50" fmla="*/ 6 w 11"/>
                <a:gd name="T51" fmla="*/ 1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" h="17">
                  <a:moveTo>
                    <a:pt x="6" y="16"/>
                  </a:moveTo>
                  <a:lnTo>
                    <a:pt x="9" y="13"/>
                  </a:lnTo>
                  <a:lnTo>
                    <a:pt x="10" y="9"/>
                  </a:lnTo>
                  <a:lnTo>
                    <a:pt x="10" y="6"/>
                  </a:lnTo>
                  <a:lnTo>
                    <a:pt x="11" y="3"/>
                  </a:lnTo>
                  <a:lnTo>
                    <a:pt x="11" y="2"/>
                  </a:lnTo>
                  <a:lnTo>
                    <a:pt x="10" y="1"/>
                  </a:lnTo>
                  <a:lnTo>
                    <a:pt x="9" y="1"/>
                  </a:lnTo>
                  <a:lnTo>
                    <a:pt x="7" y="0"/>
                  </a:lnTo>
                  <a:lnTo>
                    <a:pt x="6" y="0"/>
                  </a:lnTo>
                  <a:lnTo>
                    <a:pt x="5" y="1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5"/>
                  </a:lnTo>
                  <a:lnTo>
                    <a:pt x="3" y="8"/>
                  </a:lnTo>
                  <a:lnTo>
                    <a:pt x="2" y="11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5"/>
                  </a:lnTo>
                  <a:lnTo>
                    <a:pt x="0" y="16"/>
                  </a:lnTo>
                  <a:lnTo>
                    <a:pt x="1" y="17"/>
                  </a:lnTo>
                  <a:lnTo>
                    <a:pt x="3" y="17"/>
                  </a:lnTo>
                  <a:lnTo>
                    <a:pt x="4" y="17"/>
                  </a:lnTo>
                  <a:lnTo>
                    <a:pt x="5" y="16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0" name="Freeform 278"/>
            <p:cNvSpPr>
              <a:spLocks/>
            </p:cNvSpPr>
            <p:nvPr/>
          </p:nvSpPr>
          <p:spPr bwMode="auto">
            <a:xfrm>
              <a:off x="3135608" y="3435854"/>
              <a:ext cx="16439" cy="9680"/>
            </a:xfrm>
            <a:custGeom>
              <a:avLst/>
              <a:gdLst>
                <a:gd name="T0" fmla="*/ 5 w 22"/>
                <a:gd name="T1" fmla="*/ 8 h 8"/>
                <a:gd name="T2" fmla="*/ 8 w 22"/>
                <a:gd name="T3" fmla="*/ 7 h 8"/>
                <a:gd name="T4" fmla="*/ 12 w 22"/>
                <a:gd name="T5" fmla="*/ 7 h 8"/>
                <a:gd name="T6" fmla="*/ 15 w 22"/>
                <a:gd name="T7" fmla="*/ 6 h 8"/>
                <a:gd name="T8" fmla="*/ 19 w 22"/>
                <a:gd name="T9" fmla="*/ 5 h 8"/>
                <a:gd name="T10" fmla="*/ 20 w 22"/>
                <a:gd name="T11" fmla="*/ 5 h 8"/>
                <a:gd name="T12" fmla="*/ 21 w 22"/>
                <a:gd name="T13" fmla="*/ 4 h 8"/>
                <a:gd name="T14" fmla="*/ 22 w 22"/>
                <a:gd name="T15" fmla="*/ 3 h 8"/>
                <a:gd name="T16" fmla="*/ 22 w 22"/>
                <a:gd name="T17" fmla="*/ 3 h 8"/>
                <a:gd name="T18" fmla="*/ 21 w 22"/>
                <a:gd name="T19" fmla="*/ 1 h 8"/>
                <a:gd name="T20" fmla="*/ 20 w 22"/>
                <a:gd name="T21" fmla="*/ 1 h 8"/>
                <a:gd name="T22" fmla="*/ 18 w 22"/>
                <a:gd name="T23" fmla="*/ 0 h 8"/>
                <a:gd name="T24" fmla="*/ 17 w 22"/>
                <a:gd name="T25" fmla="*/ 0 h 8"/>
                <a:gd name="T26" fmla="*/ 14 w 22"/>
                <a:gd name="T27" fmla="*/ 1 h 8"/>
                <a:gd name="T28" fmla="*/ 10 w 22"/>
                <a:gd name="T29" fmla="*/ 2 h 8"/>
                <a:gd name="T30" fmla="*/ 6 w 22"/>
                <a:gd name="T31" fmla="*/ 2 h 8"/>
                <a:gd name="T32" fmla="*/ 3 w 22"/>
                <a:gd name="T33" fmla="*/ 3 h 8"/>
                <a:gd name="T34" fmla="*/ 2 w 22"/>
                <a:gd name="T35" fmla="*/ 3 h 8"/>
                <a:gd name="T36" fmla="*/ 1 w 22"/>
                <a:gd name="T37" fmla="*/ 4 h 8"/>
                <a:gd name="T38" fmla="*/ 0 w 22"/>
                <a:gd name="T39" fmla="*/ 5 h 8"/>
                <a:gd name="T40" fmla="*/ 0 w 22"/>
                <a:gd name="T41" fmla="*/ 6 h 8"/>
                <a:gd name="T42" fmla="*/ 1 w 22"/>
                <a:gd name="T43" fmla="*/ 7 h 8"/>
                <a:gd name="T44" fmla="*/ 2 w 22"/>
                <a:gd name="T45" fmla="*/ 7 h 8"/>
                <a:gd name="T46" fmla="*/ 3 w 22"/>
                <a:gd name="T47" fmla="*/ 8 h 8"/>
                <a:gd name="T48" fmla="*/ 5 w 22"/>
                <a:gd name="T49" fmla="*/ 8 h 8"/>
                <a:gd name="T50" fmla="*/ 5 w 22"/>
                <a:gd name="T51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2" h="8">
                  <a:moveTo>
                    <a:pt x="5" y="8"/>
                  </a:moveTo>
                  <a:lnTo>
                    <a:pt x="8" y="7"/>
                  </a:lnTo>
                  <a:lnTo>
                    <a:pt x="12" y="7"/>
                  </a:lnTo>
                  <a:lnTo>
                    <a:pt x="15" y="6"/>
                  </a:lnTo>
                  <a:lnTo>
                    <a:pt x="19" y="5"/>
                  </a:lnTo>
                  <a:lnTo>
                    <a:pt x="20" y="5"/>
                  </a:lnTo>
                  <a:lnTo>
                    <a:pt x="21" y="4"/>
                  </a:lnTo>
                  <a:lnTo>
                    <a:pt x="22" y="3"/>
                  </a:lnTo>
                  <a:lnTo>
                    <a:pt x="22" y="3"/>
                  </a:lnTo>
                  <a:lnTo>
                    <a:pt x="21" y="1"/>
                  </a:lnTo>
                  <a:lnTo>
                    <a:pt x="20" y="1"/>
                  </a:lnTo>
                  <a:lnTo>
                    <a:pt x="18" y="0"/>
                  </a:lnTo>
                  <a:lnTo>
                    <a:pt x="17" y="0"/>
                  </a:lnTo>
                  <a:lnTo>
                    <a:pt x="14" y="1"/>
                  </a:lnTo>
                  <a:lnTo>
                    <a:pt x="10" y="2"/>
                  </a:lnTo>
                  <a:lnTo>
                    <a:pt x="6" y="2"/>
                  </a:lnTo>
                  <a:lnTo>
                    <a:pt x="3" y="3"/>
                  </a:lnTo>
                  <a:lnTo>
                    <a:pt x="2" y="3"/>
                  </a:lnTo>
                  <a:lnTo>
                    <a:pt x="1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1" y="7"/>
                  </a:lnTo>
                  <a:lnTo>
                    <a:pt x="2" y="7"/>
                  </a:lnTo>
                  <a:lnTo>
                    <a:pt x="3" y="8"/>
                  </a:lnTo>
                  <a:lnTo>
                    <a:pt x="5" y="8"/>
                  </a:lnTo>
                  <a:lnTo>
                    <a:pt x="5" y="8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1" name="Freeform 279"/>
            <p:cNvSpPr>
              <a:spLocks/>
            </p:cNvSpPr>
            <p:nvPr/>
          </p:nvSpPr>
          <p:spPr bwMode="auto">
            <a:xfrm>
              <a:off x="3121411" y="3417703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1 w 7"/>
                <a:gd name="T3" fmla="*/ 4 h 5"/>
                <a:gd name="T4" fmla="*/ 1 w 7"/>
                <a:gd name="T5" fmla="*/ 4 h 5"/>
                <a:gd name="T6" fmla="*/ 3 w 7"/>
                <a:gd name="T7" fmla="*/ 5 h 5"/>
                <a:gd name="T8" fmla="*/ 4 w 7"/>
                <a:gd name="T9" fmla="*/ 5 h 5"/>
                <a:gd name="T10" fmla="*/ 5 w 7"/>
                <a:gd name="T11" fmla="*/ 5 h 5"/>
                <a:gd name="T12" fmla="*/ 6 w 7"/>
                <a:gd name="T13" fmla="*/ 4 h 5"/>
                <a:gd name="T14" fmla="*/ 7 w 7"/>
                <a:gd name="T15" fmla="*/ 4 h 5"/>
                <a:gd name="T16" fmla="*/ 7 w 7"/>
                <a:gd name="T17" fmla="*/ 2 h 5"/>
                <a:gd name="T18" fmla="*/ 7 w 7"/>
                <a:gd name="T19" fmla="*/ 2 h 5"/>
                <a:gd name="T20" fmla="*/ 6 w 7"/>
                <a:gd name="T21" fmla="*/ 1 h 5"/>
                <a:gd name="T22" fmla="*/ 5 w 7"/>
                <a:gd name="T23" fmla="*/ 0 h 5"/>
                <a:gd name="T24" fmla="*/ 4 w 7"/>
                <a:gd name="T25" fmla="*/ 0 h 5"/>
                <a:gd name="T26" fmla="*/ 3 w 7"/>
                <a:gd name="T27" fmla="*/ 0 h 5"/>
                <a:gd name="T28" fmla="*/ 1 w 7"/>
                <a:gd name="T29" fmla="*/ 1 h 5"/>
                <a:gd name="T30" fmla="*/ 1 w 7"/>
                <a:gd name="T31" fmla="*/ 2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1" y="4"/>
                  </a:lnTo>
                  <a:lnTo>
                    <a:pt x="1" y="4"/>
                  </a:lnTo>
                  <a:lnTo>
                    <a:pt x="3" y="5"/>
                  </a:lnTo>
                  <a:lnTo>
                    <a:pt x="4" y="5"/>
                  </a:lnTo>
                  <a:lnTo>
                    <a:pt x="5" y="5"/>
                  </a:lnTo>
                  <a:lnTo>
                    <a:pt x="6" y="4"/>
                  </a:lnTo>
                  <a:lnTo>
                    <a:pt x="7" y="4"/>
                  </a:lnTo>
                  <a:lnTo>
                    <a:pt x="7" y="2"/>
                  </a:lnTo>
                  <a:lnTo>
                    <a:pt x="7" y="2"/>
                  </a:lnTo>
                  <a:lnTo>
                    <a:pt x="6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2" name="Freeform 280"/>
            <p:cNvSpPr>
              <a:spLocks/>
            </p:cNvSpPr>
            <p:nvPr/>
          </p:nvSpPr>
          <p:spPr bwMode="auto">
            <a:xfrm>
              <a:off x="2826999" y="3479417"/>
              <a:ext cx="11209" cy="10890"/>
            </a:xfrm>
            <a:custGeom>
              <a:avLst/>
              <a:gdLst>
                <a:gd name="T0" fmla="*/ 4 w 15"/>
                <a:gd name="T1" fmla="*/ 9 h 9"/>
                <a:gd name="T2" fmla="*/ 7 w 15"/>
                <a:gd name="T3" fmla="*/ 9 h 9"/>
                <a:gd name="T4" fmla="*/ 10 w 15"/>
                <a:gd name="T5" fmla="*/ 8 h 9"/>
                <a:gd name="T6" fmla="*/ 12 w 15"/>
                <a:gd name="T7" fmla="*/ 6 h 9"/>
                <a:gd name="T8" fmla="*/ 14 w 15"/>
                <a:gd name="T9" fmla="*/ 4 h 9"/>
                <a:gd name="T10" fmla="*/ 15 w 15"/>
                <a:gd name="T11" fmla="*/ 3 h 9"/>
                <a:gd name="T12" fmla="*/ 15 w 15"/>
                <a:gd name="T13" fmla="*/ 2 h 9"/>
                <a:gd name="T14" fmla="*/ 14 w 15"/>
                <a:gd name="T15" fmla="*/ 1 h 9"/>
                <a:gd name="T16" fmla="*/ 13 w 15"/>
                <a:gd name="T17" fmla="*/ 1 h 9"/>
                <a:gd name="T18" fmla="*/ 12 w 15"/>
                <a:gd name="T19" fmla="*/ 0 h 9"/>
                <a:gd name="T20" fmla="*/ 10 w 15"/>
                <a:gd name="T21" fmla="*/ 0 h 9"/>
                <a:gd name="T22" fmla="*/ 9 w 15"/>
                <a:gd name="T23" fmla="*/ 1 h 9"/>
                <a:gd name="T24" fmla="*/ 8 w 15"/>
                <a:gd name="T25" fmla="*/ 2 h 9"/>
                <a:gd name="T26" fmla="*/ 7 w 15"/>
                <a:gd name="T27" fmla="*/ 3 h 9"/>
                <a:gd name="T28" fmla="*/ 7 w 15"/>
                <a:gd name="T29" fmla="*/ 4 h 9"/>
                <a:gd name="T30" fmla="*/ 5 w 15"/>
                <a:gd name="T31" fmla="*/ 4 h 9"/>
                <a:gd name="T32" fmla="*/ 2 w 15"/>
                <a:gd name="T33" fmla="*/ 5 h 9"/>
                <a:gd name="T34" fmla="*/ 1 w 15"/>
                <a:gd name="T35" fmla="*/ 5 h 9"/>
                <a:gd name="T36" fmla="*/ 0 w 15"/>
                <a:gd name="T37" fmla="*/ 6 h 9"/>
                <a:gd name="T38" fmla="*/ 0 w 15"/>
                <a:gd name="T39" fmla="*/ 7 h 9"/>
                <a:gd name="T40" fmla="*/ 0 w 15"/>
                <a:gd name="T41" fmla="*/ 8 h 9"/>
                <a:gd name="T42" fmla="*/ 0 w 15"/>
                <a:gd name="T43" fmla="*/ 9 h 9"/>
                <a:gd name="T44" fmla="*/ 1 w 15"/>
                <a:gd name="T45" fmla="*/ 9 h 9"/>
                <a:gd name="T46" fmla="*/ 3 w 15"/>
                <a:gd name="T47" fmla="*/ 9 h 9"/>
                <a:gd name="T48" fmla="*/ 4 w 15"/>
                <a:gd name="T49" fmla="*/ 9 h 9"/>
                <a:gd name="T50" fmla="*/ 4 w 15"/>
                <a:gd name="T51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" h="9">
                  <a:moveTo>
                    <a:pt x="4" y="9"/>
                  </a:moveTo>
                  <a:lnTo>
                    <a:pt x="7" y="9"/>
                  </a:lnTo>
                  <a:lnTo>
                    <a:pt x="10" y="8"/>
                  </a:lnTo>
                  <a:lnTo>
                    <a:pt x="12" y="6"/>
                  </a:lnTo>
                  <a:lnTo>
                    <a:pt x="14" y="4"/>
                  </a:lnTo>
                  <a:lnTo>
                    <a:pt x="15" y="3"/>
                  </a:lnTo>
                  <a:lnTo>
                    <a:pt x="15" y="2"/>
                  </a:lnTo>
                  <a:lnTo>
                    <a:pt x="14" y="1"/>
                  </a:lnTo>
                  <a:lnTo>
                    <a:pt x="13" y="1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3"/>
                  </a:lnTo>
                  <a:lnTo>
                    <a:pt x="7" y="4"/>
                  </a:lnTo>
                  <a:lnTo>
                    <a:pt x="5" y="4"/>
                  </a:lnTo>
                  <a:lnTo>
                    <a:pt x="2" y="5"/>
                  </a:lnTo>
                  <a:lnTo>
                    <a:pt x="1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0" y="9"/>
                  </a:lnTo>
                  <a:lnTo>
                    <a:pt x="1" y="9"/>
                  </a:lnTo>
                  <a:lnTo>
                    <a:pt x="3" y="9"/>
                  </a:lnTo>
                  <a:lnTo>
                    <a:pt x="4" y="9"/>
                  </a:lnTo>
                  <a:lnTo>
                    <a:pt x="4" y="9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3" name="Freeform 281"/>
            <p:cNvSpPr>
              <a:spLocks/>
            </p:cNvSpPr>
            <p:nvPr/>
          </p:nvSpPr>
          <p:spPr bwMode="auto">
            <a:xfrm>
              <a:off x="3452437" y="3441903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0 w 7"/>
                <a:gd name="T3" fmla="*/ 3 h 5"/>
                <a:gd name="T4" fmla="*/ 1 w 7"/>
                <a:gd name="T5" fmla="*/ 4 h 5"/>
                <a:gd name="T6" fmla="*/ 2 w 7"/>
                <a:gd name="T7" fmla="*/ 4 h 5"/>
                <a:gd name="T8" fmla="*/ 3 w 7"/>
                <a:gd name="T9" fmla="*/ 5 h 5"/>
                <a:gd name="T10" fmla="*/ 5 w 7"/>
                <a:gd name="T11" fmla="*/ 4 h 5"/>
                <a:gd name="T12" fmla="*/ 6 w 7"/>
                <a:gd name="T13" fmla="*/ 4 h 5"/>
                <a:gd name="T14" fmla="*/ 6 w 7"/>
                <a:gd name="T15" fmla="*/ 3 h 5"/>
                <a:gd name="T16" fmla="*/ 7 w 7"/>
                <a:gd name="T17" fmla="*/ 2 h 5"/>
                <a:gd name="T18" fmla="*/ 6 w 7"/>
                <a:gd name="T19" fmla="*/ 1 h 5"/>
                <a:gd name="T20" fmla="*/ 6 w 7"/>
                <a:gd name="T21" fmla="*/ 0 h 5"/>
                <a:gd name="T22" fmla="*/ 5 w 7"/>
                <a:gd name="T23" fmla="*/ 0 h 5"/>
                <a:gd name="T24" fmla="*/ 3 w 7"/>
                <a:gd name="T25" fmla="*/ 0 h 5"/>
                <a:gd name="T26" fmla="*/ 2 w 7"/>
                <a:gd name="T27" fmla="*/ 0 h 5"/>
                <a:gd name="T28" fmla="*/ 1 w 7"/>
                <a:gd name="T29" fmla="*/ 0 h 5"/>
                <a:gd name="T30" fmla="*/ 0 w 7"/>
                <a:gd name="T31" fmla="*/ 1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0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3" y="5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3"/>
                  </a:lnTo>
                  <a:lnTo>
                    <a:pt x="7" y="2"/>
                  </a:lnTo>
                  <a:lnTo>
                    <a:pt x="6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4" name="Freeform 282"/>
            <p:cNvSpPr>
              <a:spLocks/>
            </p:cNvSpPr>
            <p:nvPr/>
          </p:nvSpPr>
          <p:spPr bwMode="auto">
            <a:xfrm>
              <a:off x="3474854" y="3467316"/>
              <a:ext cx="9715" cy="13311"/>
            </a:xfrm>
            <a:custGeom>
              <a:avLst/>
              <a:gdLst>
                <a:gd name="T0" fmla="*/ 8 w 13"/>
                <a:gd name="T1" fmla="*/ 10 h 11"/>
                <a:gd name="T2" fmla="*/ 9 w 13"/>
                <a:gd name="T3" fmla="*/ 8 h 11"/>
                <a:gd name="T4" fmla="*/ 10 w 13"/>
                <a:gd name="T5" fmla="*/ 7 h 11"/>
                <a:gd name="T6" fmla="*/ 11 w 13"/>
                <a:gd name="T7" fmla="*/ 5 h 11"/>
                <a:gd name="T8" fmla="*/ 12 w 13"/>
                <a:gd name="T9" fmla="*/ 4 h 11"/>
                <a:gd name="T10" fmla="*/ 13 w 13"/>
                <a:gd name="T11" fmla="*/ 3 h 11"/>
                <a:gd name="T12" fmla="*/ 13 w 13"/>
                <a:gd name="T13" fmla="*/ 2 h 11"/>
                <a:gd name="T14" fmla="*/ 12 w 13"/>
                <a:gd name="T15" fmla="*/ 1 h 11"/>
                <a:gd name="T16" fmla="*/ 11 w 13"/>
                <a:gd name="T17" fmla="*/ 0 h 11"/>
                <a:gd name="T18" fmla="*/ 10 w 13"/>
                <a:gd name="T19" fmla="*/ 0 h 11"/>
                <a:gd name="T20" fmla="*/ 9 w 13"/>
                <a:gd name="T21" fmla="*/ 0 h 11"/>
                <a:gd name="T22" fmla="*/ 8 w 13"/>
                <a:gd name="T23" fmla="*/ 0 h 11"/>
                <a:gd name="T24" fmla="*/ 6 w 13"/>
                <a:gd name="T25" fmla="*/ 1 h 11"/>
                <a:gd name="T26" fmla="*/ 5 w 13"/>
                <a:gd name="T27" fmla="*/ 3 h 11"/>
                <a:gd name="T28" fmla="*/ 3 w 13"/>
                <a:gd name="T29" fmla="*/ 4 h 11"/>
                <a:gd name="T30" fmla="*/ 2 w 13"/>
                <a:gd name="T31" fmla="*/ 6 h 11"/>
                <a:gd name="T32" fmla="*/ 1 w 13"/>
                <a:gd name="T33" fmla="*/ 7 h 11"/>
                <a:gd name="T34" fmla="*/ 0 w 13"/>
                <a:gd name="T35" fmla="*/ 8 h 11"/>
                <a:gd name="T36" fmla="*/ 1 w 13"/>
                <a:gd name="T37" fmla="*/ 9 h 11"/>
                <a:gd name="T38" fmla="*/ 1 w 13"/>
                <a:gd name="T39" fmla="*/ 10 h 11"/>
                <a:gd name="T40" fmla="*/ 2 w 13"/>
                <a:gd name="T41" fmla="*/ 11 h 11"/>
                <a:gd name="T42" fmla="*/ 3 w 13"/>
                <a:gd name="T43" fmla="*/ 11 h 11"/>
                <a:gd name="T44" fmla="*/ 5 w 13"/>
                <a:gd name="T45" fmla="*/ 11 h 11"/>
                <a:gd name="T46" fmla="*/ 6 w 13"/>
                <a:gd name="T47" fmla="*/ 11 h 11"/>
                <a:gd name="T48" fmla="*/ 8 w 13"/>
                <a:gd name="T49" fmla="*/ 10 h 11"/>
                <a:gd name="T50" fmla="*/ 8 w 13"/>
                <a:gd name="T51" fmla="*/ 1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" h="11">
                  <a:moveTo>
                    <a:pt x="8" y="10"/>
                  </a:moveTo>
                  <a:lnTo>
                    <a:pt x="9" y="8"/>
                  </a:lnTo>
                  <a:lnTo>
                    <a:pt x="10" y="7"/>
                  </a:lnTo>
                  <a:lnTo>
                    <a:pt x="11" y="5"/>
                  </a:lnTo>
                  <a:lnTo>
                    <a:pt x="12" y="4"/>
                  </a:lnTo>
                  <a:lnTo>
                    <a:pt x="13" y="3"/>
                  </a:lnTo>
                  <a:lnTo>
                    <a:pt x="13" y="2"/>
                  </a:lnTo>
                  <a:lnTo>
                    <a:pt x="12" y="1"/>
                  </a:lnTo>
                  <a:lnTo>
                    <a:pt x="11" y="0"/>
                  </a:lnTo>
                  <a:lnTo>
                    <a:pt x="10" y="0"/>
                  </a:lnTo>
                  <a:lnTo>
                    <a:pt x="9" y="0"/>
                  </a:lnTo>
                  <a:lnTo>
                    <a:pt x="8" y="0"/>
                  </a:lnTo>
                  <a:lnTo>
                    <a:pt x="6" y="1"/>
                  </a:lnTo>
                  <a:lnTo>
                    <a:pt x="5" y="3"/>
                  </a:lnTo>
                  <a:lnTo>
                    <a:pt x="3" y="4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2" y="11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6" y="11"/>
                  </a:lnTo>
                  <a:lnTo>
                    <a:pt x="8" y="10"/>
                  </a:lnTo>
                  <a:lnTo>
                    <a:pt x="8" y="10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5" name="Freeform 283"/>
            <p:cNvSpPr>
              <a:spLocks/>
            </p:cNvSpPr>
            <p:nvPr/>
          </p:nvSpPr>
          <p:spPr bwMode="auto">
            <a:xfrm>
              <a:off x="3506985" y="3464896"/>
              <a:ext cx="5231" cy="4841"/>
            </a:xfrm>
            <a:custGeom>
              <a:avLst/>
              <a:gdLst>
                <a:gd name="T0" fmla="*/ 0 w 7"/>
                <a:gd name="T1" fmla="*/ 2 h 4"/>
                <a:gd name="T2" fmla="*/ 0 w 7"/>
                <a:gd name="T3" fmla="*/ 3 h 4"/>
                <a:gd name="T4" fmla="*/ 1 w 7"/>
                <a:gd name="T5" fmla="*/ 4 h 4"/>
                <a:gd name="T6" fmla="*/ 2 w 7"/>
                <a:gd name="T7" fmla="*/ 4 h 4"/>
                <a:gd name="T8" fmla="*/ 3 w 7"/>
                <a:gd name="T9" fmla="*/ 4 h 4"/>
                <a:gd name="T10" fmla="*/ 5 w 7"/>
                <a:gd name="T11" fmla="*/ 4 h 4"/>
                <a:gd name="T12" fmla="*/ 6 w 7"/>
                <a:gd name="T13" fmla="*/ 4 h 4"/>
                <a:gd name="T14" fmla="*/ 6 w 7"/>
                <a:gd name="T15" fmla="*/ 3 h 4"/>
                <a:gd name="T16" fmla="*/ 7 w 7"/>
                <a:gd name="T17" fmla="*/ 2 h 4"/>
                <a:gd name="T18" fmla="*/ 6 w 7"/>
                <a:gd name="T19" fmla="*/ 1 h 4"/>
                <a:gd name="T20" fmla="*/ 6 w 7"/>
                <a:gd name="T21" fmla="*/ 0 h 4"/>
                <a:gd name="T22" fmla="*/ 5 w 7"/>
                <a:gd name="T23" fmla="*/ 0 h 4"/>
                <a:gd name="T24" fmla="*/ 3 w 7"/>
                <a:gd name="T25" fmla="*/ 0 h 4"/>
                <a:gd name="T26" fmla="*/ 2 w 7"/>
                <a:gd name="T27" fmla="*/ 0 h 4"/>
                <a:gd name="T28" fmla="*/ 1 w 7"/>
                <a:gd name="T29" fmla="*/ 0 h 4"/>
                <a:gd name="T30" fmla="*/ 0 w 7"/>
                <a:gd name="T31" fmla="*/ 1 h 4"/>
                <a:gd name="T32" fmla="*/ 0 w 7"/>
                <a:gd name="T33" fmla="*/ 2 h 4"/>
                <a:gd name="T34" fmla="*/ 0 w 7"/>
                <a:gd name="T3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4">
                  <a:moveTo>
                    <a:pt x="0" y="2"/>
                  </a:moveTo>
                  <a:lnTo>
                    <a:pt x="0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3" y="4"/>
                  </a:lnTo>
                  <a:lnTo>
                    <a:pt x="5" y="4"/>
                  </a:lnTo>
                  <a:lnTo>
                    <a:pt x="6" y="4"/>
                  </a:lnTo>
                  <a:lnTo>
                    <a:pt x="6" y="3"/>
                  </a:lnTo>
                  <a:lnTo>
                    <a:pt x="7" y="2"/>
                  </a:lnTo>
                  <a:lnTo>
                    <a:pt x="6" y="1"/>
                  </a:lnTo>
                  <a:lnTo>
                    <a:pt x="6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6" name="Freeform 284"/>
            <p:cNvSpPr>
              <a:spLocks/>
            </p:cNvSpPr>
            <p:nvPr/>
          </p:nvSpPr>
          <p:spPr bwMode="auto">
            <a:xfrm>
              <a:off x="3203607" y="3611313"/>
              <a:ext cx="5231" cy="6051"/>
            </a:xfrm>
            <a:custGeom>
              <a:avLst/>
              <a:gdLst>
                <a:gd name="T0" fmla="*/ 0 w 7"/>
                <a:gd name="T1" fmla="*/ 2 h 5"/>
                <a:gd name="T2" fmla="*/ 0 w 7"/>
                <a:gd name="T3" fmla="*/ 3 h 5"/>
                <a:gd name="T4" fmla="*/ 1 w 7"/>
                <a:gd name="T5" fmla="*/ 4 h 5"/>
                <a:gd name="T6" fmla="*/ 2 w 7"/>
                <a:gd name="T7" fmla="*/ 4 h 5"/>
                <a:gd name="T8" fmla="*/ 4 w 7"/>
                <a:gd name="T9" fmla="*/ 5 h 5"/>
                <a:gd name="T10" fmla="*/ 5 w 7"/>
                <a:gd name="T11" fmla="*/ 4 h 5"/>
                <a:gd name="T12" fmla="*/ 6 w 7"/>
                <a:gd name="T13" fmla="*/ 4 h 5"/>
                <a:gd name="T14" fmla="*/ 7 w 7"/>
                <a:gd name="T15" fmla="*/ 3 h 5"/>
                <a:gd name="T16" fmla="*/ 7 w 7"/>
                <a:gd name="T17" fmla="*/ 2 h 5"/>
                <a:gd name="T18" fmla="*/ 7 w 7"/>
                <a:gd name="T19" fmla="*/ 2 h 5"/>
                <a:gd name="T20" fmla="*/ 6 w 7"/>
                <a:gd name="T21" fmla="*/ 1 h 5"/>
                <a:gd name="T22" fmla="*/ 5 w 7"/>
                <a:gd name="T23" fmla="*/ 0 h 5"/>
                <a:gd name="T24" fmla="*/ 4 w 7"/>
                <a:gd name="T25" fmla="*/ 0 h 5"/>
                <a:gd name="T26" fmla="*/ 2 w 7"/>
                <a:gd name="T27" fmla="*/ 0 h 5"/>
                <a:gd name="T28" fmla="*/ 1 w 7"/>
                <a:gd name="T29" fmla="*/ 1 h 5"/>
                <a:gd name="T30" fmla="*/ 0 w 7"/>
                <a:gd name="T31" fmla="*/ 2 h 5"/>
                <a:gd name="T32" fmla="*/ 0 w 7"/>
                <a:gd name="T33" fmla="*/ 2 h 5"/>
                <a:gd name="T34" fmla="*/ 0 w 7"/>
                <a:gd name="T3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5">
                  <a:moveTo>
                    <a:pt x="0" y="2"/>
                  </a:moveTo>
                  <a:lnTo>
                    <a:pt x="0" y="3"/>
                  </a:lnTo>
                  <a:lnTo>
                    <a:pt x="1" y="4"/>
                  </a:lnTo>
                  <a:lnTo>
                    <a:pt x="2" y="4"/>
                  </a:lnTo>
                  <a:lnTo>
                    <a:pt x="4" y="5"/>
                  </a:lnTo>
                  <a:lnTo>
                    <a:pt x="5" y="4"/>
                  </a:lnTo>
                  <a:lnTo>
                    <a:pt x="6" y="4"/>
                  </a:lnTo>
                  <a:lnTo>
                    <a:pt x="7" y="3"/>
                  </a:lnTo>
                  <a:lnTo>
                    <a:pt x="7" y="2"/>
                  </a:lnTo>
                  <a:lnTo>
                    <a:pt x="7" y="2"/>
                  </a:lnTo>
                  <a:lnTo>
                    <a:pt x="6" y="1"/>
                  </a:lnTo>
                  <a:lnTo>
                    <a:pt x="5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1" y="1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7" name="Freeform 285"/>
            <p:cNvSpPr>
              <a:spLocks/>
            </p:cNvSpPr>
            <p:nvPr/>
          </p:nvSpPr>
          <p:spPr bwMode="auto">
            <a:xfrm>
              <a:off x="3018292" y="3630674"/>
              <a:ext cx="9715" cy="6051"/>
            </a:xfrm>
            <a:custGeom>
              <a:avLst/>
              <a:gdLst>
                <a:gd name="T0" fmla="*/ 4 w 13"/>
                <a:gd name="T1" fmla="*/ 5 h 5"/>
                <a:gd name="T2" fmla="*/ 5 w 13"/>
                <a:gd name="T3" fmla="*/ 5 h 5"/>
                <a:gd name="T4" fmla="*/ 7 w 13"/>
                <a:gd name="T5" fmla="*/ 5 h 5"/>
                <a:gd name="T6" fmla="*/ 8 w 13"/>
                <a:gd name="T7" fmla="*/ 5 h 5"/>
                <a:gd name="T8" fmla="*/ 9 w 13"/>
                <a:gd name="T9" fmla="*/ 5 h 5"/>
                <a:gd name="T10" fmla="*/ 10 w 13"/>
                <a:gd name="T11" fmla="*/ 5 h 5"/>
                <a:gd name="T12" fmla="*/ 12 w 13"/>
                <a:gd name="T13" fmla="*/ 4 h 5"/>
                <a:gd name="T14" fmla="*/ 12 w 13"/>
                <a:gd name="T15" fmla="*/ 4 h 5"/>
                <a:gd name="T16" fmla="*/ 13 w 13"/>
                <a:gd name="T17" fmla="*/ 3 h 5"/>
                <a:gd name="T18" fmla="*/ 12 w 13"/>
                <a:gd name="T19" fmla="*/ 2 h 5"/>
                <a:gd name="T20" fmla="*/ 12 w 13"/>
                <a:gd name="T21" fmla="*/ 1 h 5"/>
                <a:gd name="T22" fmla="*/ 10 w 13"/>
                <a:gd name="T23" fmla="*/ 1 h 5"/>
                <a:gd name="T24" fmla="*/ 9 w 13"/>
                <a:gd name="T25" fmla="*/ 0 h 5"/>
                <a:gd name="T26" fmla="*/ 8 w 13"/>
                <a:gd name="T27" fmla="*/ 0 h 5"/>
                <a:gd name="T28" fmla="*/ 7 w 13"/>
                <a:gd name="T29" fmla="*/ 0 h 5"/>
                <a:gd name="T30" fmla="*/ 5 w 13"/>
                <a:gd name="T31" fmla="*/ 0 h 5"/>
                <a:gd name="T32" fmla="*/ 4 w 13"/>
                <a:gd name="T33" fmla="*/ 0 h 5"/>
                <a:gd name="T34" fmla="*/ 3 w 13"/>
                <a:gd name="T35" fmla="*/ 1 h 5"/>
                <a:gd name="T36" fmla="*/ 1 w 13"/>
                <a:gd name="T37" fmla="*/ 1 h 5"/>
                <a:gd name="T38" fmla="*/ 1 w 13"/>
                <a:gd name="T39" fmla="*/ 2 h 5"/>
                <a:gd name="T40" fmla="*/ 0 w 13"/>
                <a:gd name="T41" fmla="*/ 3 h 5"/>
                <a:gd name="T42" fmla="*/ 1 w 13"/>
                <a:gd name="T43" fmla="*/ 4 h 5"/>
                <a:gd name="T44" fmla="*/ 1 w 13"/>
                <a:gd name="T45" fmla="*/ 4 h 5"/>
                <a:gd name="T46" fmla="*/ 3 w 13"/>
                <a:gd name="T47" fmla="*/ 5 h 5"/>
                <a:gd name="T48" fmla="*/ 4 w 13"/>
                <a:gd name="T49" fmla="*/ 5 h 5"/>
                <a:gd name="T50" fmla="*/ 4 w 13"/>
                <a:gd name="T51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" h="5">
                  <a:moveTo>
                    <a:pt x="4" y="5"/>
                  </a:moveTo>
                  <a:lnTo>
                    <a:pt x="5" y="5"/>
                  </a:lnTo>
                  <a:lnTo>
                    <a:pt x="7" y="5"/>
                  </a:lnTo>
                  <a:lnTo>
                    <a:pt x="8" y="5"/>
                  </a:lnTo>
                  <a:lnTo>
                    <a:pt x="9" y="5"/>
                  </a:lnTo>
                  <a:lnTo>
                    <a:pt x="10" y="5"/>
                  </a:lnTo>
                  <a:lnTo>
                    <a:pt x="12" y="4"/>
                  </a:lnTo>
                  <a:lnTo>
                    <a:pt x="12" y="4"/>
                  </a:lnTo>
                  <a:lnTo>
                    <a:pt x="13" y="3"/>
                  </a:lnTo>
                  <a:lnTo>
                    <a:pt x="12" y="2"/>
                  </a:lnTo>
                  <a:lnTo>
                    <a:pt x="12" y="1"/>
                  </a:lnTo>
                  <a:lnTo>
                    <a:pt x="10" y="1"/>
                  </a:lnTo>
                  <a:lnTo>
                    <a:pt x="9" y="0"/>
                  </a:lnTo>
                  <a:lnTo>
                    <a:pt x="8" y="0"/>
                  </a:lnTo>
                  <a:lnTo>
                    <a:pt x="7" y="0"/>
                  </a:lnTo>
                  <a:lnTo>
                    <a:pt x="5" y="0"/>
                  </a:lnTo>
                  <a:lnTo>
                    <a:pt x="4" y="0"/>
                  </a:lnTo>
                  <a:lnTo>
                    <a:pt x="3" y="1"/>
                  </a:lnTo>
                  <a:lnTo>
                    <a:pt x="1" y="1"/>
                  </a:lnTo>
                  <a:lnTo>
                    <a:pt x="1" y="2"/>
                  </a:lnTo>
                  <a:lnTo>
                    <a:pt x="0" y="3"/>
                  </a:lnTo>
                  <a:lnTo>
                    <a:pt x="1" y="4"/>
                  </a:lnTo>
                  <a:lnTo>
                    <a:pt x="1" y="4"/>
                  </a:lnTo>
                  <a:lnTo>
                    <a:pt x="3" y="5"/>
                  </a:lnTo>
                  <a:lnTo>
                    <a:pt x="4" y="5"/>
                  </a:lnTo>
                  <a:lnTo>
                    <a:pt x="4" y="5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8" name="Freeform 286"/>
            <p:cNvSpPr>
              <a:spLocks/>
            </p:cNvSpPr>
            <p:nvPr/>
          </p:nvSpPr>
          <p:spPr bwMode="auto">
            <a:xfrm>
              <a:off x="3150553" y="3588323"/>
              <a:ext cx="5231" cy="4841"/>
            </a:xfrm>
            <a:custGeom>
              <a:avLst/>
              <a:gdLst>
                <a:gd name="T0" fmla="*/ 0 w 7"/>
                <a:gd name="T1" fmla="*/ 2 h 4"/>
                <a:gd name="T2" fmla="*/ 0 w 7"/>
                <a:gd name="T3" fmla="*/ 3 h 4"/>
                <a:gd name="T4" fmla="*/ 1 w 7"/>
                <a:gd name="T5" fmla="*/ 4 h 4"/>
                <a:gd name="T6" fmla="*/ 1 w 7"/>
                <a:gd name="T7" fmla="*/ 4 h 4"/>
                <a:gd name="T8" fmla="*/ 3 w 7"/>
                <a:gd name="T9" fmla="*/ 4 h 4"/>
                <a:gd name="T10" fmla="*/ 4 w 7"/>
                <a:gd name="T11" fmla="*/ 4 h 4"/>
                <a:gd name="T12" fmla="*/ 6 w 7"/>
                <a:gd name="T13" fmla="*/ 4 h 4"/>
                <a:gd name="T14" fmla="*/ 6 w 7"/>
                <a:gd name="T15" fmla="*/ 3 h 4"/>
                <a:gd name="T16" fmla="*/ 7 w 7"/>
                <a:gd name="T17" fmla="*/ 2 h 4"/>
                <a:gd name="T18" fmla="*/ 6 w 7"/>
                <a:gd name="T19" fmla="*/ 1 h 4"/>
                <a:gd name="T20" fmla="*/ 6 w 7"/>
                <a:gd name="T21" fmla="*/ 0 h 4"/>
                <a:gd name="T22" fmla="*/ 4 w 7"/>
                <a:gd name="T23" fmla="*/ 0 h 4"/>
                <a:gd name="T24" fmla="*/ 3 w 7"/>
                <a:gd name="T25" fmla="*/ 0 h 4"/>
                <a:gd name="T26" fmla="*/ 1 w 7"/>
                <a:gd name="T27" fmla="*/ 0 h 4"/>
                <a:gd name="T28" fmla="*/ 1 w 7"/>
                <a:gd name="T29" fmla="*/ 0 h 4"/>
                <a:gd name="T30" fmla="*/ 0 w 7"/>
                <a:gd name="T31" fmla="*/ 1 h 4"/>
                <a:gd name="T32" fmla="*/ 0 w 7"/>
                <a:gd name="T33" fmla="*/ 2 h 4"/>
                <a:gd name="T34" fmla="*/ 0 w 7"/>
                <a:gd name="T3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" h="4">
                  <a:moveTo>
                    <a:pt x="0" y="2"/>
                  </a:moveTo>
                  <a:lnTo>
                    <a:pt x="0" y="3"/>
                  </a:lnTo>
                  <a:lnTo>
                    <a:pt x="1" y="4"/>
                  </a:lnTo>
                  <a:lnTo>
                    <a:pt x="1" y="4"/>
                  </a:lnTo>
                  <a:lnTo>
                    <a:pt x="3" y="4"/>
                  </a:lnTo>
                  <a:lnTo>
                    <a:pt x="4" y="4"/>
                  </a:lnTo>
                  <a:lnTo>
                    <a:pt x="6" y="4"/>
                  </a:lnTo>
                  <a:lnTo>
                    <a:pt x="6" y="3"/>
                  </a:lnTo>
                  <a:lnTo>
                    <a:pt x="7" y="2"/>
                  </a:lnTo>
                  <a:lnTo>
                    <a:pt x="6" y="1"/>
                  </a:lnTo>
                  <a:lnTo>
                    <a:pt x="6" y="0"/>
                  </a:lnTo>
                  <a:lnTo>
                    <a:pt x="4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4F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9" name="Freeform 287"/>
            <p:cNvSpPr>
              <a:spLocks/>
            </p:cNvSpPr>
            <p:nvPr/>
          </p:nvSpPr>
          <p:spPr bwMode="auto">
            <a:xfrm>
              <a:off x="3112444" y="2868332"/>
              <a:ext cx="20923" cy="37512"/>
            </a:xfrm>
            <a:custGeom>
              <a:avLst/>
              <a:gdLst>
                <a:gd name="T0" fmla="*/ 1 w 28"/>
                <a:gd name="T1" fmla="*/ 31 h 31"/>
                <a:gd name="T2" fmla="*/ 0 w 28"/>
                <a:gd name="T3" fmla="*/ 30 h 31"/>
                <a:gd name="T4" fmla="*/ 0 w 28"/>
                <a:gd name="T5" fmla="*/ 26 h 31"/>
                <a:gd name="T6" fmla="*/ 0 w 28"/>
                <a:gd name="T7" fmla="*/ 22 h 31"/>
                <a:gd name="T8" fmla="*/ 1 w 28"/>
                <a:gd name="T9" fmla="*/ 16 h 31"/>
                <a:gd name="T10" fmla="*/ 4 w 28"/>
                <a:gd name="T11" fmla="*/ 11 h 31"/>
                <a:gd name="T12" fmla="*/ 9 w 28"/>
                <a:gd name="T13" fmla="*/ 6 h 31"/>
                <a:gd name="T14" fmla="*/ 17 w 28"/>
                <a:gd name="T15" fmla="*/ 2 h 31"/>
                <a:gd name="T16" fmla="*/ 28 w 28"/>
                <a:gd name="T17" fmla="*/ 0 h 31"/>
                <a:gd name="T18" fmla="*/ 27 w 28"/>
                <a:gd name="T19" fmla="*/ 0 h 31"/>
                <a:gd name="T20" fmla="*/ 25 w 28"/>
                <a:gd name="T21" fmla="*/ 2 h 31"/>
                <a:gd name="T22" fmla="*/ 21 w 28"/>
                <a:gd name="T23" fmla="*/ 4 h 31"/>
                <a:gd name="T24" fmla="*/ 16 w 28"/>
                <a:gd name="T25" fmla="*/ 7 h 31"/>
                <a:gd name="T26" fmla="*/ 11 w 28"/>
                <a:gd name="T27" fmla="*/ 11 h 31"/>
                <a:gd name="T28" fmla="*/ 7 w 28"/>
                <a:gd name="T29" fmla="*/ 16 h 31"/>
                <a:gd name="T30" fmla="*/ 3 w 28"/>
                <a:gd name="T31" fmla="*/ 23 h 31"/>
                <a:gd name="T32" fmla="*/ 1 w 28"/>
                <a:gd name="T33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8" h="31">
                  <a:moveTo>
                    <a:pt x="1" y="31"/>
                  </a:moveTo>
                  <a:lnTo>
                    <a:pt x="0" y="30"/>
                  </a:lnTo>
                  <a:lnTo>
                    <a:pt x="0" y="26"/>
                  </a:lnTo>
                  <a:lnTo>
                    <a:pt x="0" y="22"/>
                  </a:lnTo>
                  <a:lnTo>
                    <a:pt x="1" y="16"/>
                  </a:lnTo>
                  <a:lnTo>
                    <a:pt x="4" y="11"/>
                  </a:lnTo>
                  <a:lnTo>
                    <a:pt x="9" y="6"/>
                  </a:lnTo>
                  <a:lnTo>
                    <a:pt x="17" y="2"/>
                  </a:lnTo>
                  <a:lnTo>
                    <a:pt x="28" y="0"/>
                  </a:lnTo>
                  <a:lnTo>
                    <a:pt x="27" y="0"/>
                  </a:lnTo>
                  <a:lnTo>
                    <a:pt x="25" y="2"/>
                  </a:lnTo>
                  <a:lnTo>
                    <a:pt x="21" y="4"/>
                  </a:lnTo>
                  <a:lnTo>
                    <a:pt x="16" y="7"/>
                  </a:lnTo>
                  <a:lnTo>
                    <a:pt x="11" y="11"/>
                  </a:lnTo>
                  <a:lnTo>
                    <a:pt x="7" y="16"/>
                  </a:lnTo>
                  <a:lnTo>
                    <a:pt x="3" y="23"/>
                  </a:lnTo>
                  <a:lnTo>
                    <a:pt x="1" y="3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801" name="Skupina 18800"/>
          <p:cNvGrpSpPr/>
          <p:nvPr/>
        </p:nvGrpSpPr>
        <p:grpSpPr>
          <a:xfrm>
            <a:off x="6228184" y="980728"/>
            <a:ext cx="1665288" cy="1296000"/>
            <a:chOff x="2987675" y="581025"/>
            <a:chExt cx="1665288" cy="1333501"/>
          </a:xfrm>
        </p:grpSpPr>
        <p:sp>
          <p:nvSpPr>
            <p:cNvPr id="18643" name="AutoShape 289"/>
            <p:cNvSpPr>
              <a:spLocks noChangeAspect="1" noChangeArrowheads="1" noTextEdit="1"/>
            </p:cNvSpPr>
            <p:nvPr/>
          </p:nvSpPr>
          <p:spPr bwMode="auto">
            <a:xfrm>
              <a:off x="2987675" y="581025"/>
              <a:ext cx="1665288" cy="1333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45" name="Freeform 292"/>
            <p:cNvSpPr>
              <a:spLocks/>
            </p:cNvSpPr>
            <p:nvPr/>
          </p:nvSpPr>
          <p:spPr bwMode="auto">
            <a:xfrm>
              <a:off x="2998788" y="1747838"/>
              <a:ext cx="1581150" cy="166688"/>
            </a:xfrm>
            <a:custGeom>
              <a:avLst/>
              <a:gdLst>
                <a:gd name="T0" fmla="*/ 0 w 996"/>
                <a:gd name="T1" fmla="*/ 0 h 105"/>
                <a:gd name="T2" fmla="*/ 2 w 996"/>
                <a:gd name="T3" fmla="*/ 105 h 105"/>
                <a:gd name="T4" fmla="*/ 996 w 996"/>
                <a:gd name="T5" fmla="*/ 43 h 105"/>
                <a:gd name="T6" fmla="*/ 986 w 996"/>
                <a:gd name="T7" fmla="*/ 0 h 105"/>
                <a:gd name="T8" fmla="*/ 0 w 996"/>
                <a:gd name="T9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96" h="105">
                  <a:moveTo>
                    <a:pt x="0" y="0"/>
                  </a:moveTo>
                  <a:lnTo>
                    <a:pt x="2" y="105"/>
                  </a:lnTo>
                  <a:lnTo>
                    <a:pt x="996" y="43"/>
                  </a:lnTo>
                  <a:lnTo>
                    <a:pt x="98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8C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46" name="Freeform 293"/>
            <p:cNvSpPr>
              <a:spLocks/>
            </p:cNvSpPr>
            <p:nvPr/>
          </p:nvSpPr>
          <p:spPr bwMode="auto">
            <a:xfrm>
              <a:off x="3640138" y="1322388"/>
              <a:ext cx="65088" cy="71438"/>
            </a:xfrm>
            <a:custGeom>
              <a:avLst/>
              <a:gdLst>
                <a:gd name="T0" fmla="*/ 0 w 41"/>
                <a:gd name="T1" fmla="*/ 25 h 45"/>
                <a:gd name="T2" fmla="*/ 0 w 41"/>
                <a:gd name="T3" fmla="*/ 25 h 45"/>
                <a:gd name="T4" fmla="*/ 0 w 41"/>
                <a:gd name="T5" fmla="*/ 22 h 45"/>
                <a:gd name="T6" fmla="*/ 2 w 41"/>
                <a:gd name="T7" fmla="*/ 14 h 45"/>
                <a:gd name="T8" fmla="*/ 4 w 41"/>
                <a:gd name="T9" fmla="*/ 11 h 45"/>
                <a:gd name="T10" fmla="*/ 8 w 41"/>
                <a:gd name="T11" fmla="*/ 7 h 45"/>
                <a:gd name="T12" fmla="*/ 12 w 41"/>
                <a:gd name="T13" fmla="*/ 4 h 45"/>
                <a:gd name="T14" fmla="*/ 20 w 41"/>
                <a:gd name="T15" fmla="*/ 3 h 45"/>
                <a:gd name="T16" fmla="*/ 20 w 41"/>
                <a:gd name="T17" fmla="*/ 3 h 45"/>
                <a:gd name="T18" fmla="*/ 29 w 41"/>
                <a:gd name="T19" fmla="*/ 0 h 45"/>
                <a:gd name="T20" fmla="*/ 37 w 41"/>
                <a:gd name="T21" fmla="*/ 0 h 45"/>
                <a:gd name="T22" fmla="*/ 37 w 41"/>
                <a:gd name="T23" fmla="*/ 1 h 45"/>
                <a:gd name="T24" fmla="*/ 37 w 41"/>
                <a:gd name="T25" fmla="*/ 4 h 45"/>
                <a:gd name="T26" fmla="*/ 27 w 41"/>
                <a:gd name="T27" fmla="*/ 14 h 45"/>
                <a:gd name="T28" fmla="*/ 27 w 41"/>
                <a:gd name="T29" fmla="*/ 14 h 45"/>
                <a:gd name="T30" fmla="*/ 35 w 41"/>
                <a:gd name="T31" fmla="*/ 17 h 45"/>
                <a:gd name="T32" fmla="*/ 39 w 41"/>
                <a:gd name="T33" fmla="*/ 19 h 45"/>
                <a:gd name="T34" fmla="*/ 41 w 41"/>
                <a:gd name="T35" fmla="*/ 20 h 45"/>
                <a:gd name="T36" fmla="*/ 41 w 41"/>
                <a:gd name="T37" fmla="*/ 20 h 45"/>
                <a:gd name="T38" fmla="*/ 39 w 41"/>
                <a:gd name="T39" fmla="*/ 29 h 45"/>
                <a:gd name="T40" fmla="*/ 39 w 41"/>
                <a:gd name="T41" fmla="*/ 29 h 45"/>
                <a:gd name="T42" fmla="*/ 39 w 41"/>
                <a:gd name="T43" fmla="*/ 33 h 45"/>
                <a:gd name="T44" fmla="*/ 39 w 41"/>
                <a:gd name="T45" fmla="*/ 33 h 45"/>
                <a:gd name="T46" fmla="*/ 35 w 41"/>
                <a:gd name="T47" fmla="*/ 35 h 45"/>
                <a:gd name="T48" fmla="*/ 35 w 41"/>
                <a:gd name="T49" fmla="*/ 35 h 45"/>
                <a:gd name="T50" fmla="*/ 35 w 41"/>
                <a:gd name="T51" fmla="*/ 35 h 45"/>
                <a:gd name="T52" fmla="*/ 35 w 41"/>
                <a:gd name="T53" fmla="*/ 35 h 45"/>
                <a:gd name="T54" fmla="*/ 33 w 41"/>
                <a:gd name="T55" fmla="*/ 39 h 45"/>
                <a:gd name="T56" fmla="*/ 33 w 41"/>
                <a:gd name="T57" fmla="*/ 39 h 45"/>
                <a:gd name="T58" fmla="*/ 31 w 41"/>
                <a:gd name="T59" fmla="*/ 41 h 45"/>
                <a:gd name="T60" fmla="*/ 31 w 41"/>
                <a:gd name="T61" fmla="*/ 41 h 45"/>
                <a:gd name="T62" fmla="*/ 26 w 41"/>
                <a:gd name="T63" fmla="*/ 44 h 45"/>
                <a:gd name="T64" fmla="*/ 22 w 41"/>
                <a:gd name="T65" fmla="*/ 45 h 45"/>
                <a:gd name="T66" fmla="*/ 0 w 41"/>
                <a:gd name="T67" fmla="*/ 2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41" h="45">
                  <a:moveTo>
                    <a:pt x="0" y="25"/>
                  </a:moveTo>
                  <a:lnTo>
                    <a:pt x="0" y="25"/>
                  </a:lnTo>
                  <a:lnTo>
                    <a:pt x="0" y="22"/>
                  </a:lnTo>
                  <a:lnTo>
                    <a:pt x="2" y="14"/>
                  </a:lnTo>
                  <a:lnTo>
                    <a:pt x="4" y="11"/>
                  </a:lnTo>
                  <a:lnTo>
                    <a:pt x="8" y="7"/>
                  </a:lnTo>
                  <a:lnTo>
                    <a:pt x="12" y="4"/>
                  </a:lnTo>
                  <a:lnTo>
                    <a:pt x="20" y="3"/>
                  </a:lnTo>
                  <a:lnTo>
                    <a:pt x="20" y="3"/>
                  </a:lnTo>
                  <a:lnTo>
                    <a:pt x="29" y="0"/>
                  </a:lnTo>
                  <a:lnTo>
                    <a:pt x="37" y="0"/>
                  </a:lnTo>
                  <a:lnTo>
                    <a:pt x="37" y="1"/>
                  </a:lnTo>
                  <a:lnTo>
                    <a:pt x="37" y="4"/>
                  </a:lnTo>
                  <a:lnTo>
                    <a:pt x="27" y="14"/>
                  </a:lnTo>
                  <a:lnTo>
                    <a:pt x="27" y="14"/>
                  </a:lnTo>
                  <a:lnTo>
                    <a:pt x="35" y="17"/>
                  </a:lnTo>
                  <a:lnTo>
                    <a:pt x="39" y="19"/>
                  </a:lnTo>
                  <a:lnTo>
                    <a:pt x="41" y="20"/>
                  </a:lnTo>
                  <a:lnTo>
                    <a:pt x="41" y="20"/>
                  </a:lnTo>
                  <a:lnTo>
                    <a:pt x="39" y="29"/>
                  </a:lnTo>
                  <a:lnTo>
                    <a:pt x="39" y="29"/>
                  </a:lnTo>
                  <a:lnTo>
                    <a:pt x="39" y="33"/>
                  </a:lnTo>
                  <a:lnTo>
                    <a:pt x="39" y="33"/>
                  </a:lnTo>
                  <a:lnTo>
                    <a:pt x="35" y="35"/>
                  </a:lnTo>
                  <a:lnTo>
                    <a:pt x="35" y="35"/>
                  </a:lnTo>
                  <a:lnTo>
                    <a:pt x="35" y="35"/>
                  </a:lnTo>
                  <a:lnTo>
                    <a:pt x="35" y="35"/>
                  </a:lnTo>
                  <a:lnTo>
                    <a:pt x="33" y="39"/>
                  </a:lnTo>
                  <a:lnTo>
                    <a:pt x="33" y="39"/>
                  </a:lnTo>
                  <a:lnTo>
                    <a:pt x="31" y="41"/>
                  </a:lnTo>
                  <a:lnTo>
                    <a:pt x="31" y="41"/>
                  </a:lnTo>
                  <a:lnTo>
                    <a:pt x="26" y="44"/>
                  </a:lnTo>
                  <a:lnTo>
                    <a:pt x="22" y="4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47" name="Freeform 294"/>
            <p:cNvSpPr>
              <a:spLocks/>
            </p:cNvSpPr>
            <p:nvPr/>
          </p:nvSpPr>
          <p:spPr bwMode="auto">
            <a:xfrm>
              <a:off x="3408363" y="1363663"/>
              <a:ext cx="231775" cy="61913"/>
            </a:xfrm>
            <a:custGeom>
              <a:avLst/>
              <a:gdLst>
                <a:gd name="T0" fmla="*/ 123 w 146"/>
                <a:gd name="T1" fmla="*/ 0 h 39"/>
                <a:gd name="T2" fmla="*/ 123 w 146"/>
                <a:gd name="T3" fmla="*/ 0 h 39"/>
                <a:gd name="T4" fmla="*/ 104 w 146"/>
                <a:gd name="T5" fmla="*/ 7 h 39"/>
                <a:gd name="T6" fmla="*/ 88 w 146"/>
                <a:gd name="T7" fmla="*/ 12 h 39"/>
                <a:gd name="T8" fmla="*/ 77 w 146"/>
                <a:gd name="T9" fmla="*/ 15 h 39"/>
                <a:gd name="T10" fmla="*/ 77 w 146"/>
                <a:gd name="T11" fmla="*/ 15 h 39"/>
                <a:gd name="T12" fmla="*/ 73 w 146"/>
                <a:gd name="T13" fmla="*/ 13 h 39"/>
                <a:gd name="T14" fmla="*/ 63 w 146"/>
                <a:gd name="T15" fmla="*/ 10 h 39"/>
                <a:gd name="T16" fmla="*/ 40 w 146"/>
                <a:gd name="T17" fmla="*/ 4 h 39"/>
                <a:gd name="T18" fmla="*/ 29 w 146"/>
                <a:gd name="T19" fmla="*/ 3 h 39"/>
                <a:gd name="T20" fmla="*/ 17 w 146"/>
                <a:gd name="T21" fmla="*/ 1 h 39"/>
                <a:gd name="T22" fmla="*/ 9 w 146"/>
                <a:gd name="T23" fmla="*/ 4 h 39"/>
                <a:gd name="T24" fmla="*/ 5 w 146"/>
                <a:gd name="T25" fmla="*/ 6 h 39"/>
                <a:gd name="T26" fmla="*/ 1 w 146"/>
                <a:gd name="T27" fmla="*/ 9 h 39"/>
                <a:gd name="T28" fmla="*/ 1 w 146"/>
                <a:gd name="T29" fmla="*/ 9 h 39"/>
                <a:gd name="T30" fmla="*/ 0 w 146"/>
                <a:gd name="T31" fmla="*/ 13 h 39"/>
                <a:gd name="T32" fmla="*/ 0 w 146"/>
                <a:gd name="T33" fmla="*/ 16 h 39"/>
                <a:gd name="T34" fmla="*/ 0 w 146"/>
                <a:gd name="T35" fmla="*/ 19 h 39"/>
                <a:gd name="T36" fmla="*/ 1 w 146"/>
                <a:gd name="T37" fmla="*/ 22 h 39"/>
                <a:gd name="T38" fmla="*/ 9 w 146"/>
                <a:gd name="T39" fmla="*/ 26 h 39"/>
                <a:gd name="T40" fmla="*/ 19 w 146"/>
                <a:gd name="T41" fmla="*/ 29 h 39"/>
                <a:gd name="T42" fmla="*/ 38 w 146"/>
                <a:gd name="T43" fmla="*/ 34 h 39"/>
                <a:gd name="T44" fmla="*/ 46 w 146"/>
                <a:gd name="T45" fmla="*/ 34 h 39"/>
                <a:gd name="T46" fmla="*/ 81 w 146"/>
                <a:gd name="T47" fmla="*/ 39 h 39"/>
                <a:gd name="T48" fmla="*/ 146 w 146"/>
                <a:gd name="T49" fmla="*/ 19 h 39"/>
                <a:gd name="T50" fmla="*/ 123 w 146"/>
                <a:gd name="T51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6" h="39">
                  <a:moveTo>
                    <a:pt x="123" y="0"/>
                  </a:moveTo>
                  <a:lnTo>
                    <a:pt x="123" y="0"/>
                  </a:lnTo>
                  <a:lnTo>
                    <a:pt x="104" y="7"/>
                  </a:lnTo>
                  <a:lnTo>
                    <a:pt x="88" y="12"/>
                  </a:lnTo>
                  <a:lnTo>
                    <a:pt x="77" y="15"/>
                  </a:lnTo>
                  <a:lnTo>
                    <a:pt x="77" y="15"/>
                  </a:lnTo>
                  <a:lnTo>
                    <a:pt x="73" y="13"/>
                  </a:lnTo>
                  <a:lnTo>
                    <a:pt x="63" y="10"/>
                  </a:lnTo>
                  <a:lnTo>
                    <a:pt x="40" y="4"/>
                  </a:lnTo>
                  <a:lnTo>
                    <a:pt x="29" y="3"/>
                  </a:lnTo>
                  <a:lnTo>
                    <a:pt x="17" y="1"/>
                  </a:lnTo>
                  <a:lnTo>
                    <a:pt x="9" y="4"/>
                  </a:lnTo>
                  <a:lnTo>
                    <a:pt x="5" y="6"/>
                  </a:lnTo>
                  <a:lnTo>
                    <a:pt x="1" y="9"/>
                  </a:lnTo>
                  <a:lnTo>
                    <a:pt x="1" y="9"/>
                  </a:lnTo>
                  <a:lnTo>
                    <a:pt x="0" y="13"/>
                  </a:lnTo>
                  <a:lnTo>
                    <a:pt x="0" y="16"/>
                  </a:lnTo>
                  <a:lnTo>
                    <a:pt x="0" y="19"/>
                  </a:lnTo>
                  <a:lnTo>
                    <a:pt x="1" y="22"/>
                  </a:lnTo>
                  <a:lnTo>
                    <a:pt x="9" y="26"/>
                  </a:lnTo>
                  <a:lnTo>
                    <a:pt x="19" y="29"/>
                  </a:lnTo>
                  <a:lnTo>
                    <a:pt x="38" y="34"/>
                  </a:lnTo>
                  <a:lnTo>
                    <a:pt x="46" y="34"/>
                  </a:lnTo>
                  <a:lnTo>
                    <a:pt x="81" y="39"/>
                  </a:lnTo>
                  <a:lnTo>
                    <a:pt x="146" y="19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F11E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49" name="Freeform 296"/>
            <p:cNvSpPr>
              <a:spLocks/>
            </p:cNvSpPr>
            <p:nvPr/>
          </p:nvSpPr>
          <p:spPr bwMode="auto">
            <a:xfrm>
              <a:off x="3816350" y="1066800"/>
              <a:ext cx="53975" cy="55563"/>
            </a:xfrm>
            <a:custGeom>
              <a:avLst/>
              <a:gdLst>
                <a:gd name="T0" fmla="*/ 23 w 34"/>
                <a:gd name="T1" fmla="*/ 29 h 35"/>
                <a:gd name="T2" fmla="*/ 23 w 34"/>
                <a:gd name="T3" fmla="*/ 29 h 35"/>
                <a:gd name="T4" fmla="*/ 21 w 34"/>
                <a:gd name="T5" fmla="*/ 32 h 35"/>
                <a:gd name="T6" fmla="*/ 15 w 34"/>
                <a:gd name="T7" fmla="*/ 34 h 35"/>
                <a:gd name="T8" fmla="*/ 11 w 34"/>
                <a:gd name="T9" fmla="*/ 35 h 35"/>
                <a:gd name="T10" fmla="*/ 5 w 34"/>
                <a:gd name="T11" fmla="*/ 34 h 35"/>
                <a:gd name="T12" fmla="*/ 5 w 34"/>
                <a:gd name="T13" fmla="*/ 34 h 35"/>
                <a:gd name="T14" fmla="*/ 5 w 34"/>
                <a:gd name="T15" fmla="*/ 34 h 35"/>
                <a:gd name="T16" fmla="*/ 2 w 34"/>
                <a:gd name="T17" fmla="*/ 32 h 35"/>
                <a:gd name="T18" fmla="*/ 0 w 34"/>
                <a:gd name="T19" fmla="*/ 29 h 35"/>
                <a:gd name="T20" fmla="*/ 0 w 34"/>
                <a:gd name="T21" fmla="*/ 25 h 35"/>
                <a:gd name="T22" fmla="*/ 0 w 34"/>
                <a:gd name="T23" fmla="*/ 22 h 35"/>
                <a:gd name="T24" fmla="*/ 9 w 34"/>
                <a:gd name="T25" fmla="*/ 6 h 35"/>
                <a:gd name="T26" fmla="*/ 9 w 34"/>
                <a:gd name="T27" fmla="*/ 6 h 35"/>
                <a:gd name="T28" fmla="*/ 13 w 34"/>
                <a:gd name="T29" fmla="*/ 3 h 35"/>
                <a:gd name="T30" fmla="*/ 17 w 34"/>
                <a:gd name="T31" fmla="*/ 2 h 35"/>
                <a:gd name="T32" fmla="*/ 23 w 34"/>
                <a:gd name="T33" fmla="*/ 0 h 35"/>
                <a:gd name="T34" fmla="*/ 27 w 34"/>
                <a:gd name="T35" fmla="*/ 2 h 35"/>
                <a:gd name="T36" fmla="*/ 27 w 34"/>
                <a:gd name="T37" fmla="*/ 2 h 35"/>
                <a:gd name="T38" fmla="*/ 27 w 34"/>
                <a:gd name="T39" fmla="*/ 2 h 35"/>
                <a:gd name="T40" fmla="*/ 31 w 34"/>
                <a:gd name="T41" fmla="*/ 5 h 35"/>
                <a:gd name="T42" fmla="*/ 32 w 34"/>
                <a:gd name="T43" fmla="*/ 7 h 35"/>
                <a:gd name="T44" fmla="*/ 34 w 34"/>
                <a:gd name="T45" fmla="*/ 10 h 35"/>
                <a:gd name="T46" fmla="*/ 32 w 34"/>
                <a:gd name="T47" fmla="*/ 15 h 35"/>
                <a:gd name="T48" fmla="*/ 23 w 34"/>
                <a:gd name="T49" fmla="*/ 29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35">
                  <a:moveTo>
                    <a:pt x="23" y="29"/>
                  </a:moveTo>
                  <a:lnTo>
                    <a:pt x="23" y="29"/>
                  </a:lnTo>
                  <a:lnTo>
                    <a:pt x="21" y="32"/>
                  </a:lnTo>
                  <a:lnTo>
                    <a:pt x="15" y="34"/>
                  </a:lnTo>
                  <a:lnTo>
                    <a:pt x="11" y="35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5" y="34"/>
                  </a:lnTo>
                  <a:lnTo>
                    <a:pt x="2" y="32"/>
                  </a:lnTo>
                  <a:lnTo>
                    <a:pt x="0" y="29"/>
                  </a:lnTo>
                  <a:lnTo>
                    <a:pt x="0" y="25"/>
                  </a:lnTo>
                  <a:lnTo>
                    <a:pt x="0" y="22"/>
                  </a:lnTo>
                  <a:lnTo>
                    <a:pt x="9" y="6"/>
                  </a:lnTo>
                  <a:lnTo>
                    <a:pt x="9" y="6"/>
                  </a:lnTo>
                  <a:lnTo>
                    <a:pt x="13" y="3"/>
                  </a:lnTo>
                  <a:lnTo>
                    <a:pt x="17" y="2"/>
                  </a:lnTo>
                  <a:lnTo>
                    <a:pt x="23" y="0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27" y="2"/>
                  </a:lnTo>
                  <a:lnTo>
                    <a:pt x="31" y="5"/>
                  </a:lnTo>
                  <a:lnTo>
                    <a:pt x="32" y="7"/>
                  </a:lnTo>
                  <a:lnTo>
                    <a:pt x="34" y="10"/>
                  </a:lnTo>
                  <a:lnTo>
                    <a:pt x="32" y="15"/>
                  </a:lnTo>
                  <a:lnTo>
                    <a:pt x="23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0" name="Freeform 297"/>
            <p:cNvSpPr>
              <a:spLocks/>
            </p:cNvSpPr>
            <p:nvPr/>
          </p:nvSpPr>
          <p:spPr bwMode="auto">
            <a:xfrm>
              <a:off x="4278313" y="1006475"/>
              <a:ext cx="71438" cy="44450"/>
            </a:xfrm>
            <a:custGeom>
              <a:avLst/>
              <a:gdLst>
                <a:gd name="T0" fmla="*/ 39 w 45"/>
                <a:gd name="T1" fmla="*/ 10 h 28"/>
                <a:gd name="T2" fmla="*/ 39 w 45"/>
                <a:gd name="T3" fmla="*/ 10 h 28"/>
                <a:gd name="T4" fmla="*/ 41 w 45"/>
                <a:gd name="T5" fmla="*/ 13 h 28"/>
                <a:gd name="T6" fmla="*/ 43 w 45"/>
                <a:gd name="T7" fmla="*/ 16 h 28"/>
                <a:gd name="T8" fmla="*/ 45 w 45"/>
                <a:gd name="T9" fmla="*/ 21 h 28"/>
                <a:gd name="T10" fmla="*/ 43 w 45"/>
                <a:gd name="T11" fmla="*/ 24 h 28"/>
                <a:gd name="T12" fmla="*/ 43 w 45"/>
                <a:gd name="T13" fmla="*/ 24 h 28"/>
                <a:gd name="T14" fmla="*/ 43 w 45"/>
                <a:gd name="T15" fmla="*/ 24 h 28"/>
                <a:gd name="T16" fmla="*/ 39 w 45"/>
                <a:gd name="T17" fmla="*/ 27 h 28"/>
                <a:gd name="T18" fmla="*/ 35 w 45"/>
                <a:gd name="T19" fmla="*/ 28 h 28"/>
                <a:gd name="T20" fmla="*/ 29 w 45"/>
                <a:gd name="T21" fmla="*/ 28 h 28"/>
                <a:gd name="T22" fmla="*/ 26 w 45"/>
                <a:gd name="T23" fmla="*/ 27 h 28"/>
                <a:gd name="T24" fmla="*/ 6 w 45"/>
                <a:gd name="T25" fmla="*/ 18 h 28"/>
                <a:gd name="T26" fmla="*/ 6 w 45"/>
                <a:gd name="T27" fmla="*/ 18 h 28"/>
                <a:gd name="T28" fmla="*/ 2 w 45"/>
                <a:gd name="T29" fmla="*/ 15 h 28"/>
                <a:gd name="T30" fmla="*/ 0 w 45"/>
                <a:gd name="T31" fmla="*/ 12 h 28"/>
                <a:gd name="T32" fmla="*/ 0 w 45"/>
                <a:gd name="T33" fmla="*/ 9 h 28"/>
                <a:gd name="T34" fmla="*/ 2 w 45"/>
                <a:gd name="T35" fmla="*/ 5 h 28"/>
                <a:gd name="T36" fmla="*/ 2 w 45"/>
                <a:gd name="T37" fmla="*/ 5 h 28"/>
                <a:gd name="T38" fmla="*/ 2 w 45"/>
                <a:gd name="T39" fmla="*/ 5 h 28"/>
                <a:gd name="T40" fmla="*/ 6 w 45"/>
                <a:gd name="T41" fmla="*/ 2 h 28"/>
                <a:gd name="T42" fmla="*/ 10 w 45"/>
                <a:gd name="T43" fmla="*/ 0 h 28"/>
                <a:gd name="T44" fmla="*/ 14 w 45"/>
                <a:gd name="T45" fmla="*/ 0 h 28"/>
                <a:gd name="T46" fmla="*/ 20 w 45"/>
                <a:gd name="T47" fmla="*/ 2 h 28"/>
                <a:gd name="T48" fmla="*/ 39 w 45"/>
                <a:gd name="T49" fmla="*/ 1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5" h="28">
                  <a:moveTo>
                    <a:pt x="39" y="10"/>
                  </a:moveTo>
                  <a:lnTo>
                    <a:pt x="39" y="10"/>
                  </a:lnTo>
                  <a:lnTo>
                    <a:pt x="41" y="13"/>
                  </a:lnTo>
                  <a:lnTo>
                    <a:pt x="43" y="16"/>
                  </a:lnTo>
                  <a:lnTo>
                    <a:pt x="45" y="21"/>
                  </a:lnTo>
                  <a:lnTo>
                    <a:pt x="43" y="24"/>
                  </a:lnTo>
                  <a:lnTo>
                    <a:pt x="43" y="24"/>
                  </a:lnTo>
                  <a:lnTo>
                    <a:pt x="43" y="24"/>
                  </a:lnTo>
                  <a:lnTo>
                    <a:pt x="39" y="27"/>
                  </a:lnTo>
                  <a:lnTo>
                    <a:pt x="35" y="28"/>
                  </a:lnTo>
                  <a:lnTo>
                    <a:pt x="29" y="28"/>
                  </a:lnTo>
                  <a:lnTo>
                    <a:pt x="26" y="27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2" y="15"/>
                  </a:lnTo>
                  <a:lnTo>
                    <a:pt x="0" y="12"/>
                  </a:lnTo>
                  <a:lnTo>
                    <a:pt x="0" y="9"/>
                  </a:lnTo>
                  <a:lnTo>
                    <a:pt x="2" y="5"/>
                  </a:lnTo>
                  <a:lnTo>
                    <a:pt x="2" y="5"/>
                  </a:lnTo>
                  <a:lnTo>
                    <a:pt x="2" y="5"/>
                  </a:lnTo>
                  <a:lnTo>
                    <a:pt x="6" y="2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20" y="2"/>
                  </a:lnTo>
                  <a:lnTo>
                    <a:pt x="39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1" name="Freeform 298"/>
            <p:cNvSpPr>
              <a:spLocks/>
            </p:cNvSpPr>
            <p:nvPr/>
          </p:nvSpPr>
          <p:spPr bwMode="auto">
            <a:xfrm>
              <a:off x="4086225" y="914400"/>
              <a:ext cx="566738" cy="296863"/>
            </a:xfrm>
            <a:custGeom>
              <a:avLst/>
              <a:gdLst>
                <a:gd name="T0" fmla="*/ 286 w 357"/>
                <a:gd name="T1" fmla="*/ 144 h 187"/>
                <a:gd name="T2" fmla="*/ 286 w 357"/>
                <a:gd name="T3" fmla="*/ 144 h 187"/>
                <a:gd name="T4" fmla="*/ 0 w 357"/>
                <a:gd name="T5" fmla="*/ 14 h 187"/>
                <a:gd name="T6" fmla="*/ 9 w 357"/>
                <a:gd name="T7" fmla="*/ 0 h 187"/>
                <a:gd name="T8" fmla="*/ 9 w 357"/>
                <a:gd name="T9" fmla="*/ 0 h 187"/>
                <a:gd name="T10" fmla="*/ 152 w 357"/>
                <a:gd name="T11" fmla="*/ 70 h 187"/>
                <a:gd name="T12" fmla="*/ 253 w 357"/>
                <a:gd name="T13" fmla="*/ 118 h 187"/>
                <a:gd name="T14" fmla="*/ 288 w 357"/>
                <a:gd name="T15" fmla="*/ 134 h 187"/>
                <a:gd name="T16" fmla="*/ 305 w 357"/>
                <a:gd name="T17" fmla="*/ 141 h 187"/>
                <a:gd name="T18" fmla="*/ 305 w 357"/>
                <a:gd name="T19" fmla="*/ 141 h 187"/>
                <a:gd name="T20" fmla="*/ 305 w 357"/>
                <a:gd name="T21" fmla="*/ 141 h 187"/>
                <a:gd name="T22" fmla="*/ 305 w 357"/>
                <a:gd name="T23" fmla="*/ 141 h 187"/>
                <a:gd name="T24" fmla="*/ 328 w 357"/>
                <a:gd name="T25" fmla="*/ 150 h 187"/>
                <a:gd name="T26" fmla="*/ 346 w 357"/>
                <a:gd name="T27" fmla="*/ 157 h 187"/>
                <a:gd name="T28" fmla="*/ 355 w 357"/>
                <a:gd name="T29" fmla="*/ 166 h 187"/>
                <a:gd name="T30" fmla="*/ 355 w 357"/>
                <a:gd name="T31" fmla="*/ 166 h 187"/>
                <a:gd name="T32" fmla="*/ 353 w 357"/>
                <a:gd name="T33" fmla="*/ 166 h 187"/>
                <a:gd name="T34" fmla="*/ 350 w 357"/>
                <a:gd name="T35" fmla="*/ 166 h 187"/>
                <a:gd name="T36" fmla="*/ 357 w 357"/>
                <a:gd name="T37" fmla="*/ 175 h 187"/>
                <a:gd name="T38" fmla="*/ 357 w 357"/>
                <a:gd name="T39" fmla="*/ 175 h 187"/>
                <a:gd name="T40" fmla="*/ 353 w 357"/>
                <a:gd name="T41" fmla="*/ 174 h 187"/>
                <a:gd name="T42" fmla="*/ 350 w 357"/>
                <a:gd name="T43" fmla="*/ 171 h 187"/>
                <a:gd name="T44" fmla="*/ 344 w 357"/>
                <a:gd name="T45" fmla="*/ 166 h 187"/>
                <a:gd name="T46" fmla="*/ 340 w 357"/>
                <a:gd name="T47" fmla="*/ 165 h 187"/>
                <a:gd name="T48" fmla="*/ 348 w 357"/>
                <a:gd name="T49" fmla="*/ 175 h 187"/>
                <a:gd name="T50" fmla="*/ 355 w 357"/>
                <a:gd name="T51" fmla="*/ 187 h 187"/>
                <a:gd name="T52" fmla="*/ 355 w 357"/>
                <a:gd name="T53" fmla="*/ 187 h 187"/>
                <a:gd name="T54" fmla="*/ 351 w 357"/>
                <a:gd name="T55" fmla="*/ 185 h 187"/>
                <a:gd name="T56" fmla="*/ 348 w 357"/>
                <a:gd name="T57" fmla="*/ 184 h 187"/>
                <a:gd name="T58" fmla="*/ 346 w 357"/>
                <a:gd name="T59" fmla="*/ 182 h 187"/>
                <a:gd name="T60" fmla="*/ 346 w 357"/>
                <a:gd name="T61" fmla="*/ 182 h 187"/>
                <a:gd name="T62" fmla="*/ 340 w 357"/>
                <a:gd name="T63" fmla="*/ 175 h 187"/>
                <a:gd name="T64" fmla="*/ 340 w 357"/>
                <a:gd name="T65" fmla="*/ 175 h 187"/>
                <a:gd name="T66" fmla="*/ 334 w 357"/>
                <a:gd name="T67" fmla="*/ 169 h 187"/>
                <a:gd name="T68" fmla="*/ 330 w 357"/>
                <a:gd name="T69" fmla="*/ 166 h 187"/>
                <a:gd name="T70" fmla="*/ 317 w 357"/>
                <a:gd name="T71" fmla="*/ 157 h 187"/>
                <a:gd name="T72" fmla="*/ 317 w 357"/>
                <a:gd name="T73" fmla="*/ 157 h 187"/>
                <a:gd name="T74" fmla="*/ 313 w 357"/>
                <a:gd name="T75" fmla="*/ 157 h 187"/>
                <a:gd name="T76" fmla="*/ 309 w 357"/>
                <a:gd name="T77" fmla="*/ 157 h 187"/>
                <a:gd name="T78" fmla="*/ 305 w 357"/>
                <a:gd name="T79" fmla="*/ 159 h 187"/>
                <a:gd name="T80" fmla="*/ 305 w 357"/>
                <a:gd name="T81" fmla="*/ 159 h 187"/>
                <a:gd name="T82" fmla="*/ 305 w 357"/>
                <a:gd name="T83" fmla="*/ 159 h 187"/>
                <a:gd name="T84" fmla="*/ 307 w 357"/>
                <a:gd name="T85" fmla="*/ 162 h 187"/>
                <a:gd name="T86" fmla="*/ 307 w 357"/>
                <a:gd name="T87" fmla="*/ 162 h 187"/>
                <a:gd name="T88" fmla="*/ 311 w 357"/>
                <a:gd name="T89" fmla="*/ 163 h 187"/>
                <a:gd name="T90" fmla="*/ 319 w 357"/>
                <a:gd name="T91" fmla="*/ 168 h 187"/>
                <a:gd name="T92" fmla="*/ 319 w 357"/>
                <a:gd name="T93" fmla="*/ 168 h 187"/>
                <a:gd name="T94" fmla="*/ 321 w 357"/>
                <a:gd name="T95" fmla="*/ 169 h 187"/>
                <a:gd name="T96" fmla="*/ 322 w 357"/>
                <a:gd name="T97" fmla="*/ 172 h 187"/>
                <a:gd name="T98" fmla="*/ 322 w 357"/>
                <a:gd name="T99" fmla="*/ 175 h 187"/>
                <a:gd name="T100" fmla="*/ 322 w 357"/>
                <a:gd name="T101" fmla="*/ 175 h 187"/>
                <a:gd name="T102" fmla="*/ 315 w 357"/>
                <a:gd name="T103" fmla="*/ 172 h 187"/>
                <a:gd name="T104" fmla="*/ 307 w 357"/>
                <a:gd name="T105" fmla="*/ 169 h 187"/>
                <a:gd name="T106" fmla="*/ 299 w 357"/>
                <a:gd name="T107" fmla="*/ 168 h 187"/>
                <a:gd name="T108" fmla="*/ 295 w 357"/>
                <a:gd name="T109" fmla="*/ 156 h 187"/>
                <a:gd name="T110" fmla="*/ 295 w 357"/>
                <a:gd name="T111" fmla="*/ 156 h 187"/>
                <a:gd name="T112" fmla="*/ 286 w 357"/>
                <a:gd name="T113" fmla="*/ 144 h 187"/>
                <a:gd name="T114" fmla="*/ 286 w 357"/>
                <a:gd name="T115" fmla="*/ 144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57" h="187">
                  <a:moveTo>
                    <a:pt x="286" y="144"/>
                  </a:moveTo>
                  <a:lnTo>
                    <a:pt x="286" y="144"/>
                  </a:lnTo>
                  <a:lnTo>
                    <a:pt x="0" y="14"/>
                  </a:lnTo>
                  <a:lnTo>
                    <a:pt x="9" y="0"/>
                  </a:lnTo>
                  <a:lnTo>
                    <a:pt x="9" y="0"/>
                  </a:lnTo>
                  <a:lnTo>
                    <a:pt x="152" y="70"/>
                  </a:lnTo>
                  <a:lnTo>
                    <a:pt x="253" y="118"/>
                  </a:lnTo>
                  <a:lnTo>
                    <a:pt x="288" y="134"/>
                  </a:lnTo>
                  <a:lnTo>
                    <a:pt x="305" y="141"/>
                  </a:lnTo>
                  <a:lnTo>
                    <a:pt x="305" y="141"/>
                  </a:lnTo>
                  <a:lnTo>
                    <a:pt x="305" y="141"/>
                  </a:lnTo>
                  <a:lnTo>
                    <a:pt x="305" y="141"/>
                  </a:lnTo>
                  <a:lnTo>
                    <a:pt x="328" y="150"/>
                  </a:lnTo>
                  <a:lnTo>
                    <a:pt x="346" y="157"/>
                  </a:lnTo>
                  <a:lnTo>
                    <a:pt x="355" y="166"/>
                  </a:lnTo>
                  <a:lnTo>
                    <a:pt x="355" y="166"/>
                  </a:lnTo>
                  <a:lnTo>
                    <a:pt x="353" y="166"/>
                  </a:lnTo>
                  <a:lnTo>
                    <a:pt x="350" y="166"/>
                  </a:lnTo>
                  <a:lnTo>
                    <a:pt x="357" y="175"/>
                  </a:lnTo>
                  <a:lnTo>
                    <a:pt x="357" y="175"/>
                  </a:lnTo>
                  <a:lnTo>
                    <a:pt x="353" y="174"/>
                  </a:lnTo>
                  <a:lnTo>
                    <a:pt x="350" y="171"/>
                  </a:lnTo>
                  <a:lnTo>
                    <a:pt x="344" y="166"/>
                  </a:lnTo>
                  <a:lnTo>
                    <a:pt x="340" y="165"/>
                  </a:lnTo>
                  <a:lnTo>
                    <a:pt x="348" y="175"/>
                  </a:lnTo>
                  <a:lnTo>
                    <a:pt x="355" y="187"/>
                  </a:lnTo>
                  <a:lnTo>
                    <a:pt x="355" y="187"/>
                  </a:lnTo>
                  <a:lnTo>
                    <a:pt x="351" y="185"/>
                  </a:lnTo>
                  <a:lnTo>
                    <a:pt x="348" y="184"/>
                  </a:lnTo>
                  <a:lnTo>
                    <a:pt x="346" y="182"/>
                  </a:lnTo>
                  <a:lnTo>
                    <a:pt x="346" y="182"/>
                  </a:lnTo>
                  <a:lnTo>
                    <a:pt x="340" y="175"/>
                  </a:lnTo>
                  <a:lnTo>
                    <a:pt x="340" y="175"/>
                  </a:lnTo>
                  <a:lnTo>
                    <a:pt x="334" y="169"/>
                  </a:lnTo>
                  <a:lnTo>
                    <a:pt x="330" y="166"/>
                  </a:lnTo>
                  <a:lnTo>
                    <a:pt x="317" y="157"/>
                  </a:lnTo>
                  <a:lnTo>
                    <a:pt x="317" y="157"/>
                  </a:lnTo>
                  <a:lnTo>
                    <a:pt x="313" y="157"/>
                  </a:lnTo>
                  <a:lnTo>
                    <a:pt x="309" y="157"/>
                  </a:lnTo>
                  <a:lnTo>
                    <a:pt x="305" y="159"/>
                  </a:lnTo>
                  <a:lnTo>
                    <a:pt x="305" y="159"/>
                  </a:lnTo>
                  <a:lnTo>
                    <a:pt x="305" y="159"/>
                  </a:lnTo>
                  <a:lnTo>
                    <a:pt x="307" y="162"/>
                  </a:lnTo>
                  <a:lnTo>
                    <a:pt x="307" y="162"/>
                  </a:lnTo>
                  <a:lnTo>
                    <a:pt x="311" y="163"/>
                  </a:lnTo>
                  <a:lnTo>
                    <a:pt x="319" y="168"/>
                  </a:lnTo>
                  <a:lnTo>
                    <a:pt x="319" y="168"/>
                  </a:lnTo>
                  <a:lnTo>
                    <a:pt x="321" y="169"/>
                  </a:lnTo>
                  <a:lnTo>
                    <a:pt x="322" y="172"/>
                  </a:lnTo>
                  <a:lnTo>
                    <a:pt x="322" y="175"/>
                  </a:lnTo>
                  <a:lnTo>
                    <a:pt x="322" y="175"/>
                  </a:lnTo>
                  <a:lnTo>
                    <a:pt x="315" y="172"/>
                  </a:lnTo>
                  <a:lnTo>
                    <a:pt x="307" y="169"/>
                  </a:lnTo>
                  <a:lnTo>
                    <a:pt x="299" y="168"/>
                  </a:lnTo>
                  <a:lnTo>
                    <a:pt x="295" y="156"/>
                  </a:lnTo>
                  <a:lnTo>
                    <a:pt x="295" y="156"/>
                  </a:lnTo>
                  <a:lnTo>
                    <a:pt x="286" y="144"/>
                  </a:lnTo>
                  <a:lnTo>
                    <a:pt x="286" y="144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2" name="Freeform 299"/>
            <p:cNvSpPr>
              <a:spLocks/>
            </p:cNvSpPr>
            <p:nvPr/>
          </p:nvSpPr>
          <p:spPr bwMode="auto">
            <a:xfrm>
              <a:off x="4484688" y="1101725"/>
              <a:ext cx="147638" cy="74613"/>
            </a:xfrm>
            <a:custGeom>
              <a:avLst/>
              <a:gdLst>
                <a:gd name="T0" fmla="*/ 6 w 93"/>
                <a:gd name="T1" fmla="*/ 0 h 47"/>
                <a:gd name="T2" fmla="*/ 0 w 93"/>
                <a:gd name="T3" fmla="*/ 12 h 47"/>
                <a:gd name="T4" fmla="*/ 35 w 93"/>
                <a:gd name="T5" fmla="*/ 28 h 47"/>
                <a:gd name="T6" fmla="*/ 42 w 93"/>
                <a:gd name="T7" fmla="*/ 39 h 47"/>
                <a:gd name="T8" fmla="*/ 56 w 93"/>
                <a:gd name="T9" fmla="*/ 41 h 47"/>
                <a:gd name="T10" fmla="*/ 66 w 93"/>
                <a:gd name="T11" fmla="*/ 41 h 47"/>
                <a:gd name="T12" fmla="*/ 75 w 93"/>
                <a:gd name="T13" fmla="*/ 47 h 47"/>
                <a:gd name="T14" fmla="*/ 89 w 93"/>
                <a:gd name="T15" fmla="*/ 47 h 47"/>
                <a:gd name="T16" fmla="*/ 93 w 93"/>
                <a:gd name="T17" fmla="*/ 42 h 47"/>
                <a:gd name="T18" fmla="*/ 89 w 93"/>
                <a:gd name="T19" fmla="*/ 39 h 47"/>
                <a:gd name="T20" fmla="*/ 93 w 93"/>
                <a:gd name="T21" fmla="*/ 38 h 47"/>
                <a:gd name="T22" fmla="*/ 48 w 93"/>
                <a:gd name="T23" fmla="*/ 21 h 47"/>
                <a:gd name="T24" fmla="*/ 6 w 93"/>
                <a:gd name="T25" fmla="*/ 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3" h="47">
                  <a:moveTo>
                    <a:pt x="6" y="0"/>
                  </a:moveTo>
                  <a:lnTo>
                    <a:pt x="0" y="12"/>
                  </a:lnTo>
                  <a:lnTo>
                    <a:pt x="35" y="28"/>
                  </a:lnTo>
                  <a:lnTo>
                    <a:pt x="42" y="39"/>
                  </a:lnTo>
                  <a:lnTo>
                    <a:pt x="56" y="41"/>
                  </a:lnTo>
                  <a:lnTo>
                    <a:pt x="66" y="41"/>
                  </a:lnTo>
                  <a:lnTo>
                    <a:pt x="75" y="47"/>
                  </a:lnTo>
                  <a:lnTo>
                    <a:pt x="89" y="47"/>
                  </a:lnTo>
                  <a:lnTo>
                    <a:pt x="93" y="42"/>
                  </a:lnTo>
                  <a:lnTo>
                    <a:pt x="89" y="39"/>
                  </a:lnTo>
                  <a:lnTo>
                    <a:pt x="93" y="38"/>
                  </a:lnTo>
                  <a:lnTo>
                    <a:pt x="48" y="2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3" name="Freeform 300"/>
            <p:cNvSpPr>
              <a:spLocks/>
            </p:cNvSpPr>
            <p:nvPr/>
          </p:nvSpPr>
          <p:spPr bwMode="auto">
            <a:xfrm>
              <a:off x="4054475" y="889000"/>
              <a:ext cx="223838" cy="136525"/>
            </a:xfrm>
            <a:custGeom>
              <a:avLst/>
              <a:gdLst>
                <a:gd name="T0" fmla="*/ 109 w 141"/>
                <a:gd name="T1" fmla="*/ 86 h 86"/>
                <a:gd name="T2" fmla="*/ 109 w 141"/>
                <a:gd name="T3" fmla="*/ 86 h 86"/>
                <a:gd name="T4" fmla="*/ 126 w 141"/>
                <a:gd name="T5" fmla="*/ 73 h 86"/>
                <a:gd name="T6" fmla="*/ 136 w 141"/>
                <a:gd name="T7" fmla="*/ 63 h 86"/>
                <a:gd name="T8" fmla="*/ 141 w 141"/>
                <a:gd name="T9" fmla="*/ 58 h 86"/>
                <a:gd name="T10" fmla="*/ 45 w 141"/>
                <a:gd name="T11" fmla="*/ 3 h 86"/>
                <a:gd name="T12" fmla="*/ 45 w 141"/>
                <a:gd name="T13" fmla="*/ 3 h 86"/>
                <a:gd name="T14" fmla="*/ 35 w 141"/>
                <a:gd name="T15" fmla="*/ 1 h 86"/>
                <a:gd name="T16" fmla="*/ 24 w 141"/>
                <a:gd name="T17" fmla="*/ 0 h 86"/>
                <a:gd name="T18" fmla="*/ 12 w 141"/>
                <a:gd name="T19" fmla="*/ 0 h 86"/>
                <a:gd name="T20" fmla="*/ 8 w 141"/>
                <a:gd name="T21" fmla="*/ 0 h 86"/>
                <a:gd name="T22" fmla="*/ 6 w 141"/>
                <a:gd name="T23" fmla="*/ 1 h 86"/>
                <a:gd name="T24" fmla="*/ 6 w 141"/>
                <a:gd name="T25" fmla="*/ 1 h 86"/>
                <a:gd name="T26" fmla="*/ 4 w 141"/>
                <a:gd name="T27" fmla="*/ 4 h 86"/>
                <a:gd name="T28" fmla="*/ 0 w 141"/>
                <a:gd name="T29" fmla="*/ 10 h 86"/>
                <a:gd name="T30" fmla="*/ 0 w 141"/>
                <a:gd name="T31" fmla="*/ 14 h 86"/>
                <a:gd name="T32" fmla="*/ 0 w 141"/>
                <a:gd name="T33" fmla="*/ 17 h 86"/>
                <a:gd name="T34" fmla="*/ 2 w 141"/>
                <a:gd name="T35" fmla="*/ 20 h 86"/>
                <a:gd name="T36" fmla="*/ 6 w 141"/>
                <a:gd name="T37" fmla="*/ 23 h 86"/>
                <a:gd name="T38" fmla="*/ 109 w 141"/>
                <a:gd name="T39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41" h="86">
                  <a:moveTo>
                    <a:pt x="109" y="86"/>
                  </a:moveTo>
                  <a:lnTo>
                    <a:pt x="109" y="86"/>
                  </a:lnTo>
                  <a:lnTo>
                    <a:pt x="126" y="73"/>
                  </a:lnTo>
                  <a:lnTo>
                    <a:pt x="136" y="63"/>
                  </a:lnTo>
                  <a:lnTo>
                    <a:pt x="141" y="58"/>
                  </a:lnTo>
                  <a:lnTo>
                    <a:pt x="45" y="3"/>
                  </a:lnTo>
                  <a:lnTo>
                    <a:pt x="45" y="3"/>
                  </a:lnTo>
                  <a:lnTo>
                    <a:pt x="35" y="1"/>
                  </a:lnTo>
                  <a:lnTo>
                    <a:pt x="24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6" y="1"/>
                  </a:lnTo>
                  <a:lnTo>
                    <a:pt x="6" y="1"/>
                  </a:lnTo>
                  <a:lnTo>
                    <a:pt x="4" y="4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2" y="20"/>
                  </a:lnTo>
                  <a:lnTo>
                    <a:pt x="6" y="23"/>
                  </a:lnTo>
                  <a:lnTo>
                    <a:pt x="109" y="86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4" name="Freeform 301"/>
            <p:cNvSpPr>
              <a:spLocks/>
            </p:cNvSpPr>
            <p:nvPr/>
          </p:nvSpPr>
          <p:spPr bwMode="auto">
            <a:xfrm>
              <a:off x="3389313" y="1301750"/>
              <a:ext cx="55563" cy="73025"/>
            </a:xfrm>
            <a:custGeom>
              <a:avLst/>
              <a:gdLst>
                <a:gd name="T0" fmla="*/ 35 w 35"/>
                <a:gd name="T1" fmla="*/ 8 h 46"/>
                <a:gd name="T2" fmla="*/ 27 w 35"/>
                <a:gd name="T3" fmla="*/ 45 h 46"/>
                <a:gd name="T4" fmla="*/ 10 w 35"/>
                <a:gd name="T5" fmla="*/ 46 h 46"/>
                <a:gd name="T6" fmla="*/ 0 w 35"/>
                <a:gd name="T7" fmla="*/ 32 h 46"/>
                <a:gd name="T8" fmla="*/ 19 w 35"/>
                <a:gd name="T9" fmla="*/ 0 h 46"/>
                <a:gd name="T10" fmla="*/ 35 w 35"/>
                <a:gd name="T11" fmla="*/ 8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46">
                  <a:moveTo>
                    <a:pt x="35" y="8"/>
                  </a:moveTo>
                  <a:lnTo>
                    <a:pt x="27" y="45"/>
                  </a:lnTo>
                  <a:lnTo>
                    <a:pt x="10" y="46"/>
                  </a:lnTo>
                  <a:lnTo>
                    <a:pt x="0" y="32"/>
                  </a:lnTo>
                  <a:lnTo>
                    <a:pt x="19" y="0"/>
                  </a:lnTo>
                  <a:lnTo>
                    <a:pt x="35" y="8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5" name="Freeform 302"/>
            <p:cNvSpPr>
              <a:spLocks/>
            </p:cNvSpPr>
            <p:nvPr/>
          </p:nvSpPr>
          <p:spPr bwMode="auto">
            <a:xfrm>
              <a:off x="3079750" y="1539875"/>
              <a:ext cx="250825" cy="242888"/>
            </a:xfrm>
            <a:custGeom>
              <a:avLst/>
              <a:gdLst>
                <a:gd name="T0" fmla="*/ 137 w 158"/>
                <a:gd name="T1" fmla="*/ 1 h 153"/>
                <a:gd name="T2" fmla="*/ 137 w 158"/>
                <a:gd name="T3" fmla="*/ 1 h 153"/>
                <a:gd name="T4" fmla="*/ 135 w 158"/>
                <a:gd name="T5" fmla="*/ 0 h 153"/>
                <a:gd name="T6" fmla="*/ 131 w 158"/>
                <a:gd name="T7" fmla="*/ 0 h 153"/>
                <a:gd name="T8" fmla="*/ 125 w 158"/>
                <a:gd name="T9" fmla="*/ 4 h 153"/>
                <a:gd name="T10" fmla="*/ 118 w 158"/>
                <a:gd name="T11" fmla="*/ 10 h 153"/>
                <a:gd name="T12" fmla="*/ 112 w 158"/>
                <a:gd name="T13" fmla="*/ 20 h 153"/>
                <a:gd name="T14" fmla="*/ 106 w 158"/>
                <a:gd name="T15" fmla="*/ 32 h 153"/>
                <a:gd name="T16" fmla="*/ 100 w 158"/>
                <a:gd name="T17" fmla="*/ 47 h 153"/>
                <a:gd name="T18" fmla="*/ 98 w 158"/>
                <a:gd name="T19" fmla="*/ 63 h 153"/>
                <a:gd name="T20" fmla="*/ 96 w 158"/>
                <a:gd name="T21" fmla="*/ 79 h 153"/>
                <a:gd name="T22" fmla="*/ 96 w 158"/>
                <a:gd name="T23" fmla="*/ 79 h 153"/>
                <a:gd name="T24" fmla="*/ 79 w 158"/>
                <a:gd name="T25" fmla="*/ 82 h 153"/>
                <a:gd name="T26" fmla="*/ 67 w 158"/>
                <a:gd name="T27" fmla="*/ 85 h 153"/>
                <a:gd name="T28" fmla="*/ 60 w 158"/>
                <a:gd name="T29" fmla="*/ 88 h 153"/>
                <a:gd name="T30" fmla="*/ 60 w 158"/>
                <a:gd name="T31" fmla="*/ 88 h 153"/>
                <a:gd name="T32" fmla="*/ 29 w 158"/>
                <a:gd name="T33" fmla="*/ 109 h 153"/>
                <a:gd name="T34" fmla="*/ 0 w 158"/>
                <a:gd name="T35" fmla="*/ 130 h 153"/>
                <a:gd name="T36" fmla="*/ 0 w 158"/>
                <a:gd name="T37" fmla="*/ 130 h 153"/>
                <a:gd name="T38" fmla="*/ 6 w 158"/>
                <a:gd name="T39" fmla="*/ 136 h 153"/>
                <a:gd name="T40" fmla="*/ 15 w 158"/>
                <a:gd name="T41" fmla="*/ 143 h 153"/>
                <a:gd name="T42" fmla="*/ 27 w 158"/>
                <a:gd name="T43" fmla="*/ 150 h 153"/>
                <a:gd name="T44" fmla="*/ 35 w 158"/>
                <a:gd name="T45" fmla="*/ 153 h 153"/>
                <a:gd name="T46" fmla="*/ 40 w 158"/>
                <a:gd name="T47" fmla="*/ 153 h 153"/>
                <a:gd name="T48" fmla="*/ 40 w 158"/>
                <a:gd name="T49" fmla="*/ 153 h 153"/>
                <a:gd name="T50" fmla="*/ 36 w 158"/>
                <a:gd name="T51" fmla="*/ 144 h 153"/>
                <a:gd name="T52" fmla="*/ 36 w 158"/>
                <a:gd name="T53" fmla="*/ 140 h 153"/>
                <a:gd name="T54" fmla="*/ 38 w 158"/>
                <a:gd name="T55" fmla="*/ 137 h 153"/>
                <a:gd name="T56" fmla="*/ 44 w 158"/>
                <a:gd name="T57" fmla="*/ 133 h 153"/>
                <a:gd name="T58" fmla="*/ 52 w 158"/>
                <a:gd name="T59" fmla="*/ 128 h 153"/>
                <a:gd name="T60" fmla="*/ 52 w 158"/>
                <a:gd name="T61" fmla="*/ 128 h 153"/>
                <a:gd name="T62" fmla="*/ 94 w 158"/>
                <a:gd name="T63" fmla="*/ 112 h 153"/>
                <a:gd name="T64" fmla="*/ 123 w 158"/>
                <a:gd name="T65" fmla="*/ 101 h 153"/>
                <a:gd name="T66" fmla="*/ 137 w 158"/>
                <a:gd name="T67" fmla="*/ 95 h 153"/>
                <a:gd name="T68" fmla="*/ 137 w 158"/>
                <a:gd name="T69" fmla="*/ 95 h 153"/>
                <a:gd name="T70" fmla="*/ 145 w 158"/>
                <a:gd name="T71" fmla="*/ 86 h 153"/>
                <a:gd name="T72" fmla="*/ 150 w 158"/>
                <a:gd name="T73" fmla="*/ 76 h 153"/>
                <a:gd name="T74" fmla="*/ 154 w 158"/>
                <a:gd name="T75" fmla="*/ 63 h 153"/>
                <a:gd name="T76" fmla="*/ 158 w 158"/>
                <a:gd name="T77" fmla="*/ 48 h 153"/>
                <a:gd name="T78" fmla="*/ 158 w 158"/>
                <a:gd name="T79" fmla="*/ 34 h 153"/>
                <a:gd name="T80" fmla="*/ 154 w 158"/>
                <a:gd name="T81" fmla="*/ 20 h 153"/>
                <a:gd name="T82" fmla="*/ 152 w 158"/>
                <a:gd name="T83" fmla="*/ 15 h 153"/>
                <a:gd name="T84" fmla="*/ 149 w 158"/>
                <a:gd name="T85" fmla="*/ 9 h 153"/>
                <a:gd name="T86" fmla="*/ 143 w 158"/>
                <a:gd name="T87" fmla="*/ 4 h 153"/>
                <a:gd name="T88" fmla="*/ 137 w 158"/>
                <a:gd name="T89" fmla="*/ 1 h 153"/>
                <a:gd name="T90" fmla="*/ 137 w 158"/>
                <a:gd name="T91" fmla="*/ 1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58" h="153">
                  <a:moveTo>
                    <a:pt x="137" y="1"/>
                  </a:moveTo>
                  <a:lnTo>
                    <a:pt x="137" y="1"/>
                  </a:lnTo>
                  <a:lnTo>
                    <a:pt x="135" y="0"/>
                  </a:lnTo>
                  <a:lnTo>
                    <a:pt x="131" y="0"/>
                  </a:lnTo>
                  <a:lnTo>
                    <a:pt x="125" y="4"/>
                  </a:lnTo>
                  <a:lnTo>
                    <a:pt x="118" y="10"/>
                  </a:lnTo>
                  <a:lnTo>
                    <a:pt x="112" y="20"/>
                  </a:lnTo>
                  <a:lnTo>
                    <a:pt x="106" y="32"/>
                  </a:lnTo>
                  <a:lnTo>
                    <a:pt x="100" y="47"/>
                  </a:lnTo>
                  <a:lnTo>
                    <a:pt x="98" y="63"/>
                  </a:lnTo>
                  <a:lnTo>
                    <a:pt x="96" y="79"/>
                  </a:lnTo>
                  <a:lnTo>
                    <a:pt x="96" y="79"/>
                  </a:lnTo>
                  <a:lnTo>
                    <a:pt x="79" y="82"/>
                  </a:lnTo>
                  <a:lnTo>
                    <a:pt x="67" y="85"/>
                  </a:lnTo>
                  <a:lnTo>
                    <a:pt x="60" y="88"/>
                  </a:lnTo>
                  <a:lnTo>
                    <a:pt x="60" y="88"/>
                  </a:lnTo>
                  <a:lnTo>
                    <a:pt x="29" y="109"/>
                  </a:lnTo>
                  <a:lnTo>
                    <a:pt x="0" y="130"/>
                  </a:lnTo>
                  <a:lnTo>
                    <a:pt x="0" y="130"/>
                  </a:lnTo>
                  <a:lnTo>
                    <a:pt x="6" y="136"/>
                  </a:lnTo>
                  <a:lnTo>
                    <a:pt x="15" y="143"/>
                  </a:lnTo>
                  <a:lnTo>
                    <a:pt x="27" y="150"/>
                  </a:lnTo>
                  <a:lnTo>
                    <a:pt x="35" y="153"/>
                  </a:lnTo>
                  <a:lnTo>
                    <a:pt x="40" y="153"/>
                  </a:lnTo>
                  <a:lnTo>
                    <a:pt x="40" y="153"/>
                  </a:lnTo>
                  <a:lnTo>
                    <a:pt x="36" y="144"/>
                  </a:lnTo>
                  <a:lnTo>
                    <a:pt x="36" y="140"/>
                  </a:lnTo>
                  <a:lnTo>
                    <a:pt x="38" y="137"/>
                  </a:lnTo>
                  <a:lnTo>
                    <a:pt x="44" y="133"/>
                  </a:lnTo>
                  <a:lnTo>
                    <a:pt x="52" y="128"/>
                  </a:lnTo>
                  <a:lnTo>
                    <a:pt x="52" y="128"/>
                  </a:lnTo>
                  <a:lnTo>
                    <a:pt x="94" y="112"/>
                  </a:lnTo>
                  <a:lnTo>
                    <a:pt x="123" y="101"/>
                  </a:lnTo>
                  <a:lnTo>
                    <a:pt x="137" y="95"/>
                  </a:lnTo>
                  <a:lnTo>
                    <a:pt x="137" y="95"/>
                  </a:lnTo>
                  <a:lnTo>
                    <a:pt x="145" y="86"/>
                  </a:lnTo>
                  <a:lnTo>
                    <a:pt x="150" y="76"/>
                  </a:lnTo>
                  <a:lnTo>
                    <a:pt x="154" y="63"/>
                  </a:lnTo>
                  <a:lnTo>
                    <a:pt x="158" y="48"/>
                  </a:lnTo>
                  <a:lnTo>
                    <a:pt x="158" y="34"/>
                  </a:lnTo>
                  <a:lnTo>
                    <a:pt x="154" y="20"/>
                  </a:lnTo>
                  <a:lnTo>
                    <a:pt x="152" y="15"/>
                  </a:lnTo>
                  <a:lnTo>
                    <a:pt x="149" y="9"/>
                  </a:lnTo>
                  <a:lnTo>
                    <a:pt x="143" y="4"/>
                  </a:lnTo>
                  <a:lnTo>
                    <a:pt x="137" y="1"/>
                  </a:lnTo>
                  <a:lnTo>
                    <a:pt x="137" y="1"/>
                  </a:lnTo>
                  <a:close/>
                </a:path>
              </a:pathLst>
            </a:custGeom>
            <a:solidFill>
              <a:srgbClr val="F677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Freeform 303"/>
            <p:cNvSpPr>
              <a:spLocks/>
            </p:cNvSpPr>
            <p:nvPr/>
          </p:nvSpPr>
          <p:spPr bwMode="auto">
            <a:xfrm>
              <a:off x="3359150" y="1554163"/>
              <a:ext cx="106363" cy="279400"/>
            </a:xfrm>
            <a:custGeom>
              <a:avLst/>
              <a:gdLst>
                <a:gd name="T0" fmla="*/ 44 w 67"/>
                <a:gd name="T1" fmla="*/ 140 h 176"/>
                <a:gd name="T2" fmla="*/ 44 w 67"/>
                <a:gd name="T3" fmla="*/ 140 h 176"/>
                <a:gd name="T4" fmla="*/ 56 w 67"/>
                <a:gd name="T5" fmla="*/ 112 h 176"/>
                <a:gd name="T6" fmla="*/ 67 w 67"/>
                <a:gd name="T7" fmla="*/ 81 h 176"/>
                <a:gd name="T8" fmla="*/ 36 w 67"/>
                <a:gd name="T9" fmla="*/ 7 h 176"/>
                <a:gd name="T10" fmla="*/ 36 w 67"/>
                <a:gd name="T11" fmla="*/ 7 h 176"/>
                <a:gd name="T12" fmla="*/ 31 w 67"/>
                <a:gd name="T13" fmla="*/ 3 h 176"/>
                <a:gd name="T14" fmla="*/ 27 w 67"/>
                <a:gd name="T15" fmla="*/ 0 h 176"/>
                <a:gd name="T16" fmla="*/ 21 w 67"/>
                <a:gd name="T17" fmla="*/ 1 h 176"/>
                <a:gd name="T18" fmla="*/ 11 w 67"/>
                <a:gd name="T19" fmla="*/ 3 h 176"/>
                <a:gd name="T20" fmla="*/ 11 w 67"/>
                <a:gd name="T21" fmla="*/ 3 h 176"/>
                <a:gd name="T22" fmla="*/ 7 w 67"/>
                <a:gd name="T23" fmla="*/ 3 h 176"/>
                <a:gd name="T24" fmla="*/ 5 w 67"/>
                <a:gd name="T25" fmla="*/ 6 h 176"/>
                <a:gd name="T26" fmla="*/ 2 w 67"/>
                <a:gd name="T27" fmla="*/ 11 h 176"/>
                <a:gd name="T28" fmla="*/ 0 w 67"/>
                <a:gd name="T29" fmla="*/ 20 h 176"/>
                <a:gd name="T30" fmla="*/ 0 w 67"/>
                <a:gd name="T31" fmla="*/ 32 h 176"/>
                <a:gd name="T32" fmla="*/ 2 w 67"/>
                <a:gd name="T33" fmla="*/ 46 h 176"/>
                <a:gd name="T34" fmla="*/ 5 w 67"/>
                <a:gd name="T35" fmla="*/ 61 h 176"/>
                <a:gd name="T36" fmla="*/ 11 w 67"/>
                <a:gd name="T37" fmla="*/ 76 h 176"/>
                <a:gd name="T38" fmla="*/ 21 w 67"/>
                <a:gd name="T39" fmla="*/ 92 h 176"/>
                <a:gd name="T40" fmla="*/ 21 w 67"/>
                <a:gd name="T41" fmla="*/ 92 h 176"/>
                <a:gd name="T42" fmla="*/ 15 w 67"/>
                <a:gd name="T43" fmla="*/ 100 h 176"/>
                <a:gd name="T44" fmla="*/ 13 w 67"/>
                <a:gd name="T45" fmla="*/ 106 h 176"/>
                <a:gd name="T46" fmla="*/ 11 w 67"/>
                <a:gd name="T47" fmla="*/ 114 h 176"/>
                <a:gd name="T48" fmla="*/ 11 w 67"/>
                <a:gd name="T49" fmla="*/ 114 h 176"/>
                <a:gd name="T50" fmla="*/ 7 w 67"/>
                <a:gd name="T51" fmla="*/ 143 h 176"/>
                <a:gd name="T52" fmla="*/ 3 w 67"/>
                <a:gd name="T53" fmla="*/ 175 h 176"/>
                <a:gd name="T54" fmla="*/ 3 w 67"/>
                <a:gd name="T55" fmla="*/ 175 h 176"/>
                <a:gd name="T56" fmla="*/ 13 w 67"/>
                <a:gd name="T57" fmla="*/ 176 h 176"/>
                <a:gd name="T58" fmla="*/ 27 w 67"/>
                <a:gd name="T59" fmla="*/ 176 h 176"/>
                <a:gd name="T60" fmla="*/ 42 w 67"/>
                <a:gd name="T61" fmla="*/ 176 h 176"/>
                <a:gd name="T62" fmla="*/ 50 w 67"/>
                <a:gd name="T63" fmla="*/ 175 h 176"/>
                <a:gd name="T64" fmla="*/ 54 w 67"/>
                <a:gd name="T65" fmla="*/ 171 h 176"/>
                <a:gd name="T66" fmla="*/ 54 w 67"/>
                <a:gd name="T67" fmla="*/ 171 h 176"/>
                <a:gd name="T68" fmla="*/ 48 w 67"/>
                <a:gd name="T69" fmla="*/ 169 h 176"/>
                <a:gd name="T70" fmla="*/ 42 w 67"/>
                <a:gd name="T71" fmla="*/ 166 h 176"/>
                <a:gd name="T72" fmla="*/ 40 w 67"/>
                <a:gd name="T73" fmla="*/ 163 h 176"/>
                <a:gd name="T74" fmla="*/ 38 w 67"/>
                <a:gd name="T75" fmla="*/ 159 h 176"/>
                <a:gd name="T76" fmla="*/ 40 w 67"/>
                <a:gd name="T77" fmla="*/ 152 h 176"/>
                <a:gd name="T78" fmla="*/ 44 w 67"/>
                <a:gd name="T79" fmla="*/ 140 h 176"/>
                <a:gd name="T80" fmla="*/ 44 w 67"/>
                <a:gd name="T81" fmla="*/ 14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67" h="176">
                  <a:moveTo>
                    <a:pt x="44" y="140"/>
                  </a:moveTo>
                  <a:lnTo>
                    <a:pt x="44" y="140"/>
                  </a:lnTo>
                  <a:lnTo>
                    <a:pt x="56" y="112"/>
                  </a:lnTo>
                  <a:lnTo>
                    <a:pt x="67" y="81"/>
                  </a:lnTo>
                  <a:lnTo>
                    <a:pt x="36" y="7"/>
                  </a:lnTo>
                  <a:lnTo>
                    <a:pt x="36" y="7"/>
                  </a:lnTo>
                  <a:lnTo>
                    <a:pt x="31" y="3"/>
                  </a:lnTo>
                  <a:lnTo>
                    <a:pt x="27" y="0"/>
                  </a:lnTo>
                  <a:lnTo>
                    <a:pt x="21" y="1"/>
                  </a:lnTo>
                  <a:lnTo>
                    <a:pt x="11" y="3"/>
                  </a:lnTo>
                  <a:lnTo>
                    <a:pt x="11" y="3"/>
                  </a:lnTo>
                  <a:lnTo>
                    <a:pt x="7" y="3"/>
                  </a:lnTo>
                  <a:lnTo>
                    <a:pt x="5" y="6"/>
                  </a:lnTo>
                  <a:lnTo>
                    <a:pt x="2" y="11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2" y="46"/>
                  </a:lnTo>
                  <a:lnTo>
                    <a:pt x="5" y="61"/>
                  </a:lnTo>
                  <a:lnTo>
                    <a:pt x="11" y="76"/>
                  </a:lnTo>
                  <a:lnTo>
                    <a:pt x="21" y="92"/>
                  </a:lnTo>
                  <a:lnTo>
                    <a:pt x="21" y="92"/>
                  </a:lnTo>
                  <a:lnTo>
                    <a:pt x="15" y="100"/>
                  </a:lnTo>
                  <a:lnTo>
                    <a:pt x="13" y="106"/>
                  </a:lnTo>
                  <a:lnTo>
                    <a:pt x="11" y="114"/>
                  </a:lnTo>
                  <a:lnTo>
                    <a:pt x="11" y="114"/>
                  </a:lnTo>
                  <a:lnTo>
                    <a:pt x="7" y="143"/>
                  </a:lnTo>
                  <a:lnTo>
                    <a:pt x="3" y="175"/>
                  </a:lnTo>
                  <a:lnTo>
                    <a:pt x="3" y="175"/>
                  </a:lnTo>
                  <a:lnTo>
                    <a:pt x="13" y="176"/>
                  </a:lnTo>
                  <a:lnTo>
                    <a:pt x="27" y="176"/>
                  </a:lnTo>
                  <a:lnTo>
                    <a:pt x="42" y="176"/>
                  </a:lnTo>
                  <a:lnTo>
                    <a:pt x="50" y="175"/>
                  </a:lnTo>
                  <a:lnTo>
                    <a:pt x="54" y="171"/>
                  </a:lnTo>
                  <a:lnTo>
                    <a:pt x="54" y="171"/>
                  </a:lnTo>
                  <a:lnTo>
                    <a:pt x="48" y="169"/>
                  </a:lnTo>
                  <a:lnTo>
                    <a:pt x="42" y="166"/>
                  </a:lnTo>
                  <a:lnTo>
                    <a:pt x="40" y="163"/>
                  </a:lnTo>
                  <a:lnTo>
                    <a:pt x="38" y="159"/>
                  </a:lnTo>
                  <a:lnTo>
                    <a:pt x="40" y="152"/>
                  </a:lnTo>
                  <a:lnTo>
                    <a:pt x="44" y="140"/>
                  </a:lnTo>
                  <a:lnTo>
                    <a:pt x="44" y="140"/>
                  </a:lnTo>
                  <a:close/>
                </a:path>
              </a:pathLst>
            </a:custGeom>
            <a:solidFill>
              <a:srgbClr val="F677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304"/>
            <p:cNvSpPr>
              <a:spLocks/>
            </p:cNvSpPr>
            <p:nvPr/>
          </p:nvSpPr>
          <p:spPr bwMode="auto">
            <a:xfrm>
              <a:off x="3303588" y="1520825"/>
              <a:ext cx="155575" cy="141288"/>
            </a:xfrm>
            <a:custGeom>
              <a:avLst/>
              <a:gdLst>
                <a:gd name="T0" fmla="*/ 27 w 98"/>
                <a:gd name="T1" fmla="*/ 60 h 89"/>
                <a:gd name="T2" fmla="*/ 27 w 98"/>
                <a:gd name="T3" fmla="*/ 60 h 89"/>
                <a:gd name="T4" fmla="*/ 31 w 98"/>
                <a:gd name="T5" fmla="*/ 73 h 89"/>
                <a:gd name="T6" fmla="*/ 37 w 98"/>
                <a:gd name="T7" fmla="*/ 89 h 89"/>
                <a:gd name="T8" fmla="*/ 37 w 98"/>
                <a:gd name="T9" fmla="*/ 89 h 89"/>
                <a:gd name="T10" fmla="*/ 73 w 98"/>
                <a:gd name="T11" fmla="*/ 85 h 89"/>
                <a:gd name="T12" fmla="*/ 98 w 98"/>
                <a:gd name="T13" fmla="*/ 82 h 89"/>
                <a:gd name="T14" fmla="*/ 69 w 98"/>
                <a:gd name="T15" fmla="*/ 19 h 89"/>
                <a:gd name="T16" fmla="*/ 69 w 98"/>
                <a:gd name="T17" fmla="*/ 19 h 89"/>
                <a:gd name="T18" fmla="*/ 33 w 98"/>
                <a:gd name="T19" fmla="*/ 13 h 89"/>
                <a:gd name="T20" fmla="*/ 21 w 98"/>
                <a:gd name="T21" fmla="*/ 9 h 89"/>
                <a:gd name="T22" fmla="*/ 0 w 98"/>
                <a:gd name="T23" fmla="*/ 0 h 89"/>
                <a:gd name="T24" fmla="*/ 0 w 98"/>
                <a:gd name="T25" fmla="*/ 0 h 89"/>
                <a:gd name="T26" fmla="*/ 0 w 98"/>
                <a:gd name="T27" fmla="*/ 3 h 89"/>
                <a:gd name="T28" fmla="*/ 4 w 98"/>
                <a:gd name="T29" fmla="*/ 11 h 89"/>
                <a:gd name="T30" fmla="*/ 13 w 98"/>
                <a:gd name="T31" fmla="*/ 31 h 89"/>
                <a:gd name="T32" fmla="*/ 27 w 98"/>
                <a:gd name="T33" fmla="*/ 60 h 89"/>
                <a:gd name="T34" fmla="*/ 27 w 98"/>
                <a:gd name="T35" fmla="*/ 6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8" h="89">
                  <a:moveTo>
                    <a:pt x="27" y="60"/>
                  </a:moveTo>
                  <a:lnTo>
                    <a:pt x="27" y="60"/>
                  </a:lnTo>
                  <a:lnTo>
                    <a:pt x="31" y="73"/>
                  </a:lnTo>
                  <a:lnTo>
                    <a:pt x="37" y="89"/>
                  </a:lnTo>
                  <a:lnTo>
                    <a:pt x="37" y="89"/>
                  </a:lnTo>
                  <a:lnTo>
                    <a:pt x="73" y="85"/>
                  </a:lnTo>
                  <a:lnTo>
                    <a:pt x="98" y="82"/>
                  </a:lnTo>
                  <a:lnTo>
                    <a:pt x="69" y="19"/>
                  </a:lnTo>
                  <a:lnTo>
                    <a:pt x="69" y="19"/>
                  </a:lnTo>
                  <a:lnTo>
                    <a:pt x="33" y="13"/>
                  </a:lnTo>
                  <a:lnTo>
                    <a:pt x="21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3"/>
                  </a:lnTo>
                  <a:lnTo>
                    <a:pt x="4" y="11"/>
                  </a:lnTo>
                  <a:lnTo>
                    <a:pt x="13" y="31"/>
                  </a:lnTo>
                  <a:lnTo>
                    <a:pt x="27" y="60"/>
                  </a:lnTo>
                  <a:lnTo>
                    <a:pt x="27" y="60"/>
                  </a:lnTo>
                  <a:close/>
                </a:path>
              </a:pathLst>
            </a:custGeom>
            <a:solidFill>
              <a:srgbClr val="4962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Freeform 305"/>
            <p:cNvSpPr>
              <a:spLocks/>
            </p:cNvSpPr>
            <p:nvPr/>
          </p:nvSpPr>
          <p:spPr bwMode="auto">
            <a:xfrm>
              <a:off x="3228975" y="1503363"/>
              <a:ext cx="190500" cy="149225"/>
            </a:xfrm>
            <a:custGeom>
              <a:avLst/>
              <a:gdLst>
                <a:gd name="T0" fmla="*/ 78 w 120"/>
                <a:gd name="T1" fmla="*/ 68 h 94"/>
                <a:gd name="T2" fmla="*/ 78 w 120"/>
                <a:gd name="T3" fmla="*/ 68 h 94"/>
                <a:gd name="T4" fmla="*/ 82 w 120"/>
                <a:gd name="T5" fmla="*/ 67 h 94"/>
                <a:gd name="T6" fmla="*/ 89 w 120"/>
                <a:gd name="T7" fmla="*/ 64 h 94"/>
                <a:gd name="T8" fmla="*/ 97 w 120"/>
                <a:gd name="T9" fmla="*/ 58 h 94"/>
                <a:gd name="T10" fmla="*/ 105 w 120"/>
                <a:gd name="T11" fmla="*/ 52 h 94"/>
                <a:gd name="T12" fmla="*/ 105 w 120"/>
                <a:gd name="T13" fmla="*/ 52 h 94"/>
                <a:gd name="T14" fmla="*/ 116 w 120"/>
                <a:gd name="T15" fmla="*/ 38 h 94"/>
                <a:gd name="T16" fmla="*/ 120 w 120"/>
                <a:gd name="T17" fmla="*/ 32 h 94"/>
                <a:gd name="T18" fmla="*/ 120 w 120"/>
                <a:gd name="T19" fmla="*/ 32 h 94"/>
                <a:gd name="T20" fmla="*/ 107 w 120"/>
                <a:gd name="T21" fmla="*/ 29 h 94"/>
                <a:gd name="T22" fmla="*/ 97 w 120"/>
                <a:gd name="T23" fmla="*/ 26 h 94"/>
                <a:gd name="T24" fmla="*/ 91 w 120"/>
                <a:gd name="T25" fmla="*/ 23 h 94"/>
                <a:gd name="T26" fmla="*/ 85 w 120"/>
                <a:gd name="T27" fmla="*/ 19 h 94"/>
                <a:gd name="T28" fmla="*/ 74 w 120"/>
                <a:gd name="T29" fmla="*/ 10 h 94"/>
                <a:gd name="T30" fmla="*/ 66 w 120"/>
                <a:gd name="T31" fmla="*/ 5 h 94"/>
                <a:gd name="T32" fmla="*/ 55 w 120"/>
                <a:gd name="T33" fmla="*/ 0 h 94"/>
                <a:gd name="T34" fmla="*/ 55 w 120"/>
                <a:gd name="T35" fmla="*/ 0 h 94"/>
                <a:gd name="T36" fmla="*/ 41 w 120"/>
                <a:gd name="T37" fmla="*/ 4 h 94"/>
                <a:gd name="T38" fmla="*/ 27 w 120"/>
                <a:gd name="T39" fmla="*/ 13 h 94"/>
                <a:gd name="T40" fmla="*/ 18 w 120"/>
                <a:gd name="T41" fmla="*/ 22 h 94"/>
                <a:gd name="T42" fmla="*/ 12 w 120"/>
                <a:gd name="T43" fmla="*/ 30 h 94"/>
                <a:gd name="T44" fmla="*/ 12 w 120"/>
                <a:gd name="T45" fmla="*/ 30 h 94"/>
                <a:gd name="T46" fmla="*/ 6 w 120"/>
                <a:gd name="T47" fmla="*/ 51 h 94"/>
                <a:gd name="T48" fmla="*/ 2 w 120"/>
                <a:gd name="T49" fmla="*/ 68 h 94"/>
                <a:gd name="T50" fmla="*/ 0 w 120"/>
                <a:gd name="T51" fmla="*/ 86 h 94"/>
                <a:gd name="T52" fmla="*/ 0 w 120"/>
                <a:gd name="T53" fmla="*/ 86 h 94"/>
                <a:gd name="T54" fmla="*/ 18 w 120"/>
                <a:gd name="T55" fmla="*/ 87 h 94"/>
                <a:gd name="T56" fmla="*/ 41 w 120"/>
                <a:gd name="T57" fmla="*/ 90 h 94"/>
                <a:gd name="T58" fmla="*/ 70 w 120"/>
                <a:gd name="T59" fmla="*/ 94 h 94"/>
                <a:gd name="T60" fmla="*/ 78 w 120"/>
                <a:gd name="T61" fmla="*/ 68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0" h="94">
                  <a:moveTo>
                    <a:pt x="78" y="68"/>
                  </a:moveTo>
                  <a:lnTo>
                    <a:pt x="78" y="68"/>
                  </a:lnTo>
                  <a:lnTo>
                    <a:pt x="82" y="67"/>
                  </a:lnTo>
                  <a:lnTo>
                    <a:pt x="89" y="64"/>
                  </a:lnTo>
                  <a:lnTo>
                    <a:pt x="97" y="58"/>
                  </a:lnTo>
                  <a:lnTo>
                    <a:pt x="105" y="52"/>
                  </a:lnTo>
                  <a:lnTo>
                    <a:pt x="105" y="52"/>
                  </a:lnTo>
                  <a:lnTo>
                    <a:pt x="116" y="38"/>
                  </a:lnTo>
                  <a:lnTo>
                    <a:pt x="120" y="32"/>
                  </a:lnTo>
                  <a:lnTo>
                    <a:pt x="120" y="32"/>
                  </a:lnTo>
                  <a:lnTo>
                    <a:pt x="107" y="29"/>
                  </a:lnTo>
                  <a:lnTo>
                    <a:pt x="97" y="26"/>
                  </a:lnTo>
                  <a:lnTo>
                    <a:pt x="91" y="23"/>
                  </a:lnTo>
                  <a:lnTo>
                    <a:pt x="85" y="19"/>
                  </a:lnTo>
                  <a:lnTo>
                    <a:pt x="74" y="10"/>
                  </a:lnTo>
                  <a:lnTo>
                    <a:pt x="66" y="5"/>
                  </a:lnTo>
                  <a:lnTo>
                    <a:pt x="55" y="0"/>
                  </a:lnTo>
                  <a:lnTo>
                    <a:pt x="55" y="0"/>
                  </a:lnTo>
                  <a:lnTo>
                    <a:pt x="41" y="4"/>
                  </a:lnTo>
                  <a:lnTo>
                    <a:pt x="27" y="13"/>
                  </a:lnTo>
                  <a:lnTo>
                    <a:pt x="18" y="22"/>
                  </a:lnTo>
                  <a:lnTo>
                    <a:pt x="12" y="30"/>
                  </a:lnTo>
                  <a:lnTo>
                    <a:pt x="12" y="30"/>
                  </a:lnTo>
                  <a:lnTo>
                    <a:pt x="6" y="51"/>
                  </a:lnTo>
                  <a:lnTo>
                    <a:pt x="2" y="68"/>
                  </a:lnTo>
                  <a:lnTo>
                    <a:pt x="0" y="86"/>
                  </a:lnTo>
                  <a:lnTo>
                    <a:pt x="0" y="86"/>
                  </a:lnTo>
                  <a:lnTo>
                    <a:pt x="18" y="87"/>
                  </a:lnTo>
                  <a:lnTo>
                    <a:pt x="41" y="90"/>
                  </a:lnTo>
                  <a:lnTo>
                    <a:pt x="70" y="94"/>
                  </a:lnTo>
                  <a:lnTo>
                    <a:pt x="78" y="68"/>
                  </a:lnTo>
                  <a:close/>
                </a:path>
              </a:pathLst>
            </a:custGeom>
            <a:solidFill>
              <a:srgbClr val="8897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306"/>
            <p:cNvSpPr>
              <a:spLocks/>
            </p:cNvSpPr>
            <p:nvPr/>
          </p:nvSpPr>
          <p:spPr bwMode="auto">
            <a:xfrm>
              <a:off x="3232150" y="1649413"/>
              <a:ext cx="77788" cy="36513"/>
            </a:xfrm>
            <a:custGeom>
              <a:avLst/>
              <a:gdLst>
                <a:gd name="T0" fmla="*/ 49 w 49"/>
                <a:gd name="T1" fmla="*/ 8 h 23"/>
                <a:gd name="T2" fmla="*/ 49 w 49"/>
                <a:gd name="T3" fmla="*/ 8 h 23"/>
                <a:gd name="T4" fmla="*/ 37 w 49"/>
                <a:gd name="T5" fmla="*/ 4 h 23"/>
                <a:gd name="T6" fmla="*/ 22 w 49"/>
                <a:gd name="T7" fmla="*/ 1 h 23"/>
                <a:gd name="T8" fmla="*/ 10 w 49"/>
                <a:gd name="T9" fmla="*/ 0 h 23"/>
                <a:gd name="T10" fmla="*/ 0 w 49"/>
                <a:gd name="T11" fmla="*/ 0 h 23"/>
                <a:gd name="T12" fmla="*/ 0 w 49"/>
                <a:gd name="T13" fmla="*/ 0 h 23"/>
                <a:gd name="T14" fmla="*/ 0 w 49"/>
                <a:gd name="T15" fmla="*/ 2 h 23"/>
                <a:gd name="T16" fmla="*/ 0 w 49"/>
                <a:gd name="T17" fmla="*/ 7 h 23"/>
                <a:gd name="T18" fmla="*/ 0 w 49"/>
                <a:gd name="T19" fmla="*/ 7 h 23"/>
                <a:gd name="T20" fmla="*/ 8 w 49"/>
                <a:gd name="T21" fmla="*/ 8 h 23"/>
                <a:gd name="T22" fmla="*/ 22 w 49"/>
                <a:gd name="T23" fmla="*/ 11 h 23"/>
                <a:gd name="T24" fmla="*/ 33 w 49"/>
                <a:gd name="T25" fmla="*/ 17 h 23"/>
                <a:gd name="T26" fmla="*/ 37 w 49"/>
                <a:gd name="T27" fmla="*/ 20 h 23"/>
                <a:gd name="T28" fmla="*/ 37 w 49"/>
                <a:gd name="T29" fmla="*/ 23 h 23"/>
                <a:gd name="T30" fmla="*/ 49 w 49"/>
                <a:gd name="T31" fmla="*/ 8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9" h="23">
                  <a:moveTo>
                    <a:pt x="49" y="8"/>
                  </a:moveTo>
                  <a:lnTo>
                    <a:pt x="49" y="8"/>
                  </a:lnTo>
                  <a:lnTo>
                    <a:pt x="37" y="4"/>
                  </a:lnTo>
                  <a:lnTo>
                    <a:pt x="22" y="1"/>
                  </a:lnTo>
                  <a:lnTo>
                    <a:pt x="1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7"/>
                  </a:lnTo>
                  <a:lnTo>
                    <a:pt x="0" y="7"/>
                  </a:lnTo>
                  <a:lnTo>
                    <a:pt x="8" y="8"/>
                  </a:lnTo>
                  <a:lnTo>
                    <a:pt x="22" y="11"/>
                  </a:lnTo>
                  <a:lnTo>
                    <a:pt x="33" y="17"/>
                  </a:lnTo>
                  <a:lnTo>
                    <a:pt x="37" y="20"/>
                  </a:lnTo>
                  <a:lnTo>
                    <a:pt x="37" y="23"/>
                  </a:lnTo>
                  <a:lnTo>
                    <a:pt x="49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307"/>
            <p:cNvSpPr>
              <a:spLocks/>
            </p:cNvSpPr>
            <p:nvPr/>
          </p:nvSpPr>
          <p:spPr bwMode="auto">
            <a:xfrm>
              <a:off x="3217863" y="1662113"/>
              <a:ext cx="46038" cy="53975"/>
            </a:xfrm>
            <a:custGeom>
              <a:avLst/>
              <a:gdLst>
                <a:gd name="T0" fmla="*/ 29 w 29"/>
                <a:gd name="T1" fmla="*/ 28 h 34"/>
                <a:gd name="T2" fmla="*/ 29 w 29"/>
                <a:gd name="T3" fmla="*/ 28 h 34"/>
                <a:gd name="T4" fmla="*/ 25 w 29"/>
                <a:gd name="T5" fmla="*/ 19 h 34"/>
                <a:gd name="T6" fmla="*/ 21 w 29"/>
                <a:gd name="T7" fmla="*/ 11 h 34"/>
                <a:gd name="T8" fmla="*/ 15 w 29"/>
                <a:gd name="T9" fmla="*/ 5 h 34"/>
                <a:gd name="T10" fmla="*/ 11 w 29"/>
                <a:gd name="T11" fmla="*/ 2 h 34"/>
                <a:gd name="T12" fmla="*/ 9 w 29"/>
                <a:gd name="T13" fmla="*/ 0 h 34"/>
                <a:gd name="T14" fmla="*/ 9 w 29"/>
                <a:gd name="T15" fmla="*/ 0 h 34"/>
                <a:gd name="T16" fmla="*/ 4 w 29"/>
                <a:gd name="T17" fmla="*/ 2 h 34"/>
                <a:gd name="T18" fmla="*/ 0 w 29"/>
                <a:gd name="T19" fmla="*/ 3 h 34"/>
                <a:gd name="T20" fmla="*/ 0 w 29"/>
                <a:gd name="T21" fmla="*/ 3 h 34"/>
                <a:gd name="T22" fmla="*/ 5 w 29"/>
                <a:gd name="T23" fmla="*/ 8 h 34"/>
                <a:gd name="T24" fmla="*/ 11 w 29"/>
                <a:gd name="T25" fmla="*/ 15 h 34"/>
                <a:gd name="T26" fmla="*/ 15 w 29"/>
                <a:gd name="T27" fmla="*/ 25 h 34"/>
                <a:gd name="T28" fmla="*/ 15 w 29"/>
                <a:gd name="T29" fmla="*/ 30 h 34"/>
                <a:gd name="T30" fmla="*/ 13 w 29"/>
                <a:gd name="T31" fmla="*/ 34 h 34"/>
                <a:gd name="T32" fmla="*/ 29 w 29"/>
                <a:gd name="T33" fmla="*/ 2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9" h="34">
                  <a:moveTo>
                    <a:pt x="29" y="28"/>
                  </a:moveTo>
                  <a:lnTo>
                    <a:pt x="29" y="28"/>
                  </a:lnTo>
                  <a:lnTo>
                    <a:pt x="25" y="19"/>
                  </a:lnTo>
                  <a:lnTo>
                    <a:pt x="21" y="11"/>
                  </a:lnTo>
                  <a:lnTo>
                    <a:pt x="15" y="5"/>
                  </a:lnTo>
                  <a:lnTo>
                    <a:pt x="11" y="2"/>
                  </a:lnTo>
                  <a:lnTo>
                    <a:pt x="9" y="0"/>
                  </a:lnTo>
                  <a:lnTo>
                    <a:pt x="9" y="0"/>
                  </a:lnTo>
                  <a:lnTo>
                    <a:pt x="4" y="2"/>
                  </a:lnTo>
                  <a:lnTo>
                    <a:pt x="0" y="3"/>
                  </a:lnTo>
                  <a:lnTo>
                    <a:pt x="0" y="3"/>
                  </a:lnTo>
                  <a:lnTo>
                    <a:pt x="5" y="8"/>
                  </a:lnTo>
                  <a:lnTo>
                    <a:pt x="11" y="15"/>
                  </a:lnTo>
                  <a:lnTo>
                    <a:pt x="15" y="25"/>
                  </a:lnTo>
                  <a:lnTo>
                    <a:pt x="15" y="30"/>
                  </a:lnTo>
                  <a:lnTo>
                    <a:pt x="13" y="34"/>
                  </a:lnTo>
                  <a:lnTo>
                    <a:pt x="29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308"/>
            <p:cNvSpPr>
              <a:spLocks/>
            </p:cNvSpPr>
            <p:nvPr/>
          </p:nvSpPr>
          <p:spPr bwMode="auto">
            <a:xfrm>
              <a:off x="3235325" y="1657350"/>
              <a:ext cx="85725" cy="58738"/>
            </a:xfrm>
            <a:custGeom>
              <a:avLst/>
              <a:gdLst>
                <a:gd name="T0" fmla="*/ 47 w 54"/>
                <a:gd name="T1" fmla="*/ 24 h 37"/>
                <a:gd name="T2" fmla="*/ 47 w 54"/>
                <a:gd name="T3" fmla="*/ 24 h 37"/>
                <a:gd name="T4" fmla="*/ 37 w 54"/>
                <a:gd name="T5" fmla="*/ 28 h 37"/>
                <a:gd name="T6" fmla="*/ 23 w 54"/>
                <a:gd name="T7" fmla="*/ 33 h 37"/>
                <a:gd name="T8" fmla="*/ 2 w 54"/>
                <a:gd name="T9" fmla="*/ 37 h 37"/>
                <a:gd name="T10" fmla="*/ 2 w 54"/>
                <a:gd name="T11" fmla="*/ 37 h 37"/>
                <a:gd name="T12" fmla="*/ 0 w 54"/>
                <a:gd name="T13" fmla="*/ 35 h 37"/>
                <a:gd name="T14" fmla="*/ 0 w 54"/>
                <a:gd name="T15" fmla="*/ 33 h 37"/>
                <a:gd name="T16" fmla="*/ 4 w 54"/>
                <a:gd name="T17" fmla="*/ 25 h 37"/>
                <a:gd name="T18" fmla="*/ 4 w 54"/>
                <a:gd name="T19" fmla="*/ 25 h 37"/>
                <a:gd name="T20" fmla="*/ 10 w 54"/>
                <a:gd name="T21" fmla="*/ 19 h 37"/>
                <a:gd name="T22" fmla="*/ 16 w 54"/>
                <a:gd name="T23" fmla="*/ 16 h 37"/>
                <a:gd name="T24" fmla="*/ 22 w 54"/>
                <a:gd name="T25" fmla="*/ 15 h 37"/>
                <a:gd name="T26" fmla="*/ 27 w 54"/>
                <a:gd name="T27" fmla="*/ 12 h 37"/>
                <a:gd name="T28" fmla="*/ 27 w 54"/>
                <a:gd name="T29" fmla="*/ 12 h 37"/>
                <a:gd name="T30" fmla="*/ 35 w 54"/>
                <a:gd name="T31" fmla="*/ 6 h 37"/>
                <a:gd name="T32" fmla="*/ 43 w 54"/>
                <a:gd name="T33" fmla="*/ 2 h 37"/>
                <a:gd name="T34" fmla="*/ 49 w 54"/>
                <a:gd name="T35" fmla="*/ 0 h 37"/>
                <a:gd name="T36" fmla="*/ 52 w 54"/>
                <a:gd name="T37" fmla="*/ 0 h 37"/>
                <a:gd name="T38" fmla="*/ 54 w 54"/>
                <a:gd name="T39" fmla="*/ 2 h 37"/>
                <a:gd name="T40" fmla="*/ 54 w 54"/>
                <a:gd name="T41" fmla="*/ 2 h 37"/>
                <a:gd name="T42" fmla="*/ 52 w 54"/>
                <a:gd name="T43" fmla="*/ 12 h 37"/>
                <a:gd name="T44" fmla="*/ 51 w 54"/>
                <a:gd name="T45" fmla="*/ 19 h 37"/>
                <a:gd name="T46" fmla="*/ 47 w 54"/>
                <a:gd name="T47" fmla="*/ 24 h 37"/>
                <a:gd name="T48" fmla="*/ 47 w 54"/>
                <a:gd name="T49" fmla="*/ 24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4" h="37">
                  <a:moveTo>
                    <a:pt x="47" y="24"/>
                  </a:moveTo>
                  <a:lnTo>
                    <a:pt x="47" y="24"/>
                  </a:lnTo>
                  <a:lnTo>
                    <a:pt x="37" y="28"/>
                  </a:lnTo>
                  <a:lnTo>
                    <a:pt x="23" y="33"/>
                  </a:lnTo>
                  <a:lnTo>
                    <a:pt x="2" y="37"/>
                  </a:lnTo>
                  <a:lnTo>
                    <a:pt x="2" y="37"/>
                  </a:lnTo>
                  <a:lnTo>
                    <a:pt x="0" y="35"/>
                  </a:lnTo>
                  <a:lnTo>
                    <a:pt x="0" y="33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10" y="19"/>
                  </a:lnTo>
                  <a:lnTo>
                    <a:pt x="16" y="16"/>
                  </a:lnTo>
                  <a:lnTo>
                    <a:pt x="22" y="15"/>
                  </a:lnTo>
                  <a:lnTo>
                    <a:pt x="27" y="12"/>
                  </a:lnTo>
                  <a:lnTo>
                    <a:pt x="27" y="12"/>
                  </a:lnTo>
                  <a:lnTo>
                    <a:pt x="35" y="6"/>
                  </a:lnTo>
                  <a:lnTo>
                    <a:pt x="43" y="2"/>
                  </a:lnTo>
                  <a:lnTo>
                    <a:pt x="49" y="0"/>
                  </a:lnTo>
                  <a:lnTo>
                    <a:pt x="52" y="0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52" y="12"/>
                  </a:lnTo>
                  <a:lnTo>
                    <a:pt x="51" y="19"/>
                  </a:lnTo>
                  <a:lnTo>
                    <a:pt x="47" y="24"/>
                  </a:lnTo>
                  <a:lnTo>
                    <a:pt x="47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309"/>
            <p:cNvSpPr>
              <a:spLocks/>
            </p:cNvSpPr>
            <p:nvPr/>
          </p:nvSpPr>
          <p:spPr bwMode="auto">
            <a:xfrm>
              <a:off x="3379788" y="1665288"/>
              <a:ext cx="76200" cy="26988"/>
            </a:xfrm>
            <a:custGeom>
              <a:avLst/>
              <a:gdLst>
                <a:gd name="T0" fmla="*/ 48 w 48"/>
                <a:gd name="T1" fmla="*/ 0 h 17"/>
                <a:gd name="T2" fmla="*/ 48 w 48"/>
                <a:gd name="T3" fmla="*/ 0 h 17"/>
                <a:gd name="T4" fmla="*/ 35 w 48"/>
                <a:gd name="T5" fmla="*/ 0 h 17"/>
                <a:gd name="T6" fmla="*/ 19 w 48"/>
                <a:gd name="T7" fmla="*/ 1 h 17"/>
                <a:gd name="T8" fmla="*/ 8 w 48"/>
                <a:gd name="T9" fmla="*/ 4 h 17"/>
                <a:gd name="T10" fmla="*/ 0 w 48"/>
                <a:gd name="T11" fmla="*/ 7 h 17"/>
                <a:gd name="T12" fmla="*/ 0 w 48"/>
                <a:gd name="T13" fmla="*/ 7 h 17"/>
                <a:gd name="T14" fmla="*/ 2 w 48"/>
                <a:gd name="T15" fmla="*/ 11 h 17"/>
                <a:gd name="T16" fmla="*/ 4 w 48"/>
                <a:gd name="T17" fmla="*/ 14 h 17"/>
                <a:gd name="T18" fmla="*/ 4 w 48"/>
                <a:gd name="T19" fmla="*/ 14 h 17"/>
                <a:gd name="T20" fmla="*/ 12 w 48"/>
                <a:gd name="T21" fmla="*/ 13 h 17"/>
                <a:gd name="T22" fmla="*/ 25 w 48"/>
                <a:gd name="T23" fmla="*/ 13 h 17"/>
                <a:gd name="T24" fmla="*/ 39 w 48"/>
                <a:gd name="T25" fmla="*/ 13 h 17"/>
                <a:gd name="T26" fmla="*/ 43 w 48"/>
                <a:gd name="T27" fmla="*/ 14 h 17"/>
                <a:gd name="T28" fmla="*/ 47 w 48"/>
                <a:gd name="T29" fmla="*/ 17 h 17"/>
                <a:gd name="T30" fmla="*/ 48 w 48"/>
                <a:gd name="T31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8" h="17">
                  <a:moveTo>
                    <a:pt x="48" y="0"/>
                  </a:moveTo>
                  <a:lnTo>
                    <a:pt x="48" y="0"/>
                  </a:lnTo>
                  <a:lnTo>
                    <a:pt x="35" y="0"/>
                  </a:lnTo>
                  <a:lnTo>
                    <a:pt x="19" y="1"/>
                  </a:lnTo>
                  <a:lnTo>
                    <a:pt x="8" y="4"/>
                  </a:lnTo>
                  <a:lnTo>
                    <a:pt x="0" y="7"/>
                  </a:lnTo>
                  <a:lnTo>
                    <a:pt x="0" y="7"/>
                  </a:lnTo>
                  <a:lnTo>
                    <a:pt x="2" y="11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12" y="13"/>
                  </a:lnTo>
                  <a:lnTo>
                    <a:pt x="25" y="13"/>
                  </a:lnTo>
                  <a:lnTo>
                    <a:pt x="39" y="13"/>
                  </a:lnTo>
                  <a:lnTo>
                    <a:pt x="43" y="14"/>
                  </a:lnTo>
                  <a:lnTo>
                    <a:pt x="47" y="17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310"/>
            <p:cNvSpPr>
              <a:spLocks/>
            </p:cNvSpPr>
            <p:nvPr/>
          </p:nvSpPr>
          <p:spPr bwMode="auto">
            <a:xfrm>
              <a:off x="3382963" y="1700213"/>
              <a:ext cx="76200" cy="26988"/>
            </a:xfrm>
            <a:custGeom>
              <a:avLst/>
              <a:gdLst>
                <a:gd name="T0" fmla="*/ 48 w 48"/>
                <a:gd name="T1" fmla="*/ 8 h 17"/>
                <a:gd name="T2" fmla="*/ 48 w 48"/>
                <a:gd name="T3" fmla="*/ 8 h 17"/>
                <a:gd name="T4" fmla="*/ 39 w 48"/>
                <a:gd name="T5" fmla="*/ 4 h 17"/>
                <a:gd name="T6" fmla="*/ 23 w 48"/>
                <a:gd name="T7" fmla="*/ 1 h 17"/>
                <a:gd name="T8" fmla="*/ 12 w 48"/>
                <a:gd name="T9" fmla="*/ 0 h 17"/>
                <a:gd name="T10" fmla="*/ 6 w 48"/>
                <a:gd name="T11" fmla="*/ 1 h 17"/>
                <a:gd name="T12" fmla="*/ 2 w 48"/>
                <a:gd name="T13" fmla="*/ 1 h 17"/>
                <a:gd name="T14" fmla="*/ 2 w 48"/>
                <a:gd name="T15" fmla="*/ 1 h 17"/>
                <a:gd name="T16" fmla="*/ 0 w 48"/>
                <a:gd name="T17" fmla="*/ 10 h 17"/>
                <a:gd name="T18" fmla="*/ 0 w 48"/>
                <a:gd name="T19" fmla="*/ 10 h 17"/>
                <a:gd name="T20" fmla="*/ 4 w 48"/>
                <a:gd name="T21" fmla="*/ 8 h 17"/>
                <a:gd name="T22" fmla="*/ 10 w 48"/>
                <a:gd name="T23" fmla="*/ 8 h 17"/>
                <a:gd name="T24" fmla="*/ 23 w 48"/>
                <a:gd name="T25" fmla="*/ 10 h 17"/>
                <a:gd name="T26" fmla="*/ 37 w 48"/>
                <a:gd name="T27" fmla="*/ 13 h 17"/>
                <a:gd name="T28" fmla="*/ 41 w 48"/>
                <a:gd name="T29" fmla="*/ 16 h 17"/>
                <a:gd name="T30" fmla="*/ 43 w 48"/>
                <a:gd name="T31" fmla="*/ 17 h 17"/>
                <a:gd name="T32" fmla="*/ 48 w 48"/>
                <a:gd name="T33" fmla="*/ 8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8" h="17">
                  <a:moveTo>
                    <a:pt x="48" y="8"/>
                  </a:moveTo>
                  <a:lnTo>
                    <a:pt x="48" y="8"/>
                  </a:lnTo>
                  <a:lnTo>
                    <a:pt x="39" y="4"/>
                  </a:lnTo>
                  <a:lnTo>
                    <a:pt x="23" y="1"/>
                  </a:lnTo>
                  <a:lnTo>
                    <a:pt x="12" y="0"/>
                  </a:lnTo>
                  <a:lnTo>
                    <a:pt x="6" y="1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4" y="8"/>
                  </a:lnTo>
                  <a:lnTo>
                    <a:pt x="10" y="8"/>
                  </a:lnTo>
                  <a:lnTo>
                    <a:pt x="23" y="10"/>
                  </a:lnTo>
                  <a:lnTo>
                    <a:pt x="37" y="13"/>
                  </a:lnTo>
                  <a:lnTo>
                    <a:pt x="41" y="16"/>
                  </a:lnTo>
                  <a:lnTo>
                    <a:pt x="43" y="17"/>
                  </a:lnTo>
                  <a:lnTo>
                    <a:pt x="48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311"/>
            <p:cNvSpPr>
              <a:spLocks/>
            </p:cNvSpPr>
            <p:nvPr/>
          </p:nvSpPr>
          <p:spPr bwMode="auto">
            <a:xfrm>
              <a:off x="3425825" y="1652588"/>
              <a:ext cx="46038" cy="77788"/>
            </a:xfrm>
            <a:custGeom>
              <a:avLst/>
              <a:gdLst>
                <a:gd name="T0" fmla="*/ 29 w 29"/>
                <a:gd name="T1" fmla="*/ 19 h 49"/>
                <a:gd name="T2" fmla="*/ 29 w 29"/>
                <a:gd name="T3" fmla="*/ 19 h 49"/>
                <a:gd name="T4" fmla="*/ 29 w 29"/>
                <a:gd name="T5" fmla="*/ 25 h 49"/>
                <a:gd name="T6" fmla="*/ 25 w 29"/>
                <a:gd name="T7" fmla="*/ 36 h 49"/>
                <a:gd name="T8" fmla="*/ 18 w 29"/>
                <a:gd name="T9" fmla="*/ 49 h 49"/>
                <a:gd name="T10" fmla="*/ 18 w 29"/>
                <a:gd name="T11" fmla="*/ 49 h 49"/>
                <a:gd name="T12" fmla="*/ 12 w 29"/>
                <a:gd name="T13" fmla="*/ 49 h 49"/>
                <a:gd name="T14" fmla="*/ 8 w 29"/>
                <a:gd name="T15" fmla="*/ 44 h 49"/>
                <a:gd name="T16" fmla="*/ 8 w 29"/>
                <a:gd name="T17" fmla="*/ 44 h 49"/>
                <a:gd name="T18" fmla="*/ 4 w 29"/>
                <a:gd name="T19" fmla="*/ 40 h 49"/>
                <a:gd name="T20" fmla="*/ 2 w 29"/>
                <a:gd name="T21" fmla="*/ 34 h 49"/>
                <a:gd name="T22" fmla="*/ 0 w 29"/>
                <a:gd name="T23" fmla="*/ 27 h 49"/>
                <a:gd name="T24" fmla="*/ 0 w 29"/>
                <a:gd name="T25" fmla="*/ 21 h 49"/>
                <a:gd name="T26" fmla="*/ 0 w 29"/>
                <a:gd name="T27" fmla="*/ 21 h 49"/>
                <a:gd name="T28" fmla="*/ 2 w 29"/>
                <a:gd name="T29" fmla="*/ 14 h 49"/>
                <a:gd name="T30" fmla="*/ 8 w 29"/>
                <a:gd name="T31" fmla="*/ 6 h 49"/>
                <a:gd name="T32" fmla="*/ 14 w 29"/>
                <a:gd name="T33" fmla="*/ 2 h 49"/>
                <a:gd name="T34" fmla="*/ 19 w 29"/>
                <a:gd name="T35" fmla="*/ 0 h 49"/>
                <a:gd name="T36" fmla="*/ 19 w 29"/>
                <a:gd name="T37" fmla="*/ 0 h 49"/>
                <a:gd name="T38" fmla="*/ 23 w 29"/>
                <a:gd name="T39" fmla="*/ 8 h 49"/>
                <a:gd name="T40" fmla="*/ 29 w 29"/>
                <a:gd name="T41" fmla="*/ 19 h 49"/>
                <a:gd name="T42" fmla="*/ 29 w 29"/>
                <a:gd name="T43" fmla="*/ 1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9" h="49">
                  <a:moveTo>
                    <a:pt x="29" y="19"/>
                  </a:moveTo>
                  <a:lnTo>
                    <a:pt x="29" y="19"/>
                  </a:lnTo>
                  <a:lnTo>
                    <a:pt x="29" y="25"/>
                  </a:lnTo>
                  <a:lnTo>
                    <a:pt x="25" y="36"/>
                  </a:lnTo>
                  <a:lnTo>
                    <a:pt x="18" y="49"/>
                  </a:lnTo>
                  <a:lnTo>
                    <a:pt x="18" y="49"/>
                  </a:lnTo>
                  <a:lnTo>
                    <a:pt x="12" y="49"/>
                  </a:lnTo>
                  <a:lnTo>
                    <a:pt x="8" y="44"/>
                  </a:lnTo>
                  <a:lnTo>
                    <a:pt x="8" y="44"/>
                  </a:lnTo>
                  <a:lnTo>
                    <a:pt x="4" y="40"/>
                  </a:lnTo>
                  <a:lnTo>
                    <a:pt x="2" y="34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2" y="14"/>
                  </a:lnTo>
                  <a:lnTo>
                    <a:pt x="8" y="6"/>
                  </a:lnTo>
                  <a:lnTo>
                    <a:pt x="14" y="2"/>
                  </a:lnTo>
                  <a:lnTo>
                    <a:pt x="19" y="0"/>
                  </a:lnTo>
                  <a:lnTo>
                    <a:pt x="19" y="0"/>
                  </a:lnTo>
                  <a:lnTo>
                    <a:pt x="23" y="8"/>
                  </a:lnTo>
                  <a:lnTo>
                    <a:pt x="29" y="19"/>
                  </a:lnTo>
                  <a:lnTo>
                    <a:pt x="29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312"/>
            <p:cNvSpPr>
              <a:spLocks/>
            </p:cNvSpPr>
            <p:nvPr/>
          </p:nvSpPr>
          <p:spPr bwMode="auto">
            <a:xfrm>
              <a:off x="3254375" y="1344613"/>
              <a:ext cx="201613" cy="222250"/>
            </a:xfrm>
            <a:custGeom>
              <a:avLst/>
              <a:gdLst>
                <a:gd name="T0" fmla="*/ 120 w 127"/>
                <a:gd name="T1" fmla="*/ 91 h 140"/>
                <a:gd name="T2" fmla="*/ 120 w 127"/>
                <a:gd name="T3" fmla="*/ 91 h 140"/>
                <a:gd name="T4" fmla="*/ 118 w 127"/>
                <a:gd name="T5" fmla="*/ 16 h 140"/>
                <a:gd name="T6" fmla="*/ 118 w 127"/>
                <a:gd name="T7" fmla="*/ 16 h 140"/>
                <a:gd name="T8" fmla="*/ 108 w 127"/>
                <a:gd name="T9" fmla="*/ 12 h 140"/>
                <a:gd name="T10" fmla="*/ 98 w 127"/>
                <a:gd name="T11" fmla="*/ 8 h 140"/>
                <a:gd name="T12" fmla="*/ 87 w 127"/>
                <a:gd name="T13" fmla="*/ 0 h 140"/>
                <a:gd name="T14" fmla="*/ 87 w 127"/>
                <a:gd name="T15" fmla="*/ 0 h 140"/>
                <a:gd name="T16" fmla="*/ 85 w 127"/>
                <a:gd name="T17" fmla="*/ 0 h 140"/>
                <a:gd name="T18" fmla="*/ 75 w 127"/>
                <a:gd name="T19" fmla="*/ 3 h 140"/>
                <a:gd name="T20" fmla="*/ 69 w 127"/>
                <a:gd name="T21" fmla="*/ 6 h 140"/>
                <a:gd name="T22" fmla="*/ 62 w 127"/>
                <a:gd name="T23" fmla="*/ 12 h 140"/>
                <a:gd name="T24" fmla="*/ 54 w 127"/>
                <a:gd name="T25" fmla="*/ 19 h 140"/>
                <a:gd name="T26" fmla="*/ 44 w 127"/>
                <a:gd name="T27" fmla="*/ 30 h 140"/>
                <a:gd name="T28" fmla="*/ 44 w 127"/>
                <a:gd name="T29" fmla="*/ 30 h 140"/>
                <a:gd name="T30" fmla="*/ 31 w 127"/>
                <a:gd name="T31" fmla="*/ 49 h 140"/>
                <a:gd name="T32" fmla="*/ 17 w 127"/>
                <a:gd name="T33" fmla="*/ 69 h 140"/>
                <a:gd name="T34" fmla="*/ 6 w 127"/>
                <a:gd name="T35" fmla="*/ 88 h 140"/>
                <a:gd name="T36" fmla="*/ 0 w 127"/>
                <a:gd name="T37" fmla="*/ 105 h 140"/>
                <a:gd name="T38" fmla="*/ 0 w 127"/>
                <a:gd name="T39" fmla="*/ 105 h 140"/>
                <a:gd name="T40" fmla="*/ 27 w 127"/>
                <a:gd name="T41" fmla="*/ 119 h 140"/>
                <a:gd name="T42" fmla="*/ 40 w 127"/>
                <a:gd name="T43" fmla="*/ 124 h 140"/>
                <a:gd name="T44" fmla="*/ 56 w 127"/>
                <a:gd name="T45" fmla="*/ 130 h 140"/>
                <a:gd name="T46" fmla="*/ 71 w 127"/>
                <a:gd name="T47" fmla="*/ 135 h 140"/>
                <a:gd name="T48" fmla="*/ 89 w 127"/>
                <a:gd name="T49" fmla="*/ 139 h 140"/>
                <a:gd name="T50" fmla="*/ 106 w 127"/>
                <a:gd name="T51" fmla="*/ 140 h 140"/>
                <a:gd name="T52" fmla="*/ 127 w 127"/>
                <a:gd name="T53" fmla="*/ 140 h 140"/>
                <a:gd name="T54" fmla="*/ 127 w 127"/>
                <a:gd name="T55" fmla="*/ 140 h 140"/>
                <a:gd name="T56" fmla="*/ 124 w 127"/>
                <a:gd name="T57" fmla="*/ 117 h 140"/>
                <a:gd name="T58" fmla="*/ 120 w 127"/>
                <a:gd name="T59" fmla="*/ 91 h 140"/>
                <a:gd name="T60" fmla="*/ 120 w 127"/>
                <a:gd name="T61" fmla="*/ 91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27" h="140">
                  <a:moveTo>
                    <a:pt x="120" y="91"/>
                  </a:moveTo>
                  <a:lnTo>
                    <a:pt x="120" y="91"/>
                  </a:lnTo>
                  <a:lnTo>
                    <a:pt x="118" y="16"/>
                  </a:lnTo>
                  <a:lnTo>
                    <a:pt x="118" y="16"/>
                  </a:lnTo>
                  <a:lnTo>
                    <a:pt x="108" y="12"/>
                  </a:lnTo>
                  <a:lnTo>
                    <a:pt x="98" y="8"/>
                  </a:lnTo>
                  <a:lnTo>
                    <a:pt x="87" y="0"/>
                  </a:lnTo>
                  <a:lnTo>
                    <a:pt x="87" y="0"/>
                  </a:lnTo>
                  <a:lnTo>
                    <a:pt x="85" y="0"/>
                  </a:lnTo>
                  <a:lnTo>
                    <a:pt x="75" y="3"/>
                  </a:lnTo>
                  <a:lnTo>
                    <a:pt x="69" y="6"/>
                  </a:lnTo>
                  <a:lnTo>
                    <a:pt x="62" y="12"/>
                  </a:lnTo>
                  <a:lnTo>
                    <a:pt x="54" y="19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31" y="49"/>
                  </a:lnTo>
                  <a:lnTo>
                    <a:pt x="17" y="69"/>
                  </a:lnTo>
                  <a:lnTo>
                    <a:pt x="6" y="88"/>
                  </a:lnTo>
                  <a:lnTo>
                    <a:pt x="0" y="105"/>
                  </a:lnTo>
                  <a:lnTo>
                    <a:pt x="0" y="105"/>
                  </a:lnTo>
                  <a:lnTo>
                    <a:pt x="27" y="119"/>
                  </a:lnTo>
                  <a:lnTo>
                    <a:pt x="40" y="124"/>
                  </a:lnTo>
                  <a:lnTo>
                    <a:pt x="56" y="130"/>
                  </a:lnTo>
                  <a:lnTo>
                    <a:pt x="71" y="135"/>
                  </a:lnTo>
                  <a:lnTo>
                    <a:pt x="89" y="139"/>
                  </a:lnTo>
                  <a:lnTo>
                    <a:pt x="106" y="140"/>
                  </a:lnTo>
                  <a:lnTo>
                    <a:pt x="127" y="140"/>
                  </a:lnTo>
                  <a:lnTo>
                    <a:pt x="127" y="140"/>
                  </a:lnTo>
                  <a:lnTo>
                    <a:pt x="124" y="117"/>
                  </a:lnTo>
                  <a:lnTo>
                    <a:pt x="120" y="91"/>
                  </a:lnTo>
                  <a:lnTo>
                    <a:pt x="120" y="91"/>
                  </a:lnTo>
                  <a:close/>
                </a:path>
              </a:pathLst>
            </a:custGeom>
            <a:solidFill>
              <a:srgbClr val="F456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313"/>
            <p:cNvSpPr>
              <a:spLocks/>
            </p:cNvSpPr>
            <p:nvPr/>
          </p:nvSpPr>
          <p:spPr bwMode="auto">
            <a:xfrm>
              <a:off x="3343275" y="1120775"/>
              <a:ext cx="233363" cy="212725"/>
            </a:xfrm>
            <a:custGeom>
              <a:avLst/>
              <a:gdLst>
                <a:gd name="T0" fmla="*/ 147 w 147"/>
                <a:gd name="T1" fmla="*/ 44 h 134"/>
                <a:gd name="T2" fmla="*/ 147 w 147"/>
                <a:gd name="T3" fmla="*/ 58 h 134"/>
                <a:gd name="T4" fmla="*/ 141 w 147"/>
                <a:gd name="T5" fmla="*/ 70 h 134"/>
                <a:gd name="T6" fmla="*/ 128 w 147"/>
                <a:gd name="T7" fmla="*/ 92 h 134"/>
                <a:gd name="T8" fmla="*/ 128 w 147"/>
                <a:gd name="T9" fmla="*/ 96 h 134"/>
                <a:gd name="T10" fmla="*/ 133 w 147"/>
                <a:gd name="T11" fmla="*/ 100 h 134"/>
                <a:gd name="T12" fmla="*/ 135 w 147"/>
                <a:gd name="T13" fmla="*/ 102 h 134"/>
                <a:gd name="T14" fmla="*/ 131 w 147"/>
                <a:gd name="T15" fmla="*/ 108 h 134"/>
                <a:gd name="T16" fmla="*/ 126 w 147"/>
                <a:gd name="T17" fmla="*/ 109 h 134"/>
                <a:gd name="T18" fmla="*/ 116 w 147"/>
                <a:gd name="T19" fmla="*/ 119 h 134"/>
                <a:gd name="T20" fmla="*/ 104 w 147"/>
                <a:gd name="T21" fmla="*/ 114 h 134"/>
                <a:gd name="T22" fmla="*/ 100 w 147"/>
                <a:gd name="T23" fmla="*/ 115 h 134"/>
                <a:gd name="T24" fmla="*/ 106 w 147"/>
                <a:gd name="T25" fmla="*/ 124 h 134"/>
                <a:gd name="T26" fmla="*/ 91 w 147"/>
                <a:gd name="T27" fmla="*/ 131 h 134"/>
                <a:gd name="T28" fmla="*/ 73 w 147"/>
                <a:gd name="T29" fmla="*/ 134 h 134"/>
                <a:gd name="T30" fmla="*/ 56 w 147"/>
                <a:gd name="T31" fmla="*/ 130 h 134"/>
                <a:gd name="T32" fmla="*/ 23 w 147"/>
                <a:gd name="T33" fmla="*/ 114 h 134"/>
                <a:gd name="T34" fmla="*/ 12 w 147"/>
                <a:gd name="T35" fmla="*/ 103 h 134"/>
                <a:gd name="T36" fmla="*/ 6 w 147"/>
                <a:gd name="T37" fmla="*/ 95 h 134"/>
                <a:gd name="T38" fmla="*/ 0 w 147"/>
                <a:gd name="T39" fmla="*/ 76 h 134"/>
                <a:gd name="T40" fmla="*/ 0 w 147"/>
                <a:gd name="T41" fmla="*/ 67 h 134"/>
                <a:gd name="T42" fmla="*/ 0 w 147"/>
                <a:gd name="T43" fmla="*/ 67 h 134"/>
                <a:gd name="T44" fmla="*/ 0 w 147"/>
                <a:gd name="T45" fmla="*/ 67 h 134"/>
                <a:gd name="T46" fmla="*/ 0 w 147"/>
                <a:gd name="T47" fmla="*/ 67 h 134"/>
                <a:gd name="T48" fmla="*/ 0 w 147"/>
                <a:gd name="T49" fmla="*/ 67 h 134"/>
                <a:gd name="T50" fmla="*/ 0 w 147"/>
                <a:gd name="T51" fmla="*/ 64 h 134"/>
                <a:gd name="T52" fmla="*/ 0 w 147"/>
                <a:gd name="T53" fmla="*/ 58 h 134"/>
                <a:gd name="T54" fmla="*/ 4 w 147"/>
                <a:gd name="T55" fmla="*/ 35 h 134"/>
                <a:gd name="T56" fmla="*/ 15 w 147"/>
                <a:gd name="T57" fmla="*/ 19 h 134"/>
                <a:gd name="T58" fmla="*/ 23 w 147"/>
                <a:gd name="T59" fmla="*/ 11 h 134"/>
                <a:gd name="T60" fmla="*/ 37 w 147"/>
                <a:gd name="T61" fmla="*/ 6 h 134"/>
                <a:gd name="T62" fmla="*/ 73 w 147"/>
                <a:gd name="T63" fmla="*/ 0 h 134"/>
                <a:gd name="T64" fmla="*/ 102 w 147"/>
                <a:gd name="T65" fmla="*/ 4 h 134"/>
                <a:gd name="T66" fmla="*/ 120 w 147"/>
                <a:gd name="T67" fmla="*/ 10 h 134"/>
                <a:gd name="T68" fmla="*/ 135 w 147"/>
                <a:gd name="T69" fmla="*/ 20 h 134"/>
                <a:gd name="T70" fmla="*/ 143 w 147"/>
                <a:gd name="T71" fmla="*/ 35 h 134"/>
                <a:gd name="T72" fmla="*/ 147 w 147"/>
                <a:gd name="T73" fmla="*/ 4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7" h="134">
                  <a:moveTo>
                    <a:pt x="147" y="44"/>
                  </a:moveTo>
                  <a:lnTo>
                    <a:pt x="147" y="44"/>
                  </a:lnTo>
                  <a:lnTo>
                    <a:pt x="147" y="51"/>
                  </a:lnTo>
                  <a:lnTo>
                    <a:pt x="147" y="58"/>
                  </a:lnTo>
                  <a:lnTo>
                    <a:pt x="143" y="64"/>
                  </a:lnTo>
                  <a:lnTo>
                    <a:pt x="141" y="70"/>
                  </a:lnTo>
                  <a:lnTo>
                    <a:pt x="133" y="80"/>
                  </a:lnTo>
                  <a:lnTo>
                    <a:pt x="128" y="92"/>
                  </a:lnTo>
                  <a:lnTo>
                    <a:pt x="128" y="92"/>
                  </a:lnTo>
                  <a:lnTo>
                    <a:pt x="128" y="96"/>
                  </a:lnTo>
                  <a:lnTo>
                    <a:pt x="131" y="99"/>
                  </a:lnTo>
                  <a:lnTo>
                    <a:pt x="133" y="100"/>
                  </a:lnTo>
                  <a:lnTo>
                    <a:pt x="135" y="102"/>
                  </a:lnTo>
                  <a:lnTo>
                    <a:pt x="135" y="102"/>
                  </a:lnTo>
                  <a:lnTo>
                    <a:pt x="135" y="105"/>
                  </a:lnTo>
                  <a:lnTo>
                    <a:pt x="131" y="108"/>
                  </a:lnTo>
                  <a:lnTo>
                    <a:pt x="126" y="109"/>
                  </a:lnTo>
                  <a:lnTo>
                    <a:pt x="126" y="109"/>
                  </a:lnTo>
                  <a:lnTo>
                    <a:pt x="116" y="119"/>
                  </a:lnTo>
                  <a:lnTo>
                    <a:pt x="116" y="119"/>
                  </a:lnTo>
                  <a:lnTo>
                    <a:pt x="110" y="117"/>
                  </a:lnTo>
                  <a:lnTo>
                    <a:pt x="104" y="114"/>
                  </a:lnTo>
                  <a:lnTo>
                    <a:pt x="100" y="114"/>
                  </a:lnTo>
                  <a:lnTo>
                    <a:pt x="100" y="115"/>
                  </a:lnTo>
                  <a:lnTo>
                    <a:pt x="106" y="124"/>
                  </a:lnTo>
                  <a:lnTo>
                    <a:pt x="106" y="124"/>
                  </a:lnTo>
                  <a:lnTo>
                    <a:pt x="100" y="128"/>
                  </a:lnTo>
                  <a:lnTo>
                    <a:pt x="91" y="131"/>
                  </a:lnTo>
                  <a:lnTo>
                    <a:pt x="83" y="134"/>
                  </a:lnTo>
                  <a:lnTo>
                    <a:pt x="73" y="134"/>
                  </a:lnTo>
                  <a:lnTo>
                    <a:pt x="73" y="134"/>
                  </a:lnTo>
                  <a:lnTo>
                    <a:pt x="56" y="130"/>
                  </a:lnTo>
                  <a:lnTo>
                    <a:pt x="39" y="122"/>
                  </a:lnTo>
                  <a:lnTo>
                    <a:pt x="23" y="114"/>
                  </a:lnTo>
                  <a:lnTo>
                    <a:pt x="17" y="108"/>
                  </a:lnTo>
                  <a:lnTo>
                    <a:pt x="12" y="103"/>
                  </a:lnTo>
                  <a:lnTo>
                    <a:pt x="12" y="103"/>
                  </a:lnTo>
                  <a:lnTo>
                    <a:pt x="6" y="95"/>
                  </a:lnTo>
                  <a:lnTo>
                    <a:pt x="2" y="86"/>
                  </a:lnTo>
                  <a:lnTo>
                    <a:pt x="0" y="76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7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64"/>
                  </a:lnTo>
                  <a:lnTo>
                    <a:pt x="0" y="58"/>
                  </a:lnTo>
                  <a:lnTo>
                    <a:pt x="2" y="44"/>
                  </a:lnTo>
                  <a:lnTo>
                    <a:pt x="4" y="35"/>
                  </a:lnTo>
                  <a:lnTo>
                    <a:pt x="8" y="26"/>
                  </a:lnTo>
                  <a:lnTo>
                    <a:pt x="15" y="19"/>
                  </a:lnTo>
                  <a:lnTo>
                    <a:pt x="23" y="11"/>
                  </a:lnTo>
                  <a:lnTo>
                    <a:pt x="23" y="11"/>
                  </a:lnTo>
                  <a:lnTo>
                    <a:pt x="29" y="9"/>
                  </a:lnTo>
                  <a:lnTo>
                    <a:pt x="37" y="6"/>
                  </a:lnTo>
                  <a:lnTo>
                    <a:pt x="54" y="1"/>
                  </a:lnTo>
                  <a:lnTo>
                    <a:pt x="73" y="0"/>
                  </a:lnTo>
                  <a:lnTo>
                    <a:pt x="95" y="1"/>
                  </a:lnTo>
                  <a:lnTo>
                    <a:pt x="102" y="4"/>
                  </a:lnTo>
                  <a:lnTo>
                    <a:pt x="112" y="7"/>
                  </a:lnTo>
                  <a:lnTo>
                    <a:pt x="120" y="10"/>
                  </a:lnTo>
                  <a:lnTo>
                    <a:pt x="128" y="16"/>
                  </a:lnTo>
                  <a:lnTo>
                    <a:pt x="135" y="20"/>
                  </a:lnTo>
                  <a:lnTo>
                    <a:pt x="139" y="27"/>
                  </a:lnTo>
                  <a:lnTo>
                    <a:pt x="143" y="35"/>
                  </a:lnTo>
                  <a:lnTo>
                    <a:pt x="147" y="44"/>
                  </a:lnTo>
                  <a:lnTo>
                    <a:pt x="147" y="44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314"/>
            <p:cNvSpPr>
              <a:spLocks/>
            </p:cNvSpPr>
            <p:nvPr/>
          </p:nvSpPr>
          <p:spPr bwMode="auto">
            <a:xfrm>
              <a:off x="3409950" y="1247775"/>
              <a:ext cx="95250" cy="71438"/>
            </a:xfrm>
            <a:custGeom>
              <a:avLst/>
              <a:gdLst>
                <a:gd name="T0" fmla="*/ 10 w 60"/>
                <a:gd name="T1" fmla="*/ 6 h 45"/>
                <a:gd name="T2" fmla="*/ 10 w 60"/>
                <a:gd name="T3" fmla="*/ 6 h 45"/>
                <a:gd name="T4" fmla="*/ 6 w 60"/>
                <a:gd name="T5" fmla="*/ 10 h 45"/>
                <a:gd name="T6" fmla="*/ 2 w 60"/>
                <a:gd name="T7" fmla="*/ 13 h 45"/>
                <a:gd name="T8" fmla="*/ 0 w 60"/>
                <a:gd name="T9" fmla="*/ 22 h 45"/>
                <a:gd name="T10" fmla="*/ 2 w 60"/>
                <a:gd name="T11" fmla="*/ 31 h 45"/>
                <a:gd name="T12" fmla="*/ 4 w 60"/>
                <a:gd name="T13" fmla="*/ 35 h 45"/>
                <a:gd name="T14" fmla="*/ 8 w 60"/>
                <a:gd name="T15" fmla="*/ 38 h 45"/>
                <a:gd name="T16" fmla="*/ 8 w 60"/>
                <a:gd name="T17" fmla="*/ 38 h 45"/>
                <a:gd name="T18" fmla="*/ 12 w 60"/>
                <a:gd name="T19" fmla="*/ 41 h 45"/>
                <a:gd name="T20" fmla="*/ 18 w 60"/>
                <a:gd name="T21" fmla="*/ 44 h 45"/>
                <a:gd name="T22" fmla="*/ 29 w 60"/>
                <a:gd name="T23" fmla="*/ 45 h 45"/>
                <a:gd name="T24" fmla="*/ 39 w 60"/>
                <a:gd name="T25" fmla="*/ 44 h 45"/>
                <a:gd name="T26" fmla="*/ 45 w 60"/>
                <a:gd name="T27" fmla="*/ 42 h 45"/>
                <a:gd name="T28" fmla="*/ 51 w 60"/>
                <a:gd name="T29" fmla="*/ 39 h 45"/>
                <a:gd name="T30" fmla="*/ 51 w 60"/>
                <a:gd name="T31" fmla="*/ 39 h 45"/>
                <a:gd name="T32" fmla="*/ 55 w 60"/>
                <a:gd name="T33" fmla="*/ 37 h 45"/>
                <a:gd name="T34" fmla="*/ 57 w 60"/>
                <a:gd name="T35" fmla="*/ 32 h 45"/>
                <a:gd name="T36" fmla="*/ 60 w 60"/>
                <a:gd name="T37" fmla="*/ 23 h 45"/>
                <a:gd name="T38" fmla="*/ 58 w 60"/>
                <a:gd name="T39" fmla="*/ 15 h 45"/>
                <a:gd name="T40" fmla="*/ 55 w 60"/>
                <a:gd name="T41" fmla="*/ 12 h 45"/>
                <a:gd name="T42" fmla="*/ 53 w 60"/>
                <a:gd name="T43" fmla="*/ 7 h 45"/>
                <a:gd name="T44" fmla="*/ 53 w 60"/>
                <a:gd name="T45" fmla="*/ 7 h 45"/>
                <a:gd name="T46" fmla="*/ 47 w 60"/>
                <a:gd name="T47" fmla="*/ 4 h 45"/>
                <a:gd name="T48" fmla="*/ 43 w 60"/>
                <a:gd name="T49" fmla="*/ 3 h 45"/>
                <a:gd name="T50" fmla="*/ 31 w 60"/>
                <a:gd name="T51" fmla="*/ 0 h 45"/>
                <a:gd name="T52" fmla="*/ 20 w 60"/>
                <a:gd name="T53" fmla="*/ 2 h 45"/>
                <a:gd name="T54" fmla="*/ 14 w 60"/>
                <a:gd name="T55" fmla="*/ 3 h 45"/>
                <a:gd name="T56" fmla="*/ 10 w 60"/>
                <a:gd name="T57" fmla="*/ 6 h 45"/>
                <a:gd name="T58" fmla="*/ 10 w 60"/>
                <a:gd name="T59" fmla="*/ 6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45">
                  <a:moveTo>
                    <a:pt x="10" y="6"/>
                  </a:moveTo>
                  <a:lnTo>
                    <a:pt x="10" y="6"/>
                  </a:lnTo>
                  <a:lnTo>
                    <a:pt x="6" y="10"/>
                  </a:lnTo>
                  <a:lnTo>
                    <a:pt x="2" y="13"/>
                  </a:lnTo>
                  <a:lnTo>
                    <a:pt x="0" y="22"/>
                  </a:lnTo>
                  <a:lnTo>
                    <a:pt x="2" y="31"/>
                  </a:lnTo>
                  <a:lnTo>
                    <a:pt x="4" y="35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12" y="41"/>
                  </a:lnTo>
                  <a:lnTo>
                    <a:pt x="18" y="44"/>
                  </a:lnTo>
                  <a:lnTo>
                    <a:pt x="29" y="45"/>
                  </a:lnTo>
                  <a:lnTo>
                    <a:pt x="39" y="44"/>
                  </a:lnTo>
                  <a:lnTo>
                    <a:pt x="45" y="42"/>
                  </a:lnTo>
                  <a:lnTo>
                    <a:pt x="51" y="39"/>
                  </a:lnTo>
                  <a:lnTo>
                    <a:pt x="51" y="39"/>
                  </a:lnTo>
                  <a:lnTo>
                    <a:pt x="55" y="37"/>
                  </a:lnTo>
                  <a:lnTo>
                    <a:pt x="57" y="32"/>
                  </a:lnTo>
                  <a:lnTo>
                    <a:pt x="60" y="23"/>
                  </a:lnTo>
                  <a:lnTo>
                    <a:pt x="58" y="15"/>
                  </a:lnTo>
                  <a:lnTo>
                    <a:pt x="55" y="12"/>
                  </a:lnTo>
                  <a:lnTo>
                    <a:pt x="53" y="7"/>
                  </a:lnTo>
                  <a:lnTo>
                    <a:pt x="53" y="7"/>
                  </a:lnTo>
                  <a:lnTo>
                    <a:pt x="47" y="4"/>
                  </a:lnTo>
                  <a:lnTo>
                    <a:pt x="43" y="3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14" y="3"/>
                  </a:lnTo>
                  <a:lnTo>
                    <a:pt x="10" y="6"/>
                  </a:lnTo>
                  <a:lnTo>
                    <a:pt x="10" y="6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315"/>
            <p:cNvSpPr>
              <a:spLocks/>
            </p:cNvSpPr>
            <p:nvPr/>
          </p:nvSpPr>
          <p:spPr bwMode="auto">
            <a:xfrm>
              <a:off x="3409950" y="1247775"/>
              <a:ext cx="95250" cy="71438"/>
            </a:xfrm>
            <a:custGeom>
              <a:avLst/>
              <a:gdLst>
                <a:gd name="T0" fmla="*/ 51 w 60"/>
                <a:gd name="T1" fmla="*/ 39 h 45"/>
                <a:gd name="T2" fmla="*/ 51 w 60"/>
                <a:gd name="T3" fmla="*/ 39 h 45"/>
                <a:gd name="T4" fmla="*/ 55 w 60"/>
                <a:gd name="T5" fmla="*/ 37 h 45"/>
                <a:gd name="T6" fmla="*/ 57 w 60"/>
                <a:gd name="T7" fmla="*/ 32 h 45"/>
                <a:gd name="T8" fmla="*/ 60 w 60"/>
                <a:gd name="T9" fmla="*/ 23 h 45"/>
                <a:gd name="T10" fmla="*/ 58 w 60"/>
                <a:gd name="T11" fmla="*/ 15 h 45"/>
                <a:gd name="T12" fmla="*/ 55 w 60"/>
                <a:gd name="T13" fmla="*/ 12 h 45"/>
                <a:gd name="T14" fmla="*/ 51 w 60"/>
                <a:gd name="T15" fmla="*/ 7 h 45"/>
                <a:gd name="T16" fmla="*/ 51 w 60"/>
                <a:gd name="T17" fmla="*/ 7 h 45"/>
                <a:gd name="T18" fmla="*/ 47 w 60"/>
                <a:gd name="T19" fmla="*/ 4 h 45"/>
                <a:gd name="T20" fmla="*/ 43 w 60"/>
                <a:gd name="T21" fmla="*/ 3 h 45"/>
                <a:gd name="T22" fmla="*/ 31 w 60"/>
                <a:gd name="T23" fmla="*/ 0 h 45"/>
                <a:gd name="T24" fmla="*/ 20 w 60"/>
                <a:gd name="T25" fmla="*/ 2 h 45"/>
                <a:gd name="T26" fmla="*/ 14 w 60"/>
                <a:gd name="T27" fmla="*/ 4 h 45"/>
                <a:gd name="T28" fmla="*/ 10 w 60"/>
                <a:gd name="T29" fmla="*/ 6 h 45"/>
                <a:gd name="T30" fmla="*/ 10 w 60"/>
                <a:gd name="T31" fmla="*/ 6 h 45"/>
                <a:gd name="T32" fmla="*/ 6 w 60"/>
                <a:gd name="T33" fmla="*/ 10 h 45"/>
                <a:gd name="T34" fmla="*/ 2 w 60"/>
                <a:gd name="T35" fmla="*/ 13 h 45"/>
                <a:gd name="T36" fmla="*/ 0 w 60"/>
                <a:gd name="T37" fmla="*/ 22 h 45"/>
                <a:gd name="T38" fmla="*/ 2 w 60"/>
                <a:gd name="T39" fmla="*/ 31 h 45"/>
                <a:gd name="T40" fmla="*/ 4 w 60"/>
                <a:gd name="T41" fmla="*/ 35 h 45"/>
                <a:gd name="T42" fmla="*/ 8 w 60"/>
                <a:gd name="T43" fmla="*/ 38 h 45"/>
                <a:gd name="T44" fmla="*/ 8 w 60"/>
                <a:gd name="T45" fmla="*/ 38 h 45"/>
                <a:gd name="T46" fmla="*/ 12 w 60"/>
                <a:gd name="T47" fmla="*/ 41 h 45"/>
                <a:gd name="T48" fmla="*/ 18 w 60"/>
                <a:gd name="T49" fmla="*/ 44 h 45"/>
                <a:gd name="T50" fmla="*/ 29 w 60"/>
                <a:gd name="T51" fmla="*/ 45 h 45"/>
                <a:gd name="T52" fmla="*/ 39 w 60"/>
                <a:gd name="T53" fmla="*/ 44 h 45"/>
                <a:gd name="T54" fmla="*/ 45 w 60"/>
                <a:gd name="T55" fmla="*/ 42 h 45"/>
                <a:gd name="T56" fmla="*/ 51 w 60"/>
                <a:gd name="T57" fmla="*/ 39 h 45"/>
                <a:gd name="T58" fmla="*/ 51 w 60"/>
                <a:gd name="T59" fmla="*/ 3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45">
                  <a:moveTo>
                    <a:pt x="51" y="39"/>
                  </a:moveTo>
                  <a:lnTo>
                    <a:pt x="51" y="39"/>
                  </a:lnTo>
                  <a:lnTo>
                    <a:pt x="55" y="37"/>
                  </a:lnTo>
                  <a:lnTo>
                    <a:pt x="57" y="32"/>
                  </a:lnTo>
                  <a:lnTo>
                    <a:pt x="60" y="23"/>
                  </a:lnTo>
                  <a:lnTo>
                    <a:pt x="58" y="15"/>
                  </a:lnTo>
                  <a:lnTo>
                    <a:pt x="55" y="12"/>
                  </a:lnTo>
                  <a:lnTo>
                    <a:pt x="51" y="7"/>
                  </a:lnTo>
                  <a:lnTo>
                    <a:pt x="51" y="7"/>
                  </a:lnTo>
                  <a:lnTo>
                    <a:pt x="47" y="4"/>
                  </a:lnTo>
                  <a:lnTo>
                    <a:pt x="43" y="3"/>
                  </a:lnTo>
                  <a:lnTo>
                    <a:pt x="31" y="0"/>
                  </a:lnTo>
                  <a:lnTo>
                    <a:pt x="20" y="2"/>
                  </a:lnTo>
                  <a:lnTo>
                    <a:pt x="14" y="4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6" y="10"/>
                  </a:lnTo>
                  <a:lnTo>
                    <a:pt x="2" y="13"/>
                  </a:lnTo>
                  <a:lnTo>
                    <a:pt x="0" y="22"/>
                  </a:lnTo>
                  <a:lnTo>
                    <a:pt x="2" y="31"/>
                  </a:lnTo>
                  <a:lnTo>
                    <a:pt x="4" y="35"/>
                  </a:lnTo>
                  <a:lnTo>
                    <a:pt x="8" y="38"/>
                  </a:lnTo>
                  <a:lnTo>
                    <a:pt x="8" y="38"/>
                  </a:lnTo>
                  <a:lnTo>
                    <a:pt x="12" y="41"/>
                  </a:lnTo>
                  <a:lnTo>
                    <a:pt x="18" y="44"/>
                  </a:lnTo>
                  <a:lnTo>
                    <a:pt x="29" y="45"/>
                  </a:lnTo>
                  <a:lnTo>
                    <a:pt x="39" y="44"/>
                  </a:lnTo>
                  <a:lnTo>
                    <a:pt x="45" y="42"/>
                  </a:lnTo>
                  <a:lnTo>
                    <a:pt x="51" y="39"/>
                  </a:lnTo>
                  <a:lnTo>
                    <a:pt x="51" y="39"/>
                  </a:lnTo>
                  <a:close/>
                </a:path>
              </a:pathLst>
            </a:custGeom>
            <a:solidFill>
              <a:srgbClr val="FDBF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316"/>
            <p:cNvSpPr>
              <a:spLocks/>
            </p:cNvSpPr>
            <p:nvPr/>
          </p:nvSpPr>
          <p:spPr bwMode="auto">
            <a:xfrm>
              <a:off x="3409950" y="1250950"/>
              <a:ext cx="92075" cy="68263"/>
            </a:xfrm>
            <a:custGeom>
              <a:avLst/>
              <a:gdLst>
                <a:gd name="T0" fmla="*/ 49 w 58"/>
                <a:gd name="T1" fmla="*/ 37 h 43"/>
                <a:gd name="T2" fmla="*/ 49 w 58"/>
                <a:gd name="T3" fmla="*/ 37 h 43"/>
                <a:gd name="T4" fmla="*/ 55 w 58"/>
                <a:gd name="T5" fmla="*/ 33 h 43"/>
                <a:gd name="T6" fmla="*/ 57 w 58"/>
                <a:gd name="T7" fmla="*/ 30 h 43"/>
                <a:gd name="T8" fmla="*/ 58 w 58"/>
                <a:gd name="T9" fmla="*/ 21 h 43"/>
                <a:gd name="T10" fmla="*/ 57 w 58"/>
                <a:gd name="T11" fmla="*/ 14 h 43"/>
                <a:gd name="T12" fmla="*/ 55 w 58"/>
                <a:gd name="T13" fmla="*/ 10 h 43"/>
                <a:gd name="T14" fmla="*/ 51 w 58"/>
                <a:gd name="T15" fmla="*/ 5 h 43"/>
                <a:gd name="T16" fmla="*/ 51 w 58"/>
                <a:gd name="T17" fmla="*/ 5 h 43"/>
                <a:gd name="T18" fmla="*/ 47 w 58"/>
                <a:gd name="T19" fmla="*/ 2 h 43"/>
                <a:gd name="T20" fmla="*/ 43 w 58"/>
                <a:gd name="T21" fmla="*/ 1 h 43"/>
                <a:gd name="T22" fmla="*/ 31 w 58"/>
                <a:gd name="T23" fmla="*/ 0 h 43"/>
                <a:gd name="T24" fmla="*/ 20 w 58"/>
                <a:gd name="T25" fmla="*/ 0 h 43"/>
                <a:gd name="T26" fmla="*/ 16 w 58"/>
                <a:gd name="T27" fmla="*/ 2 h 43"/>
                <a:gd name="T28" fmla="*/ 10 w 58"/>
                <a:gd name="T29" fmla="*/ 5 h 43"/>
                <a:gd name="T30" fmla="*/ 10 w 58"/>
                <a:gd name="T31" fmla="*/ 5 h 43"/>
                <a:gd name="T32" fmla="*/ 6 w 58"/>
                <a:gd name="T33" fmla="*/ 8 h 43"/>
                <a:gd name="T34" fmla="*/ 4 w 58"/>
                <a:gd name="T35" fmla="*/ 11 h 43"/>
                <a:gd name="T36" fmla="*/ 0 w 58"/>
                <a:gd name="T37" fmla="*/ 20 h 43"/>
                <a:gd name="T38" fmla="*/ 2 w 58"/>
                <a:gd name="T39" fmla="*/ 29 h 43"/>
                <a:gd name="T40" fmla="*/ 4 w 58"/>
                <a:gd name="T41" fmla="*/ 32 h 43"/>
                <a:gd name="T42" fmla="*/ 8 w 58"/>
                <a:gd name="T43" fmla="*/ 36 h 43"/>
                <a:gd name="T44" fmla="*/ 8 w 58"/>
                <a:gd name="T45" fmla="*/ 36 h 43"/>
                <a:gd name="T46" fmla="*/ 14 w 58"/>
                <a:gd name="T47" fmla="*/ 39 h 43"/>
                <a:gd name="T48" fmla="*/ 18 w 58"/>
                <a:gd name="T49" fmla="*/ 40 h 43"/>
                <a:gd name="T50" fmla="*/ 29 w 58"/>
                <a:gd name="T51" fmla="*/ 43 h 43"/>
                <a:gd name="T52" fmla="*/ 39 w 58"/>
                <a:gd name="T53" fmla="*/ 42 h 43"/>
                <a:gd name="T54" fmla="*/ 45 w 58"/>
                <a:gd name="T55" fmla="*/ 40 h 43"/>
                <a:gd name="T56" fmla="*/ 49 w 58"/>
                <a:gd name="T57" fmla="*/ 37 h 43"/>
                <a:gd name="T58" fmla="*/ 49 w 58"/>
                <a:gd name="T59" fmla="*/ 37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8" h="43">
                  <a:moveTo>
                    <a:pt x="49" y="37"/>
                  </a:moveTo>
                  <a:lnTo>
                    <a:pt x="49" y="37"/>
                  </a:lnTo>
                  <a:lnTo>
                    <a:pt x="55" y="33"/>
                  </a:lnTo>
                  <a:lnTo>
                    <a:pt x="57" y="30"/>
                  </a:lnTo>
                  <a:lnTo>
                    <a:pt x="58" y="21"/>
                  </a:lnTo>
                  <a:lnTo>
                    <a:pt x="57" y="14"/>
                  </a:lnTo>
                  <a:lnTo>
                    <a:pt x="55" y="10"/>
                  </a:lnTo>
                  <a:lnTo>
                    <a:pt x="51" y="5"/>
                  </a:lnTo>
                  <a:lnTo>
                    <a:pt x="51" y="5"/>
                  </a:lnTo>
                  <a:lnTo>
                    <a:pt x="47" y="2"/>
                  </a:lnTo>
                  <a:lnTo>
                    <a:pt x="43" y="1"/>
                  </a:lnTo>
                  <a:lnTo>
                    <a:pt x="31" y="0"/>
                  </a:lnTo>
                  <a:lnTo>
                    <a:pt x="20" y="0"/>
                  </a:lnTo>
                  <a:lnTo>
                    <a:pt x="16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6" y="8"/>
                  </a:lnTo>
                  <a:lnTo>
                    <a:pt x="4" y="11"/>
                  </a:lnTo>
                  <a:lnTo>
                    <a:pt x="0" y="20"/>
                  </a:lnTo>
                  <a:lnTo>
                    <a:pt x="2" y="29"/>
                  </a:lnTo>
                  <a:lnTo>
                    <a:pt x="4" y="3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14" y="39"/>
                  </a:lnTo>
                  <a:lnTo>
                    <a:pt x="18" y="40"/>
                  </a:lnTo>
                  <a:lnTo>
                    <a:pt x="29" y="43"/>
                  </a:lnTo>
                  <a:lnTo>
                    <a:pt x="39" y="42"/>
                  </a:lnTo>
                  <a:lnTo>
                    <a:pt x="45" y="40"/>
                  </a:lnTo>
                  <a:lnTo>
                    <a:pt x="49" y="37"/>
                  </a:lnTo>
                  <a:lnTo>
                    <a:pt x="49" y="37"/>
                  </a:lnTo>
                  <a:close/>
                </a:path>
              </a:pathLst>
            </a:custGeom>
            <a:solidFill>
              <a:srgbClr val="FDBE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317"/>
            <p:cNvSpPr>
              <a:spLocks/>
            </p:cNvSpPr>
            <p:nvPr/>
          </p:nvSpPr>
          <p:spPr bwMode="auto">
            <a:xfrm>
              <a:off x="3409950" y="1250950"/>
              <a:ext cx="92075" cy="68263"/>
            </a:xfrm>
            <a:custGeom>
              <a:avLst/>
              <a:gdLst>
                <a:gd name="T0" fmla="*/ 49 w 58"/>
                <a:gd name="T1" fmla="*/ 37 h 43"/>
                <a:gd name="T2" fmla="*/ 49 w 58"/>
                <a:gd name="T3" fmla="*/ 37 h 43"/>
                <a:gd name="T4" fmla="*/ 53 w 58"/>
                <a:gd name="T5" fmla="*/ 33 h 43"/>
                <a:gd name="T6" fmla="*/ 57 w 58"/>
                <a:gd name="T7" fmla="*/ 30 h 43"/>
                <a:gd name="T8" fmla="*/ 58 w 58"/>
                <a:gd name="T9" fmla="*/ 21 h 43"/>
                <a:gd name="T10" fmla="*/ 57 w 58"/>
                <a:gd name="T11" fmla="*/ 14 h 43"/>
                <a:gd name="T12" fmla="*/ 55 w 58"/>
                <a:gd name="T13" fmla="*/ 10 h 43"/>
                <a:gd name="T14" fmla="*/ 51 w 58"/>
                <a:gd name="T15" fmla="*/ 7 h 43"/>
                <a:gd name="T16" fmla="*/ 51 w 58"/>
                <a:gd name="T17" fmla="*/ 7 h 43"/>
                <a:gd name="T18" fmla="*/ 47 w 58"/>
                <a:gd name="T19" fmla="*/ 4 h 43"/>
                <a:gd name="T20" fmla="*/ 41 w 58"/>
                <a:gd name="T21" fmla="*/ 1 h 43"/>
                <a:gd name="T22" fmla="*/ 31 w 58"/>
                <a:gd name="T23" fmla="*/ 0 h 43"/>
                <a:gd name="T24" fmla="*/ 20 w 58"/>
                <a:gd name="T25" fmla="*/ 1 h 43"/>
                <a:gd name="T26" fmla="*/ 16 w 58"/>
                <a:gd name="T27" fmla="*/ 2 h 43"/>
                <a:gd name="T28" fmla="*/ 10 w 58"/>
                <a:gd name="T29" fmla="*/ 5 h 43"/>
                <a:gd name="T30" fmla="*/ 10 w 58"/>
                <a:gd name="T31" fmla="*/ 5 h 43"/>
                <a:gd name="T32" fmla="*/ 6 w 58"/>
                <a:gd name="T33" fmla="*/ 8 h 43"/>
                <a:gd name="T34" fmla="*/ 4 w 58"/>
                <a:gd name="T35" fmla="*/ 13 h 43"/>
                <a:gd name="T36" fmla="*/ 0 w 58"/>
                <a:gd name="T37" fmla="*/ 20 h 43"/>
                <a:gd name="T38" fmla="*/ 2 w 58"/>
                <a:gd name="T39" fmla="*/ 29 h 43"/>
                <a:gd name="T40" fmla="*/ 6 w 58"/>
                <a:gd name="T41" fmla="*/ 32 h 43"/>
                <a:gd name="T42" fmla="*/ 8 w 58"/>
                <a:gd name="T43" fmla="*/ 36 h 43"/>
                <a:gd name="T44" fmla="*/ 8 w 58"/>
                <a:gd name="T45" fmla="*/ 36 h 43"/>
                <a:gd name="T46" fmla="*/ 14 w 58"/>
                <a:gd name="T47" fmla="*/ 39 h 43"/>
                <a:gd name="T48" fmla="*/ 18 w 58"/>
                <a:gd name="T49" fmla="*/ 40 h 43"/>
                <a:gd name="T50" fmla="*/ 29 w 58"/>
                <a:gd name="T51" fmla="*/ 43 h 43"/>
                <a:gd name="T52" fmla="*/ 39 w 58"/>
                <a:gd name="T53" fmla="*/ 42 h 43"/>
                <a:gd name="T54" fmla="*/ 45 w 58"/>
                <a:gd name="T55" fmla="*/ 39 h 43"/>
                <a:gd name="T56" fmla="*/ 49 w 58"/>
                <a:gd name="T57" fmla="*/ 37 h 43"/>
                <a:gd name="T58" fmla="*/ 49 w 58"/>
                <a:gd name="T59" fmla="*/ 37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8" h="43">
                  <a:moveTo>
                    <a:pt x="49" y="37"/>
                  </a:moveTo>
                  <a:lnTo>
                    <a:pt x="49" y="37"/>
                  </a:lnTo>
                  <a:lnTo>
                    <a:pt x="53" y="33"/>
                  </a:lnTo>
                  <a:lnTo>
                    <a:pt x="57" y="30"/>
                  </a:lnTo>
                  <a:lnTo>
                    <a:pt x="58" y="21"/>
                  </a:lnTo>
                  <a:lnTo>
                    <a:pt x="57" y="14"/>
                  </a:lnTo>
                  <a:lnTo>
                    <a:pt x="55" y="10"/>
                  </a:lnTo>
                  <a:lnTo>
                    <a:pt x="51" y="7"/>
                  </a:lnTo>
                  <a:lnTo>
                    <a:pt x="51" y="7"/>
                  </a:lnTo>
                  <a:lnTo>
                    <a:pt x="47" y="4"/>
                  </a:lnTo>
                  <a:lnTo>
                    <a:pt x="41" y="1"/>
                  </a:lnTo>
                  <a:lnTo>
                    <a:pt x="31" y="0"/>
                  </a:lnTo>
                  <a:lnTo>
                    <a:pt x="20" y="1"/>
                  </a:lnTo>
                  <a:lnTo>
                    <a:pt x="16" y="2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6" y="8"/>
                  </a:lnTo>
                  <a:lnTo>
                    <a:pt x="4" y="13"/>
                  </a:lnTo>
                  <a:lnTo>
                    <a:pt x="0" y="20"/>
                  </a:lnTo>
                  <a:lnTo>
                    <a:pt x="2" y="29"/>
                  </a:lnTo>
                  <a:lnTo>
                    <a:pt x="6" y="3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14" y="39"/>
                  </a:lnTo>
                  <a:lnTo>
                    <a:pt x="18" y="40"/>
                  </a:lnTo>
                  <a:lnTo>
                    <a:pt x="29" y="43"/>
                  </a:lnTo>
                  <a:lnTo>
                    <a:pt x="39" y="42"/>
                  </a:lnTo>
                  <a:lnTo>
                    <a:pt x="45" y="39"/>
                  </a:lnTo>
                  <a:lnTo>
                    <a:pt x="49" y="37"/>
                  </a:lnTo>
                  <a:lnTo>
                    <a:pt x="49" y="37"/>
                  </a:lnTo>
                  <a:close/>
                </a:path>
              </a:pathLst>
            </a:custGeom>
            <a:solidFill>
              <a:srgbClr val="FDBD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318"/>
            <p:cNvSpPr>
              <a:spLocks/>
            </p:cNvSpPr>
            <p:nvPr/>
          </p:nvSpPr>
          <p:spPr bwMode="auto">
            <a:xfrm>
              <a:off x="3413125" y="1250950"/>
              <a:ext cx="88900" cy="66675"/>
            </a:xfrm>
            <a:custGeom>
              <a:avLst/>
              <a:gdLst>
                <a:gd name="T0" fmla="*/ 47 w 56"/>
                <a:gd name="T1" fmla="*/ 36 h 42"/>
                <a:gd name="T2" fmla="*/ 47 w 56"/>
                <a:gd name="T3" fmla="*/ 36 h 42"/>
                <a:gd name="T4" fmla="*/ 51 w 56"/>
                <a:gd name="T5" fmla="*/ 33 h 42"/>
                <a:gd name="T6" fmla="*/ 55 w 56"/>
                <a:gd name="T7" fmla="*/ 30 h 42"/>
                <a:gd name="T8" fmla="*/ 56 w 56"/>
                <a:gd name="T9" fmla="*/ 21 h 42"/>
                <a:gd name="T10" fmla="*/ 55 w 56"/>
                <a:gd name="T11" fmla="*/ 14 h 42"/>
                <a:gd name="T12" fmla="*/ 49 w 56"/>
                <a:gd name="T13" fmla="*/ 7 h 42"/>
                <a:gd name="T14" fmla="*/ 49 w 56"/>
                <a:gd name="T15" fmla="*/ 7 h 42"/>
                <a:gd name="T16" fmla="*/ 45 w 56"/>
                <a:gd name="T17" fmla="*/ 4 h 42"/>
                <a:gd name="T18" fmla="*/ 39 w 56"/>
                <a:gd name="T19" fmla="*/ 1 h 42"/>
                <a:gd name="T20" fmla="*/ 29 w 56"/>
                <a:gd name="T21" fmla="*/ 0 h 42"/>
                <a:gd name="T22" fmla="*/ 18 w 56"/>
                <a:gd name="T23" fmla="*/ 1 h 42"/>
                <a:gd name="T24" fmla="*/ 8 w 56"/>
                <a:gd name="T25" fmla="*/ 5 h 42"/>
                <a:gd name="T26" fmla="*/ 8 w 56"/>
                <a:gd name="T27" fmla="*/ 5 h 42"/>
                <a:gd name="T28" fmla="*/ 4 w 56"/>
                <a:gd name="T29" fmla="*/ 8 h 42"/>
                <a:gd name="T30" fmla="*/ 2 w 56"/>
                <a:gd name="T31" fmla="*/ 13 h 42"/>
                <a:gd name="T32" fmla="*/ 0 w 56"/>
                <a:gd name="T33" fmla="*/ 20 h 42"/>
                <a:gd name="T34" fmla="*/ 0 w 56"/>
                <a:gd name="T35" fmla="*/ 29 h 42"/>
                <a:gd name="T36" fmla="*/ 4 w 56"/>
                <a:gd name="T37" fmla="*/ 32 h 42"/>
                <a:gd name="T38" fmla="*/ 8 w 56"/>
                <a:gd name="T39" fmla="*/ 36 h 42"/>
                <a:gd name="T40" fmla="*/ 8 w 56"/>
                <a:gd name="T41" fmla="*/ 36 h 42"/>
                <a:gd name="T42" fmla="*/ 12 w 56"/>
                <a:gd name="T43" fmla="*/ 39 h 42"/>
                <a:gd name="T44" fmla="*/ 16 w 56"/>
                <a:gd name="T45" fmla="*/ 40 h 42"/>
                <a:gd name="T46" fmla="*/ 27 w 56"/>
                <a:gd name="T47" fmla="*/ 42 h 42"/>
                <a:gd name="T48" fmla="*/ 37 w 56"/>
                <a:gd name="T49" fmla="*/ 40 h 42"/>
                <a:gd name="T50" fmla="*/ 43 w 56"/>
                <a:gd name="T51" fmla="*/ 39 h 42"/>
                <a:gd name="T52" fmla="*/ 47 w 56"/>
                <a:gd name="T53" fmla="*/ 36 h 42"/>
                <a:gd name="T54" fmla="*/ 47 w 56"/>
                <a:gd name="T55" fmla="*/ 36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56" h="42">
                  <a:moveTo>
                    <a:pt x="47" y="36"/>
                  </a:moveTo>
                  <a:lnTo>
                    <a:pt x="47" y="36"/>
                  </a:lnTo>
                  <a:lnTo>
                    <a:pt x="51" y="33"/>
                  </a:lnTo>
                  <a:lnTo>
                    <a:pt x="55" y="30"/>
                  </a:lnTo>
                  <a:lnTo>
                    <a:pt x="56" y="21"/>
                  </a:lnTo>
                  <a:lnTo>
                    <a:pt x="55" y="14"/>
                  </a:lnTo>
                  <a:lnTo>
                    <a:pt x="49" y="7"/>
                  </a:lnTo>
                  <a:lnTo>
                    <a:pt x="49" y="7"/>
                  </a:lnTo>
                  <a:lnTo>
                    <a:pt x="45" y="4"/>
                  </a:lnTo>
                  <a:lnTo>
                    <a:pt x="39" y="1"/>
                  </a:lnTo>
                  <a:lnTo>
                    <a:pt x="29" y="0"/>
                  </a:lnTo>
                  <a:lnTo>
                    <a:pt x="18" y="1"/>
                  </a:lnTo>
                  <a:lnTo>
                    <a:pt x="8" y="5"/>
                  </a:lnTo>
                  <a:lnTo>
                    <a:pt x="8" y="5"/>
                  </a:lnTo>
                  <a:lnTo>
                    <a:pt x="4" y="8"/>
                  </a:lnTo>
                  <a:lnTo>
                    <a:pt x="2" y="13"/>
                  </a:lnTo>
                  <a:lnTo>
                    <a:pt x="0" y="20"/>
                  </a:lnTo>
                  <a:lnTo>
                    <a:pt x="0" y="29"/>
                  </a:lnTo>
                  <a:lnTo>
                    <a:pt x="4" y="3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12" y="39"/>
                  </a:lnTo>
                  <a:lnTo>
                    <a:pt x="16" y="40"/>
                  </a:lnTo>
                  <a:lnTo>
                    <a:pt x="27" y="42"/>
                  </a:lnTo>
                  <a:lnTo>
                    <a:pt x="37" y="40"/>
                  </a:lnTo>
                  <a:lnTo>
                    <a:pt x="43" y="39"/>
                  </a:lnTo>
                  <a:lnTo>
                    <a:pt x="47" y="36"/>
                  </a:lnTo>
                  <a:lnTo>
                    <a:pt x="47" y="36"/>
                  </a:lnTo>
                  <a:close/>
                </a:path>
              </a:pathLst>
            </a:custGeom>
            <a:solidFill>
              <a:srgbClr val="FDBC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319"/>
            <p:cNvSpPr>
              <a:spLocks/>
            </p:cNvSpPr>
            <p:nvPr/>
          </p:nvSpPr>
          <p:spPr bwMode="auto">
            <a:xfrm>
              <a:off x="3413125" y="1250950"/>
              <a:ext cx="88900" cy="66675"/>
            </a:xfrm>
            <a:custGeom>
              <a:avLst/>
              <a:gdLst>
                <a:gd name="T0" fmla="*/ 47 w 56"/>
                <a:gd name="T1" fmla="*/ 36 h 42"/>
                <a:gd name="T2" fmla="*/ 47 w 56"/>
                <a:gd name="T3" fmla="*/ 36 h 42"/>
                <a:gd name="T4" fmla="*/ 55 w 56"/>
                <a:gd name="T5" fmla="*/ 30 h 42"/>
                <a:gd name="T6" fmla="*/ 56 w 56"/>
                <a:gd name="T7" fmla="*/ 21 h 42"/>
                <a:gd name="T8" fmla="*/ 55 w 56"/>
                <a:gd name="T9" fmla="*/ 14 h 42"/>
                <a:gd name="T10" fmla="*/ 49 w 56"/>
                <a:gd name="T11" fmla="*/ 7 h 42"/>
                <a:gd name="T12" fmla="*/ 49 w 56"/>
                <a:gd name="T13" fmla="*/ 7 h 42"/>
                <a:gd name="T14" fmla="*/ 39 w 56"/>
                <a:gd name="T15" fmla="*/ 1 h 42"/>
                <a:gd name="T16" fmla="*/ 29 w 56"/>
                <a:gd name="T17" fmla="*/ 0 h 42"/>
                <a:gd name="T18" fmla="*/ 18 w 56"/>
                <a:gd name="T19" fmla="*/ 1 h 42"/>
                <a:gd name="T20" fmla="*/ 8 w 56"/>
                <a:gd name="T21" fmla="*/ 5 h 42"/>
                <a:gd name="T22" fmla="*/ 8 w 56"/>
                <a:gd name="T23" fmla="*/ 5 h 42"/>
                <a:gd name="T24" fmla="*/ 2 w 56"/>
                <a:gd name="T25" fmla="*/ 13 h 42"/>
                <a:gd name="T26" fmla="*/ 0 w 56"/>
                <a:gd name="T27" fmla="*/ 20 h 42"/>
                <a:gd name="T28" fmla="*/ 2 w 56"/>
                <a:gd name="T29" fmla="*/ 29 h 42"/>
                <a:gd name="T30" fmla="*/ 8 w 56"/>
                <a:gd name="T31" fmla="*/ 36 h 42"/>
                <a:gd name="T32" fmla="*/ 8 w 56"/>
                <a:gd name="T33" fmla="*/ 36 h 42"/>
                <a:gd name="T34" fmla="*/ 16 w 56"/>
                <a:gd name="T35" fmla="*/ 40 h 42"/>
                <a:gd name="T36" fmla="*/ 27 w 56"/>
                <a:gd name="T37" fmla="*/ 42 h 42"/>
                <a:gd name="T38" fmla="*/ 37 w 56"/>
                <a:gd name="T39" fmla="*/ 40 h 42"/>
                <a:gd name="T40" fmla="*/ 47 w 56"/>
                <a:gd name="T41" fmla="*/ 36 h 42"/>
                <a:gd name="T42" fmla="*/ 47 w 56"/>
                <a:gd name="T43" fmla="*/ 36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42">
                  <a:moveTo>
                    <a:pt x="47" y="36"/>
                  </a:moveTo>
                  <a:lnTo>
                    <a:pt x="47" y="36"/>
                  </a:lnTo>
                  <a:lnTo>
                    <a:pt x="55" y="30"/>
                  </a:lnTo>
                  <a:lnTo>
                    <a:pt x="56" y="21"/>
                  </a:lnTo>
                  <a:lnTo>
                    <a:pt x="55" y="14"/>
                  </a:lnTo>
                  <a:lnTo>
                    <a:pt x="49" y="7"/>
                  </a:lnTo>
                  <a:lnTo>
                    <a:pt x="49" y="7"/>
                  </a:lnTo>
                  <a:lnTo>
                    <a:pt x="39" y="1"/>
                  </a:lnTo>
                  <a:lnTo>
                    <a:pt x="29" y="0"/>
                  </a:lnTo>
                  <a:lnTo>
                    <a:pt x="18" y="1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13"/>
                  </a:lnTo>
                  <a:lnTo>
                    <a:pt x="0" y="20"/>
                  </a:lnTo>
                  <a:lnTo>
                    <a:pt x="2" y="29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16" y="40"/>
                  </a:lnTo>
                  <a:lnTo>
                    <a:pt x="27" y="42"/>
                  </a:lnTo>
                  <a:lnTo>
                    <a:pt x="37" y="40"/>
                  </a:lnTo>
                  <a:lnTo>
                    <a:pt x="47" y="36"/>
                  </a:lnTo>
                  <a:lnTo>
                    <a:pt x="47" y="36"/>
                  </a:lnTo>
                  <a:close/>
                </a:path>
              </a:pathLst>
            </a:custGeom>
            <a:solidFill>
              <a:srgbClr val="FCBB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320"/>
            <p:cNvSpPr>
              <a:spLocks/>
            </p:cNvSpPr>
            <p:nvPr/>
          </p:nvSpPr>
          <p:spPr bwMode="auto">
            <a:xfrm>
              <a:off x="3413125" y="1250950"/>
              <a:ext cx="88900" cy="66675"/>
            </a:xfrm>
            <a:custGeom>
              <a:avLst/>
              <a:gdLst>
                <a:gd name="T0" fmla="*/ 47 w 56"/>
                <a:gd name="T1" fmla="*/ 36 h 42"/>
                <a:gd name="T2" fmla="*/ 47 w 56"/>
                <a:gd name="T3" fmla="*/ 36 h 42"/>
                <a:gd name="T4" fmla="*/ 53 w 56"/>
                <a:gd name="T5" fmla="*/ 30 h 42"/>
                <a:gd name="T6" fmla="*/ 56 w 56"/>
                <a:gd name="T7" fmla="*/ 21 h 42"/>
                <a:gd name="T8" fmla="*/ 55 w 56"/>
                <a:gd name="T9" fmla="*/ 14 h 42"/>
                <a:gd name="T10" fmla="*/ 49 w 56"/>
                <a:gd name="T11" fmla="*/ 7 h 42"/>
                <a:gd name="T12" fmla="*/ 49 w 56"/>
                <a:gd name="T13" fmla="*/ 7 h 42"/>
                <a:gd name="T14" fmla="*/ 39 w 56"/>
                <a:gd name="T15" fmla="*/ 2 h 42"/>
                <a:gd name="T16" fmla="*/ 29 w 56"/>
                <a:gd name="T17" fmla="*/ 0 h 42"/>
                <a:gd name="T18" fmla="*/ 18 w 56"/>
                <a:gd name="T19" fmla="*/ 1 h 42"/>
                <a:gd name="T20" fmla="*/ 10 w 56"/>
                <a:gd name="T21" fmla="*/ 5 h 42"/>
                <a:gd name="T22" fmla="*/ 10 w 56"/>
                <a:gd name="T23" fmla="*/ 5 h 42"/>
                <a:gd name="T24" fmla="*/ 2 w 56"/>
                <a:gd name="T25" fmla="*/ 13 h 42"/>
                <a:gd name="T26" fmla="*/ 0 w 56"/>
                <a:gd name="T27" fmla="*/ 20 h 42"/>
                <a:gd name="T28" fmla="*/ 2 w 56"/>
                <a:gd name="T29" fmla="*/ 29 h 42"/>
                <a:gd name="T30" fmla="*/ 8 w 56"/>
                <a:gd name="T31" fmla="*/ 35 h 42"/>
                <a:gd name="T32" fmla="*/ 8 w 56"/>
                <a:gd name="T33" fmla="*/ 35 h 42"/>
                <a:gd name="T34" fmla="*/ 16 w 56"/>
                <a:gd name="T35" fmla="*/ 40 h 42"/>
                <a:gd name="T36" fmla="*/ 27 w 56"/>
                <a:gd name="T37" fmla="*/ 42 h 42"/>
                <a:gd name="T38" fmla="*/ 37 w 56"/>
                <a:gd name="T39" fmla="*/ 40 h 42"/>
                <a:gd name="T40" fmla="*/ 47 w 56"/>
                <a:gd name="T41" fmla="*/ 36 h 42"/>
                <a:gd name="T42" fmla="*/ 47 w 56"/>
                <a:gd name="T43" fmla="*/ 36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" h="42">
                  <a:moveTo>
                    <a:pt x="47" y="36"/>
                  </a:moveTo>
                  <a:lnTo>
                    <a:pt x="47" y="36"/>
                  </a:lnTo>
                  <a:lnTo>
                    <a:pt x="53" y="30"/>
                  </a:lnTo>
                  <a:lnTo>
                    <a:pt x="56" y="21"/>
                  </a:lnTo>
                  <a:lnTo>
                    <a:pt x="55" y="14"/>
                  </a:lnTo>
                  <a:lnTo>
                    <a:pt x="49" y="7"/>
                  </a:lnTo>
                  <a:lnTo>
                    <a:pt x="49" y="7"/>
                  </a:lnTo>
                  <a:lnTo>
                    <a:pt x="39" y="2"/>
                  </a:lnTo>
                  <a:lnTo>
                    <a:pt x="29" y="0"/>
                  </a:lnTo>
                  <a:lnTo>
                    <a:pt x="18" y="1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2" y="13"/>
                  </a:lnTo>
                  <a:lnTo>
                    <a:pt x="0" y="20"/>
                  </a:lnTo>
                  <a:lnTo>
                    <a:pt x="2" y="29"/>
                  </a:lnTo>
                  <a:lnTo>
                    <a:pt x="8" y="35"/>
                  </a:lnTo>
                  <a:lnTo>
                    <a:pt x="8" y="35"/>
                  </a:lnTo>
                  <a:lnTo>
                    <a:pt x="16" y="40"/>
                  </a:lnTo>
                  <a:lnTo>
                    <a:pt x="27" y="42"/>
                  </a:lnTo>
                  <a:lnTo>
                    <a:pt x="37" y="40"/>
                  </a:lnTo>
                  <a:lnTo>
                    <a:pt x="47" y="36"/>
                  </a:lnTo>
                  <a:lnTo>
                    <a:pt x="47" y="36"/>
                  </a:lnTo>
                  <a:close/>
                </a:path>
              </a:pathLst>
            </a:custGeom>
            <a:solidFill>
              <a:srgbClr val="FCBA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0" name="Freeform 321"/>
            <p:cNvSpPr>
              <a:spLocks/>
            </p:cNvSpPr>
            <p:nvPr/>
          </p:nvSpPr>
          <p:spPr bwMode="auto">
            <a:xfrm>
              <a:off x="3413125" y="1252538"/>
              <a:ext cx="87313" cy="65088"/>
            </a:xfrm>
            <a:custGeom>
              <a:avLst/>
              <a:gdLst>
                <a:gd name="T0" fmla="*/ 47 w 55"/>
                <a:gd name="T1" fmla="*/ 35 h 41"/>
                <a:gd name="T2" fmla="*/ 47 w 55"/>
                <a:gd name="T3" fmla="*/ 35 h 41"/>
                <a:gd name="T4" fmla="*/ 53 w 55"/>
                <a:gd name="T5" fmla="*/ 29 h 41"/>
                <a:gd name="T6" fmla="*/ 55 w 55"/>
                <a:gd name="T7" fmla="*/ 20 h 41"/>
                <a:gd name="T8" fmla="*/ 55 w 55"/>
                <a:gd name="T9" fmla="*/ 13 h 41"/>
                <a:gd name="T10" fmla="*/ 49 w 55"/>
                <a:gd name="T11" fmla="*/ 6 h 41"/>
                <a:gd name="T12" fmla="*/ 49 w 55"/>
                <a:gd name="T13" fmla="*/ 6 h 41"/>
                <a:gd name="T14" fmla="*/ 39 w 55"/>
                <a:gd name="T15" fmla="*/ 1 h 41"/>
                <a:gd name="T16" fmla="*/ 29 w 55"/>
                <a:gd name="T17" fmla="*/ 0 h 41"/>
                <a:gd name="T18" fmla="*/ 20 w 55"/>
                <a:gd name="T19" fmla="*/ 0 h 41"/>
                <a:gd name="T20" fmla="*/ 10 w 55"/>
                <a:gd name="T21" fmla="*/ 4 h 41"/>
                <a:gd name="T22" fmla="*/ 10 w 55"/>
                <a:gd name="T23" fmla="*/ 4 h 41"/>
                <a:gd name="T24" fmla="*/ 2 w 55"/>
                <a:gd name="T25" fmla="*/ 12 h 41"/>
                <a:gd name="T26" fmla="*/ 0 w 55"/>
                <a:gd name="T27" fmla="*/ 19 h 41"/>
                <a:gd name="T28" fmla="*/ 2 w 55"/>
                <a:gd name="T29" fmla="*/ 26 h 41"/>
                <a:gd name="T30" fmla="*/ 8 w 55"/>
                <a:gd name="T31" fmla="*/ 34 h 41"/>
                <a:gd name="T32" fmla="*/ 8 w 55"/>
                <a:gd name="T33" fmla="*/ 34 h 41"/>
                <a:gd name="T34" fmla="*/ 16 w 55"/>
                <a:gd name="T35" fmla="*/ 39 h 41"/>
                <a:gd name="T36" fmla="*/ 27 w 55"/>
                <a:gd name="T37" fmla="*/ 41 h 41"/>
                <a:gd name="T38" fmla="*/ 37 w 55"/>
                <a:gd name="T39" fmla="*/ 39 h 41"/>
                <a:gd name="T40" fmla="*/ 47 w 55"/>
                <a:gd name="T41" fmla="*/ 35 h 41"/>
                <a:gd name="T42" fmla="*/ 47 w 55"/>
                <a:gd name="T43" fmla="*/ 35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5" h="41">
                  <a:moveTo>
                    <a:pt x="47" y="35"/>
                  </a:moveTo>
                  <a:lnTo>
                    <a:pt x="47" y="35"/>
                  </a:lnTo>
                  <a:lnTo>
                    <a:pt x="53" y="29"/>
                  </a:lnTo>
                  <a:lnTo>
                    <a:pt x="55" y="20"/>
                  </a:lnTo>
                  <a:lnTo>
                    <a:pt x="55" y="13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39" y="1"/>
                  </a:lnTo>
                  <a:lnTo>
                    <a:pt x="29" y="0"/>
                  </a:lnTo>
                  <a:lnTo>
                    <a:pt x="20" y="0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2" y="12"/>
                  </a:lnTo>
                  <a:lnTo>
                    <a:pt x="0" y="19"/>
                  </a:lnTo>
                  <a:lnTo>
                    <a:pt x="2" y="26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16" y="39"/>
                  </a:lnTo>
                  <a:lnTo>
                    <a:pt x="27" y="41"/>
                  </a:lnTo>
                  <a:lnTo>
                    <a:pt x="37" y="39"/>
                  </a:lnTo>
                  <a:lnTo>
                    <a:pt x="47" y="35"/>
                  </a:lnTo>
                  <a:lnTo>
                    <a:pt x="47" y="35"/>
                  </a:lnTo>
                  <a:close/>
                </a:path>
              </a:pathLst>
            </a:custGeom>
            <a:solidFill>
              <a:srgbClr val="FCB9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1" name="Freeform 322"/>
            <p:cNvSpPr>
              <a:spLocks/>
            </p:cNvSpPr>
            <p:nvPr/>
          </p:nvSpPr>
          <p:spPr bwMode="auto">
            <a:xfrm>
              <a:off x="3413125" y="1252538"/>
              <a:ext cx="87313" cy="65088"/>
            </a:xfrm>
            <a:custGeom>
              <a:avLst/>
              <a:gdLst>
                <a:gd name="T0" fmla="*/ 47 w 55"/>
                <a:gd name="T1" fmla="*/ 35 h 41"/>
                <a:gd name="T2" fmla="*/ 47 w 55"/>
                <a:gd name="T3" fmla="*/ 35 h 41"/>
                <a:gd name="T4" fmla="*/ 53 w 55"/>
                <a:gd name="T5" fmla="*/ 28 h 41"/>
                <a:gd name="T6" fmla="*/ 55 w 55"/>
                <a:gd name="T7" fmla="*/ 20 h 41"/>
                <a:gd name="T8" fmla="*/ 53 w 55"/>
                <a:gd name="T9" fmla="*/ 13 h 41"/>
                <a:gd name="T10" fmla="*/ 49 w 55"/>
                <a:gd name="T11" fmla="*/ 6 h 41"/>
                <a:gd name="T12" fmla="*/ 49 w 55"/>
                <a:gd name="T13" fmla="*/ 6 h 41"/>
                <a:gd name="T14" fmla="*/ 39 w 55"/>
                <a:gd name="T15" fmla="*/ 1 h 41"/>
                <a:gd name="T16" fmla="*/ 29 w 55"/>
                <a:gd name="T17" fmla="*/ 0 h 41"/>
                <a:gd name="T18" fmla="*/ 20 w 55"/>
                <a:gd name="T19" fmla="*/ 1 h 41"/>
                <a:gd name="T20" fmla="*/ 10 w 55"/>
                <a:gd name="T21" fmla="*/ 4 h 41"/>
                <a:gd name="T22" fmla="*/ 10 w 55"/>
                <a:gd name="T23" fmla="*/ 4 h 41"/>
                <a:gd name="T24" fmla="*/ 4 w 55"/>
                <a:gd name="T25" fmla="*/ 12 h 41"/>
                <a:gd name="T26" fmla="*/ 0 w 55"/>
                <a:gd name="T27" fmla="*/ 19 h 41"/>
                <a:gd name="T28" fmla="*/ 2 w 55"/>
                <a:gd name="T29" fmla="*/ 26 h 41"/>
                <a:gd name="T30" fmla="*/ 8 w 55"/>
                <a:gd name="T31" fmla="*/ 34 h 41"/>
                <a:gd name="T32" fmla="*/ 8 w 55"/>
                <a:gd name="T33" fmla="*/ 34 h 41"/>
                <a:gd name="T34" fmla="*/ 18 w 55"/>
                <a:gd name="T35" fmla="*/ 38 h 41"/>
                <a:gd name="T36" fmla="*/ 27 w 55"/>
                <a:gd name="T37" fmla="*/ 41 h 41"/>
                <a:gd name="T38" fmla="*/ 37 w 55"/>
                <a:gd name="T39" fmla="*/ 39 h 41"/>
                <a:gd name="T40" fmla="*/ 47 w 55"/>
                <a:gd name="T41" fmla="*/ 35 h 41"/>
                <a:gd name="T42" fmla="*/ 47 w 55"/>
                <a:gd name="T43" fmla="*/ 35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5" h="41">
                  <a:moveTo>
                    <a:pt x="47" y="35"/>
                  </a:moveTo>
                  <a:lnTo>
                    <a:pt x="47" y="35"/>
                  </a:lnTo>
                  <a:lnTo>
                    <a:pt x="53" y="28"/>
                  </a:lnTo>
                  <a:lnTo>
                    <a:pt x="55" y="20"/>
                  </a:lnTo>
                  <a:lnTo>
                    <a:pt x="53" y="13"/>
                  </a:lnTo>
                  <a:lnTo>
                    <a:pt x="49" y="6"/>
                  </a:lnTo>
                  <a:lnTo>
                    <a:pt x="49" y="6"/>
                  </a:lnTo>
                  <a:lnTo>
                    <a:pt x="39" y="1"/>
                  </a:lnTo>
                  <a:lnTo>
                    <a:pt x="29" y="0"/>
                  </a:lnTo>
                  <a:lnTo>
                    <a:pt x="20" y="1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4" y="12"/>
                  </a:lnTo>
                  <a:lnTo>
                    <a:pt x="0" y="19"/>
                  </a:lnTo>
                  <a:lnTo>
                    <a:pt x="2" y="26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18" y="38"/>
                  </a:lnTo>
                  <a:lnTo>
                    <a:pt x="27" y="41"/>
                  </a:lnTo>
                  <a:lnTo>
                    <a:pt x="37" y="39"/>
                  </a:lnTo>
                  <a:lnTo>
                    <a:pt x="47" y="35"/>
                  </a:lnTo>
                  <a:lnTo>
                    <a:pt x="47" y="35"/>
                  </a:lnTo>
                  <a:close/>
                </a:path>
              </a:pathLst>
            </a:custGeom>
            <a:solidFill>
              <a:srgbClr val="FCB8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2" name="Freeform 323"/>
            <p:cNvSpPr>
              <a:spLocks/>
            </p:cNvSpPr>
            <p:nvPr/>
          </p:nvSpPr>
          <p:spPr bwMode="auto">
            <a:xfrm>
              <a:off x="3416300" y="1252538"/>
              <a:ext cx="84138" cy="61913"/>
            </a:xfrm>
            <a:custGeom>
              <a:avLst/>
              <a:gdLst>
                <a:gd name="T0" fmla="*/ 45 w 53"/>
                <a:gd name="T1" fmla="*/ 35 h 39"/>
                <a:gd name="T2" fmla="*/ 45 w 53"/>
                <a:gd name="T3" fmla="*/ 35 h 39"/>
                <a:gd name="T4" fmla="*/ 51 w 53"/>
                <a:gd name="T5" fmla="*/ 28 h 39"/>
                <a:gd name="T6" fmla="*/ 53 w 53"/>
                <a:gd name="T7" fmla="*/ 20 h 39"/>
                <a:gd name="T8" fmla="*/ 51 w 53"/>
                <a:gd name="T9" fmla="*/ 13 h 39"/>
                <a:gd name="T10" fmla="*/ 45 w 53"/>
                <a:gd name="T11" fmla="*/ 6 h 39"/>
                <a:gd name="T12" fmla="*/ 45 w 53"/>
                <a:gd name="T13" fmla="*/ 6 h 39"/>
                <a:gd name="T14" fmla="*/ 37 w 53"/>
                <a:gd name="T15" fmla="*/ 1 h 39"/>
                <a:gd name="T16" fmla="*/ 27 w 53"/>
                <a:gd name="T17" fmla="*/ 0 h 39"/>
                <a:gd name="T18" fmla="*/ 18 w 53"/>
                <a:gd name="T19" fmla="*/ 1 h 39"/>
                <a:gd name="T20" fmla="*/ 8 w 53"/>
                <a:gd name="T21" fmla="*/ 6 h 39"/>
                <a:gd name="T22" fmla="*/ 8 w 53"/>
                <a:gd name="T23" fmla="*/ 6 h 39"/>
                <a:gd name="T24" fmla="*/ 2 w 53"/>
                <a:gd name="T25" fmla="*/ 12 h 39"/>
                <a:gd name="T26" fmla="*/ 0 w 53"/>
                <a:gd name="T27" fmla="*/ 19 h 39"/>
                <a:gd name="T28" fmla="*/ 0 w 53"/>
                <a:gd name="T29" fmla="*/ 26 h 39"/>
                <a:gd name="T30" fmla="*/ 6 w 53"/>
                <a:gd name="T31" fmla="*/ 34 h 39"/>
                <a:gd name="T32" fmla="*/ 6 w 53"/>
                <a:gd name="T33" fmla="*/ 34 h 39"/>
                <a:gd name="T34" fmla="*/ 16 w 53"/>
                <a:gd name="T35" fmla="*/ 38 h 39"/>
                <a:gd name="T36" fmla="*/ 25 w 53"/>
                <a:gd name="T37" fmla="*/ 39 h 39"/>
                <a:gd name="T38" fmla="*/ 35 w 53"/>
                <a:gd name="T39" fmla="*/ 39 h 39"/>
                <a:gd name="T40" fmla="*/ 45 w 53"/>
                <a:gd name="T41" fmla="*/ 35 h 39"/>
                <a:gd name="T42" fmla="*/ 45 w 53"/>
                <a:gd name="T43" fmla="*/ 35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3" h="39">
                  <a:moveTo>
                    <a:pt x="45" y="35"/>
                  </a:moveTo>
                  <a:lnTo>
                    <a:pt x="45" y="35"/>
                  </a:lnTo>
                  <a:lnTo>
                    <a:pt x="51" y="28"/>
                  </a:lnTo>
                  <a:lnTo>
                    <a:pt x="53" y="20"/>
                  </a:lnTo>
                  <a:lnTo>
                    <a:pt x="51" y="13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37" y="1"/>
                  </a:lnTo>
                  <a:lnTo>
                    <a:pt x="27" y="0"/>
                  </a:lnTo>
                  <a:lnTo>
                    <a:pt x="18" y="1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12"/>
                  </a:lnTo>
                  <a:lnTo>
                    <a:pt x="0" y="19"/>
                  </a:lnTo>
                  <a:lnTo>
                    <a:pt x="0" y="26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16" y="38"/>
                  </a:lnTo>
                  <a:lnTo>
                    <a:pt x="25" y="39"/>
                  </a:lnTo>
                  <a:lnTo>
                    <a:pt x="35" y="39"/>
                  </a:lnTo>
                  <a:lnTo>
                    <a:pt x="45" y="35"/>
                  </a:lnTo>
                  <a:lnTo>
                    <a:pt x="45" y="35"/>
                  </a:lnTo>
                  <a:close/>
                </a:path>
              </a:pathLst>
            </a:custGeom>
            <a:solidFill>
              <a:srgbClr val="FCB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3" name="Freeform 324"/>
            <p:cNvSpPr>
              <a:spLocks/>
            </p:cNvSpPr>
            <p:nvPr/>
          </p:nvSpPr>
          <p:spPr bwMode="auto">
            <a:xfrm>
              <a:off x="3416300" y="1252538"/>
              <a:ext cx="84138" cy="61913"/>
            </a:xfrm>
            <a:custGeom>
              <a:avLst/>
              <a:gdLst>
                <a:gd name="T0" fmla="*/ 45 w 53"/>
                <a:gd name="T1" fmla="*/ 35 h 39"/>
                <a:gd name="T2" fmla="*/ 45 w 53"/>
                <a:gd name="T3" fmla="*/ 35 h 39"/>
                <a:gd name="T4" fmla="*/ 51 w 53"/>
                <a:gd name="T5" fmla="*/ 28 h 39"/>
                <a:gd name="T6" fmla="*/ 53 w 53"/>
                <a:gd name="T7" fmla="*/ 20 h 39"/>
                <a:gd name="T8" fmla="*/ 51 w 53"/>
                <a:gd name="T9" fmla="*/ 13 h 39"/>
                <a:gd name="T10" fmla="*/ 45 w 53"/>
                <a:gd name="T11" fmla="*/ 6 h 39"/>
                <a:gd name="T12" fmla="*/ 45 w 53"/>
                <a:gd name="T13" fmla="*/ 6 h 39"/>
                <a:gd name="T14" fmla="*/ 37 w 53"/>
                <a:gd name="T15" fmla="*/ 1 h 39"/>
                <a:gd name="T16" fmla="*/ 27 w 53"/>
                <a:gd name="T17" fmla="*/ 0 h 39"/>
                <a:gd name="T18" fmla="*/ 18 w 53"/>
                <a:gd name="T19" fmla="*/ 1 h 39"/>
                <a:gd name="T20" fmla="*/ 8 w 53"/>
                <a:gd name="T21" fmla="*/ 6 h 39"/>
                <a:gd name="T22" fmla="*/ 8 w 53"/>
                <a:gd name="T23" fmla="*/ 6 h 39"/>
                <a:gd name="T24" fmla="*/ 2 w 53"/>
                <a:gd name="T25" fmla="*/ 12 h 39"/>
                <a:gd name="T26" fmla="*/ 0 w 53"/>
                <a:gd name="T27" fmla="*/ 19 h 39"/>
                <a:gd name="T28" fmla="*/ 2 w 53"/>
                <a:gd name="T29" fmla="*/ 26 h 39"/>
                <a:gd name="T30" fmla="*/ 6 w 53"/>
                <a:gd name="T31" fmla="*/ 34 h 39"/>
                <a:gd name="T32" fmla="*/ 6 w 53"/>
                <a:gd name="T33" fmla="*/ 34 h 39"/>
                <a:gd name="T34" fmla="*/ 16 w 53"/>
                <a:gd name="T35" fmla="*/ 38 h 39"/>
                <a:gd name="T36" fmla="*/ 25 w 53"/>
                <a:gd name="T37" fmla="*/ 39 h 39"/>
                <a:gd name="T38" fmla="*/ 35 w 53"/>
                <a:gd name="T39" fmla="*/ 38 h 39"/>
                <a:gd name="T40" fmla="*/ 45 w 53"/>
                <a:gd name="T41" fmla="*/ 35 h 39"/>
                <a:gd name="T42" fmla="*/ 45 w 53"/>
                <a:gd name="T43" fmla="*/ 35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3" h="39">
                  <a:moveTo>
                    <a:pt x="45" y="35"/>
                  </a:moveTo>
                  <a:lnTo>
                    <a:pt x="45" y="35"/>
                  </a:lnTo>
                  <a:lnTo>
                    <a:pt x="51" y="28"/>
                  </a:lnTo>
                  <a:lnTo>
                    <a:pt x="53" y="20"/>
                  </a:lnTo>
                  <a:lnTo>
                    <a:pt x="51" y="13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37" y="1"/>
                  </a:lnTo>
                  <a:lnTo>
                    <a:pt x="27" y="0"/>
                  </a:lnTo>
                  <a:lnTo>
                    <a:pt x="18" y="1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12"/>
                  </a:lnTo>
                  <a:lnTo>
                    <a:pt x="0" y="19"/>
                  </a:lnTo>
                  <a:lnTo>
                    <a:pt x="2" y="26"/>
                  </a:lnTo>
                  <a:lnTo>
                    <a:pt x="6" y="34"/>
                  </a:lnTo>
                  <a:lnTo>
                    <a:pt x="6" y="34"/>
                  </a:lnTo>
                  <a:lnTo>
                    <a:pt x="16" y="38"/>
                  </a:lnTo>
                  <a:lnTo>
                    <a:pt x="25" y="39"/>
                  </a:lnTo>
                  <a:lnTo>
                    <a:pt x="35" y="38"/>
                  </a:lnTo>
                  <a:lnTo>
                    <a:pt x="45" y="35"/>
                  </a:lnTo>
                  <a:lnTo>
                    <a:pt x="45" y="35"/>
                  </a:lnTo>
                  <a:close/>
                </a:path>
              </a:pathLst>
            </a:custGeom>
            <a:solidFill>
              <a:srgbClr val="FCB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4" name="Freeform 325"/>
            <p:cNvSpPr>
              <a:spLocks/>
            </p:cNvSpPr>
            <p:nvPr/>
          </p:nvSpPr>
          <p:spPr bwMode="auto">
            <a:xfrm>
              <a:off x="3416300" y="1252538"/>
              <a:ext cx="84138" cy="61913"/>
            </a:xfrm>
            <a:custGeom>
              <a:avLst/>
              <a:gdLst>
                <a:gd name="T0" fmla="*/ 43 w 53"/>
                <a:gd name="T1" fmla="*/ 35 h 39"/>
                <a:gd name="T2" fmla="*/ 43 w 53"/>
                <a:gd name="T3" fmla="*/ 35 h 39"/>
                <a:gd name="T4" fmla="*/ 51 w 53"/>
                <a:gd name="T5" fmla="*/ 28 h 39"/>
                <a:gd name="T6" fmla="*/ 53 w 53"/>
                <a:gd name="T7" fmla="*/ 20 h 39"/>
                <a:gd name="T8" fmla="*/ 51 w 53"/>
                <a:gd name="T9" fmla="*/ 13 h 39"/>
                <a:gd name="T10" fmla="*/ 45 w 53"/>
                <a:gd name="T11" fmla="*/ 7 h 39"/>
                <a:gd name="T12" fmla="*/ 45 w 53"/>
                <a:gd name="T13" fmla="*/ 7 h 39"/>
                <a:gd name="T14" fmla="*/ 37 w 53"/>
                <a:gd name="T15" fmla="*/ 3 h 39"/>
                <a:gd name="T16" fmla="*/ 27 w 53"/>
                <a:gd name="T17" fmla="*/ 0 h 39"/>
                <a:gd name="T18" fmla="*/ 18 w 53"/>
                <a:gd name="T19" fmla="*/ 1 h 39"/>
                <a:gd name="T20" fmla="*/ 8 w 53"/>
                <a:gd name="T21" fmla="*/ 6 h 39"/>
                <a:gd name="T22" fmla="*/ 8 w 53"/>
                <a:gd name="T23" fmla="*/ 6 h 39"/>
                <a:gd name="T24" fmla="*/ 2 w 53"/>
                <a:gd name="T25" fmla="*/ 12 h 39"/>
                <a:gd name="T26" fmla="*/ 0 w 53"/>
                <a:gd name="T27" fmla="*/ 19 h 39"/>
                <a:gd name="T28" fmla="*/ 2 w 53"/>
                <a:gd name="T29" fmla="*/ 26 h 39"/>
                <a:gd name="T30" fmla="*/ 8 w 53"/>
                <a:gd name="T31" fmla="*/ 34 h 39"/>
                <a:gd name="T32" fmla="*/ 8 w 53"/>
                <a:gd name="T33" fmla="*/ 34 h 39"/>
                <a:gd name="T34" fmla="*/ 16 w 53"/>
                <a:gd name="T35" fmla="*/ 38 h 39"/>
                <a:gd name="T36" fmla="*/ 25 w 53"/>
                <a:gd name="T37" fmla="*/ 39 h 39"/>
                <a:gd name="T38" fmla="*/ 35 w 53"/>
                <a:gd name="T39" fmla="*/ 38 h 39"/>
                <a:gd name="T40" fmla="*/ 43 w 53"/>
                <a:gd name="T41" fmla="*/ 35 h 39"/>
                <a:gd name="T42" fmla="*/ 43 w 53"/>
                <a:gd name="T43" fmla="*/ 35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3" h="39">
                  <a:moveTo>
                    <a:pt x="43" y="35"/>
                  </a:moveTo>
                  <a:lnTo>
                    <a:pt x="43" y="35"/>
                  </a:lnTo>
                  <a:lnTo>
                    <a:pt x="51" y="28"/>
                  </a:lnTo>
                  <a:lnTo>
                    <a:pt x="53" y="20"/>
                  </a:lnTo>
                  <a:lnTo>
                    <a:pt x="51" y="13"/>
                  </a:lnTo>
                  <a:lnTo>
                    <a:pt x="45" y="7"/>
                  </a:lnTo>
                  <a:lnTo>
                    <a:pt x="45" y="7"/>
                  </a:lnTo>
                  <a:lnTo>
                    <a:pt x="37" y="3"/>
                  </a:lnTo>
                  <a:lnTo>
                    <a:pt x="27" y="0"/>
                  </a:lnTo>
                  <a:lnTo>
                    <a:pt x="18" y="1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12"/>
                  </a:lnTo>
                  <a:lnTo>
                    <a:pt x="0" y="19"/>
                  </a:lnTo>
                  <a:lnTo>
                    <a:pt x="2" y="26"/>
                  </a:lnTo>
                  <a:lnTo>
                    <a:pt x="8" y="34"/>
                  </a:lnTo>
                  <a:lnTo>
                    <a:pt x="8" y="34"/>
                  </a:lnTo>
                  <a:lnTo>
                    <a:pt x="16" y="38"/>
                  </a:lnTo>
                  <a:lnTo>
                    <a:pt x="25" y="39"/>
                  </a:lnTo>
                  <a:lnTo>
                    <a:pt x="35" y="38"/>
                  </a:lnTo>
                  <a:lnTo>
                    <a:pt x="43" y="35"/>
                  </a:lnTo>
                  <a:lnTo>
                    <a:pt x="43" y="35"/>
                  </a:lnTo>
                  <a:close/>
                </a:path>
              </a:pathLst>
            </a:custGeom>
            <a:solidFill>
              <a:srgbClr val="FCB5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5" name="Freeform 326"/>
            <p:cNvSpPr>
              <a:spLocks/>
            </p:cNvSpPr>
            <p:nvPr/>
          </p:nvSpPr>
          <p:spPr bwMode="auto">
            <a:xfrm>
              <a:off x="3416300" y="1254125"/>
              <a:ext cx="84138" cy="60325"/>
            </a:xfrm>
            <a:custGeom>
              <a:avLst/>
              <a:gdLst>
                <a:gd name="T0" fmla="*/ 43 w 53"/>
                <a:gd name="T1" fmla="*/ 33 h 38"/>
                <a:gd name="T2" fmla="*/ 43 w 53"/>
                <a:gd name="T3" fmla="*/ 33 h 38"/>
                <a:gd name="T4" fmla="*/ 49 w 53"/>
                <a:gd name="T5" fmla="*/ 27 h 38"/>
                <a:gd name="T6" fmla="*/ 53 w 53"/>
                <a:gd name="T7" fmla="*/ 19 h 38"/>
                <a:gd name="T8" fmla="*/ 51 w 53"/>
                <a:gd name="T9" fmla="*/ 12 h 38"/>
                <a:gd name="T10" fmla="*/ 45 w 53"/>
                <a:gd name="T11" fmla="*/ 6 h 38"/>
                <a:gd name="T12" fmla="*/ 45 w 53"/>
                <a:gd name="T13" fmla="*/ 6 h 38"/>
                <a:gd name="T14" fmla="*/ 37 w 53"/>
                <a:gd name="T15" fmla="*/ 2 h 38"/>
                <a:gd name="T16" fmla="*/ 27 w 53"/>
                <a:gd name="T17" fmla="*/ 0 h 38"/>
                <a:gd name="T18" fmla="*/ 18 w 53"/>
                <a:gd name="T19" fmla="*/ 0 h 38"/>
                <a:gd name="T20" fmla="*/ 8 w 53"/>
                <a:gd name="T21" fmla="*/ 5 h 38"/>
                <a:gd name="T22" fmla="*/ 8 w 53"/>
                <a:gd name="T23" fmla="*/ 5 h 38"/>
                <a:gd name="T24" fmla="*/ 2 w 53"/>
                <a:gd name="T25" fmla="*/ 11 h 38"/>
                <a:gd name="T26" fmla="*/ 0 w 53"/>
                <a:gd name="T27" fmla="*/ 18 h 38"/>
                <a:gd name="T28" fmla="*/ 2 w 53"/>
                <a:gd name="T29" fmla="*/ 25 h 38"/>
                <a:gd name="T30" fmla="*/ 8 w 53"/>
                <a:gd name="T31" fmla="*/ 33 h 38"/>
                <a:gd name="T32" fmla="*/ 8 w 53"/>
                <a:gd name="T33" fmla="*/ 33 h 38"/>
                <a:gd name="T34" fmla="*/ 16 w 53"/>
                <a:gd name="T35" fmla="*/ 37 h 38"/>
                <a:gd name="T36" fmla="*/ 25 w 53"/>
                <a:gd name="T37" fmla="*/ 38 h 38"/>
                <a:gd name="T38" fmla="*/ 35 w 53"/>
                <a:gd name="T39" fmla="*/ 37 h 38"/>
                <a:gd name="T40" fmla="*/ 43 w 53"/>
                <a:gd name="T41" fmla="*/ 33 h 38"/>
                <a:gd name="T42" fmla="*/ 43 w 53"/>
                <a:gd name="T43" fmla="*/ 3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3" h="38">
                  <a:moveTo>
                    <a:pt x="43" y="33"/>
                  </a:moveTo>
                  <a:lnTo>
                    <a:pt x="43" y="33"/>
                  </a:lnTo>
                  <a:lnTo>
                    <a:pt x="49" y="27"/>
                  </a:lnTo>
                  <a:lnTo>
                    <a:pt x="53" y="19"/>
                  </a:lnTo>
                  <a:lnTo>
                    <a:pt x="51" y="12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37" y="2"/>
                  </a:lnTo>
                  <a:lnTo>
                    <a:pt x="27" y="0"/>
                  </a:lnTo>
                  <a:lnTo>
                    <a:pt x="18" y="0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11"/>
                  </a:lnTo>
                  <a:lnTo>
                    <a:pt x="0" y="18"/>
                  </a:lnTo>
                  <a:lnTo>
                    <a:pt x="2" y="2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16" y="37"/>
                  </a:lnTo>
                  <a:lnTo>
                    <a:pt x="25" y="38"/>
                  </a:lnTo>
                  <a:lnTo>
                    <a:pt x="35" y="37"/>
                  </a:lnTo>
                  <a:lnTo>
                    <a:pt x="43" y="33"/>
                  </a:lnTo>
                  <a:lnTo>
                    <a:pt x="43" y="33"/>
                  </a:lnTo>
                  <a:close/>
                </a:path>
              </a:pathLst>
            </a:custGeom>
            <a:solidFill>
              <a:srgbClr val="FCB4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6" name="Freeform 327"/>
            <p:cNvSpPr>
              <a:spLocks/>
            </p:cNvSpPr>
            <p:nvPr/>
          </p:nvSpPr>
          <p:spPr bwMode="auto">
            <a:xfrm>
              <a:off x="3416300" y="1254125"/>
              <a:ext cx="80963" cy="60325"/>
            </a:xfrm>
            <a:custGeom>
              <a:avLst/>
              <a:gdLst>
                <a:gd name="T0" fmla="*/ 43 w 51"/>
                <a:gd name="T1" fmla="*/ 33 h 38"/>
                <a:gd name="T2" fmla="*/ 43 w 51"/>
                <a:gd name="T3" fmla="*/ 33 h 38"/>
                <a:gd name="T4" fmla="*/ 49 w 51"/>
                <a:gd name="T5" fmla="*/ 27 h 38"/>
                <a:gd name="T6" fmla="*/ 51 w 51"/>
                <a:gd name="T7" fmla="*/ 19 h 38"/>
                <a:gd name="T8" fmla="*/ 51 w 51"/>
                <a:gd name="T9" fmla="*/ 12 h 38"/>
                <a:gd name="T10" fmla="*/ 45 w 51"/>
                <a:gd name="T11" fmla="*/ 6 h 38"/>
                <a:gd name="T12" fmla="*/ 45 w 51"/>
                <a:gd name="T13" fmla="*/ 6 h 38"/>
                <a:gd name="T14" fmla="*/ 37 w 51"/>
                <a:gd name="T15" fmla="*/ 2 h 38"/>
                <a:gd name="T16" fmla="*/ 27 w 51"/>
                <a:gd name="T17" fmla="*/ 0 h 38"/>
                <a:gd name="T18" fmla="*/ 18 w 51"/>
                <a:gd name="T19" fmla="*/ 0 h 38"/>
                <a:gd name="T20" fmla="*/ 10 w 51"/>
                <a:gd name="T21" fmla="*/ 5 h 38"/>
                <a:gd name="T22" fmla="*/ 10 w 51"/>
                <a:gd name="T23" fmla="*/ 5 h 38"/>
                <a:gd name="T24" fmla="*/ 4 w 51"/>
                <a:gd name="T25" fmla="*/ 11 h 38"/>
                <a:gd name="T26" fmla="*/ 0 w 51"/>
                <a:gd name="T27" fmla="*/ 18 h 38"/>
                <a:gd name="T28" fmla="*/ 2 w 51"/>
                <a:gd name="T29" fmla="*/ 25 h 38"/>
                <a:gd name="T30" fmla="*/ 8 w 51"/>
                <a:gd name="T31" fmla="*/ 33 h 38"/>
                <a:gd name="T32" fmla="*/ 8 w 51"/>
                <a:gd name="T33" fmla="*/ 33 h 38"/>
                <a:gd name="T34" fmla="*/ 16 w 51"/>
                <a:gd name="T35" fmla="*/ 37 h 38"/>
                <a:gd name="T36" fmla="*/ 25 w 51"/>
                <a:gd name="T37" fmla="*/ 38 h 38"/>
                <a:gd name="T38" fmla="*/ 35 w 51"/>
                <a:gd name="T39" fmla="*/ 37 h 38"/>
                <a:gd name="T40" fmla="*/ 43 w 51"/>
                <a:gd name="T41" fmla="*/ 33 h 38"/>
                <a:gd name="T42" fmla="*/ 43 w 51"/>
                <a:gd name="T43" fmla="*/ 3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1" h="38">
                  <a:moveTo>
                    <a:pt x="43" y="33"/>
                  </a:moveTo>
                  <a:lnTo>
                    <a:pt x="43" y="33"/>
                  </a:lnTo>
                  <a:lnTo>
                    <a:pt x="49" y="27"/>
                  </a:lnTo>
                  <a:lnTo>
                    <a:pt x="51" y="19"/>
                  </a:lnTo>
                  <a:lnTo>
                    <a:pt x="51" y="12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37" y="2"/>
                  </a:lnTo>
                  <a:lnTo>
                    <a:pt x="27" y="0"/>
                  </a:lnTo>
                  <a:lnTo>
                    <a:pt x="18" y="0"/>
                  </a:lnTo>
                  <a:lnTo>
                    <a:pt x="10" y="5"/>
                  </a:lnTo>
                  <a:lnTo>
                    <a:pt x="10" y="5"/>
                  </a:lnTo>
                  <a:lnTo>
                    <a:pt x="4" y="11"/>
                  </a:lnTo>
                  <a:lnTo>
                    <a:pt x="0" y="18"/>
                  </a:lnTo>
                  <a:lnTo>
                    <a:pt x="2" y="25"/>
                  </a:lnTo>
                  <a:lnTo>
                    <a:pt x="8" y="33"/>
                  </a:lnTo>
                  <a:lnTo>
                    <a:pt x="8" y="33"/>
                  </a:lnTo>
                  <a:lnTo>
                    <a:pt x="16" y="37"/>
                  </a:lnTo>
                  <a:lnTo>
                    <a:pt x="25" y="38"/>
                  </a:lnTo>
                  <a:lnTo>
                    <a:pt x="35" y="37"/>
                  </a:lnTo>
                  <a:lnTo>
                    <a:pt x="43" y="33"/>
                  </a:lnTo>
                  <a:lnTo>
                    <a:pt x="43" y="33"/>
                  </a:lnTo>
                  <a:close/>
                </a:path>
              </a:pathLst>
            </a:custGeom>
            <a:solidFill>
              <a:srgbClr val="FCB4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7" name="Freeform 328"/>
            <p:cNvSpPr>
              <a:spLocks/>
            </p:cNvSpPr>
            <p:nvPr/>
          </p:nvSpPr>
          <p:spPr bwMode="auto">
            <a:xfrm>
              <a:off x="3419475" y="1254125"/>
              <a:ext cx="77788" cy="60325"/>
            </a:xfrm>
            <a:custGeom>
              <a:avLst/>
              <a:gdLst>
                <a:gd name="T0" fmla="*/ 41 w 49"/>
                <a:gd name="T1" fmla="*/ 33 h 38"/>
                <a:gd name="T2" fmla="*/ 41 w 49"/>
                <a:gd name="T3" fmla="*/ 33 h 38"/>
                <a:gd name="T4" fmla="*/ 47 w 49"/>
                <a:gd name="T5" fmla="*/ 27 h 38"/>
                <a:gd name="T6" fmla="*/ 49 w 49"/>
                <a:gd name="T7" fmla="*/ 19 h 38"/>
                <a:gd name="T8" fmla="*/ 47 w 49"/>
                <a:gd name="T9" fmla="*/ 12 h 38"/>
                <a:gd name="T10" fmla="*/ 43 w 49"/>
                <a:gd name="T11" fmla="*/ 6 h 38"/>
                <a:gd name="T12" fmla="*/ 43 w 49"/>
                <a:gd name="T13" fmla="*/ 6 h 38"/>
                <a:gd name="T14" fmla="*/ 35 w 49"/>
                <a:gd name="T15" fmla="*/ 2 h 38"/>
                <a:gd name="T16" fmla="*/ 25 w 49"/>
                <a:gd name="T17" fmla="*/ 0 h 38"/>
                <a:gd name="T18" fmla="*/ 16 w 49"/>
                <a:gd name="T19" fmla="*/ 2 h 38"/>
                <a:gd name="T20" fmla="*/ 8 w 49"/>
                <a:gd name="T21" fmla="*/ 5 h 38"/>
                <a:gd name="T22" fmla="*/ 8 w 49"/>
                <a:gd name="T23" fmla="*/ 5 h 38"/>
                <a:gd name="T24" fmla="*/ 2 w 49"/>
                <a:gd name="T25" fmla="*/ 11 h 38"/>
                <a:gd name="T26" fmla="*/ 0 w 49"/>
                <a:gd name="T27" fmla="*/ 18 h 38"/>
                <a:gd name="T28" fmla="*/ 0 w 49"/>
                <a:gd name="T29" fmla="*/ 25 h 38"/>
                <a:gd name="T30" fmla="*/ 6 w 49"/>
                <a:gd name="T31" fmla="*/ 31 h 38"/>
                <a:gd name="T32" fmla="*/ 6 w 49"/>
                <a:gd name="T33" fmla="*/ 31 h 38"/>
                <a:gd name="T34" fmla="*/ 14 w 49"/>
                <a:gd name="T35" fmla="*/ 35 h 38"/>
                <a:gd name="T36" fmla="*/ 23 w 49"/>
                <a:gd name="T37" fmla="*/ 38 h 38"/>
                <a:gd name="T38" fmla="*/ 33 w 49"/>
                <a:gd name="T39" fmla="*/ 37 h 38"/>
                <a:gd name="T40" fmla="*/ 41 w 49"/>
                <a:gd name="T41" fmla="*/ 33 h 38"/>
                <a:gd name="T42" fmla="*/ 41 w 49"/>
                <a:gd name="T43" fmla="*/ 33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38">
                  <a:moveTo>
                    <a:pt x="41" y="33"/>
                  </a:moveTo>
                  <a:lnTo>
                    <a:pt x="41" y="33"/>
                  </a:lnTo>
                  <a:lnTo>
                    <a:pt x="47" y="27"/>
                  </a:lnTo>
                  <a:lnTo>
                    <a:pt x="49" y="19"/>
                  </a:lnTo>
                  <a:lnTo>
                    <a:pt x="47" y="12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35" y="2"/>
                  </a:lnTo>
                  <a:lnTo>
                    <a:pt x="25" y="0"/>
                  </a:lnTo>
                  <a:lnTo>
                    <a:pt x="16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11"/>
                  </a:lnTo>
                  <a:lnTo>
                    <a:pt x="0" y="18"/>
                  </a:lnTo>
                  <a:lnTo>
                    <a:pt x="0" y="25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14" y="35"/>
                  </a:lnTo>
                  <a:lnTo>
                    <a:pt x="23" y="38"/>
                  </a:lnTo>
                  <a:lnTo>
                    <a:pt x="33" y="37"/>
                  </a:lnTo>
                  <a:lnTo>
                    <a:pt x="41" y="33"/>
                  </a:lnTo>
                  <a:lnTo>
                    <a:pt x="41" y="33"/>
                  </a:lnTo>
                  <a:close/>
                </a:path>
              </a:pathLst>
            </a:custGeom>
            <a:solidFill>
              <a:srgbClr val="FCB3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8" name="Freeform 329"/>
            <p:cNvSpPr>
              <a:spLocks/>
            </p:cNvSpPr>
            <p:nvPr/>
          </p:nvSpPr>
          <p:spPr bwMode="auto">
            <a:xfrm>
              <a:off x="3419475" y="1254125"/>
              <a:ext cx="77788" cy="58738"/>
            </a:xfrm>
            <a:custGeom>
              <a:avLst/>
              <a:gdLst>
                <a:gd name="T0" fmla="*/ 41 w 49"/>
                <a:gd name="T1" fmla="*/ 33 h 37"/>
                <a:gd name="T2" fmla="*/ 41 w 49"/>
                <a:gd name="T3" fmla="*/ 33 h 37"/>
                <a:gd name="T4" fmla="*/ 47 w 49"/>
                <a:gd name="T5" fmla="*/ 27 h 37"/>
                <a:gd name="T6" fmla="*/ 49 w 49"/>
                <a:gd name="T7" fmla="*/ 19 h 37"/>
                <a:gd name="T8" fmla="*/ 47 w 49"/>
                <a:gd name="T9" fmla="*/ 12 h 37"/>
                <a:gd name="T10" fmla="*/ 43 w 49"/>
                <a:gd name="T11" fmla="*/ 6 h 37"/>
                <a:gd name="T12" fmla="*/ 43 w 49"/>
                <a:gd name="T13" fmla="*/ 6 h 37"/>
                <a:gd name="T14" fmla="*/ 35 w 49"/>
                <a:gd name="T15" fmla="*/ 2 h 37"/>
                <a:gd name="T16" fmla="*/ 25 w 49"/>
                <a:gd name="T17" fmla="*/ 0 h 37"/>
                <a:gd name="T18" fmla="*/ 16 w 49"/>
                <a:gd name="T19" fmla="*/ 2 h 37"/>
                <a:gd name="T20" fmla="*/ 8 w 49"/>
                <a:gd name="T21" fmla="*/ 5 h 37"/>
                <a:gd name="T22" fmla="*/ 8 w 49"/>
                <a:gd name="T23" fmla="*/ 5 h 37"/>
                <a:gd name="T24" fmla="*/ 2 w 49"/>
                <a:gd name="T25" fmla="*/ 12 h 37"/>
                <a:gd name="T26" fmla="*/ 0 w 49"/>
                <a:gd name="T27" fmla="*/ 18 h 37"/>
                <a:gd name="T28" fmla="*/ 0 w 49"/>
                <a:gd name="T29" fmla="*/ 25 h 37"/>
                <a:gd name="T30" fmla="*/ 6 w 49"/>
                <a:gd name="T31" fmla="*/ 31 h 37"/>
                <a:gd name="T32" fmla="*/ 6 w 49"/>
                <a:gd name="T33" fmla="*/ 31 h 37"/>
                <a:gd name="T34" fmla="*/ 14 w 49"/>
                <a:gd name="T35" fmla="*/ 35 h 37"/>
                <a:gd name="T36" fmla="*/ 23 w 49"/>
                <a:gd name="T37" fmla="*/ 37 h 37"/>
                <a:gd name="T38" fmla="*/ 33 w 49"/>
                <a:gd name="T39" fmla="*/ 37 h 37"/>
                <a:gd name="T40" fmla="*/ 41 w 49"/>
                <a:gd name="T41" fmla="*/ 33 h 37"/>
                <a:gd name="T42" fmla="*/ 41 w 49"/>
                <a:gd name="T43" fmla="*/ 3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37">
                  <a:moveTo>
                    <a:pt x="41" y="33"/>
                  </a:moveTo>
                  <a:lnTo>
                    <a:pt x="41" y="33"/>
                  </a:lnTo>
                  <a:lnTo>
                    <a:pt x="47" y="27"/>
                  </a:lnTo>
                  <a:lnTo>
                    <a:pt x="49" y="19"/>
                  </a:lnTo>
                  <a:lnTo>
                    <a:pt x="47" y="12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35" y="2"/>
                  </a:lnTo>
                  <a:lnTo>
                    <a:pt x="25" y="0"/>
                  </a:lnTo>
                  <a:lnTo>
                    <a:pt x="16" y="2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12"/>
                  </a:lnTo>
                  <a:lnTo>
                    <a:pt x="0" y="18"/>
                  </a:lnTo>
                  <a:lnTo>
                    <a:pt x="0" y="25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14" y="35"/>
                  </a:lnTo>
                  <a:lnTo>
                    <a:pt x="23" y="37"/>
                  </a:lnTo>
                  <a:lnTo>
                    <a:pt x="33" y="37"/>
                  </a:lnTo>
                  <a:lnTo>
                    <a:pt x="41" y="33"/>
                  </a:lnTo>
                  <a:lnTo>
                    <a:pt x="41" y="33"/>
                  </a:lnTo>
                  <a:close/>
                </a:path>
              </a:pathLst>
            </a:custGeom>
            <a:solidFill>
              <a:srgbClr val="FCB2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9" name="Freeform 330"/>
            <p:cNvSpPr>
              <a:spLocks/>
            </p:cNvSpPr>
            <p:nvPr/>
          </p:nvSpPr>
          <p:spPr bwMode="auto">
            <a:xfrm>
              <a:off x="3419475" y="1254125"/>
              <a:ext cx="77788" cy="58738"/>
            </a:xfrm>
            <a:custGeom>
              <a:avLst/>
              <a:gdLst>
                <a:gd name="T0" fmla="*/ 41 w 49"/>
                <a:gd name="T1" fmla="*/ 33 h 37"/>
                <a:gd name="T2" fmla="*/ 41 w 49"/>
                <a:gd name="T3" fmla="*/ 33 h 37"/>
                <a:gd name="T4" fmla="*/ 47 w 49"/>
                <a:gd name="T5" fmla="*/ 27 h 37"/>
                <a:gd name="T6" fmla="*/ 49 w 49"/>
                <a:gd name="T7" fmla="*/ 19 h 37"/>
                <a:gd name="T8" fmla="*/ 47 w 49"/>
                <a:gd name="T9" fmla="*/ 14 h 37"/>
                <a:gd name="T10" fmla="*/ 43 w 49"/>
                <a:gd name="T11" fmla="*/ 6 h 37"/>
                <a:gd name="T12" fmla="*/ 43 w 49"/>
                <a:gd name="T13" fmla="*/ 6 h 37"/>
                <a:gd name="T14" fmla="*/ 35 w 49"/>
                <a:gd name="T15" fmla="*/ 2 h 37"/>
                <a:gd name="T16" fmla="*/ 25 w 49"/>
                <a:gd name="T17" fmla="*/ 0 h 37"/>
                <a:gd name="T18" fmla="*/ 16 w 49"/>
                <a:gd name="T19" fmla="*/ 2 h 37"/>
                <a:gd name="T20" fmla="*/ 8 w 49"/>
                <a:gd name="T21" fmla="*/ 6 h 37"/>
                <a:gd name="T22" fmla="*/ 8 w 49"/>
                <a:gd name="T23" fmla="*/ 6 h 37"/>
                <a:gd name="T24" fmla="*/ 2 w 49"/>
                <a:gd name="T25" fmla="*/ 12 h 37"/>
                <a:gd name="T26" fmla="*/ 0 w 49"/>
                <a:gd name="T27" fmla="*/ 18 h 37"/>
                <a:gd name="T28" fmla="*/ 2 w 49"/>
                <a:gd name="T29" fmla="*/ 25 h 37"/>
                <a:gd name="T30" fmla="*/ 6 w 49"/>
                <a:gd name="T31" fmla="*/ 31 h 37"/>
                <a:gd name="T32" fmla="*/ 6 w 49"/>
                <a:gd name="T33" fmla="*/ 31 h 37"/>
                <a:gd name="T34" fmla="*/ 14 w 49"/>
                <a:gd name="T35" fmla="*/ 35 h 37"/>
                <a:gd name="T36" fmla="*/ 23 w 49"/>
                <a:gd name="T37" fmla="*/ 37 h 37"/>
                <a:gd name="T38" fmla="*/ 33 w 49"/>
                <a:gd name="T39" fmla="*/ 35 h 37"/>
                <a:gd name="T40" fmla="*/ 41 w 49"/>
                <a:gd name="T41" fmla="*/ 33 h 37"/>
                <a:gd name="T42" fmla="*/ 41 w 49"/>
                <a:gd name="T43" fmla="*/ 3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37">
                  <a:moveTo>
                    <a:pt x="41" y="33"/>
                  </a:moveTo>
                  <a:lnTo>
                    <a:pt x="41" y="33"/>
                  </a:lnTo>
                  <a:lnTo>
                    <a:pt x="47" y="27"/>
                  </a:lnTo>
                  <a:lnTo>
                    <a:pt x="49" y="19"/>
                  </a:lnTo>
                  <a:lnTo>
                    <a:pt x="47" y="14"/>
                  </a:lnTo>
                  <a:lnTo>
                    <a:pt x="43" y="6"/>
                  </a:lnTo>
                  <a:lnTo>
                    <a:pt x="43" y="6"/>
                  </a:lnTo>
                  <a:lnTo>
                    <a:pt x="35" y="2"/>
                  </a:lnTo>
                  <a:lnTo>
                    <a:pt x="25" y="0"/>
                  </a:lnTo>
                  <a:lnTo>
                    <a:pt x="16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12"/>
                  </a:lnTo>
                  <a:lnTo>
                    <a:pt x="0" y="18"/>
                  </a:lnTo>
                  <a:lnTo>
                    <a:pt x="2" y="25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14" y="35"/>
                  </a:lnTo>
                  <a:lnTo>
                    <a:pt x="23" y="37"/>
                  </a:lnTo>
                  <a:lnTo>
                    <a:pt x="33" y="35"/>
                  </a:lnTo>
                  <a:lnTo>
                    <a:pt x="41" y="33"/>
                  </a:lnTo>
                  <a:lnTo>
                    <a:pt x="41" y="33"/>
                  </a:lnTo>
                  <a:close/>
                </a:path>
              </a:pathLst>
            </a:custGeom>
            <a:solidFill>
              <a:srgbClr val="FCB1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6" name="Freeform 331"/>
            <p:cNvSpPr>
              <a:spLocks/>
            </p:cNvSpPr>
            <p:nvPr/>
          </p:nvSpPr>
          <p:spPr bwMode="auto">
            <a:xfrm>
              <a:off x="3419475" y="1254125"/>
              <a:ext cx="77788" cy="58738"/>
            </a:xfrm>
            <a:custGeom>
              <a:avLst/>
              <a:gdLst>
                <a:gd name="T0" fmla="*/ 41 w 49"/>
                <a:gd name="T1" fmla="*/ 33 h 37"/>
                <a:gd name="T2" fmla="*/ 41 w 49"/>
                <a:gd name="T3" fmla="*/ 33 h 37"/>
                <a:gd name="T4" fmla="*/ 47 w 49"/>
                <a:gd name="T5" fmla="*/ 27 h 37"/>
                <a:gd name="T6" fmla="*/ 49 w 49"/>
                <a:gd name="T7" fmla="*/ 19 h 37"/>
                <a:gd name="T8" fmla="*/ 47 w 49"/>
                <a:gd name="T9" fmla="*/ 14 h 37"/>
                <a:gd name="T10" fmla="*/ 41 w 49"/>
                <a:gd name="T11" fmla="*/ 6 h 37"/>
                <a:gd name="T12" fmla="*/ 41 w 49"/>
                <a:gd name="T13" fmla="*/ 6 h 37"/>
                <a:gd name="T14" fmla="*/ 33 w 49"/>
                <a:gd name="T15" fmla="*/ 3 h 37"/>
                <a:gd name="T16" fmla="*/ 25 w 49"/>
                <a:gd name="T17" fmla="*/ 0 h 37"/>
                <a:gd name="T18" fmla="*/ 16 w 49"/>
                <a:gd name="T19" fmla="*/ 2 h 37"/>
                <a:gd name="T20" fmla="*/ 8 w 49"/>
                <a:gd name="T21" fmla="*/ 6 h 37"/>
                <a:gd name="T22" fmla="*/ 8 w 49"/>
                <a:gd name="T23" fmla="*/ 6 h 37"/>
                <a:gd name="T24" fmla="*/ 2 w 49"/>
                <a:gd name="T25" fmla="*/ 12 h 37"/>
                <a:gd name="T26" fmla="*/ 0 w 49"/>
                <a:gd name="T27" fmla="*/ 18 h 37"/>
                <a:gd name="T28" fmla="*/ 2 w 49"/>
                <a:gd name="T29" fmla="*/ 25 h 37"/>
                <a:gd name="T30" fmla="*/ 6 w 49"/>
                <a:gd name="T31" fmla="*/ 31 h 37"/>
                <a:gd name="T32" fmla="*/ 6 w 49"/>
                <a:gd name="T33" fmla="*/ 31 h 37"/>
                <a:gd name="T34" fmla="*/ 14 w 49"/>
                <a:gd name="T35" fmla="*/ 35 h 37"/>
                <a:gd name="T36" fmla="*/ 23 w 49"/>
                <a:gd name="T37" fmla="*/ 37 h 37"/>
                <a:gd name="T38" fmla="*/ 33 w 49"/>
                <a:gd name="T39" fmla="*/ 35 h 37"/>
                <a:gd name="T40" fmla="*/ 41 w 49"/>
                <a:gd name="T41" fmla="*/ 33 h 37"/>
                <a:gd name="T42" fmla="*/ 41 w 49"/>
                <a:gd name="T43" fmla="*/ 33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37">
                  <a:moveTo>
                    <a:pt x="41" y="33"/>
                  </a:moveTo>
                  <a:lnTo>
                    <a:pt x="41" y="33"/>
                  </a:lnTo>
                  <a:lnTo>
                    <a:pt x="47" y="27"/>
                  </a:lnTo>
                  <a:lnTo>
                    <a:pt x="49" y="19"/>
                  </a:lnTo>
                  <a:lnTo>
                    <a:pt x="47" y="14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33" y="3"/>
                  </a:lnTo>
                  <a:lnTo>
                    <a:pt x="25" y="0"/>
                  </a:lnTo>
                  <a:lnTo>
                    <a:pt x="16" y="2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12"/>
                  </a:lnTo>
                  <a:lnTo>
                    <a:pt x="0" y="18"/>
                  </a:lnTo>
                  <a:lnTo>
                    <a:pt x="2" y="25"/>
                  </a:lnTo>
                  <a:lnTo>
                    <a:pt x="6" y="31"/>
                  </a:lnTo>
                  <a:lnTo>
                    <a:pt x="6" y="31"/>
                  </a:lnTo>
                  <a:lnTo>
                    <a:pt x="14" y="35"/>
                  </a:lnTo>
                  <a:lnTo>
                    <a:pt x="23" y="37"/>
                  </a:lnTo>
                  <a:lnTo>
                    <a:pt x="33" y="35"/>
                  </a:lnTo>
                  <a:lnTo>
                    <a:pt x="41" y="33"/>
                  </a:lnTo>
                  <a:lnTo>
                    <a:pt x="41" y="33"/>
                  </a:lnTo>
                  <a:close/>
                </a:path>
              </a:pathLst>
            </a:custGeom>
            <a:solidFill>
              <a:srgbClr val="FCB0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7" name="Freeform 332"/>
            <p:cNvSpPr>
              <a:spLocks/>
            </p:cNvSpPr>
            <p:nvPr/>
          </p:nvSpPr>
          <p:spPr bwMode="auto">
            <a:xfrm>
              <a:off x="3419475" y="1257300"/>
              <a:ext cx="74613" cy="55563"/>
            </a:xfrm>
            <a:custGeom>
              <a:avLst/>
              <a:gdLst>
                <a:gd name="T0" fmla="*/ 41 w 47"/>
                <a:gd name="T1" fmla="*/ 31 h 35"/>
                <a:gd name="T2" fmla="*/ 41 w 47"/>
                <a:gd name="T3" fmla="*/ 31 h 35"/>
                <a:gd name="T4" fmla="*/ 45 w 47"/>
                <a:gd name="T5" fmla="*/ 25 h 35"/>
                <a:gd name="T6" fmla="*/ 47 w 47"/>
                <a:gd name="T7" fmla="*/ 17 h 35"/>
                <a:gd name="T8" fmla="*/ 47 w 47"/>
                <a:gd name="T9" fmla="*/ 12 h 35"/>
                <a:gd name="T10" fmla="*/ 41 w 47"/>
                <a:gd name="T11" fmla="*/ 6 h 35"/>
                <a:gd name="T12" fmla="*/ 41 w 47"/>
                <a:gd name="T13" fmla="*/ 6 h 35"/>
                <a:gd name="T14" fmla="*/ 33 w 47"/>
                <a:gd name="T15" fmla="*/ 1 h 35"/>
                <a:gd name="T16" fmla="*/ 25 w 47"/>
                <a:gd name="T17" fmla="*/ 0 h 35"/>
                <a:gd name="T18" fmla="*/ 16 w 47"/>
                <a:gd name="T19" fmla="*/ 0 h 35"/>
                <a:gd name="T20" fmla="*/ 8 w 47"/>
                <a:gd name="T21" fmla="*/ 4 h 35"/>
                <a:gd name="T22" fmla="*/ 8 w 47"/>
                <a:gd name="T23" fmla="*/ 4 h 35"/>
                <a:gd name="T24" fmla="*/ 2 w 47"/>
                <a:gd name="T25" fmla="*/ 10 h 35"/>
                <a:gd name="T26" fmla="*/ 0 w 47"/>
                <a:gd name="T27" fmla="*/ 16 h 35"/>
                <a:gd name="T28" fmla="*/ 2 w 47"/>
                <a:gd name="T29" fmla="*/ 23 h 35"/>
                <a:gd name="T30" fmla="*/ 8 w 47"/>
                <a:gd name="T31" fmla="*/ 29 h 35"/>
                <a:gd name="T32" fmla="*/ 8 w 47"/>
                <a:gd name="T33" fmla="*/ 29 h 35"/>
                <a:gd name="T34" fmla="*/ 14 w 47"/>
                <a:gd name="T35" fmla="*/ 33 h 35"/>
                <a:gd name="T36" fmla="*/ 23 w 47"/>
                <a:gd name="T37" fmla="*/ 35 h 35"/>
                <a:gd name="T38" fmla="*/ 31 w 47"/>
                <a:gd name="T39" fmla="*/ 33 h 35"/>
                <a:gd name="T40" fmla="*/ 41 w 47"/>
                <a:gd name="T41" fmla="*/ 31 h 35"/>
                <a:gd name="T42" fmla="*/ 41 w 47"/>
                <a:gd name="T43" fmla="*/ 31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7" h="35">
                  <a:moveTo>
                    <a:pt x="41" y="31"/>
                  </a:moveTo>
                  <a:lnTo>
                    <a:pt x="41" y="31"/>
                  </a:lnTo>
                  <a:lnTo>
                    <a:pt x="45" y="25"/>
                  </a:lnTo>
                  <a:lnTo>
                    <a:pt x="47" y="17"/>
                  </a:lnTo>
                  <a:lnTo>
                    <a:pt x="47" y="12"/>
                  </a:lnTo>
                  <a:lnTo>
                    <a:pt x="41" y="6"/>
                  </a:lnTo>
                  <a:lnTo>
                    <a:pt x="41" y="6"/>
                  </a:lnTo>
                  <a:lnTo>
                    <a:pt x="33" y="1"/>
                  </a:lnTo>
                  <a:lnTo>
                    <a:pt x="25" y="0"/>
                  </a:lnTo>
                  <a:lnTo>
                    <a:pt x="16" y="0"/>
                  </a:lnTo>
                  <a:lnTo>
                    <a:pt x="8" y="4"/>
                  </a:lnTo>
                  <a:lnTo>
                    <a:pt x="8" y="4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2" y="23"/>
                  </a:lnTo>
                  <a:lnTo>
                    <a:pt x="8" y="29"/>
                  </a:lnTo>
                  <a:lnTo>
                    <a:pt x="8" y="29"/>
                  </a:lnTo>
                  <a:lnTo>
                    <a:pt x="14" y="33"/>
                  </a:lnTo>
                  <a:lnTo>
                    <a:pt x="23" y="35"/>
                  </a:lnTo>
                  <a:lnTo>
                    <a:pt x="31" y="33"/>
                  </a:lnTo>
                  <a:lnTo>
                    <a:pt x="41" y="31"/>
                  </a:lnTo>
                  <a:lnTo>
                    <a:pt x="41" y="31"/>
                  </a:lnTo>
                  <a:close/>
                </a:path>
              </a:pathLst>
            </a:custGeom>
            <a:solidFill>
              <a:srgbClr val="FCAF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8" name="Freeform 333"/>
            <p:cNvSpPr>
              <a:spLocks/>
            </p:cNvSpPr>
            <p:nvPr/>
          </p:nvSpPr>
          <p:spPr bwMode="auto">
            <a:xfrm>
              <a:off x="3422650" y="1257300"/>
              <a:ext cx="71438" cy="55563"/>
            </a:xfrm>
            <a:custGeom>
              <a:avLst/>
              <a:gdLst>
                <a:gd name="T0" fmla="*/ 37 w 45"/>
                <a:gd name="T1" fmla="*/ 31 h 35"/>
                <a:gd name="T2" fmla="*/ 37 w 45"/>
                <a:gd name="T3" fmla="*/ 31 h 35"/>
                <a:gd name="T4" fmla="*/ 43 w 45"/>
                <a:gd name="T5" fmla="*/ 25 h 35"/>
                <a:gd name="T6" fmla="*/ 45 w 45"/>
                <a:gd name="T7" fmla="*/ 17 h 35"/>
                <a:gd name="T8" fmla="*/ 45 w 45"/>
                <a:gd name="T9" fmla="*/ 12 h 35"/>
                <a:gd name="T10" fmla="*/ 39 w 45"/>
                <a:gd name="T11" fmla="*/ 6 h 35"/>
                <a:gd name="T12" fmla="*/ 39 w 45"/>
                <a:gd name="T13" fmla="*/ 6 h 35"/>
                <a:gd name="T14" fmla="*/ 31 w 45"/>
                <a:gd name="T15" fmla="*/ 1 h 35"/>
                <a:gd name="T16" fmla="*/ 23 w 45"/>
                <a:gd name="T17" fmla="*/ 0 h 35"/>
                <a:gd name="T18" fmla="*/ 14 w 45"/>
                <a:gd name="T19" fmla="*/ 1 h 35"/>
                <a:gd name="T20" fmla="*/ 6 w 45"/>
                <a:gd name="T21" fmla="*/ 4 h 35"/>
                <a:gd name="T22" fmla="*/ 6 w 45"/>
                <a:gd name="T23" fmla="*/ 4 h 35"/>
                <a:gd name="T24" fmla="*/ 2 w 45"/>
                <a:gd name="T25" fmla="*/ 10 h 35"/>
                <a:gd name="T26" fmla="*/ 0 w 45"/>
                <a:gd name="T27" fmla="*/ 16 h 35"/>
                <a:gd name="T28" fmla="*/ 0 w 45"/>
                <a:gd name="T29" fmla="*/ 23 h 35"/>
                <a:gd name="T30" fmla="*/ 6 w 45"/>
                <a:gd name="T31" fmla="*/ 29 h 35"/>
                <a:gd name="T32" fmla="*/ 6 w 45"/>
                <a:gd name="T33" fmla="*/ 29 h 35"/>
                <a:gd name="T34" fmla="*/ 12 w 45"/>
                <a:gd name="T35" fmla="*/ 33 h 35"/>
                <a:gd name="T36" fmla="*/ 21 w 45"/>
                <a:gd name="T37" fmla="*/ 35 h 35"/>
                <a:gd name="T38" fmla="*/ 29 w 45"/>
                <a:gd name="T39" fmla="*/ 33 h 35"/>
                <a:gd name="T40" fmla="*/ 37 w 45"/>
                <a:gd name="T41" fmla="*/ 31 h 35"/>
                <a:gd name="T42" fmla="*/ 37 w 45"/>
                <a:gd name="T43" fmla="*/ 31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35">
                  <a:moveTo>
                    <a:pt x="37" y="31"/>
                  </a:moveTo>
                  <a:lnTo>
                    <a:pt x="37" y="31"/>
                  </a:lnTo>
                  <a:lnTo>
                    <a:pt x="43" y="25"/>
                  </a:lnTo>
                  <a:lnTo>
                    <a:pt x="45" y="17"/>
                  </a:lnTo>
                  <a:lnTo>
                    <a:pt x="45" y="12"/>
                  </a:lnTo>
                  <a:lnTo>
                    <a:pt x="39" y="6"/>
                  </a:lnTo>
                  <a:lnTo>
                    <a:pt x="39" y="6"/>
                  </a:lnTo>
                  <a:lnTo>
                    <a:pt x="31" y="1"/>
                  </a:lnTo>
                  <a:lnTo>
                    <a:pt x="23" y="0"/>
                  </a:lnTo>
                  <a:lnTo>
                    <a:pt x="14" y="1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0" y="23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12" y="33"/>
                  </a:lnTo>
                  <a:lnTo>
                    <a:pt x="21" y="35"/>
                  </a:lnTo>
                  <a:lnTo>
                    <a:pt x="29" y="33"/>
                  </a:lnTo>
                  <a:lnTo>
                    <a:pt x="37" y="31"/>
                  </a:lnTo>
                  <a:lnTo>
                    <a:pt x="37" y="31"/>
                  </a:lnTo>
                  <a:close/>
                </a:path>
              </a:pathLst>
            </a:custGeom>
            <a:solidFill>
              <a:srgbClr val="FCAE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59" name="Freeform 334"/>
            <p:cNvSpPr>
              <a:spLocks/>
            </p:cNvSpPr>
            <p:nvPr/>
          </p:nvSpPr>
          <p:spPr bwMode="auto">
            <a:xfrm>
              <a:off x="3422650" y="1257300"/>
              <a:ext cx="71438" cy="52388"/>
            </a:xfrm>
            <a:custGeom>
              <a:avLst/>
              <a:gdLst>
                <a:gd name="T0" fmla="*/ 37 w 45"/>
                <a:gd name="T1" fmla="*/ 29 h 33"/>
                <a:gd name="T2" fmla="*/ 37 w 45"/>
                <a:gd name="T3" fmla="*/ 29 h 33"/>
                <a:gd name="T4" fmla="*/ 43 w 45"/>
                <a:gd name="T5" fmla="*/ 25 h 33"/>
                <a:gd name="T6" fmla="*/ 45 w 45"/>
                <a:gd name="T7" fmla="*/ 17 h 33"/>
                <a:gd name="T8" fmla="*/ 43 w 45"/>
                <a:gd name="T9" fmla="*/ 12 h 33"/>
                <a:gd name="T10" fmla="*/ 39 w 45"/>
                <a:gd name="T11" fmla="*/ 6 h 33"/>
                <a:gd name="T12" fmla="*/ 39 w 45"/>
                <a:gd name="T13" fmla="*/ 6 h 33"/>
                <a:gd name="T14" fmla="*/ 31 w 45"/>
                <a:gd name="T15" fmla="*/ 1 h 33"/>
                <a:gd name="T16" fmla="*/ 23 w 45"/>
                <a:gd name="T17" fmla="*/ 0 h 33"/>
                <a:gd name="T18" fmla="*/ 14 w 45"/>
                <a:gd name="T19" fmla="*/ 1 h 33"/>
                <a:gd name="T20" fmla="*/ 6 w 45"/>
                <a:gd name="T21" fmla="*/ 4 h 33"/>
                <a:gd name="T22" fmla="*/ 6 w 45"/>
                <a:gd name="T23" fmla="*/ 4 h 33"/>
                <a:gd name="T24" fmla="*/ 2 w 45"/>
                <a:gd name="T25" fmla="*/ 10 h 33"/>
                <a:gd name="T26" fmla="*/ 0 w 45"/>
                <a:gd name="T27" fmla="*/ 16 h 33"/>
                <a:gd name="T28" fmla="*/ 0 w 45"/>
                <a:gd name="T29" fmla="*/ 23 h 33"/>
                <a:gd name="T30" fmla="*/ 6 w 45"/>
                <a:gd name="T31" fmla="*/ 29 h 33"/>
                <a:gd name="T32" fmla="*/ 6 w 45"/>
                <a:gd name="T33" fmla="*/ 29 h 33"/>
                <a:gd name="T34" fmla="*/ 14 w 45"/>
                <a:gd name="T35" fmla="*/ 32 h 33"/>
                <a:gd name="T36" fmla="*/ 21 w 45"/>
                <a:gd name="T37" fmla="*/ 33 h 33"/>
                <a:gd name="T38" fmla="*/ 29 w 45"/>
                <a:gd name="T39" fmla="*/ 33 h 33"/>
                <a:gd name="T40" fmla="*/ 37 w 45"/>
                <a:gd name="T41" fmla="*/ 29 h 33"/>
                <a:gd name="T42" fmla="*/ 37 w 45"/>
                <a:gd name="T43" fmla="*/ 29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33">
                  <a:moveTo>
                    <a:pt x="37" y="29"/>
                  </a:moveTo>
                  <a:lnTo>
                    <a:pt x="37" y="29"/>
                  </a:lnTo>
                  <a:lnTo>
                    <a:pt x="43" y="25"/>
                  </a:lnTo>
                  <a:lnTo>
                    <a:pt x="45" y="17"/>
                  </a:lnTo>
                  <a:lnTo>
                    <a:pt x="43" y="12"/>
                  </a:lnTo>
                  <a:lnTo>
                    <a:pt x="39" y="6"/>
                  </a:lnTo>
                  <a:lnTo>
                    <a:pt x="39" y="6"/>
                  </a:lnTo>
                  <a:lnTo>
                    <a:pt x="31" y="1"/>
                  </a:lnTo>
                  <a:lnTo>
                    <a:pt x="23" y="0"/>
                  </a:lnTo>
                  <a:lnTo>
                    <a:pt x="14" y="1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0" y="23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14" y="32"/>
                  </a:lnTo>
                  <a:lnTo>
                    <a:pt x="21" y="33"/>
                  </a:lnTo>
                  <a:lnTo>
                    <a:pt x="29" y="33"/>
                  </a:lnTo>
                  <a:lnTo>
                    <a:pt x="37" y="29"/>
                  </a:lnTo>
                  <a:lnTo>
                    <a:pt x="37" y="29"/>
                  </a:lnTo>
                  <a:close/>
                </a:path>
              </a:pathLst>
            </a:custGeom>
            <a:solidFill>
              <a:srgbClr val="FCAD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0" name="Freeform 335"/>
            <p:cNvSpPr>
              <a:spLocks/>
            </p:cNvSpPr>
            <p:nvPr/>
          </p:nvSpPr>
          <p:spPr bwMode="auto">
            <a:xfrm>
              <a:off x="3422650" y="1257300"/>
              <a:ext cx="71438" cy="52388"/>
            </a:xfrm>
            <a:custGeom>
              <a:avLst/>
              <a:gdLst>
                <a:gd name="T0" fmla="*/ 37 w 45"/>
                <a:gd name="T1" fmla="*/ 29 h 33"/>
                <a:gd name="T2" fmla="*/ 37 w 45"/>
                <a:gd name="T3" fmla="*/ 29 h 33"/>
                <a:gd name="T4" fmla="*/ 43 w 45"/>
                <a:gd name="T5" fmla="*/ 25 h 33"/>
                <a:gd name="T6" fmla="*/ 45 w 45"/>
                <a:gd name="T7" fmla="*/ 17 h 33"/>
                <a:gd name="T8" fmla="*/ 43 w 45"/>
                <a:gd name="T9" fmla="*/ 12 h 33"/>
                <a:gd name="T10" fmla="*/ 39 w 45"/>
                <a:gd name="T11" fmla="*/ 6 h 33"/>
                <a:gd name="T12" fmla="*/ 39 w 45"/>
                <a:gd name="T13" fmla="*/ 6 h 33"/>
                <a:gd name="T14" fmla="*/ 31 w 45"/>
                <a:gd name="T15" fmla="*/ 1 h 33"/>
                <a:gd name="T16" fmla="*/ 23 w 45"/>
                <a:gd name="T17" fmla="*/ 0 h 33"/>
                <a:gd name="T18" fmla="*/ 16 w 45"/>
                <a:gd name="T19" fmla="*/ 1 h 33"/>
                <a:gd name="T20" fmla="*/ 8 w 45"/>
                <a:gd name="T21" fmla="*/ 4 h 33"/>
                <a:gd name="T22" fmla="*/ 8 w 45"/>
                <a:gd name="T23" fmla="*/ 4 h 33"/>
                <a:gd name="T24" fmla="*/ 2 w 45"/>
                <a:gd name="T25" fmla="*/ 10 h 33"/>
                <a:gd name="T26" fmla="*/ 0 w 45"/>
                <a:gd name="T27" fmla="*/ 16 h 33"/>
                <a:gd name="T28" fmla="*/ 2 w 45"/>
                <a:gd name="T29" fmla="*/ 23 h 33"/>
                <a:gd name="T30" fmla="*/ 6 w 45"/>
                <a:gd name="T31" fmla="*/ 29 h 33"/>
                <a:gd name="T32" fmla="*/ 6 w 45"/>
                <a:gd name="T33" fmla="*/ 29 h 33"/>
                <a:gd name="T34" fmla="*/ 14 w 45"/>
                <a:gd name="T35" fmla="*/ 32 h 33"/>
                <a:gd name="T36" fmla="*/ 21 w 45"/>
                <a:gd name="T37" fmla="*/ 33 h 33"/>
                <a:gd name="T38" fmla="*/ 29 w 45"/>
                <a:gd name="T39" fmla="*/ 33 h 33"/>
                <a:gd name="T40" fmla="*/ 37 w 45"/>
                <a:gd name="T41" fmla="*/ 29 h 33"/>
                <a:gd name="T42" fmla="*/ 37 w 45"/>
                <a:gd name="T43" fmla="*/ 29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33">
                  <a:moveTo>
                    <a:pt x="37" y="29"/>
                  </a:moveTo>
                  <a:lnTo>
                    <a:pt x="37" y="29"/>
                  </a:lnTo>
                  <a:lnTo>
                    <a:pt x="43" y="25"/>
                  </a:lnTo>
                  <a:lnTo>
                    <a:pt x="45" y="17"/>
                  </a:lnTo>
                  <a:lnTo>
                    <a:pt x="43" y="12"/>
                  </a:lnTo>
                  <a:lnTo>
                    <a:pt x="39" y="6"/>
                  </a:lnTo>
                  <a:lnTo>
                    <a:pt x="39" y="6"/>
                  </a:lnTo>
                  <a:lnTo>
                    <a:pt x="31" y="1"/>
                  </a:lnTo>
                  <a:lnTo>
                    <a:pt x="23" y="0"/>
                  </a:lnTo>
                  <a:lnTo>
                    <a:pt x="16" y="1"/>
                  </a:lnTo>
                  <a:lnTo>
                    <a:pt x="8" y="4"/>
                  </a:lnTo>
                  <a:lnTo>
                    <a:pt x="8" y="4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2" y="23"/>
                  </a:lnTo>
                  <a:lnTo>
                    <a:pt x="6" y="29"/>
                  </a:lnTo>
                  <a:lnTo>
                    <a:pt x="6" y="29"/>
                  </a:lnTo>
                  <a:lnTo>
                    <a:pt x="14" y="32"/>
                  </a:lnTo>
                  <a:lnTo>
                    <a:pt x="21" y="33"/>
                  </a:lnTo>
                  <a:lnTo>
                    <a:pt x="29" y="33"/>
                  </a:lnTo>
                  <a:lnTo>
                    <a:pt x="37" y="29"/>
                  </a:lnTo>
                  <a:lnTo>
                    <a:pt x="37" y="29"/>
                  </a:lnTo>
                  <a:close/>
                </a:path>
              </a:pathLst>
            </a:custGeom>
            <a:solidFill>
              <a:srgbClr val="FCAC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1" name="Freeform 336"/>
            <p:cNvSpPr>
              <a:spLocks/>
            </p:cNvSpPr>
            <p:nvPr/>
          </p:nvSpPr>
          <p:spPr bwMode="auto">
            <a:xfrm>
              <a:off x="3422650" y="1257300"/>
              <a:ext cx="71438" cy="52388"/>
            </a:xfrm>
            <a:custGeom>
              <a:avLst/>
              <a:gdLst>
                <a:gd name="T0" fmla="*/ 37 w 45"/>
                <a:gd name="T1" fmla="*/ 29 h 33"/>
                <a:gd name="T2" fmla="*/ 37 w 45"/>
                <a:gd name="T3" fmla="*/ 29 h 33"/>
                <a:gd name="T4" fmla="*/ 43 w 45"/>
                <a:gd name="T5" fmla="*/ 23 h 33"/>
                <a:gd name="T6" fmla="*/ 45 w 45"/>
                <a:gd name="T7" fmla="*/ 17 h 33"/>
                <a:gd name="T8" fmla="*/ 43 w 45"/>
                <a:gd name="T9" fmla="*/ 12 h 33"/>
                <a:gd name="T10" fmla="*/ 39 w 45"/>
                <a:gd name="T11" fmla="*/ 6 h 33"/>
                <a:gd name="T12" fmla="*/ 39 w 45"/>
                <a:gd name="T13" fmla="*/ 6 h 33"/>
                <a:gd name="T14" fmla="*/ 31 w 45"/>
                <a:gd name="T15" fmla="*/ 1 h 33"/>
                <a:gd name="T16" fmla="*/ 23 w 45"/>
                <a:gd name="T17" fmla="*/ 0 h 33"/>
                <a:gd name="T18" fmla="*/ 16 w 45"/>
                <a:gd name="T19" fmla="*/ 1 h 33"/>
                <a:gd name="T20" fmla="*/ 8 w 45"/>
                <a:gd name="T21" fmla="*/ 4 h 33"/>
                <a:gd name="T22" fmla="*/ 8 w 45"/>
                <a:gd name="T23" fmla="*/ 4 h 33"/>
                <a:gd name="T24" fmla="*/ 2 w 45"/>
                <a:gd name="T25" fmla="*/ 10 h 33"/>
                <a:gd name="T26" fmla="*/ 0 w 45"/>
                <a:gd name="T27" fmla="*/ 16 h 33"/>
                <a:gd name="T28" fmla="*/ 2 w 45"/>
                <a:gd name="T29" fmla="*/ 23 h 33"/>
                <a:gd name="T30" fmla="*/ 6 w 45"/>
                <a:gd name="T31" fmla="*/ 28 h 33"/>
                <a:gd name="T32" fmla="*/ 6 w 45"/>
                <a:gd name="T33" fmla="*/ 28 h 33"/>
                <a:gd name="T34" fmla="*/ 14 w 45"/>
                <a:gd name="T35" fmla="*/ 32 h 33"/>
                <a:gd name="T36" fmla="*/ 21 w 45"/>
                <a:gd name="T37" fmla="*/ 33 h 33"/>
                <a:gd name="T38" fmla="*/ 29 w 45"/>
                <a:gd name="T39" fmla="*/ 32 h 33"/>
                <a:gd name="T40" fmla="*/ 37 w 45"/>
                <a:gd name="T41" fmla="*/ 29 h 33"/>
                <a:gd name="T42" fmla="*/ 37 w 45"/>
                <a:gd name="T43" fmla="*/ 29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33">
                  <a:moveTo>
                    <a:pt x="37" y="29"/>
                  </a:moveTo>
                  <a:lnTo>
                    <a:pt x="37" y="29"/>
                  </a:lnTo>
                  <a:lnTo>
                    <a:pt x="43" y="23"/>
                  </a:lnTo>
                  <a:lnTo>
                    <a:pt x="45" y="17"/>
                  </a:lnTo>
                  <a:lnTo>
                    <a:pt x="43" y="12"/>
                  </a:lnTo>
                  <a:lnTo>
                    <a:pt x="39" y="6"/>
                  </a:lnTo>
                  <a:lnTo>
                    <a:pt x="39" y="6"/>
                  </a:lnTo>
                  <a:lnTo>
                    <a:pt x="31" y="1"/>
                  </a:lnTo>
                  <a:lnTo>
                    <a:pt x="23" y="0"/>
                  </a:lnTo>
                  <a:lnTo>
                    <a:pt x="16" y="1"/>
                  </a:lnTo>
                  <a:lnTo>
                    <a:pt x="8" y="4"/>
                  </a:lnTo>
                  <a:lnTo>
                    <a:pt x="8" y="4"/>
                  </a:lnTo>
                  <a:lnTo>
                    <a:pt x="2" y="10"/>
                  </a:lnTo>
                  <a:lnTo>
                    <a:pt x="0" y="16"/>
                  </a:lnTo>
                  <a:lnTo>
                    <a:pt x="2" y="23"/>
                  </a:lnTo>
                  <a:lnTo>
                    <a:pt x="6" y="28"/>
                  </a:lnTo>
                  <a:lnTo>
                    <a:pt x="6" y="28"/>
                  </a:lnTo>
                  <a:lnTo>
                    <a:pt x="14" y="32"/>
                  </a:lnTo>
                  <a:lnTo>
                    <a:pt x="21" y="33"/>
                  </a:lnTo>
                  <a:lnTo>
                    <a:pt x="29" y="32"/>
                  </a:lnTo>
                  <a:lnTo>
                    <a:pt x="37" y="29"/>
                  </a:lnTo>
                  <a:lnTo>
                    <a:pt x="37" y="29"/>
                  </a:lnTo>
                  <a:close/>
                </a:path>
              </a:pathLst>
            </a:custGeom>
            <a:solidFill>
              <a:srgbClr val="FCAB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2" name="Freeform 337"/>
            <p:cNvSpPr>
              <a:spLocks/>
            </p:cNvSpPr>
            <p:nvPr/>
          </p:nvSpPr>
          <p:spPr bwMode="auto">
            <a:xfrm>
              <a:off x="3422650" y="1258888"/>
              <a:ext cx="71438" cy="50800"/>
            </a:xfrm>
            <a:custGeom>
              <a:avLst/>
              <a:gdLst>
                <a:gd name="T0" fmla="*/ 37 w 45"/>
                <a:gd name="T1" fmla="*/ 28 h 32"/>
                <a:gd name="T2" fmla="*/ 37 w 45"/>
                <a:gd name="T3" fmla="*/ 28 h 32"/>
                <a:gd name="T4" fmla="*/ 43 w 45"/>
                <a:gd name="T5" fmla="*/ 22 h 32"/>
                <a:gd name="T6" fmla="*/ 45 w 45"/>
                <a:gd name="T7" fmla="*/ 16 h 32"/>
                <a:gd name="T8" fmla="*/ 43 w 45"/>
                <a:gd name="T9" fmla="*/ 11 h 32"/>
                <a:gd name="T10" fmla="*/ 39 w 45"/>
                <a:gd name="T11" fmla="*/ 5 h 32"/>
                <a:gd name="T12" fmla="*/ 39 w 45"/>
                <a:gd name="T13" fmla="*/ 5 h 32"/>
                <a:gd name="T14" fmla="*/ 31 w 45"/>
                <a:gd name="T15" fmla="*/ 2 h 32"/>
                <a:gd name="T16" fmla="*/ 23 w 45"/>
                <a:gd name="T17" fmla="*/ 0 h 32"/>
                <a:gd name="T18" fmla="*/ 16 w 45"/>
                <a:gd name="T19" fmla="*/ 0 h 32"/>
                <a:gd name="T20" fmla="*/ 8 w 45"/>
                <a:gd name="T21" fmla="*/ 5 h 32"/>
                <a:gd name="T22" fmla="*/ 8 w 45"/>
                <a:gd name="T23" fmla="*/ 5 h 32"/>
                <a:gd name="T24" fmla="*/ 2 w 45"/>
                <a:gd name="T25" fmla="*/ 9 h 32"/>
                <a:gd name="T26" fmla="*/ 0 w 45"/>
                <a:gd name="T27" fmla="*/ 15 h 32"/>
                <a:gd name="T28" fmla="*/ 2 w 45"/>
                <a:gd name="T29" fmla="*/ 22 h 32"/>
                <a:gd name="T30" fmla="*/ 6 w 45"/>
                <a:gd name="T31" fmla="*/ 27 h 32"/>
                <a:gd name="T32" fmla="*/ 6 w 45"/>
                <a:gd name="T33" fmla="*/ 27 h 32"/>
                <a:gd name="T34" fmla="*/ 14 w 45"/>
                <a:gd name="T35" fmla="*/ 31 h 32"/>
                <a:gd name="T36" fmla="*/ 21 w 45"/>
                <a:gd name="T37" fmla="*/ 32 h 32"/>
                <a:gd name="T38" fmla="*/ 29 w 45"/>
                <a:gd name="T39" fmla="*/ 31 h 32"/>
                <a:gd name="T40" fmla="*/ 37 w 45"/>
                <a:gd name="T41" fmla="*/ 28 h 32"/>
                <a:gd name="T42" fmla="*/ 37 w 45"/>
                <a:gd name="T43" fmla="*/ 28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5" h="32">
                  <a:moveTo>
                    <a:pt x="37" y="28"/>
                  </a:moveTo>
                  <a:lnTo>
                    <a:pt x="37" y="28"/>
                  </a:lnTo>
                  <a:lnTo>
                    <a:pt x="43" y="22"/>
                  </a:lnTo>
                  <a:lnTo>
                    <a:pt x="45" y="16"/>
                  </a:lnTo>
                  <a:lnTo>
                    <a:pt x="43" y="11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31" y="2"/>
                  </a:lnTo>
                  <a:lnTo>
                    <a:pt x="23" y="0"/>
                  </a:lnTo>
                  <a:lnTo>
                    <a:pt x="16" y="0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9"/>
                  </a:lnTo>
                  <a:lnTo>
                    <a:pt x="0" y="15"/>
                  </a:lnTo>
                  <a:lnTo>
                    <a:pt x="2" y="22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4" y="31"/>
                  </a:lnTo>
                  <a:lnTo>
                    <a:pt x="21" y="32"/>
                  </a:lnTo>
                  <a:lnTo>
                    <a:pt x="29" y="31"/>
                  </a:lnTo>
                  <a:lnTo>
                    <a:pt x="37" y="28"/>
                  </a:lnTo>
                  <a:lnTo>
                    <a:pt x="37" y="28"/>
                  </a:lnTo>
                  <a:close/>
                </a:path>
              </a:pathLst>
            </a:custGeom>
            <a:solidFill>
              <a:srgbClr val="FCAA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3" name="Freeform 338"/>
            <p:cNvSpPr>
              <a:spLocks/>
            </p:cNvSpPr>
            <p:nvPr/>
          </p:nvSpPr>
          <p:spPr bwMode="auto">
            <a:xfrm>
              <a:off x="3422650" y="1258888"/>
              <a:ext cx="68263" cy="50800"/>
            </a:xfrm>
            <a:custGeom>
              <a:avLst/>
              <a:gdLst>
                <a:gd name="T0" fmla="*/ 37 w 43"/>
                <a:gd name="T1" fmla="*/ 28 h 32"/>
                <a:gd name="T2" fmla="*/ 37 w 43"/>
                <a:gd name="T3" fmla="*/ 28 h 32"/>
                <a:gd name="T4" fmla="*/ 41 w 43"/>
                <a:gd name="T5" fmla="*/ 22 h 32"/>
                <a:gd name="T6" fmla="*/ 43 w 43"/>
                <a:gd name="T7" fmla="*/ 16 h 32"/>
                <a:gd name="T8" fmla="*/ 43 w 43"/>
                <a:gd name="T9" fmla="*/ 11 h 32"/>
                <a:gd name="T10" fmla="*/ 39 w 43"/>
                <a:gd name="T11" fmla="*/ 5 h 32"/>
                <a:gd name="T12" fmla="*/ 39 w 43"/>
                <a:gd name="T13" fmla="*/ 5 h 32"/>
                <a:gd name="T14" fmla="*/ 31 w 43"/>
                <a:gd name="T15" fmla="*/ 2 h 32"/>
                <a:gd name="T16" fmla="*/ 23 w 43"/>
                <a:gd name="T17" fmla="*/ 0 h 32"/>
                <a:gd name="T18" fmla="*/ 16 w 43"/>
                <a:gd name="T19" fmla="*/ 0 h 32"/>
                <a:gd name="T20" fmla="*/ 8 w 43"/>
                <a:gd name="T21" fmla="*/ 5 h 32"/>
                <a:gd name="T22" fmla="*/ 8 w 43"/>
                <a:gd name="T23" fmla="*/ 5 h 32"/>
                <a:gd name="T24" fmla="*/ 2 w 43"/>
                <a:gd name="T25" fmla="*/ 9 h 32"/>
                <a:gd name="T26" fmla="*/ 0 w 43"/>
                <a:gd name="T27" fmla="*/ 15 h 32"/>
                <a:gd name="T28" fmla="*/ 2 w 43"/>
                <a:gd name="T29" fmla="*/ 22 h 32"/>
                <a:gd name="T30" fmla="*/ 6 w 43"/>
                <a:gd name="T31" fmla="*/ 27 h 32"/>
                <a:gd name="T32" fmla="*/ 6 w 43"/>
                <a:gd name="T33" fmla="*/ 27 h 32"/>
                <a:gd name="T34" fmla="*/ 14 w 43"/>
                <a:gd name="T35" fmla="*/ 31 h 32"/>
                <a:gd name="T36" fmla="*/ 21 w 43"/>
                <a:gd name="T37" fmla="*/ 32 h 32"/>
                <a:gd name="T38" fmla="*/ 29 w 43"/>
                <a:gd name="T39" fmla="*/ 31 h 32"/>
                <a:gd name="T40" fmla="*/ 37 w 43"/>
                <a:gd name="T41" fmla="*/ 28 h 32"/>
                <a:gd name="T42" fmla="*/ 37 w 43"/>
                <a:gd name="T43" fmla="*/ 28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3" h="32">
                  <a:moveTo>
                    <a:pt x="37" y="28"/>
                  </a:moveTo>
                  <a:lnTo>
                    <a:pt x="37" y="28"/>
                  </a:lnTo>
                  <a:lnTo>
                    <a:pt x="41" y="22"/>
                  </a:lnTo>
                  <a:lnTo>
                    <a:pt x="43" y="16"/>
                  </a:lnTo>
                  <a:lnTo>
                    <a:pt x="43" y="11"/>
                  </a:lnTo>
                  <a:lnTo>
                    <a:pt x="39" y="5"/>
                  </a:lnTo>
                  <a:lnTo>
                    <a:pt x="39" y="5"/>
                  </a:lnTo>
                  <a:lnTo>
                    <a:pt x="31" y="2"/>
                  </a:lnTo>
                  <a:lnTo>
                    <a:pt x="23" y="0"/>
                  </a:lnTo>
                  <a:lnTo>
                    <a:pt x="16" y="0"/>
                  </a:lnTo>
                  <a:lnTo>
                    <a:pt x="8" y="5"/>
                  </a:lnTo>
                  <a:lnTo>
                    <a:pt x="8" y="5"/>
                  </a:lnTo>
                  <a:lnTo>
                    <a:pt x="2" y="9"/>
                  </a:lnTo>
                  <a:lnTo>
                    <a:pt x="0" y="15"/>
                  </a:lnTo>
                  <a:lnTo>
                    <a:pt x="2" y="22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4" y="31"/>
                  </a:lnTo>
                  <a:lnTo>
                    <a:pt x="21" y="32"/>
                  </a:lnTo>
                  <a:lnTo>
                    <a:pt x="29" y="31"/>
                  </a:lnTo>
                  <a:lnTo>
                    <a:pt x="37" y="28"/>
                  </a:lnTo>
                  <a:lnTo>
                    <a:pt x="37" y="28"/>
                  </a:lnTo>
                  <a:close/>
                </a:path>
              </a:pathLst>
            </a:custGeom>
            <a:solidFill>
              <a:srgbClr val="FBA9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4" name="Freeform 339"/>
            <p:cNvSpPr>
              <a:spLocks/>
            </p:cNvSpPr>
            <p:nvPr/>
          </p:nvSpPr>
          <p:spPr bwMode="auto">
            <a:xfrm>
              <a:off x="3425825" y="1258888"/>
              <a:ext cx="65088" cy="50800"/>
            </a:xfrm>
            <a:custGeom>
              <a:avLst/>
              <a:gdLst>
                <a:gd name="T0" fmla="*/ 35 w 41"/>
                <a:gd name="T1" fmla="*/ 28 h 32"/>
                <a:gd name="T2" fmla="*/ 35 w 41"/>
                <a:gd name="T3" fmla="*/ 28 h 32"/>
                <a:gd name="T4" fmla="*/ 39 w 41"/>
                <a:gd name="T5" fmla="*/ 22 h 32"/>
                <a:gd name="T6" fmla="*/ 41 w 41"/>
                <a:gd name="T7" fmla="*/ 16 h 32"/>
                <a:gd name="T8" fmla="*/ 41 w 41"/>
                <a:gd name="T9" fmla="*/ 11 h 32"/>
                <a:gd name="T10" fmla="*/ 35 w 41"/>
                <a:gd name="T11" fmla="*/ 6 h 32"/>
                <a:gd name="T12" fmla="*/ 35 w 41"/>
                <a:gd name="T13" fmla="*/ 6 h 32"/>
                <a:gd name="T14" fmla="*/ 29 w 41"/>
                <a:gd name="T15" fmla="*/ 2 h 32"/>
                <a:gd name="T16" fmla="*/ 21 w 41"/>
                <a:gd name="T17" fmla="*/ 0 h 32"/>
                <a:gd name="T18" fmla="*/ 14 w 41"/>
                <a:gd name="T19" fmla="*/ 2 h 32"/>
                <a:gd name="T20" fmla="*/ 6 w 41"/>
                <a:gd name="T21" fmla="*/ 5 h 32"/>
                <a:gd name="T22" fmla="*/ 6 w 41"/>
                <a:gd name="T23" fmla="*/ 5 h 32"/>
                <a:gd name="T24" fmla="*/ 2 w 41"/>
                <a:gd name="T25" fmla="*/ 9 h 32"/>
                <a:gd name="T26" fmla="*/ 0 w 41"/>
                <a:gd name="T27" fmla="*/ 15 h 32"/>
                <a:gd name="T28" fmla="*/ 0 w 41"/>
                <a:gd name="T29" fmla="*/ 21 h 32"/>
                <a:gd name="T30" fmla="*/ 4 w 41"/>
                <a:gd name="T31" fmla="*/ 27 h 32"/>
                <a:gd name="T32" fmla="*/ 4 w 41"/>
                <a:gd name="T33" fmla="*/ 27 h 32"/>
                <a:gd name="T34" fmla="*/ 12 w 41"/>
                <a:gd name="T35" fmla="*/ 31 h 32"/>
                <a:gd name="T36" fmla="*/ 19 w 41"/>
                <a:gd name="T37" fmla="*/ 32 h 32"/>
                <a:gd name="T38" fmla="*/ 27 w 41"/>
                <a:gd name="T39" fmla="*/ 31 h 32"/>
                <a:gd name="T40" fmla="*/ 35 w 41"/>
                <a:gd name="T41" fmla="*/ 28 h 32"/>
                <a:gd name="T42" fmla="*/ 35 w 41"/>
                <a:gd name="T43" fmla="*/ 28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32">
                  <a:moveTo>
                    <a:pt x="35" y="28"/>
                  </a:moveTo>
                  <a:lnTo>
                    <a:pt x="35" y="28"/>
                  </a:lnTo>
                  <a:lnTo>
                    <a:pt x="39" y="22"/>
                  </a:lnTo>
                  <a:lnTo>
                    <a:pt x="41" y="16"/>
                  </a:lnTo>
                  <a:lnTo>
                    <a:pt x="41" y="11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29" y="2"/>
                  </a:lnTo>
                  <a:lnTo>
                    <a:pt x="21" y="0"/>
                  </a:lnTo>
                  <a:lnTo>
                    <a:pt x="14" y="2"/>
                  </a:lnTo>
                  <a:lnTo>
                    <a:pt x="6" y="5"/>
                  </a:lnTo>
                  <a:lnTo>
                    <a:pt x="6" y="5"/>
                  </a:lnTo>
                  <a:lnTo>
                    <a:pt x="2" y="9"/>
                  </a:lnTo>
                  <a:lnTo>
                    <a:pt x="0" y="15"/>
                  </a:lnTo>
                  <a:lnTo>
                    <a:pt x="0" y="21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12" y="31"/>
                  </a:lnTo>
                  <a:lnTo>
                    <a:pt x="19" y="32"/>
                  </a:lnTo>
                  <a:lnTo>
                    <a:pt x="27" y="31"/>
                  </a:lnTo>
                  <a:lnTo>
                    <a:pt x="35" y="28"/>
                  </a:lnTo>
                  <a:lnTo>
                    <a:pt x="35" y="28"/>
                  </a:lnTo>
                  <a:close/>
                </a:path>
              </a:pathLst>
            </a:custGeom>
            <a:solidFill>
              <a:srgbClr val="FBA8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5" name="Freeform 340"/>
            <p:cNvSpPr>
              <a:spLocks/>
            </p:cNvSpPr>
            <p:nvPr/>
          </p:nvSpPr>
          <p:spPr bwMode="auto">
            <a:xfrm>
              <a:off x="3425825" y="1258888"/>
              <a:ext cx="65088" cy="49213"/>
            </a:xfrm>
            <a:custGeom>
              <a:avLst/>
              <a:gdLst>
                <a:gd name="T0" fmla="*/ 35 w 41"/>
                <a:gd name="T1" fmla="*/ 28 h 31"/>
                <a:gd name="T2" fmla="*/ 35 w 41"/>
                <a:gd name="T3" fmla="*/ 28 h 31"/>
                <a:gd name="T4" fmla="*/ 39 w 41"/>
                <a:gd name="T5" fmla="*/ 22 h 31"/>
                <a:gd name="T6" fmla="*/ 41 w 41"/>
                <a:gd name="T7" fmla="*/ 16 h 31"/>
                <a:gd name="T8" fmla="*/ 39 w 41"/>
                <a:gd name="T9" fmla="*/ 11 h 31"/>
                <a:gd name="T10" fmla="*/ 35 w 41"/>
                <a:gd name="T11" fmla="*/ 6 h 31"/>
                <a:gd name="T12" fmla="*/ 35 w 41"/>
                <a:gd name="T13" fmla="*/ 6 h 31"/>
                <a:gd name="T14" fmla="*/ 29 w 41"/>
                <a:gd name="T15" fmla="*/ 2 h 31"/>
                <a:gd name="T16" fmla="*/ 21 w 41"/>
                <a:gd name="T17" fmla="*/ 0 h 31"/>
                <a:gd name="T18" fmla="*/ 14 w 41"/>
                <a:gd name="T19" fmla="*/ 2 h 31"/>
                <a:gd name="T20" fmla="*/ 6 w 41"/>
                <a:gd name="T21" fmla="*/ 5 h 31"/>
                <a:gd name="T22" fmla="*/ 6 w 41"/>
                <a:gd name="T23" fmla="*/ 5 h 31"/>
                <a:gd name="T24" fmla="*/ 2 w 41"/>
                <a:gd name="T25" fmla="*/ 9 h 31"/>
                <a:gd name="T26" fmla="*/ 0 w 41"/>
                <a:gd name="T27" fmla="*/ 15 h 31"/>
                <a:gd name="T28" fmla="*/ 0 w 41"/>
                <a:gd name="T29" fmla="*/ 21 h 31"/>
                <a:gd name="T30" fmla="*/ 6 w 41"/>
                <a:gd name="T31" fmla="*/ 27 h 31"/>
                <a:gd name="T32" fmla="*/ 6 w 41"/>
                <a:gd name="T33" fmla="*/ 27 h 31"/>
                <a:gd name="T34" fmla="*/ 12 w 41"/>
                <a:gd name="T35" fmla="*/ 31 h 31"/>
                <a:gd name="T36" fmla="*/ 19 w 41"/>
                <a:gd name="T37" fmla="*/ 31 h 31"/>
                <a:gd name="T38" fmla="*/ 27 w 41"/>
                <a:gd name="T39" fmla="*/ 31 h 31"/>
                <a:gd name="T40" fmla="*/ 35 w 41"/>
                <a:gd name="T41" fmla="*/ 28 h 31"/>
                <a:gd name="T42" fmla="*/ 35 w 41"/>
                <a:gd name="T43" fmla="*/ 28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31">
                  <a:moveTo>
                    <a:pt x="35" y="28"/>
                  </a:moveTo>
                  <a:lnTo>
                    <a:pt x="35" y="28"/>
                  </a:lnTo>
                  <a:lnTo>
                    <a:pt x="39" y="22"/>
                  </a:lnTo>
                  <a:lnTo>
                    <a:pt x="41" y="16"/>
                  </a:lnTo>
                  <a:lnTo>
                    <a:pt x="39" y="11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29" y="2"/>
                  </a:lnTo>
                  <a:lnTo>
                    <a:pt x="21" y="0"/>
                  </a:lnTo>
                  <a:lnTo>
                    <a:pt x="14" y="2"/>
                  </a:lnTo>
                  <a:lnTo>
                    <a:pt x="6" y="5"/>
                  </a:lnTo>
                  <a:lnTo>
                    <a:pt x="6" y="5"/>
                  </a:lnTo>
                  <a:lnTo>
                    <a:pt x="2" y="9"/>
                  </a:lnTo>
                  <a:lnTo>
                    <a:pt x="0" y="15"/>
                  </a:lnTo>
                  <a:lnTo>
                    <a:pt x="0" y="21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2" y="31"/>
                  </a:lnTo>
                  <a:lnTo>
                    <a:pt x="19" y="31"/>
                  </a:lnTo>
                  <a:lnTo>
                    <a:pt x="27" y="31"/>
                  </a:lnTo>
                  <a:lnTo>
                    <a:pt x="35" y="28"/>
                  </a:lnTo>
                  <a:lnTo>
                    <a:pt x="35" y="28"/>
                  </a:lnTo>
                  <a:close/>
                </a:path>
              </a:pathLst>
            </a:custGeom>
            <a:solidFill>
              <a:srgbClr val="FBA7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6" name="Freeform 341"/>
            <p:cNvSpPr>
              <a:spLocks/>
            </p:cNvSpPr>
            <p:nvPr/>
          </p:nvSpPr>
          <p:spPr bwMode="auto">
            <a:xfrm>
              <a:off x="3425825" y="1258888"/>
              <a:ext cx="65088" cy="49213"/>
            </a:xfrm>
            <a:custGeom>
              <a:avLst/>
              <a:gdLst>
                <a:gd name="T0" fmla="*/ 35 w 41"/>
                <a:gd name="T1" fmla="*/ 27 h 31"/>
                <a:gd name="T2" fmla="*/ 35 w 41"/>
                <a:gd name="T3" fmla="*/ 27 h 31"/>
                <a:gd name="T4" fmla="*/ 39 w 41"/>
                <a:gd name="T5" fmla="*/ 22 h 31"/>
                <a:gd name="T6" fmla="*/ 41 w 41"/>
                <a:gd name="T7" fmla="*/ 16 h 31"/>
                <a:gd name="T8" fmla="*/ 39 w 41"/>
                <a:gd name="T9" fmla="*/ 11 h 31"/>
                <a:gd name="T10" fmla="*/ 35 w 41"/>
                <a:gd name="T11" fmla="*/ 6 h 31"/>
                <a:gd name="T12" fmla="*/ 35 w 41"/>
                <a:gd name="T13" fmla="*/ 6 h 31"/>
                <a:gd name="T14" fmla="*/ 29 w 41"/>
                <a:gd name="T15" fmla="*/ 2 h 31"/>
                <a:gd name="T16" fmla="*/ 21 w 41"/>
                <a:gd name="T17" fmla="*/ 0 h 31"/>
                <a:gd name="T18" fmla="*/ 14 w 41"/>
                <a:gd name="T19" fmla="*/ 2 h 31"/>
                <a:gd name="T20" fmla="*/ 6 w 41"/>
                <a:gd name="T21" fmla="*/ 5 h 31"/>
                <a:gd name="T22" fmla="*/ 6 w 41"/>
                <a:gd name="T23" fmla="*/ 5 h 31"/>
                <a:gd name="T24" fmla="*/ 2 w 41"/>
                <a:gd name="T25" fmla="*/ 11 h 31"/>
                <a:gd name="T26" fmla="*/ 0 w 41"/>
                <a:gd name="T27" fmla="*/ 15 h 31"/>
                <a:gd name="T28" fmla="*/ 2 w 41"/>
                <a:gd name="T29" fmla="*/ 21 h 31"/>
                <a:gd name="T30" fmla="*/ 6 w 41"/>
                <a:gd name="T31" fmla="*/ 27 h 31"/>
                <a:gd name="T32" fmla="*/ 6 w 41"/>
                <a:gd name="T33" fmla="*/ 27 h 31"/>
                <a:gd name="T34" fmla="*/ 12 w 41"/>
                <a:gd name="T35" fmla="*/ 30 h 31"/>
                <a:gd name="T36" fmla="*/ 19 w 41"/>
                <a:gd name="T37" fmla="*/ 31 h 31"/>
                <a:gd name="T38" fmla="*/ 27 w 41"/>
                <a:gd name="T39" fmla="*/ 31 h 31"/>
                <a:gd name="T40" fmla="*/ 35 w 41"/>
                <a:gd name="T41" fmla="*/ 27 h 31"/>
                <a:gd name="T42" fmla="*/ 35 w 41"/>
                <a:gd name="T43" fmla="*/ 27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31">
                  <a:moveTo>
                    <a:pt x="35" y="27"/>
                  </a:moveTo>
                  <a:lnTo>
                    <a:pt x="35" y="27"/>
                  </a:lnTo>
                  <a:lnTo>
                    <a:pt x="39" y="22"/>
                  </a:lnTo>
                  <a:lnTo>
                    <a:pt x="41" y="16"/>
                  </a:lnTo>
                  <a:lnTo>
                    <a:pt x="39" y="11"/>
                  </a:lnTo>
                  <a:lnTo>
                    <a:pt x="35" y="6"/>
                  </a:lnTo>
                  <a:lnTo>
                    <a:pt x="35" y="6"/>
                  </a:lnTo>
                  <a:lnTo>
                    <a:pt x="29" y="2"/>
                  </a:lnTo>
                  <a:lnTo>
                    <a:pt x="21" y="0"/>
                  </a:lnTo>
                  <a:lnTo>
                    <a:pt x="14" y="2"/>
                  </a:lnTo>
                  <a:lnTo>
                    <a:pt x="6" y="5"/>
                  </a:lnTo>
                  <a:lnTo>
                    <a:pt x="6" y="5"/>
                  </a:lnTo>
                  <a:lnTo>
                    <a:pt x="2" y="11"/>
                  </a:lnTo>
                  <a:lnTo>
                    <a:pt x="0" y="15"/>
                  </a:lnTo>
                  <a:lnTo>
                    <a:pt x="2" y="21"/>
                  </a:lnTo>
                  <a:lnTo>
                    <a:pt x="6" y="27"/>
                  </a:lnTo>
                  <a:lnTo>
                    <a:pt x="6" y="27"/>
                  </a:lnTo>
                  <a:lnTo>
                    <a:pt x="12" y="30"/>
                  </a:lnTo>
                  <a:lnTo>
                    <a:pt x="19" y="31"/>
                  </a:lnTo>
                  <a:lnTo>
                    <a:pt x="27" y="31"/>
                  </a:lnTo>
                  <a:lnTo>
                    <a:pt x="35" y="27"/>
                  </a:lnTo>
                  <a:lnTo>
                    <a:pt x="35" y="27"/>
                  </a:lnTo>
                  <a:close/>
                </a:path>
              </a:pathLst>
            </a:custGeom>
            <a:solidFill>
              <a:srgbClr val="FBA6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7" name="Freeform 342"/>
            <p:cNvSpPr>
              <a:spLocks/>
            </p:cNvSpPr>
            <p:nvPr/>
          </p:nvSpPr>
          <p:spPr bwMode="auto">
            <a:xfrm>
              <a:off x="3425825" y="1262063"/>
              <a:ext cx="65088" cy="46038"/>
            </a:xfrm>
            <a:custGeom>
              <a:avLst/>
              <a:gdLst>
                <a:gd name="T0" fmla="*/ 33 w 41"/>
                <a:gd name="T1" fmla="*/ 25 h 29"/>
                <a:gd name="T2" fmla="*/ 33 w 41"/>
                <a:gd name="T3" fmla="*/ 25 h 29"/>
                <a:gd name="T4" fmla="*/ 39 w 41"/>
                <a:gd name="T5" fmla="*/ 20 h 29"/>
                <a:gd name="T6" fmla="*/ 41 w 41"/>
                <a:gd name="T7" fmla="*/ 14 h 29"/>
                <a:gd name="T8" fmla="*/ 39 w 41"/>
                <a:gd name="T9" fmla="*/ 9 h 29"/>
                <a:gd name="T10" fmla="*/ 35 w 41"/>
                <a:gd name="T11" fmla="*/ 4 h 29"/>
                <a:gd name="T12" fmla="*/ 35 w 41"/>
                <a:gd name="T13" fmla="*/ 4 h 29"/>
                <a:gd name="T14" fmla="*/ 29 w 41"/>
                <a:gd name="T15" fmla="*/ 1 h 29"/>
                <a:gd name="T16" fmla="*/ 21 w 41"/>
                <a:gd name="T17" fmla="*/ 0 h 29"/>
                <a:gd name="T18" fmla="*/ 14 w 41"/>
                <a:gd name="T19" fmla="*/ 0 h 29"/>
                <a:gd name="T20" fmla="*/ 8 w 41"/>
                <a:gd name="T21" fmla="*/ 3 h 29"/>
                <a:gd name="T22" fmla="*/ 8 w 41"/>
                <a:gd name="T23" fmla="*/ 3 h 29"/>
                <a:gd name="T24" fmla="*/ 2 w 41"/>
                <a:gd name="T25" fmla="*/ 9 h 29"/>
                <a:gd name="T26" fmla="*/ 0 w 41"/>
                <a:gd name="T27" fmla="*/ 13 h 29"/>
                <a:gd name="T28" fmla="*/ 2 w 41"/>
                <a:gd name="T29" fmla="*/ 19 h 29"/>
                <a:gd name="T30" fmla="*/ 6 w 41"/>
                <a:gd name="T31" fmla="*/ 25 h 29"/>
                <a:gd name="T32" fmla="*/ 6 w 41"/>
                <a:gd name="T33" fmla="*/ 25 h 29"/>
                <a:gd name="T34" fmla="*/ 12 w 41"/>
                <a:gd name="T35" fmla="*/ 28 h 29"/>
                <a:gd name="T36" fmla="*/ 19 w 41"/>
                <a:gd name="T37" fmla="*/ 29 h 29"/>
                <a:gd name="T38" fmla="*/ 27 w 41"/>
                <a:gd name="T39" fmla="*/ 28 h 29"/>
                <a:gd name="T40" fmla="*/ 33 w 41"/>
                <a:gd name="T41" fmla="*/ 25 h 29"/>
                <a:gd name="T42" fmla="*/ 33 w 41"/>
                <a:gd name="T43" fmla="*/ 2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29">
                  <a:moveTo>
                    <a:pt x="33" y="25"/>
                  </a:moveTo>
                  <a:lnTo>
                    <a:pt x="33" y="25"/>
                  </a:lnTo>
                  <a:lnTo>
                    <a:pt x="39" y="20"/>
                  </a:lnTo>
                  <a:lnTo>
                    <a:pt x="41" y="14"/>
                  </a:lnTo>
                  <a:lnTo>
                    <a:pt x="39" y="9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29" y="1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8" y="3"/>
                  </a:lnTo>
                  <a:lnTo>
                    <a:pt x="8" y="3"/>
                  </a:lnTo>
                  <a:lnTo>
                    <a:pt x="2" y="9"/>
                  </a:lnTo>
                  <a:lnTo>
                    <a:pt x="0" y="13"/>
                  </a:lnTo>
                  <a:lnTo>
                    <a:pt x="2" y="19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12" y="28"/>
                  </a:lnTo>
                  <a:lnTo>
                    <a:pt x="19" y="29"/>
                  </a:lnTo>
                  <a:lnTo>
                    <a:pt x="27" y="28"/>
                  </a:lnTo>
                  <a:lnTo>
                    <a:pt x="33" y="25"/>
                  </a:lnTo>
                  <a:lnTo>
                    <a:pt x="33" y="25"/>
                  </a:lnTo>
                  <a:close/>
                </a:path>
              </a:pathLst>
            </a:custGeom>
            <a:solidFill>
              <a:srgbClr val="FB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8" name="Freeform 343"/>
            <p:cNvSpPr>
              <a:spLocks/>
            </p:cNvSpPr>
            <p:nvPr/>
          </p:nvSpPr>
          <p:spPr bwMode="auto">
            <a:xfrm>
              <a:off x="3425825" y="1262063"/>
              <a:ext cx="65088" cy="46038"/>
            </a:xfrm>
            <a:custGeom>
              <a:avLst/>
              <a:gdLst>
                <a:gd name="T0" fmla="*/ 33 w 41"/>
                <a:gd name="T1" fmla="*/ 25 h 29"/>
                <a:gd name="T2" fmla="*/ 33 w 41"/>
                <a:gd name="T3" fmla="*/ 25 h 29"/>
                <a:gd name="T4" fmla="*/ 39 w 41"/>
                <a:gd name="T5" fmla="*/ 20 h 29"/>
                <a:gd name="T6" fmla="*/ 41 w 41"/>
                <a:gd name="T7" fmla="*/ 14 h 29"/>
                <a:gd name="T8" fmla="*/ 39 w 41"/>
                <a:gd name="T9" fmla="*/ 9 h 29"/>
                <a:gd name="T10" fmla="*/ 35 w 41"/>
                <a:gd name="T11" fmla="*/ 4 h 29"/>
                <a:gd name="T12" fmla="*/ 35 w 41"/>
                <a:gd name="T13" fmla="*/ 4 h 29"/>
                <a:gd name="T14" fmla="*/ 29 w 41"/>
                <a:gd name="T15" fmla="*/ 1 h 29"/>
                <a:gd name="T16" fmla="*/ 21 w 41"/>
                <a:gd name="T17" fmla="*/ 0 h 29"/>
                <a:gd name="T18" fmla="*/ 14 w 41"/>
                <a:gd name="T19" fmla="*/ 0 h 29"/>
                <a:gd name="T20" fmla="*/ 8 w 41"/>
                <a:gd name="T21" fmla="*/ 3 h 29"/>
                <a:gd name="T22" fmla="*/ 8 w 41"/>
                <a:gd name="T23" fmla="*/ 3 h 29"/>
                <a:gd name="T24" fmla="*/ 2 w 41"/>
                <a:gd name="T25" fmla="*/ 9 h 29"/>
                <a:gd name="T26" fmla="*/ 0 w 41"/>
                <a:gd name="T27" fmla="*/ 13 h 29"/>
                <a:gd name="T28" fmla="*/ 2 w 41"/>
                <a:gd name="T29" fmla="*/ 19 h 29"/>
                <a:gd name="T30" fmla="*/ 6 w 41"/>
                <a:gd name="T31" fmla="*/ 25 h 29"/>
                <a:gd name="T32" fmla="*/ 6 w 41"/>
                <a:gd name="T33" fmla="*/ 25 h 29"/>
                <a:gd name="T34" fmla="*/ 12 w 41"/>
                <a:gd name="T35" fmla="*/ 28 h 29"/>
                <a:gd name="T36" fmla="*/ 19 w 41"/>
                <a:gd name="T37" fmla="*/ 29 h 29"/>
                <a:gd name="T38" fmla="*/ 27 w 41"/>
                <a:gd name="T39" fmla="*/ 28 h 29"/>
                <a:gd name="T40" fmla="*/ 33 w 41"/>
                <a:gd name="T41" fmla="*/ 25 h 29"/>
                <a:gd name="T42" fmla="*/ 33 w 41"/>
                <a:gd name="T43" fmla="*/ 2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1" h="29">
                  <a:moveTo>
                    <a:pt x="33" y="25"/>
                  </a:moveTo>
                  <a:lnTo>
                    <a:pt x="33" y="25"/>
                  </a:lnTo>
                  <a:lnTo>
                    <a:pt x="39" y="20"/>
                  </a:lnTo>
                  <a:lnTo>
                    <a:pt x="41" y="14"/>
                  </a:lnTo>
                  <a:lnTo>
                    <a:pt x="39" y="9"/>
                  </a:lnTo>
                  <a:lnTo>
                    <a:pt x="35" y="4"/>
                  </a:lnTo>
                  <a:lnTo>
                    <a:pt x="35" y="4"/>
                  </a:lnTo>
                  <a:lnTo>
                    <a:pt x="29" y="1"/>
                  </a:lnTo>
                  <a:lnTo>
                    <a:pt x="21" y="0"/>
                  </a:lnTo>
                  <a:lnTo>
                    <a:pt x="14" y="0"/>
                  </a:lnTo>
                  <a:lnTo>
                    <a:pt x="8" y="3"/>
                  </a:lnTo>
                  <a:lnTo>
                    <a:pt x="8" y="3"/>
                  </a:lnTo>
                  <a:lnTo>
                    <a:pt x="2" y="9"/>
                  </a:lnTo>
                  <a:lnTo>
                    <a:pt x="0" y="13"/>
                  </a:lnTo>
                  <a:lnTo>
                    <a:pt x="2" y="19"/>
                  </a:lnTo>
                  <a:lnTo>
                    <a:pt x="6" y="25"/>
                  </a:lnTo>
                  <a:lnTo>
                    <a:pt x="6" y="25"/>
                  </a:lnTo>
                  <a:lnTo>
                    <a:pt x="12" y="28"/>
                  </a:lnTo>
                  <a:lnTo>
                    <a:pt x="19" y="29"/>
                  </a:lnTo>
                  <a:lnTo>
                    <a:pt x="27" y="28"/>
                  </a:lnTo>
                  <a:lnTo>
                    <a:pt x="33" y="25"/>
                  </a:lnTo>
                  <a:lnTo>
                    <a:pt x="33" y="25"/>
                  </a:lnTo>
                  <a:close/>
                </a:path>
              </a:pathLst>
            </a:custGeom>
            <a:solidFill>
              <a:srgbClr val="FBA4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69" name="Freeform 344"/>
            <p:cNvSpPr>
              <a:spLocks/>
            </p:cNvSpPr>
            <p:nvPr/>
          </p:nvSpPr>
          <p:spPr bwMode="auto">
            <a:xfrm>
              <a:off x="3429000" y="1262063"/>
              <a:ext cx="58738" cy="46038"/>
            </a:xfrm>
            <a:custGeom>
              <a:avLst/>
              <a:gdLst>
                <a:gd name="T0" fmla="*/ 31 w 37"/>
                <a:gd name="T1" fmla="*/ 25 h 29"/>
                <a:gd name="T2" fmla="*/ 31 w 37"/>
                <a:gd name="T3" fmla="*/ 25 h 29"/>
                <a:gd name="T4" fmla="*/ 35 w 37"/>
                <a:gd name="T5" fmla="*/ 20 h 29"/>
                <a:gd name="T6" fmla="*/ 37 w 37"/>
                <a:gd name="T7" fmla="*/ 14 h 29"/>
                <a:gd name="T8" fmla="*/ 37 w 37"/>
                <a:gd name="T9" fmla="*/ 10 h 29"/>
                <a:gd name="T10" fmla="*/ 33 w 37"/>
                <a:gd name="T11" fmla="*/ 4 h 29"/>
                <a:gd name="T12" fmla="*/ 33 w 37"/>
                <a:gd name="T13" fmla="*/ 4 h 29"/>
                <a:gd name="T14" fmla="*/ 27 w 37"/>
                <a:gd name="T15" fmla="*/ 1 h 29"/>
                <a:gd name="T16" fmla="*/ 19 w 37"/>
                <a:gd name="T17" fmla="*/ 0 h 29"/>
                <a:gd name="T18" fmla="*/ 12 w 37"/>
                <a:gd name="T19" fmla="*/ 1 h 29"/>
                <a:gd name="T20" fmla="*/ 6 w 37"/>
                <a:gd name="T21" fmla="*/ 4 h 29"/>
                <a:gd name="T22" fmla="*/ 6 w 37"/>
                <a:gd name="T23" fmla="*/ 4 h 29"/>
                <a:gd name="T24" fmla="*/ 0 w 37"/>
                <a:gd name="T25" fmla="*/ 9 h 29"/>
                <a:gd name="T26" fmla="*/ 0 w 37"/>
                <a:gd name="T27" fmla="*/ 13 h 29"/>
                <a:gd name="T28" fmla="*/ 0 w 37"/>
                <a:gd name="T29" fmla="*/ 19 h 29"/>
                <a:gd name="T30" fmla="*/ 4 w 37"/>
                <a:gd name="T31" fmla="*/ 25 h 29"/>
                <a:gd name="T32" fmla="*/ 4 w 37"/>
                <a:gd name="T33" fmla="*/ 25 h 29"/>
                <a:gd name="T34" fmla="*/ 10 w 37"/>
                <a:gd name="T35" fmla="*/ 28 h 29"/>
                <a:gd name="T36" fmla="*/ 17 w 37"/>
                <a:gd name="T37" fmla="*/ 29 h 29"/>
                <a:gd name="T38" fmla="*/ 25 w 37"/>
                <a:gd name="T39" fmla="*/ 28 h 29"/>
                <a:gd name="T40" fmla="*/ 31 w 37"/>
                <a:gd name="T41" fmla="*/ 25 h 29"/>
                <a:gd name="T42" fmla="*/ 31 w 37"/>
                <a:gd name="T43" fmla="*/ 2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9">
                  <a:moveTo>
                    <a:pt x="31" y="25"/>
                  </a:moveTo>
                  <a:lnTo>
                    <a:pt x="31" y="25"/>
                  </a:lnTo>
                  <a:lnTo>
                    <a:pt x="35" y="20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27" y="1"/>
                  </a:lnTo>
                  <a:lnTo>
                    <a:pt x="19" y="0"/>
                  </a:lnTo>
                  <a:lnTo>
                    <a:pt x="12" y="1"/>
                  </a:lnTo>
                  <a:lnTo>
                    <a:pt x="6" y="4"/>
                  </a:lnTo>
                  <a:lnTo>
                    <a:pt x="6" y="4"/>
                  </a:lnTo>
                  <a:lnTo>
                    <a:pt x="0" y="9"/>
                  </a:lnTo>
                  <a:lnTo>
                    <a:pt x="0" y="13"/>
                  </a:lnTo>
                  <a:lnTo>
                    <a:pt x="0" y="19"/>
                  </a:lnTo>
                  <a:lnTo>
                    <a:pt x="4" y="25"/>
                  </a:lnTo>
                  <a:lnTo>
                    <a:pt x="4" y="25"/>
                  </a:lnTo>
                  <a:lnTo>
                    <a:pt x="10" y="28"/>
                  </a:lnTo>
                  <a:lnTo>
                    <a:pt x="17" y="29"/>
                  </a:lnTo>
                  <a:lnTo>
                    <a:pt x="25" y="28"/>
                  </a:lnTo>
                  <a:lnTo>
                    <a:pt x="31" y="25"/>
                  </a:lnTo>
                  <a:lnTo>
                    <a:pt x="31" y="25"/>
                  </a:lnTo>
                  <a:close/>
                </a:path>
              </a:pathLst>
            </a:custGeom>
            <a:solidFill>
              <a:srgbClr val="FBA3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0" name="Freeform 345"/>
            <p:cNvSpPr>
              <a:spLocks/>
            </p:cNvSpPr>
            <p:nvPr/>
          </p:nvSpPr>
          <p:spPr bwMode="auto">
            <a:xfrm>
              <a:off x="3429000" y="1262063"/>
              <a:ext cx="58738" cy="46038"/>
            </a:xfrm>
            <a:custGeom>
              <a:avLst/>
              <a:gdLst>
                <a:gd name="T0" fmla="*/ 31 w 37"/>
                <a:gd name="T1" fmla="*/ 25 h 29"/>
                <a:gd name="T2" fmla="*/ 31 w 37"/>
                <a:gd name="T3" fmla="*/ 25 h 29"/>
                <a:gd name="T4" fmla="*/ 35 w 37"/>
                <a:gd name="T5" fmla="*/ 20 h 29"/>
                <a:gd name="T6" fmla="*/ 37 w 37"/>
                <a:gd name="T7" fmla="*/ 14 h 29"/>
                <a:gd name="T8" fmla="*/ 37 w 37"/>
                <a:gd name="T9" fmla="*/ 10 h 29"/>
                <a:gd name="T10" fmla="*/ 33 w 37"/>
                <a:gd name="T11" fmla="*/ 4 h 29"/>
                <a:gd name="T12" fmla="*/ 33 w 37"/>
                <a:gd name="T13" fmla="*/ 4 h 29"/>
                <a:gd name="T14" fmla="*/ 25 w 37"/>
                <a:gd name="T15" fmla="*/ 1 h 29"/>
                <a:gd name="T16" fmla="*/ 19 w 37"/>
                <a:gd name="T17" fmla="*/ 0 h 29"/>
                <a:gd name="T18" fmla="*/ 12 w 37"/>
                <a:gd name="T19" fmla="*/ 1 h 29"/>
                <a:gd name="T20" fmla="*/ 6 w 37"/>
                <a:gd name="T21" fmla="*/ 4 h 29"/>
                <a:gd name="T22" fmla="*/ 6 w 37"/>
                <a:gd name="T23" fmla="*/ 4 h 29"/>
                <a:gd name="T24" fmla="*/ 2 w 37"/>
                <a:gd name="T25" fmla="*/ 9 h 29"/>
                <a:gd name="T26" fmla="*/ 0 w 37"/>
                <a:gd name="T27" fmla="*/ 13 h 29"/>
                <a:gd name="T28" fmla="*/ 0 w 37"/>
                <a:gd name="T29" fmla="*/ 19 h 29"/>
                <a:gd name="T30" fmla="*/ 4 w 37"/>
                <a:gd name="T31" fmla="*/ 23 h 29"/>
                <a:gd name="T32" fmla="*/ 4 w 37"/>
                <a:gd name="T33" fmla="*/ 23 h 29"/>
                <a:gd name="T34" fmla="*/ 10 w 37"/>
                <a:gd name="T35" fmla="*/ 28 h 29"/>
                <a:gd name="T36" fmla="*/ 17 w 37"/>
                <a:gd name="T37" fmla="*/ 29 h 29"/>
                <a:gd name="T38" fmla="*/ 25 w 37"/>
                <a:gd name="T39" fmla="*/ 28 h 29"/>
                <a:gd name="T40" fmla="*/ 31 w 37"/>
                <a:gd name="T41" fmla="*/ 25 h 29"/>
                <a:gd name="T42" fmla="*/ 31 w 37"/>
                <a:gd name="T43" fmla="*/ 25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9">
                  <a:moveTo>
                    <a:pt x="31" y="25"/>
                  </a:moveTo>
                  <a:lnTo>
                    <a:pt x="31" y="25"/>
                  </a:lnTo>
                  <a:lnTo>
                    <a:pt x="35" y="20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3" y="4"/>
                  </a:lnTo>
                  <a:lnTo>
                    <a:pt x="33" y="4"/>
                  </a:lnTo>
                  <a:lnTo>
                    <a:pt x="25" y="1"/>
                  </a:lnTo>
                  <a:lnTo>
                    <a:pt x="19" y="0"/>
                  </a:lnTo>
                  <a:lnTo>
                    <a:pt x="12" y="1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9"/>
                  </a:lnTo>
                  <a:lnTo>
                    <a:pt x="0" y="13"/>
                  </a:lnTo>
                  <a:lnTo>
                    <a:pt x="0" y="19"/>
                  </a:lnTo>
                  <a:lnTo>
                    <a:pt x="4" y="23"/>
                  </a:lnTo>
                  <a:lnTo>
                    <a:pt x="4" y="23"/>
                  </a:lnTo>
                  <a:lnTo>
                    <a:pt x="10" y="28"/>
                  </a:lnTo>
                  <a:lnTo>
                    <a:pt x="17" y="29"/>
                  </a:lnTo>
                  <a:lnTo>
                    <a:pt x="25" y="28"/>
                  </a:lnTo>
                  <a:lnTo>
                    <a:pt x="31" y="25"/>
                  </a:lnTo>
                  <a:lnTo>
                    <a:pt x="31" y="25"/>
                  </a:lnTo>
                  <a:close/>
                </a:path>
              </a:pathLst>
            </a:custGeom>
            <a:solidFill>
              <a:srgbClr val="FBA2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1" name="Freeform 346"/>
            <p:cNvSpPr>
              <a:spLocks/>
            </p:cNvSpPr>
            <p:nvPr/>
          </p:nvSpPr>
          <p:spPr bwMode="auto">
            <a:xfrm>
              <a:off x="3429000" y="1262063"/>
              <a:ext cx="58738" cy="44450"/>
            </a:xfrm>
            <a:custGeom>
              <a:avLst/>
              <a:gdLst>
                <a:gd name="T0" fmla="*/ 31 w 37"/>
                <a:gd name="T1" fmla="*/ 25 h 28"/>
                <a:gd name="T2" fmla="*/ 31 w 37"/>
                <a:gd name="T3" fmla="*/ 25 h 28"/>
                <a:gd name="T4" fmla="*/ 35 w 37"/>
                <a:gd name="T5" fmla="*/ 20 h 28"/>
                <a:gd name="T6" fmla="*/ 37 w 37"/>
                <a:gd name="T7" fmla="*/ 14 h 28"/>
                <a:gd name="T8" fmla="*/ 35 w 37"/>
                <a:gd name="T9" fmla="*/ 10 h 28"/>
                <a:gd name="T10" fmla="*/ 31 w 37"/>
                <a:gd name="T11" fmla="*/ 4 h 28"/>
                <a:gd name="T12" fmla="*/ 31 w 37"/>
                <a:gd name="T13" fmla="*/ 4 h 28"/>
                <a:gd name="T14" fmla="*/ 25 w 37"/>
                <a:gd name="T15" fmla="*/ 1 h 28"/>
                <a:gd name="T16" fmla="*/ 19 w 37"/>
                <a:gd name="T17" fmla="*/ 0 h 28"/>
                <a:gd name="T18" fmla="*/ 12 w 37"/>
                <a:gd name="T19" fmla="*/ 1 h 28"/>
                <a:gd name="T20" fmla="*/ 6 w 37"/>
                <a:gd name="T21" fmla="*/ 4 h 28"/>
                <a:gd name="T22" fmla="*/ 6 w 37"/>
                <a:gd name="T23" fmla="*/ 4 h 28"/>
                <a:gd name="T24" fmla="*/ 2 w 37"/>
                <a:gd name="T25" fmla="*/ 9 h 28"/>
                <a:gd name="T26" fmla="*/ 0 w 37"/>
                <a:gd name="T27" fmla="*/ 13 h 28"/>
                <a:gd name="T28" fmla="*/ 2 w 37"/>
                <a:gd name="T29" fmla="*/ 19 h 28"/>
                <a:gd name="T30" fmla="*/ 6 w 37"/>
                <a:gd name="T31" fmla="*/ 23 h 28"/>
                <a:gd name="T32" fmla="*/ 6 w 37"/>
                <a:gd name="T33" fmla="*/ 23 h 28"/>
                <a:gd name="T34" fmla="*/ 12 w 37"/>
                <a:gd name="T35" fmla="*/ 28 h 28"/>
                <a:gd name="T36" fmla="*/ 17 w 37"/>
                <a:gd name="T37" fmla="*/ 28 h 28"/>
                <a:gd name="T38" fmla="*/ 25 w 37"/>
                <a:gd name="T39" fmla="*/ 28 h 28"/>
                <a:gd name="T40" fmla="*/ 31 w 37"/>
                <a:gd name="T41" fmla="*/ 25 h 28"/>
                <a:gd name="T42" fmla="*/ 31 w 37"/>
                <a:gd name="T43" fmla="*/ 2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8">
                  <a:moveTo>
                    <a:pt x="31" y="25"/>
                  </a:moveTo>
                  <a:lnTo>
                    <a:pt x="31" y="25"/>
                  </a:lnTo>
                  <a:lnTo>
                    <a:pt x="35" y="20"/>
                  </a:lnTo>
                  <a:lnTo>
                    <a:pt x="37" y="14"/>
                  </a:lnTo>
                  <a:lnTo>
                    <a:pt x="35" y="10"/>
                  </a:lnTo>
                  <a:lnTo>
                    <a:pt x="31" y="4"/>
                  </a:lnTo>
                  <a:lnTo>
                    <a:pt x="31" y="4"/>
                  </a:lnTo>
                  <a:lnTo>
                    <a:pt x="25" y="1"/>
                  </a:lnTo>
                  <a:lnTo>
                    <a:pt x="19" y="0"/>
                  </a:lnTo>
                  <a:lnTo>
                    <a:pt x="12" y="1"/>
                  </a:lnTo>
                  <a:lnTo>
                    <a:pt x="6" y="4"/>
                  </a:lnTo>
                  <a:lnTo>
                    <a:pt x="6" y="4"/>
                  </a:lnTo>
                  <a:lnTo>
                    <a:pt x="2" y="9"/>
                  </a:lnTo>
                  <a:lnTo>
                    <a:pt x="0" y="13"/>
                  </a:lnTo>
                  <a:lnTo>
                    <a:pt x="2" y="19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12" y="28"/>
                  </a:lnTo>
                  <a:lnTo>
                    <a:pt x="17" y="28"/>
                  </a:lnTo>
                  <a:lnTo>
                    <a:pt x="25" y="28"/>
                  </a:lnTo>
                  <a:lnTo>
                    <a:pt x="31" y="25"/>
                  </a:lnTo>
                  <a:lnTo>
                    <a:pt x="31" y="25"/>
                  </a:lnTo>
                  <a:close/>
                </a:path>
              </a:pathLst>
            </a:custGeom>
            <a:solidFill>
              <a:srgbClr val="FBA1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2" name="Freeform 347"/>
            <p:cNvSpPr>
              <a:spLocks/>
            </p:cNvSpPr>
            <p:nvPr/>
          </p:nvSpPr>
          <p:spPr bwMode="auto">
            <a:xfrm>
              <a:off x="3429000" y="1263650"/>
              <a:ext cx="58738" cy="42863"/>
            </a:xfrm>
            <a:custGeom>
              <a:avLst/>
              <a:gdLst>
                <a:gd name="T0" fmla="*/ 31 w 37"/>
                <a:gd name="T1" fmla="*/ 24 h 27"/>
                <a:gd name="T2" fmla="*/ 31 w 37"/>
                <a:gd name="T3" fmla="*/ 24 h 27"/>
                <a:gd name="T4" fmla="*/ 35 w 37"/>
                <a:gd name="T5" fmla="*/ 19 h 27"/>
                <a:gd name="T6" fmla="*/ 37 w 37"/>
                <a:gd name="T7" fmla="*/ 13 h 27"/>
                <a:gd name="T8" fmla="*/ 35 w 37"/>
                <a:gd name="T9" fmla="*/ 9 h 27"/>
                <a:gd name="T10" fmla="*/ 31 w 37"/>
                <a:gd name="T11" fmla="*/ 5 h 27"/>
                <a:gd name="T12" fmla="*/ 31 w 37"/>
                <a:gd name="T13" fmla="*/ 5 h 27"/>
                <a:gd name="T14" fmla="*/ 25 w 37"/>
                <a:gd name="T15" fmla="*/ 0 h 27"/>
                <a:gd name="T16" fmla="*/ 19 w 37"/>
                <a:gd name="T17" fmla="*/ 0 h 27"/>
                <a:gd name="T18" fmla="*/ 12 w 37"/>
                <a:gd name="T19" fmla="*/ 0 h 27"/>
                <a:gd name="T20" fmla="*/ 6 w 37"/>
                <a:gd name="T21" fmla="*/ 3 h 27"/>
                <a:gd name="T22" fmla="*/ 6 w 37"/>
                <a:gd name="T23" fmla="*/ 3 h 27"/>
                <a:gd name="T24" fmla="*/ 2 w 37"/>
                <a:gd name="T25" fmla="*/ 8 h 27"/>
                <a:gd name="T26" fmla="*/ 0 w 37"/>
                <a:gd name="T27" fmla="*/ 13 h 27"/>
                <a:gd name="T28" fmla="*/ 2 w 37"/>
                <a:gd name="T29" fmla="*/ 18 h 27"/>
                <a:gd name="T30" fmla="*/ 6 w 37"/>
                <a:gd name="T31" fmla="*/ 22 h 27"/>
                <a:gd name="T32" fmla="*/ 6 w 37"/>
                <a:gd name="T33" fmla="*/ 22 h 27"/>
                <a:gd name="T34" fmla="*/ 12 w 37"/>
                <a:gd name="T35" fmla="*/ 25 h 27"/>
                <a:gd name="T36" fmla="*/ 17 w 37"/>
                <a:gd name="T37" fmla="*/ 27 h 27"/>
                <a:gd name="T38" fmla="*/ 25 w 37"/>
                <a:gd name="T39" fmla="*/ 27 h 27"/>
                <a:gd name="T40" fmla="*/ 31 w 37"/>
                <a:gd name="T41" fmla="*/ 24 h 27"/>
                <a:gd name="T42" fmla="*/ 31 w 37"/>
                <a:gd name="T43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7">
                  <a:moveTo>
                    <a:pt x="31" y="24"/>
                  </a:moveTo>
                  <a:lnTo>
                    <a:pt x="31" y="24"/>
                  </a:lnTo>
                  <a:lnTo>
                    <a:pt x="35" y="19"/>
                  </a:lnTo>
                  <a:lnTo>
                    <a:pt x="37" y="13"/>
                  </a:lnTo>
                  <a:lnTo>
                    <a:pt x="35" y="9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25" y="0"/>
                  </a:lnTo>
                  <a:lnTo>
                    <a:pt x="19" y="0"/>
                  </a:lnTo>
                  <a:lnTo>
                    <a:pt x="12" y="0"/>
                  </a:lnTo>
                  <a:lnTo>
                    <a:pt x="6" y="3"/>
                  </a:lnTo>
                  <a:lnTo>
                    <a:pt x="6" y="3"/>
                  </a:lnTo>
                  <a:lnTo>
                    <a:pt x="2" y="8"/>
                  </a:lnTo>
                  <a:lnTo>
                    <a:pt x="0" y="13"/>
                  </a:lnTo>
                  <a:lnTo>
                    <a:pt x="2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25"/>
                  </a:lnTo>
                  <a:lnTo>
                    <a:pt x="17" y="27"/>
                  </a:lnTo>
                  <a:lnTo>
                    <a:pt x="25" y="27"/>
                  </a:lnTo>
                  <a:lnTo>
                    <a:pt x="31" y="24"/>
                  </a:lnTo>
                  <a:lnTo>
                    <a:pt x="31" y="24"/>
                  </a:lnTo>
                  <a:close/>
                </a:path>
              </a:pathLst>
            </a:custGeom>
            <a:solidFill>
              <a:srgbClr val="FBA0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3" name="Freeform 348"/>
            <p:cNvSpPr>
              <a:spLocks/>
            </p:cNvSpPr>
            <p:nvPr/>
          </p:nvSpPr>
          <p:spPr bwMode="auto">
            <a:xfrm>
              <a:off x="3429000" y="1263650"/>
              <a:ext cx="58738" cy="42863"/>
            </a:xfrm>
            <a:custGeom>
              <a:avLst/>
              <a:gdLst>
                <a:gd name="T0" fmla="*/ 31 w 37"/>
                <a:gd name="T1" fmla="*/ 24 h 27"/>
                <a:gd name="T2" fmla="*/ 31 w 37"/>
                <a:gd name="T3" fmla="*/ 24 h 27"/>
                <a:gd name="T4" fmla="*/ 35 w 37"/>
                <a:gd name="T5" fmla="*/ 19 h 27"/>
                <a:gd name="T6" fmla="*/ 37 w 37"/>
                <a:gd name="T7" fmla="*/ 13 h 27"/>
                <a:gd name="T8" fmla="*/ 35 w 37"/>
                <a:gd name="T9" fmla="*/ 9 h 27"/>
                <a:gd name="T10" fmla="*/ 31 w 37"/>
                <a:gd name="T11" fmla="*/ 5 h 27"/>
                <a:gd name="T12" fmla="*/ 31 w 37"/>
                <a:gd name="T13" fmla="*/ 5 h 27"/>
                <a:gd name="T14" fmla="*/ 25 w 37"/>
                <a:gd name="T15" fmla="*/ 2 h 27"/>
                <a:gd name="T16" fmla="*/ 19 w 37"/>
                <a:gd name="T17" fmla="*/ 0 h 27"/>
                <a:gd name="T18" fmla="*/ 12 w 37"/>
                <a:gd name="T19" fmla="*/ 0 h 27"/>
                <a:gd name="T20" fmla="*/ 6 w 37"/>
                <a:gd name="T21" fmla="*/ 3 h 27"/>
                <a:gd name="T22" fmla="*/ 6 w 37"/>
                <a:gd name="T23" fmla="*/ 3 h 27"/>
                <a:gd name="T24" fmla="*/ 2 w 37"/>
                <a:gd name="T25" fmla="*/ 8 h 27"/>
                <a:gd name="T26" fmla="*/ 0 w 37"/>
                <a:gd name="T27" fmla="*/ 13 h 27"/>
                <a:gd name="T28" fmla="*/ 2 w 37"/>
                <a:gd name="T29" fmla="*/ 18 h 27"/>
                <a:gd name="T30" fmla="*/ 6 w 37"/>
                <a:gd name="T31" fmla="*/ 22 h 27"/>
                <a:gd name="T32" fmla="*/ 6 w 37"/>
                <a:gd name="T33" fmla="*/ 22 h 27"/>
                <a:gd name="T34" fmla="*/ 12 w 37"/>
                <a:gd name="T35" fmla="*/ 25 h 27"/>
                <a:gd name="T36" fmla="*/ 17 w 37"/>
                <a:gd name="T37" fmla="*/ 27 h 27"/>
                <a:gd name="T38" fmla="*/ 25 w 37"/>
                <a:gd name="T39" fmla="*/ 25 h 27"/>
                <a:gd name="T40" fmla="*/ 31 w 37"/>
                <a:gd name="T41" fmla="*/ 24 h 27"/>
                <a:gd name="T42" fmla="*/ 31 w 37"/>
                <a:gd name="T43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7">
                  <a:moveTo>
                    <a:pt x="31" y="24"/>
                  </a:moveTo>
                  <a:lnTo>
                    <a:pt x="31" y="24"/>
                  </a:lnTo>
                  <a:lnTo>
                    <a:pt x="35" y="19"/>
                  </a:lnTo>
                  <a:lnTo>
                    <a:pt x="37" y="13"/>
                  </a:lnTo>
                  <a:lnTo>
                    <a:pt x="35" y="9"/>
                  </a:lnTo>
                  <a:lnTo>
                    <a:pt x="31" y="5"/>
                  </a:lnTo>
                  <a:lnTo>
                    <a:pt x="31" y="5"/>
                  </a:lnTo>
                  <a:lnTo>
                    <a:pt x="25" y="2"/>
                  </a:lnTo>
                  <a:lnTo>
                    <a:pt x="19" y="0"/>
                  </a:lnTo>
                  <a:lnTo>
                    <a:pt x="12" y="0"/>
                  </a:lnTo>
                  <a:lnTo>
                    <a:pt x="6" y="3"/>
                  </a:lnTo>
                  <a:lnTo>
                    <a:pt x="6" y="3"/>
                  </a:lnTo>
                  <a:lnTo>
                    <a:pt x="2" y="8"/>
                  </a:lnTo>
                  <a:lnTo>
                    <a:pt x="0" y="13"/>
                  </a:lnTo>
                  <a:lnTo>
                    <a:pt x="2" y="18"/>
                  </a:lnTo>
                  <a:lnTo>
                    <a:pt x="6" y="22"/>
                  </a:lnTo>
                  <a:lnTo>
                    <a:pt x="6" y="22"/>
                  </a:lnTo>
                  <a:lnTo>
                    <a:pt x="12" y="25"/>
                  </a:lnTo>
                  <a:lnTo>
                    <a:pt x="17" y="27"/>
                  </a:lnTo>
                  <a:lnTo>
                    <a:pt x="25" y="25"/>
                  </a:lnTo>
                  <a:lnTo>
                    <a:pt x="31" y="24"/>
                  </a:lnTo>
                  <a:lnTo>
                    <a:pt x="31" y="24"/>
                  </a:lnTo>
                  <a:close/>
                </a:path>
              </a:pathLst>
            </a:custGeom>
            <a:solidFill>
              <a:srgbClr val="FB9F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4" name="Freeform 349"/>
            <p:cNvSpPr>
              <a:spLocks/>
            </p:cNvSpPr>
            <p:nvPr/>
          </p:nvSpPr>
          <p:spPr bwMode="auto">
            <a:xfrm>
              <a:off x="3432175" y="1263650"/>
              <a:ext cx="52388" cy="42863"/>
            </a:xfrm>
            <a:custGeom>
              <a:avLst/>
              <a:gdLst>
                <a:gd name="T0" fmla="*/ 29 w 33"/>
                <a:gd name="T1" fmla="*/ 22 h 27"/>
                <a:gd name="T2" fmla="*/ 29 w 33"/>
                <a:gd name="T3" fmla="*/ 22 h 27"/>
                <a:gd name="T4" fmla="*/ 33 w 33"/>
                <a:gd name="T5" fmla="*/ 19 h 27"/>
                <a:gd name="T6" fmla="*/ 33 w 33"/>
                <a:gd name="T7" fmla="*/ 13 h 27"/>
                <a:gd name="T8" fmla="*/ 33 w 33"/>
                <a:gd name="T9" fmla="*/ 9 h 27"/>
                <a:gd name="T10" fmla="*/ 29 w 33"/>
                <a:gd name="T11" fmla="*/ 5 h 27"/>
                <a:gd name="T12" fmla="*/ 29 w 33"/>
                <a:gd name="T13" fmla="*/ 5 h 27"/>
                <a:gd name="T14" fmla="*/ 23 w 33"/>
                <a:gd name="T15" fmla="*/ 2 h 27"/>
                <a:gd name="T16" fmla="*/ 17 w 33"/>
                <a:gd name="T17" fmla="*/ 0 h 27"/>
                <a:gd name="T18" fmla="*/ 10 w 33"/>
                <a:gd name="T19" fmla="*/ 0 h 27"/>
                <a:gd name="T20" fmla="*/ 4 w 33"/>
                <a:gd name="T21" fmla="*/ 3 h 27"/>
                <a:gd name="T22" fmla="*/ 4 w 33"/>
                <a:gd name="T23" fmla="*/ 3 h 27"/>
                <a:gd name="T24" fmla="*/ 0 w 33"/>
                <a:gd name="T25" fmla="*/ 8 h 27"/>
                <a:gd name="T26" fmla="*/ 0 w 33"/>
                <a:gd name="T27" fmla="*/ 13 h 27"/>
                <a:gd name="T28" fmla="*/ 0 w 33"/>
                <a:gd name="T29" fmla="*/ 18 h 27"/>
                <a:gd name="T30" fmla="*/ 4 w 33"/>
                <a:gd name="T31" fmla="*/ 22 h 27"/>
                <a:gd name="T32" fmla="*/ 4 w 33"/>
                <a:gd name="T33" fmla="*/ 22 h 27"/>
                <a:gd name="T34" fmla="*/ 10 w 33"/>
                <a:gd name="T35" fmla="*/ 25 h 27"/>
                <a:gd name="T36" fmla="*/ 15 w 33"/>
                <a:gd name="T37" fmla="*/ 27 h 27"/>
                <a:gd name="T38" fmla="*/ 23 w 33"/>
                <a:gd name="T39" fmla="*/ 25 h 27"/>
                <a:gd name="T40" fmla="*/ 29 w 33"/>
                <a:gd name="T41" fmla="*/ 22 h 27"/>
                <a:gd name="T42" fmla="*/ 29 w 33"/>
                <a:gd name="T43" fmla="*/ 2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27">
                  <a:moveTo>
                    <a:pt x="29" y="22"/>
                  </a:moveTo>
                  <a:lnTo>
                    <a:pt x="29" y="22"/>
                  </a:lnTo>
                  <a:lnTo>
                    <a:pt x="33" y="19"/>
                  </a:lnTo>
                  <a:lnTo>
                    <a:pt x="33" y="13"/>
                  </a:lnTo>
                  <a:lnTo>
                    <a:pt x="33" y="9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23" y="2"/>
                  </a:lnTo>
                  <a:lnTo>
                    <a:pt x="17" y="0"/>
                  </a:lnTo>
                  <a:lnTo>
                    <a:pt x="10" y="0"/>
                  </a:lnTo>
                  <a:lnTo>
                    <a:pt x="4" y="3"/>
                  </a:lnTo>
                  <a:lnTo>
                    <a:pt x="4" y="3"/>
                  </a:lnTo>
                  <a:lnTo>
                    <a:pt x="0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10" y="25"/>
                  </a:lnTo>
                  <a:lnTo>
                    <a:pt x="15" y="27"/>
                  </a:lnTo>
                  <a:lnTo>
                    <a:pt x="23" y="25"/>
                  </a:lnTo>
                  <a:lnTo>
                    <a:pt x="29" y="22"/>
                  </a:lnTo>
                  <a:lnTo>
                    <a:pt x="29" y="22"/>
                  </a:lnTo>
                  <a:close/>
                </a:path>
              </a:pathLst>
            </a:custGeom>
            <a:solidFill>
              <a:srgbClr val="FB9E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5" name="Freeform 350"/>
            <p:cNvSpPr>
              <a:spLocks/>
            </p:cNvSpPr>
            <p:nvPr/>
          </p:nvSpPr>
          <p:spPr bwMode="auto">
            <a:xfrm>
              <a:off x="3432175" y="1263650"/>
              <a:ext cx="52388" cy="42863"/>
            </a:xfrm>
            <a:custGeom>
              <a:avLst/>
              <a:gdLst>
                <a:gd name="T0" fmla="*/ 27 w 33"/>
                <a:gd name="T1" fmla="*/ 22 h 27"/>
                <a:gd name="T2" fmla="*/ 27 w 33"/>
                <a:gd name="T3" fmla="*/ 22 h 27"/>
                <a:gd name="T4" fmla="*/ 31 w 33"/>
                <a:gd name="T5" fmla="*/ 19 h 27"/>
                <a:gd name="T6" fmla="*/ 33 w 33"/>
                <a:gd name="T7" fmla="*/ 13 h 27"/>
                <a:gd name="T8" fmla="*/ 33 w 33"/>
                <a:gd name="T9" fmla="*/ 9 h 27"/>
                <a:gd name="T10" fmla="*/ 29 w 33"/>
                <a:gd name="T11" fmla="*/ 5 h 27"/>
                <a:gd name="T12" fmla="*/ 29 w 33"/>
                <a:gd name="T13" fmla="*/ 5 h 27"/>
                <a:gd name="T14" fmla="*/ 23 w 33"/>
                <a:gd name="T15" fmla="*/ 2 h 27"/>
                <a:gd name="T16" fmla="*/ 17 w 33"/>
                <a:gd name="T17" fmla="*/ 0 h 27"/>
                <a:gd name="T18" fmla="*/ 12 w 33"/>
                <a:gd name="T19" fmla="*/ 2 h 27"/>
                <a:gd name="T20" fmla="*/ 6 w 33"/>
                <a:gd name="T21" fmla="*/ 3 h 27"/>
                <a:gd name="T22" fmla="*/ 6 w 33"/>
                <a:gd name="T23" fmla="*/ 3 h 27"/>
                <a:gd name="T24" fmla="*/ 2 w 33"/>
                <a:gd name="T25" fmla="*/ 8 h 27"/>
                <a:gd name="T26" fmla="*/ 0 w 33"/>
                <a:gd name="T27" fmla="*/ 13 h 27"/>
                <a:gd name="T28" fmla="*/ 0 w 33"/>
                <a:gd name="T29" fmla="*/ 18 h 27"/>
                <a:gd name="T30" fmla="*/ 4 w 33"/>
                <a:gd name="T31" fmla="*/ 22 h 27"/>
                <a:gd name="T32" fmla="*/ 4 w 33"/>
                <a:gd name="T33" fmla="*/ 22 h 27"/>
                <a:gd name="T34" fmla="*/ 10 w 33"/>
                <a:gd name="T35" fmla="*/ 25 h 27"/>
                <a:gd name="T36" fmla="*/ 15 w 33"/>
                <a:gd name="T37" fmla="*/ 27 h 27"/>
                <a:gd name="T38" fmla="*/ 21 w 33"/>
                <a:gd name="T39" fmla="*/ 25 h 27"/>
                <a:gd name="T40" fmla="*/ 27 w 33"/>
                <a:gd name="T41" fmla="*/ 22 h 27"/>
                <a:gd name="T42" fmla="*/ 27 w 33"/>
                <a:gd name="T43" fmla="*/ 2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27">
                  <a:moveTo>
                    <a:pt x="27" y="22"/>
                  </a:moveTo>
                  <a:lnTo>
                    <a:pt x="27" y="22"/>
                  </a:lnTo>
                  <a:lnTo>
                    <a:pt x="31" y="19"/>
                  </a:lnTo>
                  <a:lnTo>
                    <a:pt x="33" y="13"/>
                  </a:lnTo>
                  <a:lnTo>
                    <a:pt x="33" y="9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23" y="2"/>
                  </a:lnTo>
                  <a:lnTo>
                    <a:pt x="17" y="0"/>
                  </a:lnTo>
                  <a:lnTo>
                    <a:pt x="12" y="2"/>
                  </a:lnTo>
                  <a:lnTo>
                    <a:pt x="6" y="3"/>
                  </a:lnTo>
                  <a:lnTo>
                    <a:pt x="6" y="3"/>
                  </a:lnTo>
                  <a:lnTo>
                    <a:pt x="2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10" y="25"/>
                  </a:lnTo>
                  <a:lnTo>
                    <a:pt x="15" y="27"/>
                  </a:lnTo>
                  <a:lnTo>
                    <a:pt x="21" y="25"/>
                  </a:lnTo>
                  <a:lnTo>
                    <a:pt x="27" y="22"/>
                  </a:lnTo>
                  <a:lnTo>
                    <a:pt x="27" y="22"/>
                  </a:lnTo>
                  <a:close/>
                </a:path>
              </a:pathLst>
            </a:custGeom>
            <a:solidFill>
              <a:srgbClr val="FB9D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6" name="Freeform 351"/>
            <p:cNvSpPr>
              <a:spLocks/>
            </p:cNvSpPr>
            <p:nvPr/>
          </p:nvSpPr>
          <p:spPr bwMode="auto">
            <a:xfrm>
              <a:off x="3432175" y="1263650"/>
              <a:ext cx="52388" cy="39688"/>
            </a:xfrm>
            <a:custGeom>
              <a:avLst/>
              <a:gdLst>
                <a:gd name="T0" fmla="*/ 27 w 33"/>
                <a:gd name="T1" fmla="*/ 22 h 25"/>
                <a:gd name="T2" fmla="*/ 27 w 33"/>
                <a:gd name="T3" fmla="*/ 22 h 25"/>
                <a:gd name="T4" fmla="*/ 31 w 33"/>
                <a:gd name="T5" fmla="*/ 18 h 25"/>
                <a:gd name="T6" fmla="*/ 33 w 33"/>
                <a:gd name="T7" fmla="*/ 13 h 25"/>
                <a:gd name="T8" fmla="*/ 33 w 33"/>
                <a:gd name="T9" fmla="*/ 9 h 25"/>
                <a:gd name="T10" fmla="*/ 29 w 33"/>
                <a:gd name="T11" fmla="*/ 5 h 25"/>
                <a:gd name="T12" fmla="*/ 29 w 33"/>
                <a:gd name="T13" fmla="*/ 5 h 25"/>
                <a:gd name="T14" fmla="*/ 23 w 33"/>
                <a:gd name="T15" fmla="*/ 2 h 25"/>
                <a:gd name="T16" fmla="*/ 17 w 33"/>
                <a:gd name="T17" fmla="*/ 0 h 25"/>
                <a:gd name="T18" fmla="*/ 12 w 33"/>
                <a:gd name="T19" fmla="*/ 2 h 25"/>
                <a:gd name="T20" fmla="*/ 6 w 33"/>
                <a:gd name="T21" fmla="*/ 5 h 25"/>
                <a:gd name="T22" fmla="*/ 6 w 33"/>
                <a:gd name="T23" fmla="*/ 5 h 25"/>
                <a:gd name="T24" fmla="*/ 2 w 33"/>
                <a:gd name="T25" fmla="*/ 8 h 25"/>
                <a:gd name="T26" fmla="*/ 0 w 33"/>
                <a:gd name="T27" fmla="*/ 13 h 25"/>
                <a:gd name="T28" fmla="*/ 0 w 33"/>
                <a:gd name="T29" fmla="*/ 18 h 25"/>
                <a:gd name="T30" fmla="*/ 4 w 33"/>
                <a:gd name="T31" fmla="*/ 22 h 25"/>
                <a:gd name="T32" fmla="*/ 4 w 33"/>
                <a:gd name="T33" fmla="*/ 22 h 25"/>
                <a:gd name="T34" fmla="*/ 10 w 33"/>
                <a:gd name="T35" fmla="*/ 25 h 25"/>
                <a:gd name="T36" fmla="*/ 15 w 33"/>
                <a:gd name="T37" fmla="*/ 25 h 25"/>
                <a:gd name="T38" fmla="*/ 21 w 33"/>
                <a:gd name="T39" fmla="*/ 25 h 25"/>
                <a:gd name="T40" fmla="*/ 27 w 33"/>
                <a:gd name="T41" fmla="*/ 22 h 25"/>
                <a:gd name="T42" fmla="*/ 27 w 33"/>
                <a:gd name="T43" fmla="*/ 22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25">
                  <a:moveTo>
                    <a:pt x="27" y="22"/>
                  </a:moveTo>
                  <a:lnTo>
                    <a:pt x="27" y="22"/>
                  </a:lnTo>
                  <a:lnTo>
                    <a:pt x="31" y="18"/>
                  </a:lnTo>
                  <a:lnTo>
                    <a:pt x="33" y="13"/>
                  </a:lnTo>
                  <a:lnTo>
                    <a:pt x="33" y="9"/>
                  </a:lnTo>
                  <a:lnTo>
                    <a:pt x="29" y="5"/>
                  </a:lnTo>
                  <a:lnTo>
                    <a:pt x="29" y="5"/>
                  </a:lnTo>
                  <a:lnTo>
                    <a:pt x="23" y="2"/>
                  </a:lnTo>
                  <a:lnTo>
                    <a:pt x="17" y="0"/>
                  </a:lnTo>
                  <a:lnTo>
                    <a:pt x="12" y="2"/>
                  </a:lnTo>
                  <a:lnTo>
                    <a:pt x="6" y="5"/>
                  </a:lnTo>
                  <a:lnTo>
                    <a:pt x="6" y="5"/>
                  </a:lnTo>
                  <a:lnTo>
                    <a:pt x="2" y="8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10" y="25"/>
                  </a:lnTo>
                  <a:lnTo>
                    <a:pt x="15" y="25"/>
                  </a:lnTo>
                  <a:lnTo>
                    <a:pt x="21" y="25"/>
                  </a:lnTo>
                  <a:lnTo>
                    <a:pt x="27" y="22"/>
                  </a:lnTo>
                  <a:lnTo>
                    <a:pt x="27" y="22"/>
                  </a:lnTo>
                  <a:close/>
                </a:path>
              </a:pathLst>
            </a:custGeom>
            <a:solidFill>
              <a:srgbClr val="FB9C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7" name="Freeform 352"/>
            <p:cNvSpPr>
              <a:spLocks/>
            </p:cNvSpPr>
            <p:nvPr/>
          </p:nvSpPr>
          <p:spPr bwMode="auto">
            <a:xfrm>
              <a:off x="3432175" y="1266825"/>
              <a:ext cx="52388" cy="36513"/>
            </a:xfrm>
            <a:custGeom>
              <a:avLst/>
              <a:gdLst>
                <a:gd name="T0" fmla="*/ 27 w 33"/>
                <a:gd name="T1" fmla="*/ 20 h 23"/>
                <a:gd name="T2" fmla="*/ 27 w 33"/>
                <a:gd name="T3" fmla="*/ 20 h 23"/>
                <a:gd name="T4" fmla="*/ 31 w 33"/>
                <a:gd name="T5" fmla="*/ 16 h 23"/>
                <a:gd name="T6" fmla="*/ 33 w 33"/>
                <a:gd name="T7" fmla="*/ 11 h 23"/>
                <a:gd name="T8" fmla="*/ 31 w 33"/>
                <a:gd name="T9" fmla="*/ 7 h 23"/>
                <a:gd name="T10" fmla="*/ 29 w 33"/>
                <a:gd name="T11" fmla="*/ 3 h 23"/>
                <a:gd name="T12" fmla="*/ 29 w 33"/>
                <a:gd name="T13" fmla="*/ 3 h 23"/>
                <a:gd name="T14" fmla="*/ 23 w 33"/>
                <a:gd name="T15" fmla="*/ 0 h 23"/>
                <a:gd name="T16" fmla="*/ 17 w 33"/>
                <a:gd name="T17" fmla="*/ 0 h 23"/>
                <a:gd name="T18" fmla="*/ 12 w 33"/>
                <a:gd name="T19" fmla="*/ 0 h 23"/>
                <a:gd name="T20" fmla="*/ 6 w 33"/>
                <a:gd name="T21" fmla="*/ 3 h 23"/>
                <a:gd name="T22" fmla="*/ 6 w 33"/>
                <a:gd name="T23" fmla="*/ 3 h 23"/>
                <a:gd name="T24" fmla="*/ 2 w 33"/>
                <a:gd name="T25" fmla="*/ 6 h 23"/>
                <a:gd name="T26" fmla="*/ 0 w 33"/>
                <a:gd name="T27" fmla="*/ 11 h 23"/>
                <a:gd name="T28" fmla="*/ 2 w 33"/>
                <a:gd name="T29" fmla="*/ 16 h 23"/>
                <a:gd name="T30" fmla="*/ 4 w 33"/>
                <a:gd name="T31" fmla="*/ 20 h 23"/>
                <a:gd name="T32" fmla="*/ 4 w 33"/>
                <a:gd name="T33" fmla="*/ 20 h 23"/>
                <a:gd name="T34" fmla="*/ 10 w 33"/>
                <a:gd name="T35" fmla="*/ 23 h 23"/>
                <a:gd name="T36" fmla="*/ 15 w 33"/>
                <a:gd name="T37" fmla="*/ 23 h 23"/>
                <a:gd name="T38" fmla="*/ 21 w 33"/>
                <a:gd name="T39" fmla="*/ 23 h 23"/>
                <a:gd name="T40" fmla="*/ 27 w 33"/>
                <a:gd name="T41" fmla="*/ 20 h 23"/>
                <a:gd name="T42" fmla="*/ 27 w 33"/>
                <a:gd name="T43" fmla="*/ 2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23">
                  <a:moveTo>
                    <a:pt x="27" y="20"/>
                  </a:moveTo>
                  <a:lnTo>
                    <a:pt x="27" y="20"/>
                  </a:lnTo>
                  <a:lnTo>
                    <a:pt x="31" y="16"/>
                  </a:lnTo>
                  <a:lnTo>
                    <a:pt x="33" y="11"/>
                  </a:lnTo>
                  <a:lnTo>
                    <a:pt x="31" y="7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3" y="0"/>
                  </a:lnTo>
                  <a:lnTo>
                    <a:pt x="17" y="0"/>
                  </a:lnTo>
                  <a:lnTo>
                    <a:pt x="12" y="0"/>
                  </a:lnTo>
                  <a:lnTo>
                    <a:pt x="6" y="3"/>
                  </a:lnTo>
                  <a:lnTo>
                    <a:pt x="6" y="3"/>
                  </a:lnTo>
                  <a:lnTo>
                    <a:pt x="2" y="6"/>
                  </a:lnTo>
                  <a:lnTo>
                    <a:pt x="0" y="11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10" y="23"/>
                  </a:lnTo>
                  <a:lnTo>
                    <a:pt x="15" y="23"/>
                  </a:lnTo>
                  <a:lnTo>
                    <a:pt x="21" y="23"/>
                  </a:lnTo>
                  <a:lnTo>
                    <a:pt x="27" y="20"/>
                  </a:lnTo>
                  <a:lnTo>
                    <a:pt x="27" y="20"/>
                  </a:lnTo>
                  <a:close/>
                </a:path>
              </a:pathLst>
            </a:custGeom>
            <a:solidFill>
              <a:srgbClr val="FB9B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8" name="Freeform 353"/>
            <p:cNvSpPr>
              <a:spLocks/>
            </p:cNvSpPr>
            <p:nvPr/>
          </p:nvSpPr>
          <p:spPr bwMode="auto">
            <a:xfrm>
              <a:off x="3432175" y="1266825"/>
              <a:ext cx="52388" cy="36513"/>
            </a:xfrm>
            <a:custGeom>
              <a:avLst/>
              <a:gdLst>
                <a:gd name="T0" fmla="*/ 27 w 33"/>
                <a:gd name="T1" fmla="*/ 20 h 23"/>
                <a:gd name="T2" fmla="*/ 27 w 33"/>
                <a:gd name="T3" fmla="*/ 20 h 23"/>
                <a:gd name="T4" fmla="*/ 31 w 33"/>
                <a:gd name="T5" fmla="*/ 16 h 23"/>
                <a:gd name="T6" fmla="*/ 33 w 33"/>
                <a:gd name="T7" fmla="*/ 11 h 23"/>
                <a:gd name="T8" fmla="*/ 31 w 33"/>
                <a:gd name="T9" fmla="*/ 7 h 23"/>
                <a:gd name="T10" fmla="*/ 29 w 33"/>
                <a:gd name="T11" fmla="*/ 3 h 23"/>
                <a:gd name="T12" fmla="*/ 29 w 33"/>
                <a:gd name="T13" fmla="*/ 3 h 23"/>
                <a:gd name="T14" fmla="*/ 23 w 33"/>
                <a:gd name="T15" fmla="*/ 0 h 23"/>
                <a:gd name="T16" fmla="*/ 17 w 33"/>
                <a:gd name="T17" fmla="*/ 0 h 23"/>
                <a:gd name="T18" fmla="*/ 12 w 33"/>
                <a:gd name="T19" fmla="*/ 0 h 23"/>
                <a:gd name="T20" fmla="*/ 6 w 33"/>
                <a:gd name="T21" fmla="*/ 3 h 23"/>
                <a:gd name="T22" fmla="*/ 6 w 33"/>
                <a:gd name="T23" fmla="*/ 3 h 23"/>
                <a:gd name="T24" fmla="*/ 2 w 33"/>
                <a:gd name="T25" fmla="*/ 7 h 23"/>
                <a:gd name="T26" fmla="*/ 0 w 33"/>
                <a:gd name="T27" fmla="*/ 11 h 23"/>
                <a:gd name="T28" fmla="*/ 2 w 33"/>
                <a:gd name="T29" fmla="*/ 16 h 23"/>
                <a:gd name="T30" fmla="*/ 4 w 33"/>
                <a:gd name="T31" fmla="*/ 19 h 23"/>
                <a:gd name="T32" fmla="*/ 4 w 33"/>
                <a:gd name="T33" fmla="*/ 19 h 23"/>
                <a:gd name="T34" fmla="*/ 10 w 33"/>
                <a:gd name="T35" fmla="*/ 22 h 23"/>
                <a:gd name="T36" fmla="*/ 15 w 33"/>
                <a:gd name="T37" fmla="*/ 23 h 23"/>
                <a:gd name="T38" fmla="*/ 21 w 33"/>
                <a:gd name="T39" fmla="*/ 23 h 23"/>
                <a:gd name="T40" fmla="*/ 27 w 33"/>
                <a:gd name="T41" fmla="*/ 20 h 23"/>
                <a:gd name="T42" fmla="*/ 27 w 33"/>
                <a:gd name="T43" fmla="*/ 2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3" h="23">
                  <a:moveTo>
                    <a:pt x="27" y="20"/>
                  </a:moveTo>
                  <a:lnTo>
                    <a:pt x="27" y="20"/>
                  </a:lnTo>
                  <a:lnTo>
                    <a:pt x="31" y="16"/>
                  </a:lnTo>
                  <a:lnTo>
                    <a:pt x="33" y="11"/>
                  </a:lnTo>
                  <a:lnTo>
                    <a:pt x="31" y="7"/>
                  </a:lnTo>
                  <a:lnTo>
                    <a:pt x="29" y="3"/>
                  </a:lnTo>
                  <a:lnTo>
                    <a:pt x="29" y="3"/>
                  </a:lnTo>
                  <a:lnTo>
                    <a:pt x="23" y="0"/>
                  </a:lnTo>
                  <a:lnTo>
                    <a:pt x="17" y="0"/>
                  </a:lnTo>
                  <a:lnTo>
                    <a:pt x="12" y="0"/>
                  </a:lnTo>
                  <a:lnTo>
                    <a:pt x="6" y="3"/>
                  </a:lnTo>
                  <a:lnTo>
                    <a:pt x="6" y="3"/>
                  </a:lnTo>
                  <a:lnTo>
                    <a:pt x="2" y="7"/>
                  </a:lnTo>
                  <a:lnTo>
                    <a:pt x="0" y="11"/>
                  </a:lnTo>
                  <a:lnTo>
                    <a:pt x="2" y="16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10" y="22"/>
                  </a:lnTo>
                  <a:lnTo>
                    <a:pt x="15" y="23"/>
                  </a:lnTo>
                  <a:lnTo>
                    <a:pt x="21" y="23"/>
                  </a:lnTo>
                  <a:lnTo>
                    <a:pt x="27" y="20"/>
                  </a:lnTo>
                  <a:lnTo>
                    <a:pt x="27" y="20"/>
                  </a:lnTo>
                  <a:close/>
                </a:path>
              </a:pathLst>
            </a:custGeom>
            <a:solidFill>
              <a:srgbClr val="FB9A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79" name="Freeform 354"/>
            <p:cNvSpPr>
              <a:spLocks/>
            </p:cNvSpPr>
            <p:nvPr/>
          </p:nvSpPr>
          <p:spPr bwMode="auto">
            <a:xfrm>
              <a:off x="3435350" y="1266825"/>
              <a:ext cx="49213" cy="36513"/>
            </a:xfrm>
            <a:custGeom>
              <a:avLst/>
              <a:gdLst>
                <a:gd name="T0" fmla="*/ 4 w 31"/>
                <a:gd name="T1" fmla="*/ 3 h 23"/>
                <a:gd name="T2" fmla="*/ 4 w 31"/>
                <a:gd name="T3" fmla="*/ 3 h 23"/>
                <a:gd name="T4" fmla="*/ 0 w 31"/>
                <a:gd name="T5" fmla="*/ 7 h 23"/>
                <a:gd name="T6" fmla="*/ 0 w 31"/>
                <a:gd name="T7" fmla="*/ 11 h 23"/>
                <a:gd name="T8" fmla="*/ 0 w 31"/>
                <a:gd name="T9" fmla="*/ 16 h 23"/>
                <a:gd name="T10" fmla="*/ 4 w 31"/>
                <a:gd name="T11" fmla="*/ 19 h 23"/>
                <a:gd name="T12" fmla="*/ 4 w 31"/>
                <a:gd name="T13" fmla="*/ 19 h 23"/>
                <a:gd name="T14" fmla="*/ 8 w 31"/>
                <a:gd name="T15" fmla="*/ 22 h 23"/>
                <a:gd name="T16" fmla="*/ 13 w 31"/>
                <a:gd name="T17" fmla="*/ 23 h 23"/>
                <a:gd name="T18" fmla="*/ 19 w 31"/>
                <a:gd name="T19" fmla="*/ 22 h 23"/>
                <a:gd name="T20" fmla="*/ 25 w 31"/>
                <a:gd name="T21" fmla="*/ 20 h 23"/>
                <a:gd name="T22" fmla="*/ 25 w 31"/>
                <a:gd name="T23" fmla="*/ 20 h 23"/>
                <a:gd name="T24" fmla="*/ 29 w 31"/>
                <a:gd name="T25" fmla="*/ 16 h 23"/>
                <a:gd name="T26" fmla="*/ 31 w 31"/>
                <a:gd name="T27" fmla="*/ 11 h 23"/>
                <a:gd name="T28" fmla="*/ 29 w 31"/>
                <a:gd name="T29" fmla="*/ 7 h 23"/>
                <a:gd name="T30" fmla="*/ 25 w 31"/>
                <a:gd name="T31" fmla="*/ 3 h 23"/>
                <a:gd name="T32" fmla="*/ 25 w 31"/>
                <a:gd name="T33" fmla="*/ 3 h 23"/>
                <a:gd name="T34" fmla="*/ 21 w 31"/>
                <a:gd name="T35" fmla="*/ 1 h 23"/>
                <a:gd name="T36" fmla="*/ 15 w 31"/>
                <a:gd name="T37" fmla="*/ 0 h 23"/>
                <a:gd name="T38" fmla="*/ 10 w 31"/>
                <a:gd name="T39" fmla="*/ 0 h 23"/>
                <a:gd name="T40" fmla="*/ 4 w 31"/>
                <a:gd name="T41" fmla="*/ 3 h 23"/>
                <a:gd name="T42" fmla="*/ 4 w 31"/>
                <a:gd name="T43" fmla="*/ 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1" h="23">
                  <a:moveTo>
                    <a:pt x="4" y="3"/>
                  </a:moveTo>
                  <a:lnTo>
                    <a:pt x="4" y="3"/>
                  </a:lnTo>
                  <a:lnTo>
                    <a:pt x="0" y="7"/>
                  </a:lnTo>
                  <a:lnTo>
                    <a:pt x="0" y="11"/>
                  </a:lnTo>
                  <a:lnTo>
                    <a:pt x="0" y="16"/>
                  </a:lnTo>
                  <a:lnTo>
                    <a:pt x="4" y="19"/>
                  </a:lnTo>
                  <a:lnTo>
                    <a:pt x="4" y="19"/>
                  </a:lnTo>
                  <a:lnTo>
                    <a:pt x="8" y="22"/>
                  </a:lnTo>
                  <a:lnTo>
                    <a:pt x="13" y="23"/>
                  </a:lnTo>
                  <a:lnTo>
                    <a:pt x="19" y="22"/>
                  </a:lnTo>
                  <a:lnTo>
                    <a:pt x="25" y="20"/>
                  </a:lnTo>
                  <a:lnTo>
                    <a:pt x="25" y="20"/>
                  </a:lnTo>
                  <a:lnTo>
                    <a:pt x="29" y="16"/>
                  </a:lnTo>
                  <a:lnTo>
                    <a:pt x="31" y="11"/>
                  </a:lnTo>
                  <a:lnTo>
                    <a:pt x="29" y="7"/>
                  </a:lnTo>
                  <a:lnTo>
                    <a:pt x="25" y="3"/>
                  </a:lnTo>
                  <a:lnTo>
                    <a:pt x="25" y="3"/>
                  </a:lnTo>
                  <a:lnTo>
                    <a:pt x="21" y="1"/>
                  </a:lnTo>
                  <a:lnTo>
                    <a:pt x="15" y="0"/>
                  </a:lnTo>
                  <a:lnTo>
                    <a:pt x="10" y="0"/>
                  </a:lnTo>
                  <a:lnTo>
                    <a:pt x="4" y="3"/>
                  </a:lnTo>
                  <a:lnTo>
                    <a:pt x="4" y="3"/>
                  </a:lnTo>
                  <a:close/>
                </a:path>
              </a:pathLst>
            </a:custGeom>
            <a:solidFill>
              <a:srgbClr val="FA99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0" name="Freeform 355"/>
            <p:cNvSpPr>
              <a:spLocks/>
            </p:cNvSpPr>
            <p:nvPr/>
          </p:nvSpPr>
          <p:spPr bwMode="auto">
            <a:xfrm>
              <a:off x="3505200" y="1247775"/>
              <a:ext cx="15875" cy="15875"/>
            </a:xfrm>
            <a:custGeom>
              <a:avLst/>
              <a:gdLst>
                <a:gd name="T0" fmla="*/ 0 w 10"/>
                <a:gd name="T1" fmla="*/ 3 h 10"/>
                <a:gd name="T2" fmla="*/ 0 w 10"/>
                <a:gd name="T3" fmla="*/ 3 h 10"/>
                <a:gd name="T4" fmla="*/ 0 w 10"/>
                <a:gd name="T5" fmla="*/ 7 h 10"/>
                <a:gd name="T6" fmla="*/ 2 w 10"/>
                <a:gd name="T7" fmla="*/ 10 h 10"/>
                <a:gd name="T8" fmla="*/ 2 w 10"/>
                <a:gd name="T9" fmla="*/ 10 h 10"/>
                <a:gd name="T10" fmla="*/ 8 w 10"/>
                <a:gd name="T11" fmla="*/ 10 h 10"/>
                <a:gd name="T12" fmla="*/ 10 w 10"/>
                <a:gd name="T13" fmla="*/ 6 h 10"/>
                <a:gd name="T14" fmla="*/ 10 w 10"/>
                <a:gd name="T15" fmla="*/ 6 h 10"/>
                <a:gd name="T16" fmla="*/ 10 w 10"/>
                <a:gd name="T17" fmla="*/ 3 h 10"/>
                <a:gd name="T18" fmla="*/ 8 w 10"/>
                <a:gd name="T19" fmla="*/ 0 h 10"/>
                <a:gd name="T20" fmla="*/ 8 w 10"/>
                <a:gd name="T21" fmla="*/ 0 h 10"/>
                <a:gd name="T22" fmla="*/ 4 w 10"/>
                <a:gd name="T23" fmla="*/ 0 h 10"/>
                <a:gd name="T24" fmla="*/ 0 w 10"/>
                <a:gd name="T25" fmla="*/ 3 h 10"/>
                <a:gd name="T26" fmla="*/ 0 w 10"/>
                <a:gd name="T27" fmla="*/ 3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0" h="10">
                  <a:moveTo>
                    <a:pt x="0" y="3"/>
                  </a:moveTo>
                  <a:lnTo>
                    <a:pt x="0" y="3"/>
                  </a:lnTo>
                  <a:lnTo>
                    <a:pt x="0" y="7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8" y="10"/>
                  </a:lnTo>
                  <a:lnTo>
                    <a:pt x="10" y="6"/>
                  </a:lnTo>
                  <a:lnTo>
                    <a:pt x="10" y="6"/>
                  </a:lnTo>
                  <a:lnTo>
                    <a:pt x="10" y="3"/>
                  </a:lnTo>
                  <a:lnTo>
                    <a:pt x="8" y="0"/>
                  </a:lnTo>
                  <a:lnTo>
                    <a:pt x="8" y="0"/>
                  </a:lnTo>
                  <a:lnTo>
                    <a:pt x="4" y="0"/>
                  </a:lnTo>
                  <a:lnTo>
                    <a:pt x="0" y="3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1" name="Freeform 356"/>
            <p:cNvSpPr>
              <a:spLocks/>
            </p:cNvSpPr>
            <p:nvPr/>
          </p:nvSpPr>
          <p:spPr bwMode="auto">
            <a:xfrm>
              <a:off x="3511550" y="1250950"/>
              <a:ext cx="6350" cy="3175"/>
            </a:xfrm>
            <a:custGeom>
              <a:avLst/>
              <a:gdLst>
                <a:gd name="T0" fmla="*/ 2 w 4"/>
                <a:gd name="T1" fmla="*/ 0 h 2"/>
                <a:gd name="T2" fmla="*/ 2 w 4"/>
                <a:gd name="T3" fmla="*/ 0 h 2"/>
                <a:gd name="T4" fmla="*/ 0 w 4"/>
                <a:gd name="T5" fmla="*/ 2 h 2"/>
                <a:gd name="T6" fmla="*/ 0 w 4"/>
                <a:gd name="T7" fmla="*/ 2 h 2"/>
                <a:gd name="T8" fmla="*/ 4 w 4"/>
                <a:gd name="T9" fmla="*/ 2 h 2"/>
                <a:gd name="T10" fmla="*/ 4 w 4"/>
                <a:gd name="T11" fmla="*/ 2 h 2"/>
                <a:gd name="T12" fmla="*/ 4 w 4"/>
                <a:gd name="T13" fmla="*/ 1 h 2"/>
                <a:gd name="T14" fmla="*/ 4 w 4"/>
                <a:gd name="T15" fmla="*/ 1 h 2"/>
                <a:gd name="T16" fmla="*/ 2 w 4"/>
                <a:gd name="T17" fmla="*/ 0 h 2"/>
                <a:gd name="T18" fmla="*/ 2 w 4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" h="2">
                  <a:moveTo>
                    <a:pt x="2" y="0"/>
                  </a:move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2"/>
                  </a:lnTo>
                  <a:lnTo>
                    <a:pt x="4" y="2"/>
                  </a:lnTo>
                  <a:lnTo>
                    <a:pt x="4" y="1"/>
                  </a:lnTo>
                  <a:lnTo>
                    <a:pt x="4" y="1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2" name="Freeform 357"/>
            <p:cNvSpPr>
              <a:spLocks/>
            </p:cNvSpPr>
            <p:nvPr/>
          </p:nvSpPr>
          <p:spPr bwMode="auto">
            <a:xfrm>
              <a:off x="3500438" y="1231900"/>
              <a:ext cx="26988" cy="11113"/>
            </a:xfrm>
            <a:custGeom>
              <a:avLst/>
              <a:gdLst>
                <a:gd name="T0" fmla="*/ 15 w 17"/>
                <a:gd name="T1" fmla="*/ 0 h 7"/>
                <a:gd name="T2" fmla="*/ 15 w 17"/>
                <a:gd name="T3" fmla="*/ 0 h 7"/>
                <a:gd name="T4" fmla="*/ 17 w 17"/>
                <a:gd name="T5" fmla="*/ 1 h 7"/>
                <a:gd name="T6" fmla="*/ 17 w 17"/>
                <a:gd name="T7" fmla="*/ 3 h 7"/>
                <a:gd name="T8" fmla="*/ 17 w 17"/>
                <a:gd name="T9" fmla="*/ 3 h 7"/>
                <a:gd name="T10" fmla="*/ 15 w 17"/>
                <a:gd name="T11" fmla="*/ 4 h 7"/>
                <a:gd name="T12" fmla="*/ 11 w 17"/>
                <a:gd name="T13" fmla="*/ 4 h 7"/>
                <a:gd name="T14" fmla="*/ 11 w 17"/>
                <a:gd name="T15" fmla="*/ 4 h 7"/>
                <a:gd name="T16" fmla="*/ 7 w 17"/>
                <a:gd name="T17" fmla="*/ 4 h 7"/>
                <a:gd name="T18" fmla="*/ 7 w 17"/>
                <a:gd name="T19" fmla="*/ 4 h 7"/>
                <a:gd name="T20" fmla="*/ 1 w 17"/>
                <a:gd name="T21" fmla="*/ 6 h 7"/>
                <a:gd name="T22" fmla="*/ 0 w 17"/>
                <a:gd name="T23" fmla="*/ 7 h 7"/>
                <a:gd name="T24" fmla="*/ 0 w 17"/>
                <a:gd name="T25" fmla="*/ 7 h 7"/>
                <a:gd name="T26" fmla="*/ 0 w 17"/>
                <a:gd name="T27" fmla="*/ 4 h 7"/>
                <a:gd name="T28" fmla="*/ 1 w 17"/>
                <a:gd name="T29" fmla="*/ 3 h 7"/>
                <a:gd name="T30" fmla="*/ 5 w 17"/>
                <a:gd name="T31" fmla="*/ 1 h 7"/>
                <a:gd name="T32" fmla="*/ 5 w 17"/>
                <a:gd name="T33" fmla="*/ 1 h 7"/>
                <a:gd name="T34" fmla="*/ 13 w 17"/>
                <a:gd name="T35" fmla="*/ 0 h 7"/>
                <a:gd name="T36" fmla="*/ 15 w 17"/>
                <a:gd name="T37" fmla="*/ 0 h 7"/>
                <a:gd name="T38" fmla="*/ 15 w 17"/>
                <a:gd name="T39" fmla="*/ 0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7" h="7">
                  <a:moveTo>
                    <a:pt x="15" y="0"/>
                  </a:moveTo>
                  <a:lnTo>
                    <a:pt x="15" y="0"/>
                  </a:lnTo>
                  <a:lnTo>
                    <a:pt x="17" y="1"/>
                  </a:lnTo>
                  <a:lnTo>
                    <a:pt x="17" y="3"/>
                  </a:lnTo>
                  <a:lnTo>
                    <a:pt x="17" y="3"/>
                  </a:lnTo>
                  <a:lnTo>
                    <a:pt x="15" y="4"/>
                  </a:lnTo>
                  <a:lnTo>
                    <a:pt x="11" y="4"/>
                  </a:lnTo>
                  <a:lnTo>
                    <a:pt x="11" y="4"/>
                  </a:lnTo>
                  <a:lnTo>
                    <a:pt x="7" y="4"/>
                  </a:lnTo>
                  <a:lnTo>
                    <a:pt x="7" y="4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7"/>
                  </a:lnTo>
                  <a:lnTo>
                    <a:pt x="0" y="4"/>
                  </a:lnTo>
                  <a:lnTo>
                    <a:pt x="1" y="3"/>
                  </a:lnTo>
                  <a:lnTo>
                    <a:pt x="5" y="1"/>
                  </a:lnTo>
                  <a:lnTo>
                    <a:pt x="5" y="1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3" name="Freeform 358"/>
            <p:cNvSpPr>
              <a:spLocks/>
            </p:cNvSpPr>
            <p:nvPr/>
          </p:nvSpPr>
          <p:spPr bwMode="auto">
            <a:xfrm>
              <a:off x="3270250" y="1108075"/>
              <a:ext cx="306388" cy="225425"/>
            </a:xfrm>
            <a:custGeom>
              <a:avLst/>
              <a:gdLst>
                <a:gd name="T0" fmla="*/ 0 w 193"/>
                <a:gd name="T1" fmla="*/ 122 h 142"/>
                <a:gd name="T2" fmla="*/ 3 w 193"/>
                <a:gd name="T3" fmla="*/ 130 h 142"/>
                <a:gd name="T4" fmla="*/ 15 w 193"/>
                <a:gd name="T5" fmla="*/ 139 h 142"/>
                <a:gd name="T6" fmla="*/ 36 w 193"/>
                <a:gd name="T7" fmla="*/ 141 h 142"/>
                <a:gd name="T8" fmla="*/ 52 w 193"/>
                <a:gd name="T9" fmla="*/ 138 h 142"/>
                <a:gd name="T10" fmla="*/ 61 w 193"/>
                <a:gd name="T11" fmla="*/ 130 h 142"/>
                <a:gd name="T12" fmla="*/ 65 w 193"/>
                <a:gd name="T13" fmla="*/ 120 h 142"/>
                <a:gd name="T14" fmla="*/ 61 w 193"/>
                <a:gd name="T15" fmla="*/ 107 h 142"/>
                <a:gd name="T16" fmla="*/ 48 w 193"/>
                <a:gd name="T17" fmla="*/ 92 h 142"/>
                <a:gd name="T18" fmla="*/ 65 w 193"/>
                <a:gd name="T19" fmla="*/ 90 h 142"/>
                <a:gd name="T20" fmla="*/ 88 w 193"/>
                <a:gd name="T21" fmla="*/ 79 h 142"/>
                <a:gd name="T22" fmla="*/ 108 w 193"/>
                <a:gd name="T23" fmla="*/ 66 h 142"/>
                <a:gd name="T24" fmla="*/ 193 w 193"/>
                <a:gd name="T25" fmla="*/ 60 h 142"/>
                <a:gd name="T26" fmla="*/ 193 w 193"/>
                <a:gd name="T27" fmla="*/ 53 h 142"/>
                <a:gd name="T28" fmla="*/ 189 w 193"/>
                <a:gd name="T29" fmla="*/ 37 h 142"/>
                <a:gd name="T30" fmla="*/ 175 w 193"/>
                <a:gd name="T31" fmla="*/ 19 h 142"/>
                <a:gd name="T32" fmla="*/ 154 w 193"/>
                <a:gd name="T33" fmla="*/ 8 h 142"/>
                <a:gd name="T34" fmla="*/ 145 w 193"/>
                <a:gd name="T35" fmla="*/ 5 h 142"/>
                <a:gd name="T36" fmla="*/ 116 w 193"/>
                <a:gd name="T37" fmla="*/ 0 h 142"/>
                <a:gd name="T38" fmla="*/ 83 w 193"/>
                <a:gd name="T39" fmla="*/ 3 h 142"/>
                <a:gd name="T40" fmla="*/ 52 w 193"/>
                <a:gd name="T41" fmla="*/ 14 h 142"/>
                <a:gd name="T42" fmla="*/ 36 w 193"/>
                <a:gd name="T43" fmla="*/ 25 h 142"/>
                <a:gd name="T44" fmla="*/ 32 w 193"/>
                <a:gd name="T45" fmla="*/ 31 h 142"/>
                <a:gd name="T46" fmla="*/ 25 w 193"/>
                <a:gd name="T47" fmla="*/ 52 h 142"/>
                <a:gd name="T48" fmla="*/ 25 w 193"/>
                <a:gd name="T49" fmla="*/ 68 h 142"/>
                <a:gd name="T50" fmla="*/ 27 w 193"/>
                <a:gd name="T51" fmla="*/ 81 h 142"/>
                <a:gd name="T52" fmla="*/ 13 w 193"/>
                <a:gd name="T53" fmla="*/ 87 h 142"/>
                <a:gd name="T54" fmla="*/ 7 w 193"/>
                <a:gd name="T55" fmla="*/ 92 h 142"/>
                <a:gd name="T56" fmla="*/ 5 w 193"/>
                <a:gd name="T57" fmla="*/ 97 h 142"/>
                <a:gd name="T58" fmla="*/ 13 w 193"/>
                <a:gd name="T59" fmla="*/ 108 h 142"/>
                <a:gd name="T60" fmla="*/ 23 w 193"/>
                <a:gd name="T61" fmla="*/ 117 h 142"/>
                <a:gd name="T62" fmla="*/ 25 w 193"/>
                <a:gd name="T63" fmla="*/ 120 h 142"/>
                <a:gd name="T64" fmla="*/ 19 w 193"/>
                <a:gd name="T65" fmla="*/ 126 h 142"/>
                <a:gd name="T66" fmla="*/ 11 w 193"/>
                <a:gd name="T67" fmla="*/ 126 h 142"/>
                <a:gd name="T68" fmla="*/ 0 w 193"/>
                <a:gd name="T69" fmla="*/ 12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93" h="142">
                  <a:moveTo>
                    <a:pt x="0" y="122"/>
                  </a:moveTo>
                  <a:lnTo>
                    <a:pt x="0" y="122"/>
                  </a:lnTo>
                  <a:lnTo>
                    <a:pt x="1" y="126"/>
                  </a:lnTo>
                  <a:lnTo>
                    <a:pt x="3" y="130"/>
                  </a:lnTo>
                  <a:lnTo>
                    <a:pt x="7" y="135"/>
                  </a:lnTo>
                  <a:lnTo>
                    <a:pt x="15" y="139"/>
                  </a:lnTo>
                  <a:lnTo>
                    <a:pt x="23" y="142"/>
                  </a:lnTo>
                  <a:lnTo>
                    <a:pt x="36" y="141"/>
                  </a:lnTo>
                  <a:lnTo>
                    <a:pt x="52" y="138"/>
                  </a:lnTo>
                  <a:lnTo>
                    <a:pt x="52" y="138"/>
                  </a:lnTo>
                  <a:lnTo>
                    <a:pt x="58" y="135"/>
                  </a:lnTo>
                  <a:lnTo>
                    <a:pt x="61" y="130"/>
                  </a:lnTo>
                  <a:lnTo>
                    <a:pt x="65" y="125"/>
                  </a:lnTo>
                  <a:lnTo>
                    <a:pt x="65" y="120"/>
                  </a:lnTo>
                  <a:lnTo>
                    <a:pt x="65" y="114"/>
                  </a:lnTo>
                  <a:lnTo>
                    <a:pt x="61" y="107"/>
                  </a:lnTo>
                  <a:lnTo>
                    <a:pt x="56" y="101"/>
                  </a:lnTo>
                  <a:lnTo>
                    <a:pt x="48" y="92"/>
                  </a:lnTo>
                  <a:lnTo>
                    <a:pt x="48" y="92"/>
                  </a:lnTo>
                  <a:lnTo>
                    <a:pt x="65" y="90"/>
                  </a:lnTo>
                  <a:lnTo>
                    <a:pt x="79" y="84"/>
                  </a:lnTo>
                  <a:lnTo>
                    <a:pt x="88" y="79"/>
                  </a:lnTo>
                  <a:lnTo>
                    <a:pt x="98" y="75"/>
                  </a:lnTo>
                  <a:lnTo>
                    <a:pt x="108" y="66"/>
                  </a:lnTo>
                  <a:lnTo>
                    <a:pt x="110" y="63"/>
                  </a:lnTo>
                  <a:lnTo>
                    <a:pt x="193" y="60"/>
                  </a:lnTo>
                  <a:lnTo>
                    <a:pt x="193" y="60"/>
                  </a:lnTo>
                  <a:lnTo>
                    <a:pt x="193" y="53"/>
                  </a:lnTo>
                  <a:lnTo>
                    <a:pt x="193" y="46"/>
                  </a:lnTo>
                  <a:lnTo>
                    <a:pt x="189" y="37"/>
                  </a:lnTo>
                  <a:lnTo>
                    <a:pt x="183" y="28"/>
                  </a:lnTo>
                  <a:lnTo>
                    <a:pt x="175" y="19"/>
                  </a:lnTo>
                  <a:lnTo>
                    <a:pt x="162" y="11"/>
                  </a:lnTo>
                  <a:lnTo>
                    <a:pt x="154" y="8"/>
                  </a:lnTo>
                  <a:lnTo>
                    <a:pt x="145" y="5"/>
                  </a:lnTo>
                  <a:lnTo>
                    <a:pt x="145" y="5"/>
                  </a:lnTo>
                  <a:lnTo>
                    <a:pt x="131" y="2"/>
                  </a:lnTo>
                  <a:lnTo>
                    <a:pt x="116" y="0"/>
                  </a:lnTo>
                  <a:lnTo>
                    <a:pt x="98" y="2"/>
                  </a:lnTo>
                  <a:lnTo>
                    <a:pt x="83" y="3"/>
                  </a:lnTo>
                  <a:lnTo>
                    <a:pt x="67" y="8"/>
                  </a:lnTo>
                  <a:lnTo>
                    <a:pt x="52" y="14"/>
                  </a:lnTo>
                  <a:lnTo>
                    <a:pt x="42" y="21"/>
                  </a:lnTo>
                  <a:lnTo>
                    <a:pt x="36" y="25"/>
                  </a:lnTo>
                  <a:lnTo>
                    <a:pt x="32" y="31"/>
                  </a:lnTo>
                  <a:lnTo>
                    <a:pt x="32" y="31"/>
                  </a:lnTo>
                  <a:lnTo>
                    <a:pt x="29" y="41"/>
                  </a:lnTo>
                  <a:lnTo>
                    <a:pt x="25" y="52"/>
                  </a:lnTo>
                  <a:lnTo>
                    <a:pt x="25" y="60"/>
                  </a:lnTo>
                  <a:lnTo>
                    <a:pt x="25" y="68"/>
                  </a:lnTo>
                  <a:lnTo>
                    <a:pt x="27" y="78"/>
                  </a:lnTo>
                  <a:lnTo>
                    <a:pt x="27" y="81"/>
                  </a:lnTo>
                  <a:lnTo>
                    <a:pt x="27" y="81"/>
                  </a:lnTo>
                  <a:lnTo>
                    <a:pt x="13" y="87"/>
                  </a:lnTo>
                  <a:lnTo>
                    <a:pt x="9" y="90"/>
                  </a:lnTo>
                  <a:lnTo>
                    <a:pt x="7" y="92"/>
                  </a:lnTo>
                  <a:lnTo>
                    <a:pt x="7" y="94"/>
                  </a:lnTo>
                  <a:lnTo>
                    <a:pt x="5" y="97"/>
                  </a:lnTo>
                  <a:lnTo>
                    <a:pt x="9" y="103"/>
                  </a:lnTo>
                  <a:lnTo>
                    <a:pt x="13" y="108"/>
                  </a:lnTo>
                  <a:lnTo>
                    <a:pt x="19" y="113"/>
                  </a:lnTo>
                  <a:lnTo>
                    <a:pt x="23" y="117"/>
                  </a:lnTo>
                  <a:lnTo>
                    <a:pt x="25" y="120"/>
                  </a:lnTo>
                  <a:lnTo>
                    <a:pt x="25" y="120"/>
                  </a:lnTo>
                  <a:lnTo>
                    <a:pt x="23" y="125"/>
                  </a:lnTo>
                  <a:lnTo>
                    <a:pt x="19" y="126"/>
                  </a:lnTo>
                  <a:lnTo>
                    <a:pt x="15" y="126"/>
                  </a:lnTo>
                  <a:lnTo>
                    <a:pt x="11" y="126"/>
                  </a:lnTo>
                  <a:lnTo>
                    <a:pt x="3" y="123"/>
                  </a:lnTo>
                  <a:lnTo>
                    <a:pt x="0" y="122"/>
                  </a:lnTo>
                  <a:lnTo>
                    <a:pt x="0" y="122"/>
                  </a:lnTo>
                  <a:close/>
                </a:path>
              </a:pathLst>
            </a:custGeom>
            <a:solidFill>
              <a:srgbClr val="441E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4" name="Freeform 359"/>
            <p:cNvSpPr>
              <a:spLocks/>
            </p:cNvSpPr>
            <p:nvPr/>
          </p:nvSpPr>
          <p:spPr bwMode="auto">
            <a:xfrm>
              <a:off x="3386138" y="1216025"/>
              <a:ext cx="39688" cy="34925"/>
            </a:xfrm>
            <a:custGeom>
              <a:avLst/>
              <a:gdLst>
                <a:gd name="T0" fmla="*/ 21 w 25"/>
                <a:gd name="T1" fmla="*/ 19 h 22"/>
                <a:gd name="T2" fmla="*/ 21 w 25"/>
                <a:gd name="T3" fmla="*/ 19 h 22"/>
                <a:gd name="T4" fmla="*/ 23 w 25"/>
                <a:gd name="T5" fmla="*/ 16 h 22"/>
                <a:gd name="T6" fmla="*/ 25 w 25"/>
                <a:gd name="T7" fmla="*/ 10 h 22"/>
                <a:gd name="T8" fmla="*/ 25 w 25"/>
                <a:gd name="T9" fmla="*/ 5 h 22"/>
                <a:gd name="T10" fmla="*/ 23 w 25"/>
                <a:gd name="T11" fmla="*/ 3 h 22"/>
                <a:gd name="T12" fmla="*/ 19 w 25"/>
                <a:gd name="T13" fmla="*/ 1 h 22"/>
                <a:gd name="T14" fmla="*/ 12 w 25"/>
                <a:gd name="T15" fmla="*/ 0 h 22"/>
                <a:gd name="T16" fmla="*/ 12 w 25"/>
                <a:gd name="T17" fmla="*/ 0 h 22"/>
                <a:gd name="T18" fmla="*/ 8 w 25"/>
                <a:gd name="T19" fmla="*/ 0 h 22"/>
                <a:gd name="T20" fmla="*/ 6 w 25"/>
                <a:gd name="T21" fmla="*/ 3 h 22"/>
                <a:gd name="T22" fmla="*/ 0 w 25"/>
                <a:gd name="T23" fmla="*/ 8 h 22"/>
                <a:gd name="T24" fmla="*/ 0 w 25"/>
                <a:gd name="T25" fmla="*/ 8 h 22"/>
                <a:gd name="T26" fmla="*/ 0 w 25"/>
                <a:gd name="T27" fmla="*/ 14 h 22"/>
                <a:gd name="T28" fmla="*/ 0 w 25"/>
                <a:gd name="T29" fmla="*/ 19 h 22"/>
                <a:gd name="T30" fmla="*/ 4 w 25"/>
                <a:gd name="T31" fmla="*/ 22 h 22"/>
                <a:gd name="T32" fmla="*/ 12 w 25"/>
                <a:gd name="T33" fmla="*/ 22 h 22"/>
                <a:gd name="T34" fmla="*/ 21 w 25"/>
                <a:gd name="T35" fmla="*/ 1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5" h="22">
                  <a:moveTo>
                    <a:pt x="21" y="19"/>
                  </a:moveTo>
                  <a:lnTo>
                    <a:pt x="21" y="19"/>
                  </a:lnTo>
                  <a:lnTo>
                    <a:pt x="23" y="16"/>
                  </a:lnTo>
                  <a:lnTo>
                    <a:pt x="25" y="10"/>
                  </a:lnTo>
                  <a:lnTo>
                    <a:pt x="25" y="5"/>
                  </a:lnTo>
                  <a:lnTo>
                    <a:pt x="23" y="3"/>
                  </a:lnTo>
                  <a:lnTo>
                    <a:pt x="19" y="1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6" y="3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14"/>
                  </a:lnTo>
                  <a:lnTo>
                    <a:pt x="0" y="19"/>
                  </a:lnTo>
                  <a:lnTo>
                    <a:pt x="4" y="22"/>
                  </a:lnTo>
                  <a:lnTo>
                    <a:pt x="12" y="22"/>
                  </a:lnTo>
                  <a:lnTo>
                    <a:pt x="21" y="19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5" name="Freeform 360"/>
            <p:cNvSpPr>
              <a:spLocks/>
            </p:cNvSpPr>
            <p:nvPr/>
          </p:nvSpPr>
          <p:spPr bwMode="auto">
            <a:xfrm>
              <a:off x="3389313" y="1220788"/>
              <a:ext cx="36513" cy="33338"/>
            </a:xfrm>
            <a:custGeom>
              <a:avLst/>
              <a:gdLst>
                <a:gd name="T0" fmla="*/ 19 w 23"/>
                <a:gd name="T1" fmla="*/ 16 h 21"/>
                <a:gd name="T2" fmla="*/ 19 w 23"/>
                <a:gd name="T3" fmla="*/ 16 h 21"/>
                <a:gd name="T4" fmla="*/ 21 w 23"/>
                <a:gd name="T5" fmla="*/ 14 h 21"/>
                <a:gd name="T6" fmla="*/ 23 w 23"/>
                <a:gd name="T7" fmla="*/ 8 h 21"/>
                <a:gd name="T8" fmla="*/ 23 w 23"/>
                <a:gd name="T9" fmla="*/ 5 h 21"/>
                <a:gd name="T10" fmla="*/ 21 w 23"/>
                <a:gd name="T11" fmla="*/ 2 h 21"/>
                <a:gd name="T12" fmla="*/ 17 w 23"/>
                <a:gd name="T13" fmla="*/ 1 h 21"/>
                <a:gd name="T14" fmla="*/ 10 w 23"/>
                <a:gd name="T15" fmla="*/ 0 h 21"/>
                <a:gd name="T16" fmla="*/ 10 w 23"/>
                <a:gd name="T17" fmla="*/ 0 h 21"/>
                <a:gd name="T18" fmla="*/ 6 w 23"/>
                <a:gd name="T19" fmla="*/ 1 h 21"/>
                <a:gd name="T20" fmla="*/ 4 w 23"/>
                <a:gd name="T21" fmla="*/ 2 h 21"/>
                <a:gd name="T22" fmla="*/ 2 w 23"/>
                <a:gd name="T23" fmla="*/ 8 h 21"/>
                <a:gd name="T24" fmla="*/ 2 w 23"/>
                <a:gd name="T25" fmla="*/ 8 h 21"/>
                <a:gd name="T26" fmla="*/ 0 w 23"/>
                <a:gd name="T27" fmla="*/ 11 h 21"/>
                <a:gd name="T28" fmla="*/ 2 w 23"/>
                <a:gd name="T29" fmla="*/ 16 h 21"/>
                <a:gd name="T30" fmla="*/ 4 w 23"/>
                <a:gd name="T31" fmla="*/ 20 h 21"/>
                <a:gd name="T32" fmla="*/ 8 w 23"/>
                <a:gd name="T33" fmla="*/ 20 h 21"/>
                <a:gd name="T34" fmla="*/ 10 w 23"/>
                <a:gd name="T35" fmla="*/ 21 h 21"/>
                <a:gd name="T36" fmla="*/ 19 w 23"/>
                <a:gd name="T37" fmla="*/ 16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" h="21">
                  <a:moveTo>
                    <a:pt x="19" y="16"/>
                  </a:moveTo>
                  <a:lnTo>
                    <a:pt x="19" y="16"/>
                  </a:lnTo>
                  <a:lnTo>
                    <a:pt x="21" y="14"/>
                  </a:lnTo>
                  <a:lnTo>
                    <a:pt x="23" y="8"/>
                  </a:lnTo>
                  <a:lnTo>
                    <a:pt x="23" y="5"/>
                  </a:lnTo>
                  <a:lnTo>
                    <a:pt x="21" y="2"/>
                  </a:lnTo>
                  <a:lnTo>
                    <a:pt x="17" y="1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6" y="1"/>
                  </a:lnTo>
                  <a:lnTo>
                    <a:pt x="4" y="2"/>
                  </a:lnTo>
                  <a:lnTo>
                    <a:pt x="2" y="8"/>
                  </a:lnTo>
                  <a:lnTo>
                    <a:pt x="2" y="8"/>
                  </a:lnTo>
                  <a:lnTo>
                    <a:pt x="0" y="11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8" y="20"/>
                  </a:lnTo>
                  <a:lnTo>
                    <a:pt x="10" y="21"/>
                  </a:lnTo>
                  <a:lnTo>
                    <a:pt x="19" y="16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6" name="Freeform 361"/>
            <p:cNvSpPr>
              <a:spLocks/>
            </p:cNvSpPr>
            <p:nvPr/>
          </p:nvSpPr>
          <p:spPr bwMode="auto">
            <a:xfrm>
              <a:off x="3402013" y="1223963"/>
              <a:ext cx="17463" cy="23813"/>
            </a:xfrm>
            <a:custGeom>
              <a:avLst/>
              <a:gdLst>
                <a:gd name="T0" fmla="*/ 4 w 11"/>
                <a:gd name="T1" fmla="*/ 0 h 15"/>
                <a:gd name="T2" fmla="*/ 4 w 11"/>
                <a:gd name="T3" fmla="*/ 0 h 15"/>
                <a:gd name="T4" fmla="*/ 7 w 11"/>
                <a:gd name="T5" fmla="*/ 0 h 15"/>
                <a:gd name="T6" fmla="*/ 9 w 11"/>
                <a:gd name="T7" fmla="*/ 2 h 15"/>
                <a:gd name="T8" fmla="*/ 11 w 11"/>
                <a:gd name="T9" fmla="*/ 5 h 15"/>
                <a:gd name="T10" fmla="*/ 11 w 11"/>
                <a:gd name="T11" fmla="*/ 5 h 15"/>
                <a:gd name="T12" fmla="*/ 11 w 11"/>
                <a:gd name="T13" fmla="*/ 8 h 15"/>
                <a:gd name="T14" fmla="*/ 9 w 11"/>
                <a:gd name="T15" fmla="*/ 11 h 15"/>
                <a:gd name="T16" fmla="*/ 2 w 11"/>
                <a:gd name="T17" fmla="*/ 15 h 15"/>
                <a:gd name="T18" fmla="*/ 2 w 11"/>
                <a:gd name="T19" fmla="*/ 15 h 15"/>
                <a:gd name="T20" fmla="*/ 0 w 11"/>
                <a:gd name="T21" fmla="*/ 15 h 15"/>
                <a:gd name="T22" fmla="*/ 0 w 11"/>
                <a:gd name="T23" fmla="*/ 15 h 15"/>
                <a:gd name="T24" fmla="*/ 0 w 11"/>
                <a:gd name="T25" fmla="*/ 15 h 15"/>
                <a:gd name="T26" fmla="*/ 0 w 11"/>
                <a:gd name="T27" fmla="*/ 15 h 15"/>
                <a:gd name="T28" fmla="*/ 7 w 11"/>
                <a:gd name="T29" fmla="*/ 11 h 15"/>
                <a:gd name="T30" fmla="*/ 9 w 11"/>
                <a:gd name="T31" fmla="*/ 6 h 15"/>
                <a:gd name="T32" fmla="*/ 9 w 11"/>
                <a:gd name="T33" fmla="*/ 6 h 15"/>
                <a:gd name="T34" fmla="*/ 7 w 11"/>
                <a:gd name="T35" fmla="*/ 3 h 15"/>
                <a:gd name="T36" fmla="*/ 5 w 11"/>
                <a:gd name="T37" fmla="*/ 2 h 15"/>
                <a:gd name="T38" fmla="*/ 2 w 11"/>
                <a:gd name="T39" fmla="*/ 2 h 15"/>
                <a:gd name="T40" fmla="*/ 2 w 11"/>
                <a:gd name="T41" fmla="*/ 2 h 15"/>
                <a:gd name="T42" fmla="*/ 2 w 11"/>
                <a:gd name="T43" fmla="*/ 0 h 15"/>
                <a:gd name="T44" fmla="*/ 2 w 11"/>
                <a:gd name="T45" fmla="*/ 0 h 15"/>
                <a:gd name="T46" fmla="*/ 4 w 11"/>
                <a:gd name="T47" fmla="*/ 0 h 15"/>
                <a:gd name="T48" fmla="*/ 4 w 11"/>
                <a:gd name="T49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" h="15">
                  <a:moveTo>
                    <a:pt x="4" y="0"/>
                  </a:moveTo>
                  <a:lnTo>
                    <a:pt x="4" y="0"/>
                  </a:lnTo>
                  <a:lnTo>
                    <a:pt x="7" y="0"/>
                  </a:lnTo>
                  <a:lnTo>
                    <a:pt x="9" y="2"/>
                  </a:lnTo>
                  <a:lnTo>
                    <a:pt x="11" y="5"/>
                  </a:lnTo>
                  <a:lnTo>
                    <a:pt x="11" y="5"/>
                  </a:lnTo>
                  <a:lnTo>
                    <a:pt x="11" y="8"/>
                  </a:lnTo>
                  <a:lnTo>
                    <a:pt x="9" y="11"/>
                  </a:lnTo>
                  <a:lnTo>
                    <a:pt x="2" y="15"/>
                  </a:lnTo>
                  <a:lnTo>
                    <a:pt x="2" y="15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7" y="11"/>
                  </a:lnTo>
                  <a:lnTo>
                    <a:pt x="9" y="6"/>
                  </a:lnTo>
                  <a:lnTo>
                    <a:pt x="9" y="6"/>
                  </a:lnTo>
                  <a:lnTo>
                    <a:pt x="7" y="3"/>
                  </a:lnTo>
                  <a:lnTo>
                    <a:pt x="5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7" name="Freeform 362"/>
            <p:cNvSpPr>
              <a:spLocks/>
            </p:cNvSpPr>
            <p:nvPr/>
          </p:nvSpPr>
          <p:spPr bwMode="auto">
            <a:xfrm>
              <a:off x="3398838" y="1238250"/>
              <a:ext cx="14288" cy="4763"/>
            </a:xfrm>
            <a:custGeom>
              <a:avLst/>
              <a:gdLst>
                <a:gd name="T0" fmla="*/ 6 w 9"/>
                <a:gd name="T1" fmla="*/ 3 h 3"/>
                <a:gd name="T2" fmla="*/ 6 w 9"/>
                <a:gd name="T3" fmla="*/ 3 h 3"/>
                <a:gd name="T4" fmla="*/ 6 w 9"/>
                <a:gd name="T5" fmla="*/ 2 h 3"/>
                <a:gd name="T6" fmla="*/ 2 w 9"/>
                <a:gd name="T7" fmla="*/ 2 h 3"/>
                <a:gd name="T8" fmla="*/ 2 w 9"/>
                <a:gd name="T9" fmla="*/ 2 h 3"/>
                <a:gd name="T10" fmla="*/ 0 w 9"/>
                <a:gd name="T11" fmla="*/ 2 h 3"/>
                <a:gd name="T12" fmla="*/ 0 w 9"/>
                <a:gd name="T13" fmla="*/ 2 h 3"/>
                <a:gd name="T14" fmla="*/ 2 w 9"/>
                <a:gd name="T15" fmla="*/ 0 h 3"/>
                <a:gd name="T16" fmla="*/ 2 w 9"/>
                <a:gd name="T17" fmla="*/ 0 h 3"/>
                <a:gd name="T18" fmla="*/ 7 w 9"/>
                <a:gd name="T19" fmla="*/ 2 h 3"/>
                <a:gd name="T20" fmla="*/ 9 w 9"/>
                <a:gd name="T21" fmla="*/ 3 h 3"/>
                <a:gd name="T22" fmla="*/ 9 w 9"/>
                <a:gd name="T23" fmla="*/ 3 h 3"/>
                <a:gd name="T24" fmla="*/ 7 w 9"/>
                <a:gd name="T25" fmla="*/ 3 h 3"/>
                <a:gd name="T26" fmla="*/ 7 w 9"/>
                <a:gd name="T27" fmla="*/ 3 h 3"/>
                <a:gd name="T28" fmla="*/ 6 w 9"/>
                <a:gd name="T29" fmla="*/ 3 h 3"/>
                <a:gd name="T30" fmla="*/ 6 w 9"/>
                <a:gd name="T3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" h="3">
                  <a:moveTo>
                    <a:pt x="6" y="3"/>
                  </a:moveTo>
                  <a:lnTo>
                    <a:pt x="6" y="3"/>
                  </a:lnTo>
                  <a:lnTo>
                    <a:pt x="6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7" y="2"/>
                  </a:lnTo>
                  <a:lnTo>
                    <a:pt x="9" y="3"/>
                  </a:lnTo>
                  <a:lnTo>
                    <a:pt x="9" y="3"/>
                  </a:lnTo>
                  <a:lnTo>
                    <a:pt x="7" y="3"/>
                  </a:lnTo>
                  <a:lnTo>
                    <a:pt x="7" y="3"/>
                  </a:lnTo>
                  <a:lnTo>
                    <a:pt x="6" y="3"/>
                  </a:lnTo>
                  <a:lnTo>
                    <a:pt x="6" y="3"/>
                  </a:lnTo>
                  <a:close/>
                </a:path>
              </a:pathLst>
            </a:custGeom>
            <a:solidFill>
              <a:srgbClr val="FCB4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8" name="Freeform 363"/>
            <p:cNvSpPr>
              <a:spLocks/>
            </p:cNvSpPr>
            <p:nvPr/>
          </p:nvSpPr>
          <p:spPr bwMode="auto">
            <a:xfrm>
              <a:off x="3429000" y="1217613"/>
              <a:ext cx="33338" cy="115888"/>
            </a:xfrm>
            <a:custGeom>
              <a:avLst/>
              <a:gdLst>
                <a:gd name="T0" fmla="*/ 0 w 21"/>
                <a:gd name="T1" fmla="*/ 0 h 73"/>
                <a:gd name="T2" fmla="*/ 0 w 21"/>
                <a:gd name="T3" fmla="*/ 0 h 73"/>
                <a:gd name="T4" fmla="*/ 0 w 21"/>
                <a:gd name="T5" fmla="*/ 16 h 73"/>
                <a:gd name="T6" fmla="*/ 2 w 21"/>
                <a:gd name="T7" fmla="*/ 39 h 73"/>
                <a:gd name="T8" fmla="*/ 6 w 21"/>
                <a:gd name="T9" fmla="*/ 61 h 73"/>
                <a:gd name="T10" fmla="*/ 8 w 21"/>
                <a:gd name="T11" fmla="*/ 69 h 73"/>
                <a:gd name="T12" fmla="*/ 12 w 21"/>
                <a:gd name="T13" fmla="*/ 72 h 73"/>
                <a:gd name="T14" fmla="*/ 12 w 21"/>
                <a:gd name="T15" fmla="*/ 72 h 73"/>
                <a:gd name="T16" fmla="*/ 16 w 21"/>
                <a:gd name="T17" fmla="*/ 73 h 73"/>
                <a:gd name="T18" fmla="*/ 21 w 21"/>
                <a:gd name="T19" fmla="*/ 73 h 73"/>
                <a:gd name="T20" fmla="*/ 21 w 21"/>
                <a:gd name="T21" fmla="*/ 73 h 73"/>
                <a:gd name="T22" fmla="*/ 19 w 21"/>
                <a:gd name="T23" fmla="*/ 69 h 73"/>
                <a:gd name="T24" fmla="*/ 17 w 21"/>
                <a:gd name="T25" fmla="*/ 60 h 73"/>
                <a:gd name="T26" fmla="*/ 14 w 21"/>
                <a:gd name="T27" fmla="*/ 37 h 73"/>
                <a:gd name="T28" fmla="*/ 14 w 21"/>
                <a:gd name="T29" fmla="*/ 12 h 73"/>
                <a:gd name="T30" fmla="*/ 14 w 21"/>
                <a:gd name="T31" fmla="*/ 4 h 73"/>
                <a:gd name="T32" fmla="*/ 16 w 21"/>
                <a:gd name="T33" fmla="*/ 0 h 73"/>
                <a:gd name="T34" fmla="*/ 0 w 21"/>
                <a:gd name="T35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" h="73">
                  <a:moveTo>
                    <a:pt x="0" y="0"/>
                  </a:moveTo>
                  <a:lnTo>
                    <a:pt x="0" y="0"/>
                  </a:lnTo>
                  <a:lnTo>
                    <a:pt x="0" y="16"/>
                  </a:lnTo>
                  <a:lnTo>
                    <a:pt x="2" y="39"/>
                  </a:lnTo>
                  <a:lnTo>
                    <a:pt x="6" y="61"/>
                  </a:lnTo>
                  <a:lnTo>
                    <a:pt x="8" y="69"/>
                  </a:lnTo>
                  <a:lnTo>
                    <a:pt x="12" y="72"/>
                  </a:lnTo>
                  <a:lnTo>
                    <a:pt x="12" y="72"/>
                  </a:lnTo>
                  <a:lnTo>
                    <a:pt x="16" y="73"/>
                  </a:lnTo>
                  <a:lnTo>
                    <a:pt x="21" y="73"/>
                  </a:lnTo>
                  <a:lnTo>
                    <a:pt x="21" y="73"/>
                  </a:lnTo>
                  <a:lnTo>
                    <a:pt x="19" y="69"/>
                  </a:lnTo>
                  <a:lnTo>
                    <a:pt x="17" y="60"/>
                  </a:lnTo>
                  <a:lnTo>
                    <a:pt x="14" y="37"/>
                  </a:lnTo>
                  <a:lnTo>
                    <a:pt x="14" y="12"/>
                  </a:lnTo>
                  <a:lnTo>
                    <a:pt x="14" y="4"/>
                  </a:lnTo>
                  <a:lnTo>
                    <a:pt x="1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89" name="Freeform 364"/>
            <p:cNvSpPr>
              <a:spLocks/>
            </p:cNvSpPr>
            <p:nvPr/>
          </p:nvSpPr>
          <p:spPr bwMode="auto">
            <a:xfrm>
              <a:off x="3343275" y="1250950"/>
              <a:ext cx="95250" cy="33338"/>
            </a:xfrm>
            <a:custGeom>
              <a:avLst/>
              <a:gdLst>
                <a:gd name="T0" fmla="*/ 0 w 60"/>
                <a:gd name="T1" fmla="*/ 4 h 21"/>
                <a:gd name="T2" fmla="*/ 0 w 60"/>
                <a:gd name="T3" fmla="*/ 4 h 21"/>
                <a:gd name="T4" fmla="*/ 17 w 60"/>
                <a:gd name="T5" fmla="*/ 11 h 21"/>
                <a:gd name="T6" fmla="*/ 35 w 60"/>
                <a:gd name="T7" fmla="*/ 17 h 21"/>
                <a:gd name="T8" fmla="*/ 50 w 60"/>
                <a:gd name="T9" fmla="*/ 20 h 21"/>
                <a:gd name="T10" fmla="*/ 60 w 60"/>
                <a:gd name="T11" fmla="*/ 21 h 21"/>
                <a:gd name="T12" fmla="*/ 60 w 60"/>
                <a:gd name="T13" fmla="*/ 21 h 21"/>
                <a:gd name="T14" fmla="*/ 60 w 60"/>
                <a:gd name="T15" fmla="*/ 18 h 21"/>
                <a:gd name="T16" fmla="*/ 60 w 60"/>
                <a:gd name="T17" fmla="*/ 14 h 21"/>
                <a:gd name="T18" fmla="*/ 60 w 60"/>
                <a:gd name="T19" fmla="*/ 14 h 21"/>
                <a:gd name="T20" fmla="*/ 52 w 60"/>
                <a:gd name="T21" fmla="*/ 13 h 21"/>
                <a:gd name="T22" fmla="*/ 39 w 60"/>
                <a:gd name="T23" fmla="*/ 11 h 21"/>
                <a:gd name="T24" fmla="*/ 25 w 60"/>
                <a:gd name="T25" fmla="*/ 7 h 21"/>
                <a:gd name="T26" fmla="*/ 13 w 60"/>
                <a:gd name="T27" fmla="*/ 0 h 21"/>
                <a:gd name="T28" fmla="*/ 0 w 60"/>
                <a:gd name="T29" fmla="*/ 4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0" h="21">
                  <a:moveTo>
                    <a:pt x="0" y="4"/>
                  </a:moveTo>
                  <a:lnTo>
                    <a:pt x="0" y="4"/>
                  </a:lnTo>
                  <a:lnTo>
                    <a:pt x="17" y="11"/>
                  </a:lnTo>
                  <a:lnTo>
                    <a:pt x="35" y="17"/>
                  </a:lnTo>
                  <a:lnTo>
                    <a:pt x="50" y="20"/>
                  </a:lnTo>
                  <a:lnTo>
                    <a:pt x="60" y="21"/>
                  </a:lnTo>
                  <a:lnTo>
                    <a:pt x="60" y="21"/>
                  </a:lnTo>
                  <a:lnTo>
                    <a:pt x="60" y="18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52" y="13"/>
                  </a:lnTo>
                  <a:lnTo>
                    <a:pt x="39" y="11"/>
                  </a:lnTo>
                  <a:lnTo>
                    <a:pt x="25" y="7"/>
                  </a:lnTo>
                  <a:lnTo>
                    <a:pt x="13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0" name="Freeform 365"/>
            <p:cNvSpPr>
              <a:spLocks/>
            </p:cNvSpPr>
            <p:nvPr/>
          </p:nvSpPr>
          <p:spPr bwMode="auto">
            <a:xfrm>
              <a:off x="3303588" y="1231900"/>
              <a:ext cx="58738" cy="31750"/>
            </a:xfrm>
            <a:custGeom>
              <a:avLst/>
              <a:gdLst>
                <a:gd name="T0" fmla="*/ 35 w 37"/>
                <a:gd name="T1" fmla="*/ 19 h 20"/>
                <a:gd name="T2" fmla="*/ 35 w 37"/>
                <a:gd name="T3" fmla="*/ 19 h 20"/>
                <a:gd name="T4" fmla="*/ 33 w 37"/>
                <a:gd name="T5" fmla="*/ 20 h 20"/>
                <a:gd name="T6" fmla="*/ 27 w 37"/>
                <a:gd name="T7" fmla="*/ 19 h 20"/>
                <a:gd name="T8" fmla="*/ 21 w 37"/>
                <a:gd name="T9" fmla="*/ 17 h 20"/>
                <a:gd name="T10" fmla="*/ 13 w 37"/>
                <a:gd name="T11" fmla="*/ 14 h 20"/>
                <a:gd name="T12" fmla="*/ 13 w 37"/>
                <a:gd name="T13" fmla="*/ 14 h 20"/>
                <a:gd name="T14" fmla="*/ 8 w 37"/>
                <a:gd name="T15" fmla="*/ 10 h 20"/>
                <a:gd name="T16" fmla="*/ 2 w 37"/>
                <a:gd name="T17" fmla="*/ 6 h 20"/>
                <a:gd name="T18" fmla="*/ 0 w 37"/>
                <a:gd name="T19" fmla="*/ 3 h 20"/>
                <a:gd name="T20" fmla="*/ 0 w 37"/>
                <a:gd name="T21" fmla="*/ 0 h 20"/>
                <a:gd name="T22" fmla="*/ 0 w 37"/>
                <a:gd name="T23" fmla="*/ 0 h 20"/>
                <a:gd name="T24" fmla="*/ 2 w 37"/>
                <a:gd name="T25" fmla="*/ 0 h 20"/>
                <a:gd name="T26" fmla="*/ 8 w 37"/>
                <a:gd name="T27" fmla="*/ 0 h 20"/>
                <a:gd name="T28" fmla="*/ 13 w 37"/>
                <a:gd name="T29" fmla="*/ 1 h 20"/>
                <a:gd name="T30" fmla="*/ 21 w 37"/>
                <a:gd name="T31" fmla="*/ 4 h 20"/>
                <a:gd name="T32" fmla="*/ 21 w 37"/>
                <a:gd name="T33" fmla="*/ 4 h 20"/>
                <a:gd name="T34" fmla="*/ 29 w 37"/>
                <a:gd name="T35" fmla="*/ 9 h 20"/>
                <a:gd name="T36" fmla="*/ 33 w 37"/>
                <a:gd name="T37" fmla="*/ 13 h 20"/>
                <a:gd name="T38" fmla="*/ 37 w 37"/>
                <a:gd name="T39" fmla="*/ 16 h 20"/>
                <a:gd name="T40" fmla="*/ 35 w 37"/>
                <a:gd name="T41" fmla="*/ 19 h 20"/>
                <a:gd name="T42" fmla="*/ 35 w 37"/>
                <a:gd name="T43" fmla="*/ 1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7" h="20">
                  <a:moveTo>
                    <a:pt x="35" y="19"/>
                  </a:moveTo>
                  <a:lnTo>
                    <a:pt x="35" y="19"/>
                  </a:lnTo>
                  <a:lnTo>
                    <a:pt x="33" y="20"/>
                  </a:lnTo>
                  <a:lnTo>
                    <a:pt x="27" y="19"/>
                  </a:lnTo>
                  <a:lnTo>
                    <a:pt x="21" y="17"/>
                  </a:lnTo>
                  <a:lnTo>
                    <a:pt x="13" y="14"/>
                  </a:lnTo>
                  <a:lnTo>
                    <a:pt x="13" y="14"/>
                  </a:lnTo>
                  <a:lnTo>
                    <a:pt x="8" y="10"/>
                  </a:lnTo>
                  <a:lnTo>
                    <a:pt x="2" y="6"/>
                  </a:lnTo>
                  <a:lnTo>
                    <a:pt x="0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8" y="0"/>
                  </a:lnTo>
                  <a:lnTo>
                    <a:pt x="13" y="1"/>
                  </a:lnTo>
                  <a:lnTo>
                    <a:pt x="21" y="4"/>
                  </a:lnTo>
                  <a:lnTo>
                    <a:pt x="21" y="4"/>
                  </a:lnTo>
                  <a:lnTo>
                    <a:pt x="29" y="9"/>
                  </a:lnTo>
                  <a:lnTo>
                    <a:pt x="33" y="13"/>
                  </a:lnTo>
                  <a:lnTo>
                    <a:pt x="37" y="16"/>
                  </a:lnTo>
                  <a:lnTo>
                    <a:pt x="35" y="19"/>
                  </a:lnTo>
                  <a:lnTo>
                    <a:pt x="35" y="19"/>
                  </a:lnTo>
                  <a:close/>
                </a:path>
              </a:pathLst>
            </a:custGeom>
            <a:solidFill>
              <a:srgbClr val="F11E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1" name="Freeform 366"/>
            <p:cNvSpPr>
              <a:spLocks/>
            </p:cNvSpPr>
            <p:nvPr/>
          </p:nvSpPr>
          <p:spPr bwMode="auto">
            <a:xfrm>
              <a:off x="3294063" y="1101725"/>
              <a:ext cx="300038" cy="127000"/>
            </a:xfrm>
            <a:custGeom>
              <a:avLst/>
              <a:gdLst>
                <a:gd name="T0" fmla="*/ 182 w 189"/>
                <a:gd name="T1" fmla="*/ 34 h 80"/>
                <a:gd name="T2" fmla="*/ 182 w 189"/>
                <a:gd name="T3" fmla="*/ 34 h 80"/>
                <a:gd name="T4" fmla="*/ 174 w 189"/>
                <a:gd name="T5" fmla="*/ 26 h 80"/>
                <a:gd name="T6" fmla="*/ 164 w 189"/>
                <a:gd name="T7" fmla="*/ 19 h 80"/>
                <a:gd name="T8" fmla="*/ 153 w 189"/>
                <a:gd name="T9" fmla="*/ 13 h 80"/>
                <a:gd name="T10" fmla="*/ 141 w 189"/>
                <a:gd name="T11" fmla="*/ 7 h 80"/>
                <a:gd name="T12" fmla="*/ 128 w 189"/>
                <a:gd name="T13" fmla="*/ 4 h 80"/>
                <a:gd name="T14" fmla="*/ 114 w 189"/>
                <a:gd name="T15" fmla="*/ 2 h 80"/>
                <a:gd name="T16" fmla="*/ 99 w 189"/>
                <a:gd name="T17" fmla="*/ 0 h 80"/>
                <a:gd name="T18" fmla="*/ 83 w 189"/>
                <a:gd name="T19" fmla="*/ 0 h 80"/>
                <a:gd name="T20" fmla="*/ 83 w 189"/>
                <a:gd name="T21" fmla="*/ 0 h 80"/>
                <a:gd name="T22" fmla="*/ 62 w 189"/>
                <a:gd name="T23" fmla="*/ 3 h 80"/>
                <a:gd name="T24" fmla="*/ 46 w 189"/>
                <a:gd name="T25" fmla="*/ 7 h 80"/>
                <a:gd name="T26" fmla="*/ 33 w 189"/>
                <a:gd name="T27" fmla="*/ 13 h 80"/>
                <a:gd name="T28" fmla="*/ 21 w 189"/>
                <a:gd name="T29" fmla="*/ 21 h 80"/>
                <a:gd name="T30" fmla="*/ 14 w 189"/>
                <a:gd name="T31" fmla="*/ 28 h 80"/>
                <a:gd name="T32" fmla="*/ 8 w 189"/>
                <a:gd name="T33" fmla="*/ 37 h 80"/>
                <a:gd name="T34" fmla="*/ 2 w 189"/>
                <a:gd name="T35" fmla="*/ 44 h 80"/>
                <a:gd name="T36" fmla="*/ 0 w 189"/>
                <a:gd name="T37" fmla="*/ 51 h 80"/>
                <a:gd name="T38" fmla="*/ 2 w 189"/>
                <a:gd name="T39" fmla="*/ 66 h 80"/>
                <a:gd name="T40" fmla="*/ 2 w 189"/>
                <a:gd name="T41" fmla="*/ 66 h 80"/>
                <a:gd name="T42" fmla="*/ 4 w 189"/>
                <a:gd name="T43" fmla="*/ 69 h 80"/>
                <a:gd name="T44" fmla="*/ 12 w 189"/>
                <a:gd name="T45" fmla="*/ 70 h 80"/>
                <a:gd name="T46" fmla="*/ 35 w 189"/>
                <a:gd name="T47" fmla="*/ 76 h 80"/>
                <a:gd name="T48" fmla="*/ 52 w 189"/>
                <a:gd name="T49" fmla="*/ 79 h 80"/>
                <a:gd name="T50" fmla="*/ 68 w 189"/>
                <a:gd name="T51" fmla="*/ 80 h 80"/>
                <a:gd name="T52" fmla="*/ 85 w 189"/>
                <a:gd name="T53" fmla="*/ 80 h 80"/>
                <a:gd name="T54" fmla="*/ 102 w 189"/>
                <a:gd name="T55" fmla="*/ 79 h 80"/>
                <a:gd name="T56" fmla="*/ 102 w 189"/>
                <a:gd name="T57" fmla="*/ 79 h 80"/>
                <a:gd name="T58" fmla="*/ 128 w 189"/>
                <a:gd name="T59" fmla="*/ 76 h 80"/>
                <a:gd name="T60" fmla="*/ 153 w 189"/>
                <a:gd name="T61" fmla="*/ 72 h 80"/>
                <a:gd name="T62" fmla="*/ 164 w 189"/>
                <a:gd name="T63" fmla="*/ 67 h 80"/>
                <a:gd name="T64" fmla="*/ 174 w 189"/>
                <a:gd name="T65" fmla="*/ 63 h 80"/>
                <a:gd name="T66" fmla="*/ 184 w 189"/>
                <a:gd name="T67" fmla="*/ 57 h 80"/>
                <a:gd name="T68" fmla="*/ 189 w 189"/>
                <a:gd name="T69" fmla="*/ 50 h 80"/>
                <a:gd name="T70" fmla="*/ 182 w 189"/>
                <a:gd name="T71" fmla="*/ 3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9" h="80">
                  <a:moveTo>
                    <a:pt x="182" y="34"/>
                  </a:moveTo>
                  <a:lnTo>
                    <a:pt x="182" y="34"/>
                  </a:lnTo>
                  <a:lnTo>
                    <a:pt x="174" y="26"/>
                  </a:lnTo>
                  <a:lnTo>
                    <a:pt x="164" y="19"/>
                  </a:lnTo>
                  <a:lnTo>
                    <a:pt x="153" y="13"/>
                  </a:lnTo>
                  <a:lnTo>
                    <a:pt x="141" y="7"/>
                  </a:lnTo>
                  <a:lnTo>
                    <a:pt x="128" y="4"/>
                  </a:lnTo>
                  <a:lnTo>
                    <a:pt x="114" y="2"/>
                  </a:lnTo>
                  <a:lnTo>
                    <a:pt x="99" y="0"/>
                  </a:lnTo>
                  <a:lnTo>
                    <a:pt x="83" y="0"/>
                  </a:lnTo>
                  <a:lnTo>
                    <a:pt x="83" y="0"/>
                  </a:lnTo>
                  <a:lnTo>
                    <a:pt x="62" y="3"/>
                  </a:lnTo>
                  <a:lnTo>
                    <a:pt x="46" y="7"/>
                  </a:lnTo>
                  <a:lnTo>
                    <a:pt x="33" y="13"/>
                  </a:lnTo>
                  <a:lnTo>
                    <a:pt x="21" y="21"/>
                  </a:lnTo>
                  <a:lnTo>
                    <a:pt x="14" y="28"/>
                  </a:lnTo>
                  <a:lnTo>
                    <a:pt x="8" y="37"/>
                  </a:lnTo>
                  <a:lnTo>
                    <a:pt x="2" y="44"/>
                  </a:lnTo>
                  <a:lnTo>
                    <a:pt x="0" y="51"/>
                  </a:lnTo>
                  <a:lnTo>
                    <a:pt x="2" y="66"/>
                  </a:lnTo>
                  <a:lnTo>
                    <a:pt x="2" y="66"/>
                  </a:lnTo>
                  <a:lnTo>
                    <a:pt x="4" y="69"/>
                  </a:lnTo>
                  <a:lnTo>
                    <a:pt x="12" y="70"/>
                  </a:lnTo>
                  <a:lnTo>
                    <a:pt x="35" y="76"/>
                  </a:lnTo>
                  <a:lnTo>
                    <a:pt x="52" y="79"/>
                  </a:lnTo>
                  <a:lnTo>
                    <a:pt x="68" y="80"/>
                  </a:lnTo>
                  <a:lnTo>
                    <a:pt x="85" y="80"/>
                  </a:lnTo>
                  <a:lnTo>
                    <a:pt x="102" y="79"/>
                  </a:lnTo>
                  <a:lnTo>
                    <a:pt x="102" y="79"/>
                  </a:lnTo>
                  <a:lnTo>
                    <a:pt x="128" y="76"/>
                  </a:lnTo>
                  <a:lnTo>
                    <a:pt x="153" y="72"/>
                  </a:lnTo>
                  <a:lnTo>
                    <a:pt x="164" y="67"/>
                  </a:lnTo>
                  <a:lnTo>
                    <a:pt x="174" y="63"/>
                  </a:lnTo>
                  <a:lnTo>
                    <a:pt x="184" y="57"/>
                  </a:lnTo>
                  <a:lnTo>
                    <a:pt x="189" y="50"/>
                  </a:lnTo>
                  <a:lnTo>
                    <a:pt x="182" y="34"/>
                  </a:lnTo>
                  <a:close/>
                </a:path>
              </a:pathLst>
            </a:custGeom>
            <a:solidFill>
              <a:srgbClr val="A42C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2" name="Freeform 367"/>
            <p:cNvSpPr>
              <a:spLocks/>
            </p:cNvSpPr>
            <p:nvPr/>
          </p:nvSpPr>
          <p:spPr bwMode="auto">
            <a:xfrm>
              <a:off x="3294063" y="1155700"/>
              <a:ext cx="303213" cy="80963"/>
            </a:xfrm>
            <a:custGeom>
              <a:avLst/>
              <a:gdLst>
                <a:gd name="T0" fmla="*/ 182 w 191"/>
                <a:gd name="T1" fmla="*/ 0 h 51"/>
                <a:gd name="T2" fmla="*/ 182 w 191"/>
                <a:gd name="T3" fmla="*/ 0 h 51"/>
                <a:gd name="T4" fmla="*/ 176 w 191"/>
                <a:gd name="T5" fmla="*/ 7 h 51"/>
                <a:gd name="T6" fmla="*/ 166 w 191"/>
                <a:gd name="T7" fmla="*/ 13 h 51"/>
                <a:gd name="T8" fmla="*/ 157 w 191"/>
                <a:gd name="T9" fmla="*/ 19 h 51"/>
                <a:gd name="T10" fmla="*/ 147 w 191"/>
                <a:gd name="T11" fmla="*/ 23 h 51"/>
                <a:gd name="T12" fmla="*/ 122 w 191"/>
                <a:gd name="T13" fmla="*/ 30 h 51"/>
                <a:gd name="T14" fmla="*/ 99 w 191"/>
                <a:gd name="T15" fmla="*/ 33 h 51"/>
                <a:gd name="T16" fmla="*/ 99 w 191"/>
                <a:gd name="T17" fmla="*/ 33 h 51"/>
                <a:gd name="T18" fmla="*/ 85 w 191"/>
                <a:gd name="T19" fmla="*/ 35 h 51"/>
                <a:gd name="T20" fmla="*/ 72 w 191"/>
                <a:gd name="T21" fmla="*/ 35 h 51"/>
                <a:gd name="T22" fmla="*/ 43 w 191"/>
                <a:gd name="T23" fmla="*/ 32 h 51"/>
                <a:gd name="T24" fmla="*/ 17 w 191"/>
                <a:gd name="T25" fmla="*/ 27 h 51"/>
                <a:gd name="T26" fmla="*/ 0 w 191"/>
                <a:gd name="T27" fmla="*/ 23 h 51"/>
                <a:gd name="T28" fmla="*/ 2 w 191"/>
                <a:gd name="T29" fmla="*/ 35 h 51"/>
                <a:gd name="T30" fmla="*/ 2 w 191"/>
                <a:gd name="T31" fmla="*/ 35 h 51"/>
                <a:gd name="T32" fmla="*/ 14 w 191"/>
                <a:gd name="T33" fmla="*/ 39 h 51"/>
                <a:gd name="T34" fmla="*/ 39 w 191"/>
                <a:gd name="T35" fmla="*/ 45 h 51"/>
                <a:gd name="T36" fmla="*/ 54 w 191"/>
                <a:gd name="T37" fmla="*/ 48 h 51"/>
                <a:gd name="T38" fmla="*/ 72 w 191"/>
                <a:gd name="T39" fmla="*/ 49 h 51"/>
                <a:gd name="T40" fmla="*/ 89 w 191"/>
                <a:gd name="T41" fmla="*/ 51 h 51"/>
                <a:gd name="T42" fmla="*/ 106 w 191"/>
                <a:gd name="T43" fmla="*/ 49 h 51"/>
                <a:gd name="T44" fmla="*/ 106 w 191"/>
                <a:gd name="T45" fmla="*/ 49 h 51"/>
                <a:gd name="T46" fmla="*/ 130 w 191"/>
                <a:gd name="T47" fmla="*/ 46 h 51"/>
                <a:gd name="T48" fmla="*/ 155 w 191"/>
                <a:gd name="T49" fmla="*/ 41 h 51"/>
                <a:gd name="T50" fmla="*/ 166 w 191"/>
                <a:gd name="T51" fmla="*/ 36 h 51"/>
                <a:gd name="T52" fmla="*/ 176 w 191"/>
                <a:gd name="T53" fmla="*/ 30 h 51"/>
                <a:gd name="T54" fmla="*/ 186 w 191"/>
                <a:gd name="T55" fmla="*/ 24 h 51"/>
                <a:gd name="T56" fmla="*/ 191 w 191"/>
                <a:gd name="T57" fmla="*/ 19 h 51"/>
                <a:gd name="T58" fmla="*/ 182 w 191"/>
                <a:gd name="T5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91" h="51">
                  <a:moveTo>
                    <a:pt x="182" y="0"/>
                  </a:moveTo>
                  <a:lnTo>
                    <a:pt x="182" y="0"/>
                  </a:lnTo>
                  <a:lnTo>
                    <a:pt x="176" y="7"/>
                  </a:lnTo>
                  <a:lnTo>
                    <a:pt x="166" y="13"/>
                  </a:lnTo>
                  <a:lnTo>
                    <a:pt x="157" y="19"/>
                  </a:lnTo>
                  <a:lnTo>
                    <a:pt x="147" y="23"/>
                  </a:lnTo>
                  <a:lnTo>
                    <a:pt x="122" y="30"/>
                  </a:lnTo>
                  <a:lnTo>
                    <a:pt x="99" y="33"/>
                  </a:lnTo>
                  <a:lnTo>
                    <a:pt x="99" y="33"/>
                  </a:lnTo>
                  <a:lnTo>
                    <a:pt x="85" y="35"/>
                  </a:lnTo>
                  <a:lnTo>
                    <a:pt x="72" y="35"/>
                  </a:lnTo>
                  <a:lnTo>
                    <a:pt x="43" y="32"/>
                  </a:lnTo>
                  <a:lnTo>
                    <a:pt x="17" y="27"/>
                  </a:lnTo>
                  <a:lnTo>
                    <a:pt x="0" y="23"/>
                  </a:lnTo>
                  <a:lnTo>
                    <a:pt x="2" y="35"/>
                  </a:lnTo>
                  <a:lnTo>
                    <a:pt x="2" y="35"/>
                  </a:lnTo>
                  <a:lnTo>
                    <a:pt x="14" y="39"/>
                  </a:lnTo>
                  <a:lnTo>
                    <a:pt x="39" y="45"/>
                  </a:lnTo>
                  <a:lnTo>
                    <a:pt x="54" y="48"/>
                  </a:lnTo>
                  <a:lnTo>
                    <a:pt x="72" y="49"/>
                  </a:lnTo>
                  <a:lnTo>
                    <a:pt x="89" y="51"/>
                  </a:lnTo>
                  <a:lnTo>
                    <a:pt x="106" y="49"/>
                  </a:lnTo>
                  <a:lnTo>
                    <a:pt x="106" y="49"/>
                  </a:lnTo>
                  <a:lnTo>
                    <a:pt x="130" y="46"/>
                  </a:lnTo>
                  <a:lnTo>
                    <a:pt x="155" y="41"/>
                  </a:lnTo>
                  <a:lnTo>
                    <a:pt x="166" y="36"/>
                  </a:lnTo>
                  <a:lnTo>
                    <a:pt x="176" y="30"/>
                  </a:lnTo>
                  <a:lnTo>
                    <a:pt x="186" y="24"/>
                  </a:lnTo>
                  <a:lnTo>
                    <a:pt x="191" y="19"/>
                  </a:lnTo>
                  <a:lnTo>
                    <a:pt x="182" y="0"/>
                  </a:lnTo>
                  <a:close/>
                </a:path>
              </a:pathLst>
            </a:cu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3" name="Freeform 368"/>
            <p:cNvSpPr>
              <a:spLocks/>
            </p:cNvSpPr>
            <p:nvPr/>
          </p:nvSpPr>
          <p:spPr bwMode="auto">
            <a:xfrm>
              <a:off x="3386138" y="1127125"/>
              <a:ext cx="144463" cy="71438"/>
            </a:xfrm>
            <a:custGeom>
              <a:avLst/>
              <a:gdLst>
                <a:gd name="T0" fmla="*/ 0 w 91"/>
                <a:gd name="T1" fmla="*/ 44 h 45"/>
                <a:gd name="T2" fmla="*/ 0 w 91"/>
                <a:gd name="T3" fmla="*/ 44 h 45"/>
                <a:gd name="T4" fmla="*/ 2 w 91"/>
                <a:gd name="T5" fmla="*/ 37 h 45"/>
                <a:gd name="T6" fmla="*/ 6 w 91"/>
                <a:gd name="T7" fmla="*/ 28 h 45"/>
                <a:gd name="T8" fmla="*/ 15 w 91"/>
                <a:gd name="T9" fmla="*/ 19 h 45"/>
                <a:gd name="T10" fmla="*/ 29 w 91"/>
                <a:gd name="T11" fmla="*/ 10 h 45"/>
                <a:gd name="T12" fmla="*/ 29 w 91"/>
                <a:gd name="T13" fmla="*/ 10 h 45"/>
                <a:gd name="T14" fmla="*/ 37 w 91"/>
                <a:gd name="T15" fmla="*/ 7 h 45"/>
                <a:gd name="T16" fmla="*/ 44 w 91"/>
                <a:gd name="T17" fmla="*/ 5 h 45"/>
                <a:gd name="T18" fmla="*/ 62 w 91"/>
                <a:gd name="T19" fmla="*/ 2 h 45"/>
                <a:gd name="T20" fmla="*/ 79 w 91"/>
                <a:gd name="T21" fmla="*/ 0 h 45"/>
                <a:gd name="T22" fmla="*/ 91 w 91"/>
                <a:gd name="T23" fmla="*/ 2 h 45"/>
                <a:gd name="T24" fmla="*/ 91 w 91"/>
                <a:gd name="T25" fmla="*/ 2 h 45"/>
                <a:gd name="T26" fmla="*/ 77 w 91"/>
                <a:gd name="T27" fmla="*/ 2 h 45"/>
                <a:gd name="T28" fmla="*/ 62 w 91"/>
                <a:gd name="T29" fmla="*/ 6 h 45"/>
                <a:gd name="T30" fmla="*/ 48 w 91"/>
                <a:gd name="T31" fmla="*/ 10 h 45"/>
                <a:gd name="T32" fmla="*/ 37 w 91"/>
                <a:gd name="T33" fmla="*/ 18 h 45"/>
                <a:gd name="T34" fmla="*/ 37 w 91"/>
                <a:gd name="T35" fmla="*/ 18 h 45"/>
                <a:gd name="T36" fmla="*/ 27 w 91"/>
                <a:gd name="T37" fmla="*/ 25 h 45"/>
                <a:gd name="T38" fmla="*/ 23 w 91"/>
                <a:gd name="T39" fmla="*/ 32 h 45"/>
                <a:gd name="T40" fmla="*/ 21 w 91"/>
                <a:gd name="T41" fmla="*/ 38 h 45"/>
                <a:gd name="T42" fmla="*/ 19 w 91"/>
                <a:gd name="T43" fmla="*/ 45 h 45"/>
                <a:gd name="T44" fmla="*/ 0 w 91"/>
                <a:gd name="T45" fmla="*/ 44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91" h="45">
                  <a:moveTo>
                    <a:pt x="0" y="44"/>
                  </a:moveTo>
                  <a:lnTo>
                    <a:pt x="0" y="44"/>
                  </a:lnTo>
                  <a:lnTo>
                    <a:pt x="2" y="37"/>
                  </a:lnTo>
                  <a:lnTo>
                    <a:pt x="6" y="28"/>
                  </a:lnTo>
                  <a:lnTo>
                    <a:pt x="15" y="19"/>
                  </a:lnTo>
                  <a:lnTo>
                    <a:pt x="29" y="10"/>
                  </a:lnTo>
                  <a:lnTo>
                    <a:pt x="29" y="10"/>
                  </a:lnTo>
                  <a:lnTo>
                    <a:pt x="37" y="7"/>
                  </a:lnTo>
                  <a:lnTo>
                    <a:pt x="44" y="5"/>
                  </a:lnTo>
                  <a:lnTo>
                    <a:pt x="62" y="2"/>
                  </a:lnTo>
                  <a:lnTo>
                    <a:pt x="79" y="0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77" y="2"/>
                  </a:lnTo>
                  <a:lnTo>
                    <a:pt x="62" y="6"/>
                  </a:lnTo>
                  <a:lnTo>
                    <a:pt x="48" y="10"/>
                  </a:lnTo>
                  <a:lnTo>
                    <a:pt x="37" y="18"/>
                  </a:lnTo>
                  <a:lnTo>
                    <a:pt x="37" y="18"/>
                  </a:lnTo>
                  <a:lnTo>
                    <a:pt x="27" y="25"/>
                  </a:lnTo>
                  <a:lnTo>
                    <a:pt x="23" y="32"/>
                  </a:lnTo>
                  <a:lnTo>
                    <a:pt x="21" y="38"/>
                  </a:lnTo>
                  <a:lnTo>
                    <a:pt x="19" y="45"/>
                  </a:lnTo>
                  <a:lnTo>
                    <a:pt x="0" y="44"/>
                  </a:lnTo>
                  <a:close/>
                </a:path>
              </a:pathLst>
            </a:cu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4" name="Freeform 369"/>
            <p:cNvSpPr>
              <a:spLocks/>
            </p:cNvSpPr>
            <p:nvPr/>
          </p:nvSpPr>
          <p:spPr bwMode="auto">
            <a:xfrm>
              <a:off x="3321050" y="1112838"/>
              <a:ext cx="187325" cy="80963"/>
            </a:xfrm>
            <a:custGeom>
              <a:avLst/>
              <a:gdLst>
                <a:gd name="T0" fmla="*/ 0 w 118"/>
                <a:gd name="T1" fmla="*/ 47 h 51"/>
                <a:gd name="T2" fmla="*/ 0 w 118"/>
                <a:gd name="T3" fmla="*/ 47 h 51"/>
                <a:gd name="T4" fmla="*/ 6 w 118"/>
                <a:gd name="T5" fmla="*/ 38 h 51"/>
                <a:gd name="T6" fmla="*/ 16 w 118"/>
                <a:gd name="T7" fmla="*/ 28 h 51"/>
                <a:gd name="T8" fmla="*/ 29 w 118"/>
                <a:gd name="T9" fmla="*/ 16 h 51"/>
                <a:gd name="T10" fmla="*/ 37 w 118"/>
                <a:gd name="T11" fmla="*/ 11 h 51"/>
                <a:gd name="T12" fmla="*/ 45 w 118"/>
                <a:gd name="T13" fmla="*/ 6 h 51"/>
                <a:gd name="T14" fmla="*/ 45 w 118"/>
                <a:gd name="T15" fmla="*/ 6 h 51"/>
                <a:gd name="T16" fmla="*/ 55 w 118"/>
                <a:gd name="T17" fmla="*/ 3 h 51"/>
                <a:gd name="T18" fmla="*/ 62 w 118"/>
                <a:gd name="T19" fmla="*/ 2 h 51"/>
                <a:gd name="T20" fmla="*/ 84 w 118"/>
                <a:gd name="T21" fmla="*/ 0 h 51"/>
                <a:gd name="T22" fmla="*/ 103 w 118"/>
                <a:gd name="T23" fmla="*/ 2 h 51"/>
                <a:gd name="T24" fmla="*/ 111 w 118"/>
                <a:gd name="T25" fmla="*/ 3 h 51"/>
                <a:gd name="T26" fmla="*/ 118 w 118"/>
                <a:gd name="T27" fmla="*/ 6 h 51"/>
                <a:gd name="T28" fmla="*/ 118 w 118"/>
                <a:gd name="T29" fmla="*/ 6 h 51"/>
                <a:gd name="T30" fmla="*/ 105 w 118"/>
                <a:gd name="T31" fmla="*/ 3 h 51"/>
                <a:gd name="T32" fmla="*/ 87 w 118"/>
                <a:gd name="T33" fmla="*/ 3 h 51"/>
                <a:gd name="T34" fmla="*/ 80 w 118"/>
                <a:gd name="T35" fmla="*/ 5 h 51"/>
                <a:gd name="T36" fmla="*/ 70 w 118"/>
                <a:gd name="T37" fmla="*/ 8 h 51"/>
                <a:gd name="T38" fmla="*/ 60 w 118"/>
                <a:gd name="T39" fmla="*/ 11 h 51"/>
                <a:gd name="T40" fmla="*/ 53 w 118"/>
                <a:gd name="T41" fmla="*/ 15 h 51"/>
                <a:gd name="T42" fmla="*/ 53 w 118"/>
                <a:gd name="T43" fmla="*/ 15 h 51"/>
                <a:gd name="T44" fmla="*/ 39 w 118"/>
                <a:gd name="T45" fmla="*/ 24 h 51"/>
                <a:gd name="T46" fmla="*/ 29 w 118"/>
                <a:gd name="T47" fmla="*/ 32 h 51"/>
                <a:gd name="T48" fmla="*/ 24 w 118"/>
                <a:gd name="T49" fmla="*/ 43 h 51"/>
                <a:gd name="T50" fmla="*/ 20 w 118"/>
                <a:gd name="T51" fmla="*/ 51 h 51"/>
                <a:gd name="T52" fmla="*/ 0 w 118"/>
                <a:gd name="T53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18" h="51">
                  <a:moveTo>
                    <a:pt x="0" y="47"/>
                  </a:moveTo>
                  <a:lnTo>
                    <a:pt x="0" y="47"/>
                  </a:lnTo>
                  <a:lnTo>
                    <a:pt x="6" y="38"/>
                  </a:lnTo>
                  <a:lnTo>
                    <a:pt x="16" y="28"/>
                  </a:lnTo>
                  <a:lnTo>
                    <a:pt x="29" y="16"/>
                  </a:lnTo>
                  <a:lnTo>
                    <a:pt x="37" y="11"/>
                  </a:lnTo>
                  <a:lnTo>
                    <a:pt x="45" y="6"/>
                  </a:lnTo>
                  <a:lnTo>
                    <a:pt x="45" y="6"/>
                  </a:lnTo>
                  <a:lnTo>
                    <a:pt x="55" y="3"/>
                  </a:lnTo>
                  <a:lnTo>
                    <a:pt x="62" y="2"/>
                  </a:lnTo>
                  <a:lnTo>
                    <a:pt x="84" y="0"/>
                  </a:lnTo>
                  <a:lnTo>
                    <a:pt x="103" y="2"/>
                  </a:lnTo>
                  <a:lnTo>
                    <a:pt x="111" y="3"/>
                  </a:lnTo>
                  <a:lnTo>
                    <a:pt x="118" y="6"/>
                  </a:lnTo>
                  <a:lnTo>
                    <a:pt x="118" y="6"/>
                  </a:lnTo>
                  <a:lnTo>
                    <a:pt x="105" y="3"/>
                  </a:lnTo>
                  <a:lnTo>
                    <a:pt x="87" y="3"/>
                  </a:lnTo>
                  <a:lnTo>
                    <a:pt x="80" y="5"/>
                  </a:lnTo>
                  <a:lnTo>
                    <a:pt x="70" y="8"/>
                  </a:lnTo>
                  <a:lnTo>
                    <a:pt x="60" y="11"/>
                  </a:lnTo>
                  <a:lnTo>
                    <a:pt x="53" y="15"/>
                  </a:lnTo>
                  <a:lnTo>
                    <a:pt x="53" y="15"/>
                  </a:lnTo>
                  <a:lnTo>
                    <a:pt x="39" y="24"/>
                  </a:lnTo>
                  <a:lnTo>
                    <a:pt x="29" y="32"/>
                  </a:lnTo>
                  <a:lnTo>
                    <a:pt x="24" y="43"/>
                  </a:lnTo>
                  <a:lnTo>
                    <a:pt x="20" y="51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5" name="Freeform 370"/>
            <p:cNvSpPr>
              <a:spLocks/>
            </p:cNvSpPr>
            <p:nvPr/>
          </p:nvSpPr>
          <p:spPr bwMode="auto">
            <a:xfrm>
              <a:off x="3911600" y="1168400"/>
              <a:ext cx="174625" cy="561975"/>
            </a:xfrm>
            <a:custGeom>
              <a:avLst/>
              <a:gdLst>
                <a:gd name="T0" fmla="*/ 106 w 110"/>
                <a:gd name="T1" fmla="*/ 0 h 354"/>
                <a:gd name="T2" fmla="*/ 106 w 110"/>
                <a:gd name="T3" fmla="*/ 0 h 354"/>
                <a:gd name="T4" fmla="*/ 108 w 110"/>
                <a:gd name="T5" fmla="*/ 2 h 354"/>
                <a:gd name="T6" fmla="*/ 108 w 110"/>
                <a:gd name="T7" fmla="*/ 6 h 354"/>
                <a:gd name="T8" fmla="*/ 110 w 110"/>
                <a:gd name="T9" fmla="*/ 14 h 354"/>
                <a:gd name="T10" fmla="*/ 108 w 110"/>
                <a:gd name="T11" fmla="*/ 22 h 354"/>
                <a:gd name="T12" fmla="*/ 108 w 110"/>
                <a:gd name="T13" fmla="*/ 22 h 354"/>
                <a:gd name="T14" fmla="*/ 102 w 110"/>
                <a:gd name="T15" fmla="*/ 59 h 354"/>
                <a:gd name="T16" fmla="*/ 96 w 110"/>
                <a:gd name="T17" fmla="*/ 88 h 354"/>
                <a:gd name="T18" fmla="*/ 94 w 110"/>
                <a:gd name="T19" fmla="*/ 110 h 354"/>
                <a:gd name="T20" fmla="*/ 94 w 110"/>
                <a:gd name="T21" fmla="*/ 129 h 354"/>
                <a:gd name="T22" fmla="*/ 94 w 110"/>
                <a:gd name="T23" fmla="*/ 158 h 354"/>
                <a:gd name="T24" fmla="*/ 92 w 110"/>
                <a:gd name="T25" fmla="*/ 193 h 354"/>
                <a:gd name="T26" fmla="*/ 92 w 110"/>
                <a:gd name="T27" fmla="*/ 193 h 354"/>
                <a:gd name="T28" fmla="*/ 79 w 110"/>
                <a:gd name="T29" fmla="*/ 234 h 354"/>
                <a:gd name="T30" fmla="*/ 71 w 110"/>
                <a:gd name="T31" fmla="*/ 276 h 354"/>
                <a:gd name="T32" fmla="*/ 65 w 110"/>
                <a:gd name="T33" fmla="*/ 316 h 354"/>
                <a:gd name="T34" fmla="*/ 63 w 110"/>
                <a:gd name="T35" fmla="*/ 351 h 354"/>
                <a:gd name="T36" fmla="*/ 63 w 110"/>
                <a:gd name="T37" fmla="*/ 351 h 354"/>
                <a:gd name="T38" fmla="*/ 46 w 110"/>
                <a:gd name="T39" fmla="*/ 351 h 354"/>
                <a:gd name="T40" fmla="*/ 32 w 110"/>
                <a:gd name="T41" fmla="*/ 351 h 354"/>
                <a:gd name="T42" fmla="*/ 1 w 110"/>
                <a:gd name="T43" fmla="*/ 354 h 354"/>
                <a:gd name="T44" fmla="*/ 1 w 110"/>
                <a:gd name="T45" fmla="*/ 354 h 354"/>
                <a:gd name="T46" fmla="*/ 0 w 110"/>
                <a:gd name="T47" fmla="*/ 336 h 354"/>
                <a:gd name="T48" fmla="*/ 1 w 110"/>
                <a:gd name="T49" fmla="*/ 313 h 354"/>
                <a:gd name="T50" fmla="*/ 3 w 110"/>
                <a:gd name="T51" fmla="*/ 288 h 354"/>
                <a:gd name="T52" fmla="*/ 9 w 110"/>
                <a:gd name="T53" fmla="*/ 262 h 354"/>
                <a:gd name="T54" fmla="*/ 15 w 110"/>
                <a:gd name="T55" fmla="*/ 237 h 354"/>
                <a:gd name="T56" fmla="*/ 25 w 110"/>
                <a:gd name="T57" fmla="*/ 215 h 354"/>
                <a:gd name="T58" fmla="*/ 34 w 110"/>
                <a:gd name="T59" fmla="*/ 197 h 354"/>
                <a:gd name="T60" fmla="*/ 38 w 110"/>
                <a:gd name="T61" fmla="*/ 192 h 354"/>
                <a:gd name="T62" fmla="*/ 44 w 110"/>
                <a:gd name="T63" fmla="*/ 187 h 354"/>
                <a:gd name="T64" fmla="*/ 44 w 110"/>
                <a:gd name="T65" fmla="*/ 187 h 354"/>
                <a:gd name="T66" fmla="*/ 42 w 110"/>
                <a:gd name="T67" fmla="*/ 103 h 354"/>
                <a:gd name="T68" fmla="*/ 42 w 110"/>
                <a:gd name="T69" fmla="*/ 65 h 354"/>
                <a:gd name="T70" fmla="*/ 44 w 110"/>
                <a:gd name="T71" fmla="*/ 49 h 354"/>
                <a:gd name="T72" fmla="*/ 46 w 110"/>
                <a:gd name="T73" fmla="*/ 34 h 354"/>
                <a:gd name="T74" fmla="*/ 106 w 110"/>
                <a:gd name="T75" fmla="*/ 0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10" h="354">
                  <a:moveTo>
                    <a:pt x="106" y="0"/>
                  </a:moveTo>
                  <a:lnTo>
                    <a:pt x="106" y="0"/>
                  </a:lnTo>
                  <a:lnTo>
                    <a:pt x="108" y="2"/>
                  </a:lnTo>
                  <a:lnTo>
                    <a:pt x="108" y="6"/>
                  </a:lnTo>
                  <a:lnTo>
                    <a:pt x="110" y="14"/>
                  </a:lnTo>
                  <a:lnTo>
                    <a:pt x="108" y="22"/>
                  </a:lnTo>
                  <a:lnTo>
                    <a:pt x="108" y="22"/>
                  </a:lnTo>
                  <a:lnTo>
                    <a:pt x="102" y="59"/>
                  </a:lnTo>
                  <a:lnTo>
                    <a:pt x="96" y="88"/>
                  </a:lnTo>
                  <a:lnTo>
                    <a:pt x="94" y="110"/>
                  </a:lnTo>
                  <a:lnTo>
                    <a:pt x="94" y="129"/>
                  </a:lnTo>
                  <a:lnTo>
                    <a:pt x="94" y="158"/>
                  </a:lnTo>
                  <a:lnTo>
                    <a:pt x="92" y="193"/>
                  </a:lnTo>
                  <a:lnTo>
                    <a:pt x="92" y="193"/>
                  </a:lnTo>
                  <a:lnTo>
                    <a:pt x="79" y="234"/>
                  </a:lnTo>
                  <a:lnTo>
                    <a:pt x="71" y="276"/>
                  </a:lnTo>
                  <a:lnTo>
                    <a:pt x="65" y="316"/>
                  </a:lnTo>
                  <a:lnTo>
                    <a:pt x="63" y="351"/>
                  </a:lnTo>
                  <a:lnTo>
                    <a:pt x="63" y="351"/>
                  </a:lnTo>
                  <a:lnTo>
                    <a:pt x="46" y="351"/>
                  </a:lnTo>
                  <a:lnTo>
                    <a:pt x="32" y="351"/>
                  </a:lnTo>
                  <a:lnTo>
                    <a:pt x="1" y="354"/>
                  </a:lnTo>
                  <a:lnTo>
                    <a:pt x="1" y="354"/>
                  </a:lnTo>
                  <a:lnTo>
                    <a:pt x="0" y="336"/>
                  </a:lnTo>
                  <a:lnTo>
                    <a:pt x="1" y="313"/>
                  </a:lnTo>
                  <a:lnTo>
                    <a:pt x="3" y="288"/>
                  </a:lnTo>
                  <a:lnTo>
                    <a:pt x="9" y="262"/>
                  </a:lnTo>
                  <a:lnTo>
                    <a:pt x="15" y="237"/>
                  </a:lnTo>
                  <a:lnTo>
                    <a:pt x="25" y="215"/>
                  </a:lnTo>
                  <a:lnTo>
                    <a:pt x="34" y="197"/>
                  </a:lnTo>
                  <a:lnTo>
                    <a:pt x="38" y="192"/>
                  </a:lnTo>
                  <a:lnTo>
                    <a:pt x="44" y="187"/>
                  </a:lnTo>
                  <a:lnTo>
                    <a:pt x="44" y="187"/>
                  </a:lnTo>
                  <a:lnTo>
                    <a:pt x="42" y="103"/>
                  </a:lnTo>
                  <a:lnTo>
                    <a:pt x="42" y="65"/>
                  </a:lnTo>
                  <a:lnTo>
                    <a:pt x="44" y="49"/>
                  </a:lnTo>
                  <a:lnTo>
                    <a:pt x="46" y="34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0E4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6" name="Freeform 371"/>
            <p:cNvSpPr>
              <a:spLocks/>
            </p:cNvSpPr>
            <p:nvPr/>
          </p:nvSpPr>
          <p:spPr bwMode="auto">
            <a:xfrm>
              <a:off x="3632200" y="1160463"/>
              <a:ext cx="454025" cy="561975"/>
            </a:xfrm>
            <a:custGeom>
              <a:avLst/>
              <a:gdLst>
                <a:gd name="T0" fmla="*/ 262 w 286"/>
                <a:gd name="T1" fmla="*/ 48 h 354"/>
                <a:gd name="T2" fmla="*/ 241 w 286"/>
                <a:gd name="T3" fmla="*/ 54 h 354"/>
                <a:gd name="T4" fmla="*/ 187 w 286"/>
                <a:gd name="T5" fmla="*/ 195 h 354"/>
                <a:gd name="T6" fmla="*/ 187 w 286"/>
                <a:gd name="T7" fmla="*/ 195 h 354"/>
                <a:gd name="T8" fmla="*/ 170 w 286"/>
                <a:gd name="T9" fmla="*/ 208 h 354"/>
                <a:gd name="T10" fmla="*/ 152 w 286"/>
                <a:gd name="T11" fmla="*/ 226 h 354"/>
                <a:gd name="T12" fmla="*/ 133 w 286"/>
                <a:gd name="T13" fmla="*/ 246 h 354"/>
                <a:gd name="T14" fmla="*/ 116 w 286"/>
                <a:gd name="T15" fmla="*/ 268 h 354"/>
                <a:gd name="T16" fmla="*/ 81 w 286"/>
                <a:gd name="T17" fmla="*/ 315 h 354"/>
                <a:gd name="T18" fmla="*/ 67 w 286"/>
                <a:gd name="T19" fmla="*/ 335 h 354"/>
                <a:gd name="T20" fmla="*/ 56 w 286"/>
                <a:gd name="T21" fmla="*/ 354 h 354"/>
                <a:gd name="T22" fmla="*/ 56 w 286"/>
                <a:gd name="T23" fmla="*/ 354 h 354"/>
                <a:gd name="T24" fmla="*/ 29 w 286"/>
                <a:gd name="T25" fmla="*/ 341 h 354"/>
                <a:gd name="T26" fmla="*/ 15 w 286"/>
                <a:gd name="T27" fmla="*/ 337 h 354"/>
                <a:gd name="T28" fmla="*/ 0 w 286"/>
                <a:gd name="T29" fmla="*/ 332 h 354"/>
                <a:gd name="T30" fmla="*/ 0 w 286"/>
                <a:gd name="T31" fmla="*/ 332 h 354"/>
                <a:gd name="T32" fmla="*/ 9 w 286"/>
                <a:gd name="T33" fmla="*/ 312 h 354"/>
                <a:gd name="T34" fmla="*/ 21 w 286"/>
                <a:gd name="T35" fmla="*/ 293 h 354"/>
                <a:gd name="T36" fmla="*/ 32 w 286"/>
                <a:gd name="T37" fmla="*/ 275 h 354"/>
                <a:gd name="T38" fmla="*/ 46 w 286"/>
                <a:gd name="T39" fmla="*/ 259 h 354"/>
                <a:gd name="T40" fmla="*/ 69 w 286"/>
                <a:gd name="T41" fmla="*/ 233 h 354"/>
                <a:gd name="T42" fmla="*/ 92 w 286"/>
                <a:gd name="T43" fmla="*/ 211 h 354"/>
                <a:gd name="T44" fmla="*/ 112 w 286"/>
                <a:gd name="T45" fmla="*/ 195 h 354"/>
                <a:gd name="T46" fmla="*/ 127 w 286"/>
                <a:gd name="T47" fmla="*/ 185 h 354"/>
                <a:gd name="T48" fmla="*/ 141 w 286"/>
                <a:gd name="T49" fmla="*/ 176 h 354"/>
                <a:gd name="T50" fmla="*/ 141 w 286"/>
                <a:gd name="T51" fmla="*/ 176 h 354"/>
                <a:gd name="T52" fmla="*/ 150 w 286"/>
                <a:gd name="T53" fmla="*/ 116 h 354"/>
                <a:gd name="T54" fmla="*/ 160 w 286"/>
                <a:gd name="T55" fmla="*/ 51 h 354"/>
                <a:gd name="T56" fmla="*/ 160 w 286"/>
                <a:gd name="T57" fmla="*/ 51 h 354"/>
                <a:gd name="T58" fmla="*/ 168 w 286"/>
                <a:gd name="T59" fmla="*/ 26 h 354"/>
                <a:gd name="T60" fmla="*/ 172 w 286"/>
                <a:gd name="T61" fmla="*/ 11 h 354"/>
                <a:gd name="T62" fmla="*/ 177 w 286"/>
                <a:gd name="T63" fmla="*/ 2 h 354"/>
                <a:gd name="T64" fmla="*/ 177 w 286"/>
                <a:gd name="T65" fmla="*/ 2 h 354"/>
                <a:gd name="T66" fmla="*/ 191 w 286"/>
                <a:gd name="T67" fmla="*/ 4 h 354"/>
                <a:gd name="T68" fmla="*/ 203 w 286"/>
                <a:gd name="T69" fmla="*/ 5 h 354"/>
                <a:gd name="T70" fmla="*/ 230 w 286"/>
                <a:gd name="T71" fmla="*/ 2 h 354"/>
                <a:gd name="T72" fmla="*/ 255 w 286"/>
                <a:gd name="T73" fmla="*/ 0 h 354"/>
                <a:gd name="T74" fmla="*/ 268 w 286"/>
                <a:gd name="T75" fmla="*/ 0 h 354"/>
                <a:gd name="T76" fmla="*/ 282 w 286"/>
                <a:gd name="T77" fmla="*/ 0 h 354"/>
                <a:gd name="T78" fmla="*/ 282 w 286"/>
                <a:gd name="T79" fmla="*/ 0 h 354"/>
                <a:gd name="T80" fmla="*/ 286 w 286"/>
                <a:gd name="T81" fmla="*/ 13 h 354"/>
                <a:gd name="T82" fmla="*/ 286 w 286"/>
                <a:gd name="T83" fmla="*/ 21 h 354"/>
                <a:gd name="T84" fmla="*/ 286 w 286"/>
                <a:gd name="T85" fmla="*/ 29 h 354"/>
                <a:gd name="T86" fmla="*/ 284 w 286"/>
                <a:gd name="T87" fmla="*/ 35 h 354"/>
                <a:gd name="T88" fmla="*/ 262 w 286"/>
                <a:gd name="T89" fmla="*/ 48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86" h="354">
                  <a:moveTo>
                    <a:pt x="262" y="48"/>
                  </a:moveTo>
                  <a:lnTo>
                    <a:pt x="241" y="54"/>
                  </a:lnTo>
                  <a:lnTo>
                    <a:pt x="187" y="195"/>
                  </a:lnTo>
                  <a:lnTo>
                    <a:pt x="187" y="195"/>
                  </a:lnTo>
                  <a:lnTo>
                    <a:pt x="170" y="208"/>
                  </a:lnTo>
                  <a:lnTo>
                    <a:pt x="152" y="226"/>
                  </a:lnTo>
                  <a:lnTo>
                    <a:pt x="133" y="246"/>
                  </a:lnTo>
                  <a:lnTo>
                    <a:pt x="116" y="268"/>
                  </a:lnTo>
                  <a:lnTo>
                    <a:pt x="81" y="315"/>
                  </a:lnTo>
                  <a:lnTo>
                    <a:pt x="67" y="335"/>
                  </a:lnTo>
                  <a:lnTo>
                    <a:pt x="56" y="354"/>
                  </a:lnTo>
                  <a:lnTo>
                    <a:pt x="56" y="354"/>
                  </a:lnTo>
                  <a:lnTo>
                    <a:pt x="29" y="341"/>
                  </a:lnTo>
                  <a:lnTo>
                    <a:pt x="15" y="337"/>
                  </a:lnTo>
                  <a:lnTo>
                    <a:pt x="0" y="332"/>
                  </a:lnTo>
                  <a:lnTo>
                    <a:pt x="0" y="332"/>
                  </a:lnTo>
                  <a:lnTo>
                    <a:pt x="9" y="312"/>
                  </a:lnTo>
                  <a:lnTo>
                    <a:pt x="21" y="293"/>
                  </a:lnTo>
                  <a:lnTo>
                    <a:pt x="32" y="275"/>
                  </a:lnTo>
                  <a:lnTo>
                    <a:pt x="46" y="259"/>
                  </a:lnTo>
                  <a:lnTo>
                    <a:pt x="69" y="233"/>
                  </a:lnTo>
                  <a:lnTo>
                    <a:pt x="92" y="211"/>
                  </a:lnTo>
                  <a:lnTo>
                    <a:pt x="112" y="195"/>
                  </a:lnTo>
                  <a:lnTo>
                    <a:pt x="127" y="185"/>
                  </a:lnTo>
                  <a:lnTo>
                    <a:pt x="141" y="176"/>
                  </a:lnTo>
                  <a:lnTo>
                    <a:pt x="141" y="176"/>
                  </a:lnTo>
                  <a:lnTo>
                    <a:pt x="150" y="116"/>
                  </a:lnTo>
                  <a:lnTo>
                    <a:pt x="160" y="51"/>
                  </a:lnTo>
                  <a:lnTo>
                    <a:pt x="160" y="51"/>
                  </a:lnTo>
                  <a:lnTo>
                    <a:pt x="168" y="26"/>
                  </a:lnTo>
                  <a:lnTo>
                    <a:pt x="172" y="11"/>
                  </a:lnTo>
                  <a:lnTo>
                    <a:pt x="177" y="2"/>
                  </a:lnTo>
                  <a:lnTo>
                    <a:pt x="177" y="2"/>
                  </a:lnTo>
                  <a:lnTo>
                    <a:pt x="191" y="4"/>
                  </a:lnTo>
                  <a:lnTo>
                    <a:pt x="203" y="5"/>
                  </a:lnTo>
                  <a:lnTo>
                    <a:pt x="230" y="2"/>
                  </a:lnTo>
                  <a:lnTo>
                    <a:pt x="255" y="0"/>
                  </a:lnTo>
                  <a:lnTo>
                    <a:pt x="268" y="0"/>
                  </a:lnTo>
                  <a:lnTo>
                    <a:pt x="282" y="0"/>
                  </a:lnTo>
                  <a:lnTo>
                    <a:pt x="282" y="0"/>
                  </a:lnTo>
                  <a:lnTo>
                    <a:pt x="286" y="13"/>
                  </a:lnTo>
                  <a:lnTo>
                    <a:pt x="286" y="21"/>
                  </a:lnTo>
                  <a:lnTo>
                    <a:pt x="286" y="29"/>
                  </a:lnTo>
                  <a:lnTo>
                    <a:pt x="284" y="35"/>
                  </a:lnTo>
                  <a:lnTo>
                    <a:pt x="262" y="48"/>
                  </a:lnTo>
                  <a:close/>
                </a:path>
              </a:pathLst>
            </a:custGeom>
            <a:solidFill>
              <a:srgbClr val="3C73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7" name="Freeform 372"/>
            <p:cNvSpPr>
              <a:spLocks/>
            </p:cNvSpPr>
            <p:nvPr/>
          </p:nvSpPr>
          <p:spPr bwMode="auto">
            <a:xfrm>
              <a:off x="3957638" y="1198563"/>
              <a:ext cx="128588" cy="47625"/>
            </a:xfrm>
            <a:custGeom>
              <a:avLst/>
              <a:gdLst>
                <a:gd name="T0" fmla="*/ 81 w 81"/>
                <a:gd name="T1" fmla="*/ 0 h 30"/>
                <a:gd name="T2" fmla="*/ 81 w 81"/>
                <a:gd name="T3" fmla="*/ 0 h 30"/>
                <a:gd name="T4" fmla="*/ 81 w 81"/>
                <a:gd name="T5" fmla="*/ 5 h 30"/>
                <a:gd name="T6" fmla="*/ 79 w 81"/>
                <a:gd name="T7" fmla="*/ 9 h 30"/>
                <a:gd name="T8" fmla="*/ 77 w 81"/>
                <a:gd name="T9" fmla="*/ 14 h 30"/>
                <a:gd name="T10" fmla="*/ 71 w 81"/>
                <a:gd name="T11" fmla="*/ 18 h 30"/>
                <a:gd name="T12" fmla="*/ 65 w 81"/>
                <a:gd name="T13" fmla="*/ 24 h 30"/>
                <a:gd name="T14" fmla="*/ 56 w 81"/>
                <a:gd name="T15" fmla="*/ 27 h 30"/>
                <a:gd name="T16" fmla="*/ 42 w 81"/>
                <a:gd name="T17" fmla="*/ 30 h 30"/>
                <a:gd name="T18" fmla="*/ 42 w 81"/>
                <a:gd name="T19" fmla="*/ 30 h 30"/>
                <a:gd name="T20" fmla="*/ 30 w 81"/>
                <a:gd name="T21" fmla="*/ 28 h 30"/>
                <a:gd name="T22" fmla="*/ 17 w 81"/>
                <a:gd name="T23" fmla="*/ 27 h 30"/>
                <a:gd name="T24" fmla="*/ 0 w 81"/>
                <a:gd name="T25" fmla="*/ 24 h 30"/>
                <a:gd name="T26" fmla="*/ 0 w 81"/>
                <a:gd name="T27" fmla="*/ 24 h 30"/>
                <a:gd name="T28" fmla="*/ 17 w 81"/>
                <a:gd name="T29" fmla="*/ 22 h 30"/>
                <a:gd name="T30" fmla="*/ 40 w 81"/>
                <a:gd name="T31" fmla="*/ 24 h 30"/>
                <a:gd name="T32" fmla="*/ 40 w 81"/>
                <a:gd name="T33" fmla="*/ 24 h 30"/>
                <a:gd name="T34" fmla="*/ 50 w 81"/>
                <a:gd name="T35" fmla="*/ 24 h 30"/>
                <a:gd name="T36" fmla="*/ 59 w 81"/>
                <a:gd name="T37" fmla="*/ 21 h 30"/>
                <a:gd name="T38" fmla="*/ 65 w 81"/>
                <a:gd name="T39" fmla="*/ 18 h 30"/>
                <a:gd name="T40" fmla="*/ 71 w 81"/>
                <a:gd name="T41" fmla="*/ 14 h 30"/>
                <a:gd name="T42" fmla="*/ 79 w 81"/>
                <a:gd name="T43" fmla="*/ 5 h 30"/>
                <a:gd name="T44" fmla="*/ 81 w 81"/>
                <a:gd name="T45" fmla="*/ 0 h 30"/>
                <a:gd name="T46" fmla="*/ 81 w 81"/>
                <a:gd name="T4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1" h="30">
                  <a:moveTo>
                    <a:pt x="81" y="0"/>
                  </a:moveTo>
                  <a:lnTo>
                    <a:pt x="81" y="0"/>
                  </a:lnTo>
                  <a:lnTo>
                    <a:pt x="81" y="5"/>
                  </a:lnTo>
                  <a:lnTo>
                    <a:pt x="79" y="9"/>
                  </a:lnTo>
                  <a:lnTo>
                    <a:pt x="77" y="14"/>
                  </a:lnTo>
                  <a:lnTo>
                    <a:pt x="71" y="18"/>
                  </a:lnTo>
                  <a:lnTo>
                    <a:pt x="65" y="24"/>
                  </a:lnTo>
                  <a:lnTo>
                    <a:pt x="56" y="27"/>
                  </a:lnTo>
                  <a:lnTo>
                    <a:pt x="42" y="30"/>
                  </a:lnTo>
                  <a:lnTo>
                    <a:pt x="42" y="30"/>
                  </a:lnTo>
                  <a:lnTo>
                    <a:pt x="30" y="28"/>
                  </a:lnTo>
                  <a:lnTo>
                    <a:pt x="17" y="27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7" y="22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50" y="24"/>
                  </a:lnTo>
                  <a:lnTo>
                    <a:pt x="59" y="21"/>
                  </a:lnTo>
                  <a:lnTo>
                    <a:pt x="65" y="18"/>
                  </a:lnTo>
                  <a:lnTo>
                    <a:pt x="71" y="14"/>
                  </a:lnTo>
                  <a:lnTo>
                    <a:pt x="79" y="5"/>
                  </a:lnTo>
                  <a:lnTo>
                    <a:pt x="81" y="0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0E4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8" name="Freeform 373"/>
            <p:cNvSpPr>
              <a:spLocks/>
            </p:cNvSpPr>
            <p:nvPr/>
          </p:nvSpPr>
          <p:spPr bwMode="auto">
            <a:xfrm>
              <a:off x="3905250" y="1146175"/>
              <a:ext cx="177800" cy="39688"/>
            </a:xfrm>
            <a:custGeom>
              <a:avLst/>
              <a:gdLst>
                <a:gd name="T0" fmla="*/ 106 w 112"/>
                <a:gd name="T1" fmla="*/ 0 h 25"/>
                <a:gd name="T2" fmla="*/ 4 w 112"/>
                <a:gd name="T3" fmla="*/ 7 h 25"/>
                <a:gd name="T4" fmla="*/ 0 w 112"/>
                <a:gd name="T5" fmla="*/ 25 h 25"/>
                <a:gd name="T6" fmla="*/ 112 w 112"/>
                <a:gd name="T7" fmla="*/ 16 h 25"/>
                <a:gd name="T8" fmla="*/ 106 w 112"/>
                <a:gd name="T9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25">
                  <a:moveTo>
                    <a:pt x="106" y="0"/>
                  </a:moveTo>
                  <a:lnTo>
                    <a:pt x="4" y="7"/>
                  </a:lnTo>
                  <a:lnTo>
                    <a:pt x="0" y="25"/>
                  </a:lnTo>
                  <a:lnTo>
                    <a:pt x="112" y="16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99" name="Freeform 374"/>
            <p:cNvSpPr>
              <a:spLocks/>
            </p:cNvSpPr>
            <p:nvPr/>
          </p:nvSpPr>
          <p:spPr bwMode="auto">
            <a:xfrm>
              <a:off x="4027488" y="1146175"/>
              <a:ext cx="39688" cy="30163"/>
            </a:xfrm>
            <a:custGeom>
              <a:avLst/>
              <a:gdLst>
                <a:gd name="T0" fmla="*/ 25 w 25"/>
                <a:gd name="T1" fmla="*/ 9 h 19"/>
                <a:gd name="T2" fmla="*/ 25 w 25"/>
                <a:gd name="T3" fmla="*/ 9 h 19"/>
                <a:gd name="T4" fmla="*/ 25 w 25"/>
                <a:gd name="T5" fmla="*/ 11 h 19"/>
                <a:gd name="T6" fmla="*/ 23 w 25"/>
                <a:gd name="T7" fmla="*/ 16 h 19"/>
                <a:gd name="T8" fmla="*/ 19 w 25"/>
                <a:gd name="T9" fmla="*/ 17 h 19"/>
                <a:gd name="T10" fmla="*/ 13 w 25"/>
                <a:gd name="T11" fmla="*/ 19 h 19"/>
                <a:gd name="T12" fmla="*/ 13 w 25"/>
                <a:gd name="T13" fmla="*/ 19 h 19"/>
                <a:gd name="T14" fmla="*/ 10 w 25"/>
                <a:gd name="T15" fmla="*/ 19 h 19"/>
                <a:gd name="T16" fmla="*/ 6 w 25"/>
                <a:gd name="T17" fmla="*/ 16 h 19"/>
                <a:gd name="T18" fmla="*/ 2 w 25"/>
                <a:gd name="T19" fmla="*/ 13 h 19"/>
                <a:gd name="T20" fmla="*/ 0 w 25"/>
                <a:gd name="T21" fmla="*/ 10 h 19"/>
                <a:gd name="T22" fmla="*/ 0 w 25"/>
                <a:gd name="T23" fmla="*/ 10 h 19"/>
                <a:gd name="T24" fmla="*/ 2 w 25"/>
                <a:gd name="T25" fmla="*/ 7 h 19"/>
                <a:gd name="T26" fmla="*/ 4 w 25"/>
                <a:gd name="T27" fmla="*/ 3 h 19"/>
                <a:gd name="T28" fmla="*/ 8 w 25"/>
                <a:gd name="T29" fmla="*/ 1 h 19"/>
                <a:gd name="T30" fmla="*/ 12 w 25"/>
                <a:gd name="T31" fmla="*/ 0 h 19"/>
                <a:gd name="T32" fmla="*/ 12 w 25"/>
                <a:gd name="T33" fmla="*/ 0 h 19"/>
                <a:gd name="T34" fmla="*/ 17 w 25"/>
                <a:gd name="T35" fmla="*/ 0 h 19"/>
                <a:gd name="T36" fmla="*/ 21 w 25"/>
                <a:gd name="T37" fmla="*/ 3 h 19"/>
                <a:gd name="T38" fmla="*/ 23 w 25"/>
                <a:gd name="T39" fmla="*/ 6 h 19"/>
                <a:gd name="T40" fmla="*/ 25 w 25"/>
                <a:gd name="T41" fmla="*/ 9 h 19"/>
                <a:gd name="T42" fmla="*/ 25 w 25"/>
                <a:gd name="T43" fmla="*/ 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5" h="19">
                  <a:moveTo>
                    <a:pt x="25" y="9"/>
                  </a:moveTo>
                  <a:lnTo>
                    <a:pt x="25" y="9"/>
                  </a:lnTo>
                  <a:lnTo>
                    <a:pt x="25" y="11"/>
                  </a:lnTo>
                  <a:lnTo>
                    <a:pt x="23" y="16"/>
                  </a:lnTo>
                  <a:lnTo>
                    <a:pt x="19" y="17"/>
                  </a:lnTo>
                  <a:lnTo>
                    <a:pt x="13" y="19"/>
                  </a:lnTo>
                  <a:lnTo>
                    <a:pt x="13" y="19"/>
                  </a:lnTo>
                  <a:lnTo>
                    <a:pt x="10" y="19"/>
                  </a:lnTo>
                  <a:lnTo>
                    <a:pt x="6" y="16"/>
                  </a:lnTo>
                  <a:lnTo>
                    <a:pt x="2" y="13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" y="7"/>
                  </a:lnTo>
                  <a:lnTo>
                    <a:pt x="4" y="3"/>
                  </a:lnTo>
                  <a:lnTo>
                    <a:pt x="8" y="1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7" y="0"/>
                  </a:lnTo>
                  <a:lnTo>
                    <a:pt x="21" y="3"/>
                  </a:lnTo>
                  <a:lnTo>
                    <a:pt x="23" y="6"/>
                  </a:lnTo>
                  <a:lnTo>
                    <a:pt x="25" y="9"/>
                  </a:lnTo>
                  <a:lnTo>
                    <a:pt x="25" y="9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0" name="Freeform 375"/>
            <p:cNvSpPr>
              <a:spLocks/>
            </p:cNvSpPr>
            <p:nvPr/>
          </p:nvSpPr>
          <p:spPr bwMode="auto">
            <a:xfrm>
              <a:off x="4033838" y="1147763"/>
              <a:ext cx="30163" cy="25400"/>
            </a:xfrm>
            <a:custGeom>
              <a:avLst/>
              <a:gdLst>
                <a:gd name="T0" fmla="*/ 19 w 19"/>
                <a:gd name="T1" fmla="*/ 8 h 16"/>
                <a:gd name="T2" fmla="*/ 19 w 19"/>
                <a:gd name="T3" fmla="*/ 8 h 16"/>
                <a:gd name="T4" fmla="*/ 19 w 19"/>
                <a:gd name="T5" fmla="*/ 10 h 16"/>
                <a:gd name="T6" fmla="*/ 17 w 19"/>
                <a:gd name="T7" fmla="*/ 13 h 16"/>
                <a:gd name="T8" fmla="*/ 13 w 19"/>
                <a:gd name="T9" fmla="*/ 15 h 16"/>
                <a:gd name="T10" fmla="*/ 9 w 19"/>
                <a:gd name="T11" fmla="*/ 16 h 16"/>
                <a:gd name="T12" fmla="*/ 9 w 19"/>
                <a:gd name="T13" fmla="*/ 16 h 16"/>
                <a:gd name="T14" fmla="*/ 6 w 19"/>
                <a:gd name="T15" fmla="*/ 15 h 16"/>
                <a:gd name="T16" fmla="*/ 2 w 19"/>
                <a:gd name="T17" fmla="*/ 13 h 16"/>
                <a:gd name="T18" fmla="*/ 0 w 19"/>
                <a:gd name="T19" fmla="*/ 12 h 16"/>
                <a:gd name="T20" fmla="*/ 0 w 19"/>
                <a:gd name="T21" fmla="*/ 9 h 16"/>
                <a:gd name="T22" fmla="*/ 0 w 19"/>
                <a:gd name="T23" fmla="*/ 9 h 16"/>
                <a:gd name="T24" fmla="*/ 0 w 19"/>
                <a:gd name="T25" fmla="*/ 6 h 16"/>
                <a:gd name="T26" fmla="*/ 2 w 19"/>
                <a:gd name="T27" fmla="*/ 3 h 16"/>
                <a:gd name="T28" fmla="*/ 4 w 19"/>
                <a:gd name="T29" fmla="*/ 2 h 16"/>
                <a:gd name="T30" fmla="*/ 8 w 19"/>
                <a:gd name="T31" fmla="*/ 0 h 16"/>
                <a:gd name="T32" fmla="*/ 8 w 19"/>
                <a:gd name="T33" fmla="*/ 0 h 16"/>
                <a:gd name="T34" fmla="*/ 11 w 19"/>
                <a:gd name="T35" fmla="*/ 2 h 16"/>
                <a:gd name="T36" fmla="*/ 15 w 19"/>
                <a:gd name="T37" fmla="*/ 3 h 16"/>
                <a:gd name="T38" fmla="*/ 17 w 19"/>
                <a:gd name="T39" fmla="*/ 5 h 16"/>
                <a:gd name="T40" fmla="*/ 19 w 19"/>
                <a:gd name="T41" fmla="*/ 8 h 16"/>
                <a:gd name="T42" fmla="*/ 19 w 19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16">
                  <a:moveTo>
                    <a:pt x="19" y="8"/>
                  </a:moveTo>
                  <a:lnTo>
                    <a:pt x="19" y="8"/>
                  </a:lnTo>
                  <a:lnTo>
                    <a:pt x="19" y="10"/>
                  </a:lnTo>
                  <a:lnTo>
                    <a:pt x="17" y="13"/>
                  </a:lnTo>
                  <a:lnTo>
                    <a:pt x="13" y="15"/>
                  </a:lnTo>
                  <a:lnTo>
                    <a:pt x="9" y="16"/>
                  </a:lnTo>
                  <a:lnTo>
                    <a:pt x="9" y="16"/>
                  </a:lnTo>
                  <a:lnTo>
                    <a:pt x="6" y="15"/>
                  </a:lnTo>
                  <a:lnTo>
                    <a:pt x="2" y="13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6"/>
                  </a:lnTo>
                  <a:lnTo>
                    <a:pt x="2" y="3"/>
                  </a:lnTo>
                  <a:lnTo>
                    <a:pt x="4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11" y="2"/>
                  </a:lnTo>
                  <a:lnTo>
                    <a:pt x="15" y="3"/>
                  </a:lnTo>
                  <a:lnTo>
                    <a:pt x="17" y="5"/>
                  </a:lnTo>
                  <a:lnTo>
                    <a:pt x="19" y="8"/>
                  </a:lnTo>
                  <a:lnTo>
                    <a:pt x="19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1" name="Freeform 376"/>
            <p:cNvSpPr>
              <a:spLocks/>
            </p:cNvSpPr>
            <p:nvPr/>
          </p:nvSpPr>
          <p:spPr bwMode="auto">
            <a:xfrm>
              <a:off x="4030663" y="1160463"/>
              <a:ext cx="36513" cy="1588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21 w 23"/>
                <a:gd name="T5" fmla="*/ 0 h 1"/>
                <a:gd name="T6" fmla="*/ 0 w 23"/>
                <a:gd name="T7" fmla="*/ 1 h 1"/>
                <a:gd name="T8" fmla="*/ 0 w 23"/>
                <a:gd name="T9" fmla="*/ 1 h 1"/>
                <a:gd name="T10" fmla="*/ 0 w 23"/>
                <a:gd name="T11" fmla="*/ 1 h 1"/>
                <a:gd name="T12" fmla="*/ 0 w 23"/>
                <a:gd name="T13" fmla="*/ 1 h 1"/>
                <a:gd name="T14" fmla="*/ 0 w 23"/>
                <a:gd name="T15" fmla="*/ 1 h 1"/>
                <a:gd name="T16" fmla="*/ 0 w 23"/>
                <a:gd name="T17" fmla="*/ 0 h 1"/>
                <a:gd name="T18" fmla="*/ 21 w 23"/>
                <a:gd name="T19" fmla="*/ 0 h 1"/>
                <a:gd name="T20" fmla="*/ 21 w 23"/>
                <a:gd name="T21" fmla="*/ 0 h 1"/>
                <a:gd name="T22" fmla="*/ 23 w 23"/>
                <a:gd name="T23" fmla="*/ 0 h 1"/>
                <a:gd name="T24" fmla="*/ 23 w 23"/>
                <a:gd name="T2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21" y="0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21" y="0"/>
                  </a:lnTo>
                  <a:lnTo>
                    <a:pt x="21" y="0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2" name="Freeform 377"/>
            <p:cNvSpPr>
              <a:spLocks/>
            </p:cNvSpPr>
            <p:nvPr/>
          </p:nvSpPr>
          <p:spPr bwMode="auto">
            <a:xfrm>
              <a:off x="4021138" y="1181100"/>
              <a:ext cx="25400" cy="50800"/>
            </a:xfrm>
            <a:custGeom>
              <a:avLst/>
              <a:gdLst>
                <a:gd name="T0" fmla="*/ 16 w 16"/>
                <a:gd name="T1" fmla="*/ 1 h 32"/>
                <a:gd name="T2" fmla="*/ 16 w 16"/>
                <a:gd name="T3" fmla="*/ 1 h 32"/>
                <a:gd name="T4" fmla="*/ 16 w 16"/>
                <a:gd name="T5" fmla="*/ 6 h 32"/>
                <a:gd name="T6" fmla="*/ 16 w 16"/>
                <a:gd name="T7" fmla="*/ 16 h 32"/>
                <a:gd name="T8" fmla="*/ 14 w 16"/>
                <a:gd name="T9" fmla="*/ 22 h 32"/>
                <a:gd name="T10" fmla="*/ 12 w 16"/>
                <a:gd name="T11" fmla="*/ 26 h 32"/>
                <a:gd name="T12" fmla="*/ 8 w 16"/>
                <a:gd name="T13" fmla="*/ 30 h 32"/>
                <a:gd name="T14" fmla="*/ 2 w 16"/>
                <a:gd name="T15" fmla="*/ 32 h 32"/>
                <a:gd name="T16" fmla="*/ 2 w 16"/>
                <a:gd name="T17" fmla="*/ 32 h 32"/>
                <a:gd name="T18" fmla="*/ 0 w 16"/>
                <a:gd name="T19" fmla="*/ 32 h 32"/>
                <a:gd name="T20" fmla="*/ 0 w 16"/>
                <a:gd name="T21" fmla="*/ 32 h 32"/>
                <a:gd name="T22" fmla="*/ 0 w 16"/>
                <a:gd name="T23" fmla="*/ 30 h 32"/>
                <a:gd name="T24" fmla="*/ 6 w 16"/>
                <a:gd name="T25" fmla="*/ 1 h 32"/>
                <a:gd name="T26" fmla="*/ 6 w 16"/>
                <a:gd name="T27" fmla="*/ 1 h 32"/>
                <a:gd name="T28" fmla="*/ 8 w 16"/>
                <a:gd name="T29" fmla="*/ 0 h 32"/>
                <a:gd name="T30" fmla="*/ 8 w 16"/>
                <a:gd name="T31" fmla="*/ 0 h 32"/>
                <a:gd name="T32" fmla="*/ 10 w 16"/>
                <a:gd name="T33" fmla="*/ 1 h 32"/>
                <a:gd name="T34" fmla="*/ 10 w 16"/>
                <a:gd name="T35" fmla="*/ 1 h 32"/>
                <a:gd name="T36" fmla="*/ 4 w 16"/>
                <a:gd name="T37" fmla="*/ 29 h 32"/>
                <a:gd name="T38" fmla="*/ 4 w 16"/>
                <a:gd name="T39" fmla="*/ 29 h 32"/>
                <a:gd name="T40" fmla="*/ 6 w 16"/>
                <a:gd name="T41" fmla="*/ 27 h 32"/>
                <a:gd name="T42" fmla="*/ 10 w 16"/>
                <a:gd name="T43" fmla="*/ 25 h 32"/>
                <a:gd name="T44" fmla="*/ 14 w 16"/>
                <a:gd name="T45" fmla="*/ 16 h 32"/>
                <a:gd name="T46" fmla="*/ 14 w 16"/>
                <a:gd name="T47" fmla="*/ 16 h 32"/>
                <a:gd name="T48" fmla="*/ 14 w 16"/>
                <a:gd name="T49" fmla="*/ 6 h 32"/>
                <a:gd name="T50" fmla="*/ 14 w 16"/>
                <a:gd name="T51" fmla="*/ 1 h 32"/>
                <a:gd name="T52" fmla="*/ 14 w 16"/>
                <a:gd name="T53" fmla="*/ 1 h 32"/>
                <a:gd name="T54" fmla="*/ 14 w 16"/>
                <a:gd name="T55" fmla="*/ 1 h 32"/>
                <a:gd name="T56" fmla="*/ 14 w 16"/>
                <a:gd name="T57" fmla="*/ 1 h 32"/>
                <a:gd name="T58" fmla="*/ 16 w 16"/>
                <a:gd name="T59" fmla="*/ 0 h 32"/>
                <a:gd name="T60" fmla="*/ 16 w 16"/>
                <a:gd name="T61" fmla="*/ 0 h 32"/>
                <a:gd name="T62" fmla="*/ 16 w 16"/>
                <a:gd name="T63" fmla="*/ 1 h 32"/>
                <a:gd name="T64" fmla="*/ 16 w 16"/>
                <a:gd name="T6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" h="32">
                  <a:moveTo>
                    <a:pt x="16" y="1"/>
                  </a:moveTo>
                  <a:lnTo>
                    <a:pt x="16" y="1"/>
                  </a:lnTo>
                  <a:lnTo>
                    <a:pt x="16" y="6"/>
                  </a:lnTo>
                  <a:lnTo>
                    <a:pt x="16" y="16"/>
                  </a:lnTo>
                  <a:lnTo>
                    <a:pt x="14" y="22"/>
                  </a:lnTo>
                  <a:lnTo>
                    <a:pt x="12" y="26"/>
                  </a:lnTo>
                  <a:lnTo>
                    <a:pt x="8" y="30"/>
                  </a:lnTo>
                  <a:lnTo>
                    <a:pt x="2" y="32"/>
                  </a:lnTo>
                  <a:lnTo>
                    <a:pt x="2" y="32"/>
                  </a:lnTo>
                  <a:lnTo>
                    <a:pt x="0" y="32"/>
                  </a:lnTo>
                  <a:lnTo>
                    <a:pt x="0" y="32"/>
                  </a:lnTo>
                  <a:lnTo>
                    <a:pt x="0" y="30"/>
                  </a:lnTo>
                  <a:lnTo>
                    <a:pt x="6" y="1"/>
                  </a:lnTo>
                  <a:lnTo>
                    <a:pt x="6" y="1"/>
                  </a:lnTo>
                  <a:lnTo>
                    <a:pt x="8" y="0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0" y="1"/>
                  </a:lnTo>
                  <a:lnTo>
                    <a:pt x="4" y="29"/>
                  </a:lnTo>
                  <a:lnTo>
                    <a:pt x="4" y="29"/>
                  </a:lnTo>
                  <a:lnTo>
                    <a:pt x="6" y="27"/>
                  </a:lnTo>
                  <a:lnTo>
                    <a:pt x="10" y="25"/>
                  </a:lnTo>
                  <a:lnTo>
                    <a:pt x="14" y="16"/>
                  </a:lnTo>
                  <a:lnTo>
                    <a:pt x="14" y="16"/>
                  </a:lnTo>
                  <a:lnTo>
                    <a:pt x="14" y="6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4" y="1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rgbClr val="0E465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3" name="Freeform 378"/>
            <p:cNvSpPr>
              <a:spLocks/>
            </p:cNvSpPr>
            <p:nvPr/>
          </p:nvSpPr>
          <p:spPr bwMode="auto">
            <a:xfrm>
              <a:off x="4043363" y="884238"/>
              <a:ext cx="88900" cy="71438"/>
            </a:xfrm>
            <a:custGeom>
              <a:avLst/>
              <a:gdLst>
                <a:gd name="T0" fmla="*/ 21 w 56"/>
                <a:gd name="T1" fmla="*/ 0 h 45"/>
                <a:gd name="T2" fmla="*/ 21 w 56"/>
                <a:gd name="T3" fmla="*/ 0 h 45"/>
                <a:gd name="T4" fmla="*/ 36 w 56"/>
                <a:gd name="T5" fmla="*/ 3 h 45"/>
                <a:gd name="T6" fmla="*/ 36 w 56"/>
                <a:gd name="T7" fmla="*/ 3 h 45"/>
                <a:gd name="T8" fmla="*/ 42 w 56"/>
                <a:gd name="T9" fmla="*/ 20 h 45"/>
                <a:gd name="T10" fmla="*/ 48 w 56"/>
                <a:gd name="T11" fmla="*/ 33 h 45"/>
                <a:gd name="T12" fmla="*/ 52 w 56"/>
                <a:gd name="T13" fmla="*/ 41 h 45"/>
                <a:gd name="T14" fmla="*/ 56 w 56"/>
                <a:gd name="T15" fmla="*/ 45 h 45"/>
                <a:gd name="T16" fmla="*/ 56 w 56"/>
                <a:gd name="T17" fmla="*/ 45 h 45"/>
                <a:gd name="T18" fmla="*/ 42 w 56"/>
                <a:gd name="T19" fmla="*/ 41 h 45"/>
                <a:gd name="T20" fmla="*/ 42 w 56"/>
                <a:gd name="T21" fmla="*/ 41 h 45"/>
                <a:gd name="T22" fmla="*/ 21 w 56"/>
                <a:gd name="T23" fmla="*/ 31 h 45"/>
                <a:gd name="T24" fmla="*/ 7 w 56"/>
                <a:gd name="T25" fmla="*/ 22 h 45"/>
                <a:gd name="T26" fmla="*/ 2 w 56"/>
                <a:gd name="T27" fmla="*/ 14 h 45"/>
                <a:gd name="T28" fmla="*/ 0 w 56"/>
                <a:gd name="T29" fmla="*/ 12 h 45"/>
                <a:gd name="T30" fmla="*/ 2 w 56"/>
                <a:gd name="T31" fmla="*/ 9 h 45"/>
                <a:gd name="T32" fmla="*/ 3 w 56"/>
                <a:gd name="T33" fmla="*/ 6 h 45"/>
                <a:gd name="T34" fmla="*/ 9 w 56"/>
                <a:gd name="T35" fmla="*/ 3 h 45"/>
                <a:gd name="T36" fmla="*/ 21 w 56"/>
                <a:gd name="T37" fmla="*/ 0 h 45"/>
                <a:gd name="T38" fmla="*/ 21 w 56"/>
                <a:gd name="T39" fmla="*/ 0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6" h="45">
                  <a:moveTo>
                    <a:pt x="21" y="0"/>
                  </a:moveTo>
                  <a:lnTo>
                    <a:pt x="21" y="0"/>
                  </a:lnTo>
                  <a:lnTo>
                    <a:pt x="36" y="3"/>
                  </a:lnTo>
                  <a:lnTo>
                    <a:pt x="36" y="3"/>
                  </a:lnTo>
                  <a:lnTo>
                    <a:pt x="42" y="20"/>
                  </a:lnTo>
                  <a:lnTo>
                    <a:pt x="48" y="33"/>
                  </a:lnTo>
                  <a:lnTo>
                    <a:pt x="52" y="41"/>
                  </a:lnTo>
                  <a:lnTo>
                    <a:pt x="56" y="45"/>
                  </a:lnTo>
                  <a:lnTo>
                    <a:pt x="56" y="45"/>
                  </a:lnTo>
                  <a:lnTo>
                    <a:pt x="42" y="41"/>
                  </a:lnTo>
                  <a:lnTo>
                    <a:pt x="42" y="41"/>
                  </a:lnTo>
                  <a:lnTo>
                    <a:pt x="21" y="31"/>
                  </a:lnTo>
                  <a:lnTo>
                    <a:pt x="7" y="22"/>
                  </a:lnTo>
                  <a:lnTo>
                    <a:pt x="2" y="14"/>
                  </a:lnTo>
                  <a:lnTo>
                    <a:pt x="0" y="12"/>
                  </a:lnTo>
                  <a:lnTo>
                    <a:pt x="2" y="9"/>
                  </a:lnTo>
                  <a:lnTo>
                    <a:pt x="3" y="6"/>
                  </a:lnTo>
                  <a:lnTo>
                    <a:pt x="9" y="3"/>
                  </a:lnTo>
                  <a:lnTo>
                    <a:pt x="21" y="0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4" name="Freeform 379"/>
            <p:cNvSpPr>
              <a:spLocks/>
            </p:cNvSpPr>
            <p:nvPr/>
          </p:nvSpPr>
          <p:spPr bwMode="auto">
            <a:xfrm>
              <a:off x="3867150" y="879475"/>
              <a:ext cx="279400" cy="287338"/>
            </a:xfrm>
            <a:custGeom>
              <a:avLst/>
              <a:gdLst>
                <a:gd name="T0" fmla="*/ 57 w 176"/>
                <a:gd name="T1" fmla="*/ 1 h 181"/>
                <a:gd name="T2" fmla="*/ 57 w 176"/>
                <a:gd name="T3" fmla="*/ 1 h 181"/>
                <a:gd name="T4" fmla="*/ 57 w 176"/>
                <a:gd name="T5" fmla="*/ 0 h 181"/>
                <a:gd name="T6" fmla="*/ 57 w 176"/>
                <a:gd name="T7" fmla="*/ 0 h 181"/>
                <a:gd name="T8" fmla="*/ 107 w 176"/>
                <a:gd name="T9" fmla="*/ 1 h 181"/>
                <a:gd name="T10" fmla="*/ 107 w 176"/>
                <a:gd name="T11" fmla="*/ 1 h 181"/>
                <a:gd name="T12" fmla="*/ 124 w 176"/>
                <a:gd name="T13" fmla="*/ 3 h 181"/>
                <a:gd name="T14" fmla="*/ 138 w 176"/>
                <a:gd name="T15" fmla="*/ 4 h 181"/>
                <a:gd name="T16" fmla="*/ 153 w 176"/>
                <a:gd name="T17" fmla="*/ 6 h 181"/>
                <a:gd name="T18" fmla="*/ 159 w 176"/>
                <a:gd name="T19" fmla="*/ 32 h 181"/>
                <a:gd name="T20" fmla="*/ 159 w 176"/>
                <a:gd name="T21" fmla="*/ 32 h 181"/>
                <a:gd name="T22" fmla="*/ 167 w 176"/>
                <a:gd name="T23" fmla="*/ 38 h 181"/>
                <a:gd name="T24" fmla="*/ 171 w 176"/>
                <a:gd name="T25" fmla="*/ 45 h 181"/>
                <a:gd name="T26" fmla="*/ 176 w 176"/>
                <a:gd name="T27" fmla="*/ 53 h 181"/>
                <a:gd name="T28" fmla="*/ 176 w 176"/>
                <a:gd name="T29" fmla="*/ 61 h 181"/>
                <a:gd name="T30" fmla="*/ 176 w 176"/>
                <a:gd name="T31" fmla="*/ 64 h 181"/>
                <a:gd name="T32" fmla="*/ 174 w 176"/>
                <a:gd name="T33" fmla="*/ 69 h 181"/>
                <a:gd name="T34" fmla="*/ 171 w 176"/>
                <a:gd name="T35" fmla="*/ 71 h 181"/>
                <a:gd name="T36" fmla="*/ 165 w 176"/>
                <a:gd name="T37" fmla="*/ 73 h 181"/>
                <a:gd name="T38" fmla="*/ 157 w 176"/>
                <a:gd name="T39" fmla="*/ 76 h 181"/>
                <a:gd name="T40" fmla="*/ 149 w 176"/>
                <a:gd name="T41" fmla="*/ 77 h 181"/>
                <a:gd name="T42" fmla="*/ 149 w 176"/>
                <a:gd name="T43" fmla="*/ 77 h 181"/>
                <a:gd name="T44" fmla="*/ 136 w 176"/>
                <a:gd name="T45" fmla="*/ 172 h 181"/>
                <a:gd name="T46" fmla="*/ 136 w 176"/>
                <a:gd name="T47" fmla="*/ 172 h 181"/>
                <a:gd name="T48" fmla="*/ 116 w 176"/>
                <a:gd name="T49" fmla="*/ 177 h 181"/>
                <a:gd name="T50" fmla="*/ 95 w 176"/>
                <a:gd name="T51" fmla="*/ 179 h 181"/>
                <a:gd name="T52" fmla="*/ 76 w 176"/>
                <a:gd name="T53" fmla="*/ 181 h 181"/>
                <a:gd name="T54" fmla="*/ 57 w 176"/>
                <a:gd name="T55" fmla="*/ 181 h 181"/>
                <a:gd name="T56" fmla="*/ 41 w 176"/>
                <a:gd name="T57" fmla="*/ 179 h 181"/>
                <a:gd name="T58" fmla="*/ 26 w 176"/>
                <a:gd name="T59" fmla="*/ 175 h 181"/>
                <a:gd name="T60" fmla="*/ 12 w 176"/>
                <a:gd name="T61" fmla="*/ 171 h 181"/>
                <a:gd name="T62" fmla="*/ 0 w 176"/>
                <a:gd name="T63" fmla="*/ 165 h 181"/>
                <a:gd name="T64" fmla="*/ 0 w 176"/>
                <a:gd name="T65" fmla="*/ 165 h 181"/>
                <a:gd name="T66" fmla="*/ 16 w 176"/>
                <a:gd name="T67" fmla="*/ 156 h 181"/>
                <a:gd name="T68" fmla="*/ 28 w 176"/>
                <a:gd name="T69" fmla="*/ 146 h 181"/>
                <a:gd name="T70" fmla="*/ 37 w 176"/>
                <a:gd name="T71" fmla="*/ 134 h 181"/>
                <a:gd name="T72" fmla="*/ 45 w 176"/>
                <a:gd name="T73" fmla="*/ 123 h 181"/>
                <a:gd name="T74" fmla="*/ 49 w 176"/>
                <a:gd name="T75" fmla="*/ 109 h 181"/>
                <a:gd name="T76" fmla="*/ 53 w 176"/>
                <a:gd name="T77" fmla="*/ 96 h 181"/>
                <a:gd name="T78" fmla="*/ 57 w 176"/>
                <a:gd name="T79" fmla="*/ 85 h 181"/>
                <a:gd name="T80" fmla="*/ 57 w 176"/>
                <a:gd name="T81" fmla="*/ 71 h 181"/>
                <a:gd name="T82" fmla="*/ 57 w 176"/>
                <a:gd name="T83" fmla="*/ 48 h 181"/>
                <a:gd name="T84" fmla="*/ 57 w 176"/>
                <a:gd name="T85" fmla="*/ 28 h 181"/>
                <a:gd name="T86" fmla="*/ 55 w 176"/>
                <a:gd name="T87" fmla="*/ 12 h 181"/>
                <a:gd name="T88" fmla="*/ 55 w 176"/>
                <a:gd name="T89" fmla="*/ 6 h 181"/>
                <a:gd name="T90" fmla="*/ 57 w 176"/>
                <a:gd name="T91" fmla="*/ 1 h 181"/>
                <a:gd name="T92" fmla="*/ 57 w 176"/>
                <a:gd name="T93" fmla="*/ 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76" h="181">
                  <a:moveTo>
                    <a:pt x="57" y="1"/>
                  </a:moveTo>
                  <a:lnTo>
                    <a:pt x="57" y="1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107" y="1"/>
                  </a:lnTo>
                  <a:lnTo>
                    <a:pt x="107" y="1"/>
                  </a:lnTo>
                  <a:lnTo>
                    <a:pt x="124" y="3"/>
                  </a:lnTo>
                  <a:lnTo>
                    <a:pt x="138" y="4"/>
                  </a:lnTo>
                  <a:lnTo>
                    <a:pt x="153" y="6"/>
                  </a:lnTo>
                  <a:lnTo>
                    <a:pt x="159" y="32"/>
                  </a:lnTo>
                  <a:lnTo>
                    <a:pt x="159" y="32"/>
                  </a:lnTo>
                  <a:lnTo>
                    <a:pt x="167" y="38"/>
                  </a:lnTo>
                  <a:lnTo>
                    <a:pt x="171" y="45"/>
                  </a:lnTo>
                  <a:lnTo>
                    <a:pt x="176" y="53"/>
                  </a:lnTo>
                  <a:lnTo>
                    <a:pt x="176" y="61"/>
                  </a:lnTo>
                  <a:lnTo>
                    <a:pt x="176" y="64"/>
                  </a:lnTo>
                  <a:lnTo>
                    <a:pt x="174" y="69"/>
                  </a:lnTo>
                  <a:lnTo>
                    <a:pt x="171" y="71"/>
                  </a:lnTo>
                  <a:lnTo>
                    <a:pt x="165" y="73"/>
                  </a:lnTo>
                  <a:lnTo>
                    <a:pt x="157" y="76"/>
                  </a:lnTo>
                  <a:lnTo>
                    <a:pt x="149" y="77"/>
                  </a:lnTo>
                  <a:lnTo>
                    <a:pt x="149" y="77"/>
                  </a:lnTo>
                  <a:lnTo>
                    <a:pt x="136" y="172"/>
                  </a:lnTo>
                  <a:lnTo>
                    <a:pt x="136" y="172"/>
                  </a:lnTo>
                  <a:lnTo>
                    <a:pt x="116" y="177"/>
                  </a:lnTo>
                  <a:lnTo>
                    <a:pt x="95" y="179"/>
                  </a:lnTo>
                  <a:lnTo>
                    <a:pt x="76" y="181"/>
                  </a:lnTo>
                  <a:lnTo>
                    <a:pt x="57" y="181"/>
                  </a:lnTo>
                  <a:lnTo>
                    <a:pt x="41" y="179"/>
                  </a:lnTo>
                  <a:lnTo>
                    <a:pt x="26" y="175"/>
                  </a:lnTo>
                  <a:lnTo>
                    <a:pt x="12" y="171"/>
                  </a:lnTo>
                  <a:lnTo>
                    <a:pt x="0" y="165"/>
                  </a:lnTo>
                  <a:lnTo>
                    <a:pt x="0" y="165"/>
                  </a:lnTo>
                  <a:lnTo>
                    <a:pt x="16" y="156"/>
                  </a:lnTo>
                  <a:lnTo>
                    <a:pt x="28" y="146"/>
                  </a:lnTo>
                  <a:lnTo>
                    <a:pt x="37" y="134"/>
                  </a:lnTo>
                  <a:lnTo>
                    <a:pt x="45" y="123"/>
                  </a:lnTo>
                  <a:lnTo>
                    <a:pt x="49" y="109"/>
                  </a:lnTo>
                  <a:lnTo>
                    <a:pt x="53" y="96"/>
                  </a:lnTo>
                  <a:lnTo>
                    <a:pt x="57" y="85"/>
                  </a:lnTo>
                  <a:lnTo>
                    <a:pt x="57" y="71"/>
                  </a:lnTo>
                  <a:lnTo>
                    <a:pt x="57" y="48"/>
                  </a:lnTo>
                  <a:lnTo>
                    <a:pt x="57" y="28"/>
                  </a:lnTo>
                  <a:lnTo>
                    <a:pt x="55" y="12"/>
                  </a:lnTo>
                  <a:lnTo>
                    <a:pt x="55" y="6"/>
                  </a:lnTo>
                  <a:lnTo>
                    <a:pt x="57" y="1"/>
                  </a:lnTo>
                  <a:lnTo>
                    <a:pt x="57" y="1"/>
                  </a:lnTo>
                  <a:close/>
                </a:path>
              </a:pathLst>
            </a:custGeom>
            <a:solidFill>
              <a:srgbClr val="9999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5" name="Freeform 380"/>
            <p:cNvSpPr>
              <a:spLocks/>
            </p:cNvSpPr>
            <p:nvPr/>
          </p:nvSpPr>
          <p:spPr bwMode="auto">
            <a:xfrm>
              <a:off x="3997325" y="795338"/>
              <a:ext cx="76200" cy="144463"/>
            </a:xfrm>
            <a:custGeom>
              <a:avLst/>
              <a:gdLst>
                <a:gd name="T0" fmla="*/ 4 w 48"/>
                <a:gd name="T1" fmla="*/ 0 h 91"/>
                <a:gd name="T2" fmla="*/ 4 w 48"/>
                <a:gd name="T3" fmla="*/ 0 h 91"/>
                <a:gd name="T4" fmla="*/ 5 w 48"/>
                <a:gd name="T5" fmla="*/ 6 h 91"/>
                <a:gd name="T6" fmla="*/ 5 w 48"/>
                <a:gd name="T7" fmla="*/ 22 h 91"/>
                <a:gd name="T8" fmla="*/ 5 w 48"/>
                <a:gd name="T9" fmla="*/ 40 h 91"/>
                <a:gd name="T10" fmla="*/ 4 w 48"/>
                <a:gd name="T11" fmla="*/ 47 h 91"/>
                <a:gd name="T12" fmla="*/ 0 w 48"/>
                <a:gd name="T13" fmla="*/ 53 h 91"/>
                <a:gd name="T14" fmla="*/ 0 w 48"/>
                <a:gd name="T15" fmla="*/ 53 h 91"/>
                <a:gd name="T16" fmla="*/ 5 w 48"/>
                <a:gd name="T17" fmla="*/ 60 h 91"/>
                <a:gd name="T18" fmla="*/ 19 w 48"/>
                <a:gd name="T19" fmla="*/ 73 h 91"/>
                <a:gd name="T20" fmla="*/ 34 w 48"/>
                <a:gd name="T21" fmla="*/ 87 h 91"/>
                <a:gd name="T22" fmla="*/ 40 w 48"/>
                <a:gd name="T23" fmla="*/ 91 h 91"/>
                <a:gd name="T24" fmla="*/ 44 w 48"/>
                <a:gd name="T25" fmla="*/ 91 h 91"/>
                <a:gd name="T26" fmla="*/ 46 w 48"/>
                <a:gd name="T27" fmla="*/ 91 h 91"/>
                <a:gd name="T28" fmla="*/ 46 w 48"/>
                <a:gd name="T29" fmla="*/ 91 h 91"/>
                <a:gd name="T30" fmla="*/ 48 w 48"/>
                <a:gd name="T31" fmla="*/ 85 h 91"/>
                <a:gd name="T32" fmla="*/ 46 w 48"/>
                <a:gd name="T33" fmla="*/ 73 h 91"/>
                <a:gd name="T34" fmla="*/ 42 w 48"/>
                <a:gd name="T35" fmla="*/ 56 h 91"/>
                <a:gd name="T36" fmla="*/ 42 w 48"/>
                <a:gd name="T37" fmla="*/ 56 h 91"/>
                <a:gd name="T38" fmla="*/ 40 w 48"/>
                <a:gd name="T39" fmla="*/ 54 h 91"/>
                <a:gd name="T40" fmla="*/ 36 w 48"/>
                <a:gd name="T41" fmla="*/ 51 h 91"/>
                <a:gd name="T42" fmla="*/ 32 w 48"/>
                <a:gd name="T43" fmla="*/ 47 h 91"/>
                <a:gd name="T44" fmla="*/ 31 w 48"/>
                <a:gd name="T45" fmla="*/ 41 h 91"/>
                <a:gd name="T46" fmla="*/ 29 w 48"/>
                <a:gd name="T47" fmla="*/ 33 h 91"/>
                <a:gd name="T48" fmla="*/ 29 w 48"/>
                <a:gd name="T49" fmla="*/ 19 h 91"/>
                <a:gd name="T50" fmla="*/ 32 w 48"/>
                <a:gd name="T51" fmla="*/ 5 h 91"/>
                <a:gd name="T52" fmla="*/ 4 w 48"/>
                <a:gd name="T5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8" h="91">
                  <a:moveTo>
                    <a:pt x="4" y="0"/>
                  </a:moveTo>
                  <a:lnTo>
                    <a:pt x="4" y="0"/>
                  </a:lnTo>
                  <a:lnTo>
                    <a:pt x="5" y="6"/>
                  </a:lnTo>
                  <a:lnTo>
                    <a:pt x="5" y="22"/>
                  </a:lnTo>
                  <a:lnTo>
                    <a:pt x="5" y="40"/>
                  </a:lnTo>
                  <a:lnTo>
                    <a:pt x="4" y="47"/>
                  </a:lnTo>
                  <a:lnTo>
                    <a:pt x="0" y="53"/>
                  </a:lnTo>
                  <a:lnTo>
                    <a:pt x="0" y="53"/>
                  </a:lnTo>
                  <a:lnTo>
                    <a:pt x="5" y="60"/>
                  </a:lnTo>
                  <a:lnTo>
                    <a:pt x="19" y="73"/>
                  </a:lnTo>
                  <a:lnTo>
                    <a:pt x="34" y="87"/>
                  </a:lnTo>
                  <a:lnTo>
                    <a:pt x="40" y="91"/>
                  </a:lnTo>
                  <a:lnTo>
                    <a:pt x="44" y="91"/>
                  </a:lnTo>
                  <a:lnTo>
                    <a:pt x="46" y="91"/>
                  </a:lnTo>
                  <a:lnTo>
                    <a:pt x="46" y="91"/>
                  </a:lnTo>
                  <a:lnTo>
                    <a:pt x="48" y="85"/>
                  </a:lnTo>
                  <a:lnTo>
                    <a:pt x="46" y="73"/>
                  </a:lnTo>
                  <a:lnTo>
                    <a:pt x="42" y="56"/>
                  </a:lnTo>
                  <a:lnTo>
                    <a:pt x="42" y="56"/>
                  </a:lnTo>
                  <a:lnTo>
                    <a:pt x="40" y="54"/>
                  </a:lnTo>
                  <a:lnTo>
                    <a:pt x="36" y="51"/>
                  </a:lnTo>
                  <a:lnTo>
                    <a:pt x="32" y="47"/>
                  </a:lnTo>
                  <a:lnTo>
                    <a:pt x="31" y="41"/>
                  </a:lnTo>
                  <a:lnTo>
                    <a:pt x="29" y="33"/>
                  </a:lnTo>
                  <a:lnTo>
                    <a:pt x="29" y="19"/>
                  </a:lnTo>
                  <a:lnTo>
                    <a:pt x="32" y="5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6" name="Freeform 381"/>
            <p:cNvSpPr>
              <a:spLocks/>
            </p:cNvSpPr>
            <p:nvPr/>
          </p:nvSpPr>
          <p:spPr bwMode="auto">
            <a:xfrm>
              <a:off x="3994150" y="814388"/>
              <a:ext cx="9525" cy="3175"/>
            </a:xfrm>
            <a:custGeom>
              <a:avLst/>
              <a:gdLst>
                <a:gd name="T0" fmla="*/ 6 w 6"/>
                <a:gd name="T1" fmla="*/ 0 h 2"/>
                <a:gd name="T2" fmla="*/ 6 w 6"/>
                <a:gd name="T3" fmla="*/ 0 h 2"/>
                <a:gd name="T4" fmla="*/ 2 w 6"/>
                <a:gd name="T5" fmla="*/ 2 h 2"/>
                <a:gd name="T6" fmla="*/ 2 w 6"/>
                <a:gd name="T7" fmla="*/ 2 h 2"/>
                <a:gd name="T8" fmla="*/ 0 w 6"/>
                <a:gd name="T9" fmla="*/ 0 h 2"/>
                <a:gd name="T10" fmla="*/ 0 w 6"/>
                <a:gd name="T11" fmla="*/ 0 h 2"/>
                <a:gd name="T12" fmla="*/ 2 w 6"/>
                <a:gd name="T13" fmla="*/ 0 h 2"/>
                <a:gd name="T14" fmla="*/ 2 w 6"/>
                <a:gd name="T15" fmla="*/ 0 h 2"/>
                <a:gd name="T16" fmla="*/ 6 w 6"/>
                <a:gd name="T17" fmla="*/ 0 h 2"/>
                <a:gd name="T18" fmla="*/ 6 w 6"/>
                <a:gd name="T1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" h="2">
                  <a:moveTo>
                    <a:pt x="6" y="0"/>
                  </a:moveTo>
                  <a:lnTo>
                    <a:pt x="6" y="0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F699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7" name="Freeform 382"/>
            <p:cNvSpPr>
              <a:spLocks/>
            </p:cNvSpPr>
            <p:nvPr/>
          </p:nvSpPr>
          <p:spPr bwMode="auto">
            <a:xfrm>
              <a:off x="3852863" y="627063"/>
              <a:ext cx="296863" cy="206375"/>
            </a:xfrm>
            <a:custGeom>
              <a:avLst/>
              <a:gdLst>
                <a:gd name="T0" fmla="*/ 13 w 187"/>
                <a:gd name="T1" fmla="*/ 99 h 130"/>
                <a:gd name="T2" fmla="*/ 13 w 187"/>
                <a:gd name="T3" fmla="*/ 99 h 130"/>
                <a:gd name="T4" fmla="*/ 15 w 187"/>
                <a:gd name="T5" fmla="*/ 79 h 130"/>
                <a:gd name="T6" fmla="*/ 13 w 187"/>
                <a:gd name="T7" fmla="*/ 66 h 130"/>
                <a:gd name="T8" fmla="*/ 15 w 187"/>
                <a:gd name="T9" fmla="*/ 57 h 130"/>
                <a:gd name="T10" fmla="*/ 17 w 187"/>
                <a:gd name="T11" fmla="*/ 47 h 130"/>
                <a:gd name="T12" fmla="*/ 17 w 187"/>
                <a:gd name="T13" fmla="*/ 47 h 130"/>
                <a:gd name="T14" fmla="*/ 19 w 187"/>
                <a:gd name="T15" fmla="*/ 39 h 130"/>
                <a:gd name="T16" fmla="*/ 23 w 187"/>
                <a:gd name="T17" fmla="*/ 33 h 130"/>
                <a:gd name="T18" fmla="*/ 29 w 187"/>
                <a:gd name="T19" fmla="*/ 26 h 130"/>
                <a:gd name="T20" fmla="*/ 37 w 187"/>
                <a:gd name="T21" fmla="*/ 19 h 130"/>
                <a:gd name="T22" fmla="*/ 46 w 187"/>
                <a:gd name="T23" fmla="*/ 13 h 130"/>
                <a:gd name="T24" fmla="*/ 60 w 187"/>
                <a:gd name="T25" fmla="*/ 9 h 130"/>
                <a:gd name="T26" fmla="*/ 75 w 187"/>
                <a:gd name="T27" fmla="*/ 4 h 130"/>
                <a:gd name="T28" fmla="*/ 95 w 187"/>
                <a:gd name="T29" fmla="*/ 1 h 130"/>
                <a:gd name="T30" fmla="*/ 95 w 187"/>
                <a:gd name="T31" fmla="*/ 1 h 130"/>
                <a:gd name="T32" fmla="*/ 106 w 187"/>
                <a:gd name="T33" fmla="*/ 0 h 130"/>
                <a:gd name="T34" fmla="*/ 118 w 187"/>
                <a:gd name="T35" fmla="*/ 0 h 130"/>
                <a:gd name="T36" fmla="*/ 118 w 187"/>
                <a:gd name="T37" fmla="*/ 0 h 130"/>
                <a:gd name="T38" fmla="*/ 135 w 187"/>
                <a:gd name="T39" fmla="*/ 7 h 130"/>
                <a:gd name="T40" fmla="*/ 149 w 187"/>
                <a:gd name="T41" fmla="*/ 17 h 130"/>
                <a:gd name="T42" fmla="*/ 162 w 187"/>
                <a:gd name="T43" fmla="*/ 28 h 130"/>
                <a:gd name="T44" fmla="*/ 172 w 187"/>
                <a:gd name="T45" fmla="*/ 41 h 130"/>
                <a:gd name="T46" fmla="*/ 180 w 187"/>
                <a:gd name="T47" fmla="*/ 54 h 130"/>
                <a:gd name="T48" fmla="*/ 185 w 187"/>
                <a:gd name="T49" fmla="*/ 68 h 130"/>
                <a:gd name="T50" fmla="*/ 187 w 187"/>
                <a:gd name="T51" fmla="*/ 83 h 130"/>
                <a:gd name="T52" fmla="*/ 187 w 187"/>
                <a:gd name="T53" fmla="*/ 98 h 130"/>
                <a:gd name="T54" fmla="*/ 187 w 187"/>
                <a:gd name="T55" fmla="*/ 98 h 130"/>
                <a:gd name="T56" fmla="*/ 143 w 187"/>
                <a:gd name="T57" fmla="*/ 112 h 130"/>
                <a:gd name="T58" fmla="*/ 120 w 187"/>
                <a:gd name="T59" fmla="*/ 118 h 130"/>
                <a:gd name="T60" fmla="*/ 96 w 187"/>
                <a:gd name="T61" fmla="*/ 124 h 130"/>
                <a:gd name="T62" fmla="*/ 73 w 187"/>
                <a:gd name="T63" fmla="*/ 127 h 130"/>
                <a:gd name="T64" fmla="*/ 50 w 187"/>
                <a:gd name="T65" fmla="*/ 130 h 130"/>
                <a:gd name="T66" fmla="*/ 25 w 187"/>
                <a:gd name="T67" fmla="*/ 130 h 130"/>
                <a:gd name="T68" fmla="*/ 0 w 187"/>
                <a:gd name="T69" fmla="*/ 128 h 130"/>
                <a:gd name="T70" fmla="*/ 0 w 187"/>
                <a:gd name="T71" fmla="*/ 128 h 130"/>
                <a:gd name="T72" fmla="*/ 4 w 187"/>
                <a:gd name="T73" fmla="*/ 124 h 130"/>
                <a:gd name="T74" fmla="*/ 8 w 187"/>
                <a:gd name="T75" fmla="*/ 118 h 130"/>
                <a:gd name="T76" fmla="*/ 11 w 187"/>
                <a:gd name="T77" fmla="*/ 109 h 130"/>
                <a:gd name="T78" fmla="*/ 13 w 187"/>
                <a:gd name="T79" fmla="*/ 99 h 130"/>
                <a:gd name="T80" fmla="*/ 13 w 187"/>
                <a:gd name="T81" fmla="*/ 99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87" h="130">
                  <a:moveTo>
                    <a:pt x="13" y="99"/>
                  </a:moveTo>
                  <a:lnTo>
                    <a:pt x="13" y="99"/>
                  </a:lnTo>
                  <a:lnTo>
                    <a:pt x="15" y="79"/>
                  </a:lnTo>
                  <a:lnTo>
                    <a:pt x="13" y="66"/>
                  </a:lnTo>
                  <a:lnTo>
                    <a:pt x="15" y="57"/>
                  </a:lnTo>
                  <a:lnTo>
                    <a:pt x="17" y="47"/>
                  </a:lnTo>
                  <a:lnTo>
                    <a:pt x="17" y="47"/>
                  </a:lnTo>
                  <a:lnTo>
                    <a:pt x="19" y="39"/>
                  </a:lnTo>
                  <a:lnTo>
                    <a:pt x="23" y="33"/>
                  </a:lnTo>
                  <a:lnTo>
                    <a:pt x="29" y="26"/>
                  </a:lnTo>
                  <a:lnTo>
                    <a:pt x="37" y="19"/>
                  </a:lnTo>
                  <a:lnTo>
                    <a:pt x="46" y="13"/>
                  </a:lnTo>
                  <a:lnTo>
                    <a:pt x="60" y="9"/>
                  </a:lnTo>
                  <a:lnTo>
                    <a:pt x="75" y="4"/>
                  </a:lnTo>
                  <a:lnTo>
                    <a:pt x="95" y="1"/>
                  </a:lnTo>
                  <a:lnTo>
                    <a:pt x="95" y="1"/>
                  </a:lnTo>
                  <a:lnTo>
                    <a:pt x="106" y="0"/>
                  </a:lnTo>
                  <a:lnTo>
                    <a:pt x="118" y="0"/>
                  </a:lnTo>
                  <a:lnTo>
                    <a:pt x="118" y="0"/>
                  </a:lnTo>
                  <a:lnTo>
                    <a:pt x="135" y="7"/>
                  </a:lnTo>
                  <a:lnTo>
                    <a:pt x="149" y="17"/>
                  </a:lnTo>
                  <a:lnTo>
                    <a:pt x="162" y="28"/>
                  </a:lnTo>
                  <a:lnTo>
                    <a:pt x="172" y="41"/>
                  </a:lnTo>
                  <a:lnTo>
                    <a:pt x="180" y="54"/>
                  </a:lnTo>
                  <a:lnTo>
                    <a:pt x="185" y="68"/>
                  </a:lnTo>
                  <a:lnTo>
                    <a:pt x="187" y="83"/>
                  </a:lnTo>
                  <a:lnTo>
                    <a:pt x="187" y="98"/>
                  </a:lnTo>
                  <a:lnTo>
                    <a:pt x="187" y="98"/>
                  </a:lnTo>
                  <a:lnTo>
                    <a:pt x="143" y="112"/>
                  </a:lnTo>
                  <a:lnTo>
                    <a:pt x="120" y="118"/>
                  </a:lnTo>
                  <a:lnTo>
                    <a:pt x="96" y="124"/>
                  </a:lnTo>
                  <a:lnTo>
                    <a:pt x="73" y="127"/>
                  </a:lnTo>
                  <a:lnTo>
                    <a:pt x="50" y="130"/>
                  </a:lnTo>
                  <a:lnTo>
                    <a:pt x="25" y="130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4" y="124"/>
                  </a:lnTo>
                  <a:lnTo>
                    <a:pt x="8" y="118"/>
                  </a:lnTo>
                  <a:lnTo>
                    <a:pt x="11" y="109"/>
                  </a:lnTo>
                  <a:lnTo>
                    <a:pt x="13" y="99"/>
                  </a:lnTo>
                  <a:lnTo>
                    <a:pt x="13" y="99"/>
                  </a:lnTo>
                  <a:close/>
                </a:path>
              </a:pathLst>
            </a:custGeom>
            <a:solidFill>
              <a:srgbClr val="A178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8" name="Freeform 383"/>
            <p:cNvSpPr>
              <a:spLocks/>
            </p:cNvSpPr>
            <p:nvPr/>
          </p:nvSpPr>
          <p:spPr bwMode="auto">
            <a:xfrm>
              <a:off x="3925888" y="657225"/>
              <a:ext cx="184150" cy="192088"/>
            </a:xfrm>
            <a:custGeom>
              <a:avLst/>
              <a:gdLst>
                <a:gd name="T0" fmla="*/ 0 w 116"/>
                <a:gd name="T1" fmla="*/ 45 h 121"/>
                <a:gd name="T2" fmla="*/ 0 w 116"/>
                <a:gd name="T3" fmla="*/ 45 h 121"/>
                <a:gd name="T4" fmla="*/ 2 w 116"/>
                <a:gd name="T5" fmla="*/ 33 h 121"/>
                <a:gd name="T6" fmla="*/ 6 w 116"/>
                <a:gd name="T7" fmla="*/ 26 h 121"/>
                <a:gd name="T8" fmla="*/ 10 w 116"/>
                <a:gd name="T9" fmla="*/ 19 h 121"/>
                <a:gd name="T10" fmla="*/ 18 w 116"/>
                <a:gd name="T11" fmla="*/ 11 h 121"/>
                <a:gd name="T12" fmla="*/ 27 w 116"/>
                <a:gd name="T13" fmla="*/ 6 h 121"/>
                <a:gd name="T14" fmla="*/ 39 w 116"/>
                <a:gd name="T15" fmla="*/ 1 h 121"/>
                <a:gd name="T16" fmla="*/ 52 w 116"/>
                <a:gd name="T17" fmla="*/ 0 h 121"/>
                <a:gd name="T18" fmla="*/ 52 w 116"/>
                <a:gd name="T19" fmla="*/ 0 h 121"/>
                <a:gd name="T20" fmla="*/ 64 w 116"/>
                <a:gd name="T21" fmla="*/ 0 h 121"/>
                <a:gd name="T22" fmla="*/ 76 w 116"/>
                <a:gd name="T23" fmla="*/ 1 h 121"/>
                <a:gd name="T24" fmla="*/ 85 w 116"/>
                <a:gd name="T25" fmla="*/ 4 h 121"/>
                <a:gd name="T26" fmla="*/ 95 w 116"/>
                <a:gd name="T27" fmla="*/ 9 h 121"/>
                <a:gd name="T28" fmla="*/ 101 w 116"/>
                <a:gd name="T29" fmla="*/ 13 h 121"/>
                <a:gd name="T30" fmla="*/ 106 w 116"/>
                <a:gd name="T31" fmla="*/ 19 h 121"/>
                <a:gd name="T32" fmla="*/ 110 w 116"/>
                <a:gd name="T33" fmla="*/ 26 h 121"/>
                <a:gd name="T34" fmla="*/ 112 w 116"/>
                <a:gd name="T35" fmla="*/ 35 h 121"/>
                <a:gd name="T36" fmla="*/ 112 w 116"/>
                <a:gd name="T37" fmla="*/ 35 h 121"/>
                <a:gd name="T38" fmla="*/ 114 w 116"/>
                <a:gd name="T39" fmla="*/ 49 h 121"/>
                <a:gd name="T40" fmla="*/ 116 w 116"/>
                <a:gd name="T41" fmla="*/ 61 h 121"/>
                <a:gd name="T42" fmla="*/ 116 w 116"/>
                <a:gd name="T43" fmla="*/ 71 h 121"/>
                <a:gd name="T44" fmla="*/ 114 w 116"/>
                <a:gd name="T45" fmla="*/ 82 h 121"/>
                <a:gd name="T46" fmla="*/ 110 w 116"/>
                <a:gd name="T47" fmla="*/ 89 h 121"/>
                <a:gd name="T48" fmla="*/ 108 w 116"/>
                <a:gd name="T49" fmla="*/ 96 h 121"/>
                <a:gd name="T50" fmla="*/ 99 w 116"/>
                <a:gd name="T51" fmla="*/ 106 h 121"/>
                <a:gd name="T52" fmla="*/ 89 w 116"/>
                <a:gd name="T53" fmla="*/ 114 h 121"/>
                <a:gd name="T54" fmla="*/ 81 w 116"/>
                <a:gd name="T55" fmla="*/ 118 h 121"/>
                <a:gd name="T56" fmla="*/ 70 w 116"/>
                <a:gd name="T57" fmla="*/ 121 h 121"/>
                <a:gd name="T58" fmla="*/ 70 w 116"/>
                <a:gd name="T59" fmla="*/ 121 h 121"/>
                <a:gd name="T60" fmla="*/ 64 w 116"/>
                <a:gd name="T61" fmla="*/ 121 h 121"/>
                <a:gd name="T62" fmla="*/ 54 w 116"/>
                <a:gd name="T63" fmla="*/ 120 h 121"/>
                <a:gd name="T64" fmla="*/ 45 w 116"/>
                <a:gd name="T65" fmla="*/ 115 h 121"/>
                <a:gd name="T66" fmla="*/ 33 w 116"/>
                <a:gd name="T67" fmla="*/ 109 h 121"/>
                <a:gd name="T68" fmla="*/ 21 w 116"/>
                <a:gd name="T69" fmla="*/ 99 h 121"/>
                <a:gd name="T70" fmla="*/ 16 w 116"/>
                <a:gd name="T71" fmla="*/ 93 h 121"/>
                <a:gd name="T72" fmla="*/ 10 w 116"/>
                <a:gd name="T73" fmla="*/ 86 h 121"/>
                <a:gd name="T74" fmla="*/ 6 w 116"/>
                <a:gd name="T75" fmla="*/ 77 h 121"/>
                <a:gd name="T76" fmla="*/ 4 w 116"/>
                <a:gd name="T77" fmla="*/ 67 h 121"/>
                <a:gd name="T78" fmla="*/ 0 w 116"/>
                <a:gd name="T79" fmla="*/ 57 h 121"/>
                <a:gd name="T80" fmla="*/ 0 w 116"/>
                <a:gd name="T81" fmla="*/ 45 h 121"/>
                <a:gd name="T82" fmla="*/ 0 w 116"/>
                <a:gd name="T83" fmla="*/ 45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16" h="121">
                  <a:moveTo>
                    <a:pt x="0" y="45"/>
                  </a:moveTo>
                  <a:lnTo>
                    <a:pt x="0" y="45"/>
                  </a:lnTo>
                  <a:lnTo>
                    <a:pt x="2" y="33"/>
                  </a:lnTo>
                  <a:lnTo>
                    <a:pt x="6" y="26"/>
                  </a:lnTo>
                  <a:lnTo>
                    <a:pt x="10" y="19"/>
                  </a:lnTo>
                  <a:lnTo>
                    <a:pt x="18" y="11"/>
                  </a:lnTo>
                  <a:lnTo>
                    <a:pt x="27" y="6"/>
                  </a:lnTo>
                  <a:lnTo>
                    <a:pt x="39" y="1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64" y="0"/>
                  </a:lnTo>
                  <a:lnTo>
                    <a:pt x="76" y="1"/>
                  </a:lnTo>
                  <a:lnTo>
                    <a:pt x="85" y="4"/>
                  </a:lnTo>
                  <a:lnTo>
                    <a:pt x="95" y="9"/>
                  </a:lnTo>
                  <a:lnTo>
                    <a:pt x="101" y="13"/>
                  </a:lnTo>
                  <a:lnTo>
                    <a:pt x="106" y="19"/>
                  </a:lnTo>
                  <a:lnTo>
                    <a:pt x="110" y="26"/>
                  </a:lnTo>
                  <a:lnTo>
                    <a:pt x="112" y="35"/>
                  </a:lnTo>
                  <a:lnTo>
                    <a:pt x="112" y="35"/>
                  </a:lnTo>
                  <a:lnTo>
                    <a:pt x="114" y="49"/>
                  </a:lnTo>
                  <a:lnTo>
                    <a:pt x="116" y="61"/>
                  </a:lnTo>
                  <a:lnTo>
                    <a:pt x="116" y="71"/>
                  </a:lnTo>
                  <a:lnTo>
                    <a:pt x="114" y="82"/>
                  </a:lnTo>
                  <a:lnTo>
                    <a:pt x="110" y="89"/>
                  </a:lnTo>
                  <a:lnTo>
                    <a:pt x="108" y="96"/>
                  </a:lnTo>
                  <a:lnTo>
                    <a:pt x="99" y="106"/>
                  </a:lnTo>
                  <a:lnTo>
                    <a:pt x="89" y="114"/>
                  </a:lnTo>
                  <a:lnTo>
                    <a:pt x="81" y="118"/>
                  </a:lnTo>
                  <a:lnTo>
                    <a:pt x="70" y="121"/>
                  </a:lnTo>
                  <a:lnTo>
                    <a:pt x="70" y="121"/>
                  </a:lnTo>
                  <a:lnTo>
                    <a:pt x="64" y="121"/>
                  </a:lnTo>
                  <a:lnTo>
                    <a:pt x="54" y="120"/>
                  </a:lnTo>
                  <a:lnTo>
                    <a:pt x="45" y="115"/>
                  </a:lnTo>
                  <a:lnTo>
                    <a:pt x="33" y="109"/>
                  </a:lnTo>
                  <a:lnTo>
                    <a:pt x="21" y="99"/>
                  </a:lnTo>
                  <a:lnTo>
                    <a:pt x="16" y="93"/>
                  </a:lnTo>
                  <a:lnTo>
                    <a:pt x="10" y="86"/>
                  </a:lnTo>
                  <a:lnTo>
                    <a:pt x="6" y="77"/>
                  </a:lnTo>
                  <a:lnTo>
                    <a:pt x="4" y="67"/>
                  </a:lnTo>
                  <a:lnTo>
                    <a:pt x="0" y="57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09" name="Freeform 384"/>
            <p:cNvSpPr>
              <a:spLocks/>
            </p:cNvSpPr>
            <p:nvPr/>
          </p:nvSpPr>
          <p:spPr bwMode="auto">
            <a:xfrm>
              <a:off x="3984625" y="782638"/>
              <a:ext cx="88900" cy="47625"/>
            </a:xfrm>
            <a:custGeom>
              <a:avLst/>
              <a:gdLst>
                <a:gd name="T0" fmla="*/ 56 w 56"/>
                <a:gd name="T1" fmla="*/ 0 h 30"/>
                <a:gd name="T2" fmla="*/ 56 w 56"/>
                <a:gd name="T3" fmla="*/ 0 h 30"/>
                <a:gd name="T4" fmla="*/ 54 w 56"/>
                <a:gd name="T5" fmla="*/ 8 h 30"/>
                <a:gd name="T6" fmla="*/ 50 w 56"/>
                <a:gd name="T7" fmla="*/ 17 h 30"/>
                <a:gd name="T8" fmla="*/ 44 w 56"/>
                <a:gd name="T9" fmla="*/ 24 h 30"/>
                <a:gd name="T10" fmla="*/ 40 w 56"/>
                <a:gd name="T11" fmla="*/ 27 h 30"/>
                <a:gd name="T12" fmla="*/ 37 w 56"/>
                <a:gd name="T13" fmla="*/ 29 h 30"/>
                <a:gd name="T14" fmla="*/ 33 w 56"/>
                <a:gd name="T15" fmla="*/ 30 h 30"/>
                <a:gd name="T16" fmla="*/ 27 w 56"/>
                <a:gd name="T17" fmla="*/ 29 h 30"/>
                <a:gd name="T18" fmla="*/ 21 w 56"/>
                <a:gd name="T19" fmla="*/ 27 h 30"/>
                <a:gd name="T20" fmla="*/ 15 w 56"/>
                <a:gd name="T21" fmla="*/ 23 h 30"/>
                <a:gd name="T22" fmla="*/ 8 w 56"/>
                <a:gd name="T23" fmla="*/ 17 h 30"/>
                <a:gd name="T24" fmla="*/ 0 w 56"/>
                <a:gd name="T25" fmla="*/ 8 h 30"/>
                <a:gd name="T26" fmla="*/ 0 w 56"/>
                <a:gd name="T27" fmla="*/ 8 h 30"/>
                <a:gd name="T28" fmla="*/ 15 w 56"/>
                <a:gd name="T29" fmla="*/ 4 h 30"/>
                <a:gd name="T30" fmla="*/ 35 w 56"/>
                <a:gd name="T31" fmla="*/ 3 h 30"/>
                <a:gd name="T32" fmla="*/ 56 w 56"/>
                <a:gd name="T33" fmla="*/ 0 h 30"/>
                <a:gd name="T34" fmla="*/ 56 w 56"/>
                <a:gd name="T3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6" h="30">
                  <a:moveTo>
                    <a:pt x="56" y="0"/>
                  </a:moveTo>
                  <a:lnTo>
                    <a:pt x="56" y="0"/>
                  </a:lnTo>
                  <a:lnTo>
                    <a:pt x="54" y="8"/>
                  </a:lnTo>
                  <a:lnTo>
                    <a:pt x="50" y="17"/>
                  </a:lnTo>
                  <a:lnTo>
                    <a:pt x="44" y="24"/>
                  </a:lnTo>
                  <a:lnTo>
                    <a:pt x="40" y="27"/>
                  </a:lnTo>
                  <a:lnTo>
                    <a:pt x="37" y="29"/>
                  </a:lnTo>
                  <a:lnTo>
                    <a:pt x="33" y="30"/>
                  </a:lnTo>
                  <a:lnTo>
                    <a:pt x="27" y="29"/>
                  </a:lnTo>
                  <a:lnTo>
                    <a:pt x="21" y="27"/>
                  </a:lnTo>
                  <a:lnTo>
                    <a:pt x="15" y="23"/>
                  </a:lnTo>
                  <a:lnTo>
                    <a:pt x="8" y="17"/>
                  </a:lnTo>
                  <a:lnTo>
                    <a:pt x="0" y="8"/>
                  </a:lnTo>
                  <a:lnTo>
                    <a:pt x="0" y="8"/>
                  </a:lnTo>
                  <a:lnTo>
                    <a:pt x="15" y="4"/>
                  </a:lnTo>
                  <a:lnTo>
                    <a:pt x="35" y="3"/>
                  </a:lnTo>
                  <a:lnTo>
                    <a:pt x="56" y="0"/>
                  </a:lnTo>
                  <a:lnTo>
                    <a:pt x="56" y="0"/>
                  </a:lnTo>
                  <a:close/>
                </a:path>
              </a:pathLst>
            </a:custGeom>
            <a:solidFill>
              <a:srgbClr val="B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0" name="Freeform 385"/>
            <p:cNvSpPr>
              <a:spLocks/>
            </p:cNvSpPr>
            <p:nvPr/>
          </p:nvSpPr>
          <p:spPr bwMode="auto">
            <a:xfrm>
              <a:off x="3987800" y="784225"/>
              <a:ext cx="82550" cy="39688"/>
            </a:xfrm>
            <a:custGeom>
              <a:avLst/>
              <a:gdLst>
                <a:gd name="T0" fmla="*/ 52 w 52"/>
                <a:gd name="T1" fmla="*/ 0 h 25"/>
                <a:gd name="T2" fmla="*/ 52 w 52"/>
                <a:gd name="T3" fmla="*/ 0 h 25"/>
                <a:gd name="T4" fmla="*/ 50 w 52"/>
                <a:gd name="T5" fmla="*/ 7 h 25"/>
                <a:gd name="T6" fmla="*/ 46 w 52"/>
                <a:gd name="T7" fmla="*/ 13 h 25"/>
                <a:gd name="T8" fmla="*/ 40 w 52"/>
                <a:gd name="T9" fmla="*/ 19 h 25"/>
                <a:gd name="T10" fmla="*/ 33 w 52"/>
                <a:gd name="T11" fmla="*/ 23 h 25"/>
                <a:gd name="T12" fmla="*/ 29 w 52"/>
                <a:gd name="T13" fmla="*/ 25 h 25"/>
                <a:gd name="T14" fmla="*/ 25 w 52"/>
                <a:gd name="T15" fmla="*/ 23 h 25"/>
                <a:gd name="T16" fmla="*/ 19 w 52"/>
                <a:gd name="T17" fmla="*/ 22 h 25"/>
                <a:gd name="T18" fmla="*/ 13 w 52"/>
                <a:gd name="T19" fmla="*/ 19 h 25"/>
                <a:gd name="T20" fmla="*/ 8 w 52"/>
                <a:gd name="T21" fmla="*/ 15 h 25"/>
                <a:gd name="T22" fmla="*/ 0 w 52"/>
                <a:gd name="T23" fmla="*/ 7 h 25"/>
                <a:gd name="T24" fmla="*/ 0 w 52"/>
                <a:gd name="T25" fmla="*/ 7 h 25"/>
                <a:gd name="T26" fmla="*/ 17 w 52"/>
                <a:gd name="T27" fmla="*/ 6 h 25"/>
                <a:gd name="T28" fmla="*/ 35 w 52"/>
                <a:gd name="T29" fmla="*/ 4 h 25"/>
                <a:gd name="T30" fmla="*/ 52 w 52"/>
                <a:gd name="T31" fmla="*/ 0 h 25"/>
                <a:gd name="T32" fmla="*/ 52 w 52"/>
                <a:gd name="T33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2" h="25">
                  <a:moveTo>
                    <a:pt x="52" y="0"/>
                  </a:moveTo>
                  <a:lnTo>
                    <a:pt x="52" y="0"/>
                  </a:lnTo>
                  <a:lnTo>
                    <a:pt x="50" y="7"/>
                  </a:lnTo>
                  <a:lnTo>
                    <a:pt x="46" y="13"/>
                  </a:lnTo>
                  <a:lnTo>
                    <a:pt x="40" y="19"/>
                  </a:lnTo>
                  <a:lnTo>
                    <a:pt x="33" y="23"/>
                  </a:lnTo>
                  <a:lnTo>
                    <a:pt x="29" y="25"/>
                  </a:lnTo>
                  <a:lnTo>
                    <a:pt x="25" y="23"/>
                  </a:lnTo>
                  <a:lnTo>
                    <a:pt x="19" y="22"/>
                  </a:lnTo>
                  <a:lnTo>
                    <a:pt x="13" y="19"/>
                  </a:lnTo>
                  <a:lnTo>
                    <a:pt x="8" y="15"/>
                  </a:lnTo>
                  <a:lnTo>
                    <a:pt x="0" y="7"/>
                  </a:lnTo>
                  <a:lnTo>
                    <a:pt x="0" y="7"/>
                  </a:lnTo>
                  <a:lnTo>
                    <a:pt x="17" y="6"/>
                  </a:lnTo>
                  <a:lnTo>
                    <a:pt x="35" y="4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1" name="Freeform 386"/>
            <p:cNvSpPr>
              <a:spLocks/>
            </p:cNvSpPr>
            <p:nvPr/>
          </p:nvSpPr>
          <p:spPr bwMode="auto">
            <a:xfrm>
              <a:off x="3925888" y="704850"/>
              <a:ext cx="92075" cy="79375"/>
            </a:xfrm>
            <a:custGeom>
              <a:avLst/>
              <a:gdLst>
                <a:gd name="T0" fmla="*/ 35 w 58"/>
                <a:gd name="T1" fmla="*/ 2 h 50"/>
                <a:gd name="T2" fmla="*/ 35 w 58"/>
                <a:gd name="T3" fmla="*/ 2 h 50"/>
                <a:gd name="T4" fmla="*/ 29 w 58"/>
                <a:gd name="T5" fmla="*/ 0 h 50"/>
                <a:gd name="T6" fmla="*/ 21 w 58"/>
                <a:gd name="T7" fmla="*/ 0 h 50"/>
                <a:gd name="T8" fmla="*/ 10 w 58"/>
                <a:gd name="T9" fmla="*/ 2 h 50"/>
                <a:gd name="T10" fmla="*/ 4 w 58"/>
                <a:gd name="T11" fmla="*/ 5 h 50"/>
                <a:gd name="T12" fmla="*/ 0 w 58"/>
                <a:gd name="T13" fmla="*/ 9 h 50"/>
                <a:gd name="T14" fmla="*/ 0 w 58"/>
                <a:gd name="T15" fmla="*/ 9 h 50"/>
                <a:gd name="T16" fmla="*/ 2 w 58"/>
                <a:gd name="T17" fmla="*/ 8 h 50"/>
                <a:gd name="T18" fmla="*/ 10 w 58"/>
                <a:gd name="T19" fmla="*/ 3 h 50"/>
                <a:gd name="T20" fmla="*/ 21 w 58"/>
                <a:gd name="T21" fmla="*/ 2 h 50"/>
                <a:gd name="T22" fmla="*/ 27 w 58"/>
                <a:gd name="T23" fmla="*/ 2 h 50"/>
                <a:gd name="T24" fmla="*/ 33 w 58"/>
                <a:gd name="T25" fmla="*/ 3 h 50"/>
                <a:gd name="T26" fmla="*/ 33 w 58"/>
                <a:gd name="T27" fmla="*/ 3 h 50"/>
                <a:gd name="T28" fmla="*/ 39 w 58"/>
                <a:gd name="T29" fmla="*/ 6 h 50"/>
                <a:gd name="T30" fmla="*/ 43 w 58"/>
                <a:gd name="T31" fmla="*/ 11 h 50"/>
                <a:gd name="T32" fmla="*/ 47 w 58"/>
                <a:gd name="T33" fmla="*/ 15 h 50"/>
                <a:gd name="T34" fmla="*/ 50 w 58"/>
                <a:gd name="T35" fmla="*/ 19 h 50"/>
                <a:gd name="T36" fmla="*/ 50 w 58"/>
                <a:gd name="T37" fmla="*/ 25 h 50"/>
                <a:gd name="T38" fmla="*/ 50 w 58"/>
                <a:gd name="T39" fmla="*/ 33 h 50"/>
                <a:gd name="T40" fmla="*/ 47 w 58"/>
                <a:gd name="T41" fmla="*/ 40 h 50"/>
                <a:gd name="T42" fmla="*/ 41 w 58"/>
                <a:gd name="T43" fmla="*/ 49 h 50"/>
                <a:gd name="T44" fmla="*/ 58 w 58"/>
                <a:gd name="T45" fmla="*/ 50 h 50"/>
                <a:gd name="T46" fmla="*/ 45 w 58"/>
                <a:gd name="T47" fmla="*/ 47 h 50"/>
                <a:gd name="T48" fmla="*/ 45 w 58"/>
                <a:gd name="T49" fmla="*/ 47 h 50"/>
                <a:gd name="T50" fmla="*/ 49 w 58"/>
                <a:gd name="T51" fmla="*/ 43 h 50"/>
                <a:gd name="T52" fmla="*/ 50 w 58"/>
                <a:gd name="T53" fmla="*/ 37 h 50"/>
                <a:gd name="T54" fmla="*/ 52 w 58"/>
                <a:gd name="T55" fmla="*/ 31 h 50"/>
                <a:gd name="T56" fmla="*/ 52 w 58"/>
                <a:gd name="T57" fmla="*/ 24 h 50"/>
                <a:gd name="T58" fmla="*/ 50 w 58"/>
                <a:gd name="T59" fmla="*/ 17 h 50"/>
                <a:gd name="T60" fmla="*/ 45 w 58"/>
                <a:gd name="T61" fmla="*/ 9 h 50"/>
                <a:gd name="T62" fmla="*/ 35 w 58"/>
                <a:gd name="T63" fmla="*/ 2 h 50"/>
                <a:gd name="T64" fmla="*/ 35 w 58"/>
                <a:gd name="T65" fmla="*/ 2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8" h="50">
                  <a:moveTo>
                    <a:pt x="35" y="2"/>
                  </a:moveTo>
                  <a:lnTo>
                    <a:pt x="35" y="2"/>
                  </a:lnTo>
                  <a:lnTo>
                    <a:pt x="29" y="0"/>
                  </a:lnTo>
                  <a:lnTo>
                    <a:pt x="21" y="0"/>
                  </a:lnTo>
                  <a:lnTo>
                    <a:pt x="10" y="2"/>
                  </a:lnTo>
                  <a:lnTo>
                    <a:pt x="4" y="5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8"/>
                  </a:lnTo>
                  <a:lnTo>
                    <a:pt x="10" y="3"/>
                  </a:lnTo>
                  <a:lnTo>
                    <a:pt x="21" y="2"/>
                  </a:lnTo>
                  <a:lnTo>
                    <a:pt x="27" y="2"/>
                  </a:lnTo>
                  <a:lnTo>
                    <a:pt x="33" y="3"/>
                  </a:lnTo>
                  <a:lnTo>
                    <a:pt x="33" y="3"/>
                  </a:lnTo>
                  <a:lnTo>
                    <a:pt x="39" y="6"/>
                  </a:lnTo>
                  <a:lnTo>
                    <a:pt x="43" y="11"/>
                  </a:lnTo>
                  <a:lnTo>
                    <a:pt x="47" y="15"/>
                  </a:lnTo>
                  <a:lnTo>
                    <a:pt x="50" y="19"/>
                  </a:lnTo>
                  <a:lnTo>
                    <a:pt x="50" y="25"/>
                  </a:lnTo>
                  <a:lnTo>
                    <a:pt x="50" y="33"/>
                  </a:lnTo>
                  <a:lnTo>
                    <a:pt x="47" y="40"/>
                  </a:lnTo>
                  <a:lnTo>
                    <a:pt x="41" y="49"/>
                  </a:lnTo>
                  <a:lnTo>
                    <a:pt x="58" y="50"/>
                  </a:lnTo>
                  <a:lnTo>
                    <a:pt x="45" y="47"/>
                  </a:lnTo>
                  <a:lnTo>
                    <a:pt x="45" y="47"/>
                  </a:lnTo>
                  <a:lnTo>
                    <a:pt x="49" y="43"/>
                  </a:lnTo>
                  <a:lnTo>
                    <a:pt x="50" y="37"/>
                  </a:lnTo>
                  <a:lnTo>
                    <a:pt x="52" y="31"/>
                  </a:lnTo>
                  <a:lnTo>
                    <a:pt x="52" y="24"/>
                  </a:lnTo>
                  <a:lnTo>
                    <a:pt x="50" y="17"/>
                  </a:lnTo>
                  <a:lnTo>
                    <a:pt x="45" y="9"/>
                  </a:lnTo>
                  <a:lnTo>
                    <a:pt x="35" y="2"/>
                  </a:lnTo>
                  <a:lnTo>
                    <a:pt x="35" y="2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2" name="Freeform 387"/>
            <p:cNvSpPr>
              <a:spLocks/>
            </p:cNvSpPr>
            <p:nvPr/>
          </p:nvSpPr>
          <p:spPr bwMode="auto">
            <a:xfrm>
              <a:off x="3902075" y="633413"/>
              <a:ext cx="134938" cy="196850"/>
            </a:xfrm>
            <a:custGeom>
              <a:avLst/>
              <a:gdLst>
                <a:gd name="T0" fmla="*/ 83 w 85"/>
                <a:gd name="T1" fmla="*/ 0 h 124"/>
                <a:gd name="T2" fmla="*/ 83 w 85"/>
                <a:gd name="T3" fmla="*/ 0 h 124"/>
                <a:gd name="T4" fmla="*/ 85 w 85"/>
                <a:gd name="T5" fmla="*/ 0 h 124"/>
                <a:gd name="T6" fmla="*/ 85 w 85"/>
                <a:gd name="T7" fmla="*/ 0 h 124"/>
                <a:gd name="T8" fmla="*/ 83 w 85"/>
                <a:gd name="T9" fmla="*/ 2 h 124"/>
                <a:gd name="T10" fmla="*/ 83 w 85"/>
                <a:gd name="T11" fmla="*/ 2 h 124"/>
                <a:gd name="T12" fmla="*/ 58 w 85"/>
                <a:gd name="T13" fmla="*/ 6 h 124"/>
                <a:gd name="T14" fmla="*/ 46 w 85"/>
                <a:gd name="T15" fmla="*/ 9 h 124"/>
                <a:gd name="T16" fmla="*/ 36 w 85"/>
                <a:gd name="T17" fmla="*/ 13 h 124"/>
                <a:gd name="T18" fmla="*/ 27 w 85"/>
                <a:gd name="T19" fmla="*/ 18 h 124"/>
                <a:gd name="T20" fmla="*/ 19 w 85"/>
                <a:gd name="T21" fmla="*/ 24 h 124"/>
                <a:gd name="T22" fmla="*/ 13 w 85"/>
                <a:gd name="T23" fmla="*/ 29 h 124"/>
                <a:gd name="T24" fmla="*/ 7 w 85"/>
                <a:gd name="T25" fmla="*/ 35 h 124"/>
                <a:gd name="T26" fmla="*/ 7 w 85"/>
                <a:gd name="T27" fmla="*/ 35 h 124"/>
                <a:gd name="T28" fmla="*/ 6 w 85"/>
                <a:gd name="T29" fmla="*/ 43 h 124"/>
                <a:gd name="T30" fmla="*/ 2 w 85"/>
                <a:gd name="T31" fmla="*/ 50 h 124"/>
                <a:gd name="T32" fmla="*/ 2 w 85"/>
                <a:gd name="T33" fmla="*/ 64 h 124"/>
                <a:gd name="T34" fmla="*/ 4 w 85"/>
                <a:gd name="T35" fmla="*/ 79 h 124"/>
                <a:gd name="T36" fmla="*/ 7 w 85"/>
                <a:gd name="T37" fmla="*/ 94 h 124"/>
                <a:gd name="T38" fmla="*/ 13 w 85"/>
                <a:gd name="T39" fmla="*/ 105 h 124"/>
                <a:gd name="T40" fmla="*/ 19 w 85"/>
                <a:gd name="T41" fmla="*/ 116 h 124"/>
                <a:gd name="T42" fmla="*/ 25 w 85"/>
                <a:gd name="T43" fmla="*/ 124 h 124"/>
                <a:gd name="T44" fmla="*/ 25 w 85"/>
                <a:gd name="T45" fmla="*/ 124 h 124"/>
                <a:gd name="T46" fmla="*/ 25 w 85"/>
                <a:gd name="T47" fmla="*/ 124 h 124"/>
                <a:gd name="T48" fmla="*/ 25 w 85"/>
                <a:gd name="T49" fmla="*/ 124 h 124"/>
                <a:gd name="T50" fmla="*/ 23 w 85"/>
                <a:gd name="T51" fmla="*/ 124 h 124"/>
                <a:gd name="T52" fmla="*/ 23 w 85"/>
                <a:gd name="T53" fmla="*/ 124 h 124"/>
                <a:gd name="T54" fmla="*/ 17 w 85"/>
                <a:gd name="T55" fmla="*/ 116 h 124"/>
                <a:gd name="T56" fmla="*/ 11 w 85"/>
                <a:gd name="T57" fmla="*/ 105 h 124"/>
                <a:gd name="T58" fmla="*/ 6 w 85"/>
                <a:gd name="T59" fmla="*/ 94 h 124"/>
                <a:gd name="T60" fmla="*/ 2 w 85"/>
                <a:gd name="T61" fmla="*/ 79 h 124"/>
                <a:gd name="T62" fmla="*/ 0 w 85"/>
                <a:gd name="T63" fmla="*/ 64 h 124"/>
                <a:gd name="T64" fmla="*/ 0 w 85"/>
                <a:gd name="T65" fmla="*/ 50 h 124"/>
                <a:gd name="T66" fmla="*/ 4 w 85"/>
                <a:gd name="T67" fmla="*/ 43 h 124"/>
                <a:gd name="T68" fmla="*/ 6 w 85"/>
                <a:gd name="T69" fmla="*/ 35 h 124"/>
                <a:gd name="T70" fmla="*/ 6 w 85"/>
                <a:gd name="T71" fmla="*/ 35 h 124"/>
                <a:gd name="T72" fmla="*/ 11 w 85"/>
                <a:gd name="T73" fmla="*/ 28 h 124"/>
                <a:gd name="T74" fmla="*/ 17 w 85"/>
                <a:gd name="T75" fmla="*/ 22 h 124"/>
                <a:gd name="T76" fmla="*/ 25 w 85"/>
                <a:gd name="T77" fmla="*/ 16 h 124"/>
                <a:gd name="T78" fmla="*/ 35 w 85"/>
                <a:gd name="T79" fmla="*/ 12 h 124"/>
                <a:gd name="T80" fmla="*/ 44 w 85"/>
                <a:gd name="T81" fmla="*/ 8 h 124"/>
                <a:gd name="T82" fmla="*/ 56 w 85"/>
                <a:gd name="T83" fmla="*/ 5 h 124"/>
                <a:gd name="T84" fmla="*/ 69 w 85"/>
                <a:gd name="T85" fmla="*/ 2 h 124"/>
                <a:gd name="T86" fmla="*/ 83 w 85"/>
                <a:gd name="T87" fmla="*/ 0 h 124"/>
                <a:gd name="T88" fmla="*/ 83 w 85"/>
                <a:gd name="T89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85" h="124">
                  <a:moveTo>
                    <a:pt x="83" y="0"/>
                  </a:moveTo>
                  <a:lnTo>
                    <a:pt x="83" y="0"/>
                  </a:lnTo>
                  <a:lnTo>
                    <a:pt x="85" y="0"/>
                  </a:lnTo>
                  <a:lnTo>
                    <a:pt x="85" y="0"/>
                  </a:lnTo>
                  <a:lnTo>
                    <a:pt x="83" y="2"/>
                  </a:lnTo>
                  <a:lnTo>
                    <a:pt x="83" y="2"/>
                  </a:lnTo>
                  <a:lnTo>
                    <a:pt x="58" y="6"/>
                  </a:lnTo>
                  <a:lnTo>
                    <a:pt x="46" y="9"/>
                  </a:lnTo>
                  <a:lnTo>
                    <a:pt x="36" y="13"/>
                  </a:lnTo>
                  <a:lnTo>
                    <a:pt x="27" y="18"/>
                  </a:lnTo>
                  <a:lnTo>
                    <a:pt x="19" y="24"/>
                  </a:lnTo>
                  <a:lnTo>
                    <a:pt x="13" y="29"/>
                  </a:lnTo>
                  <a:lnTo>
                    <a:pt x="7" y="35"/>
                  </a:lnTo>
                  <a:lnTo>
                    <a:pt x="7" y="35"/>
                  </a:lnTo>
                  <a:lnTo>
                    <a:pt x="6" y="43"/>
                  </a:lnTo>
                  <a:lnTo>
                    <a:pt x="2" y="50"/>
                  </a:lnTo>
                  <a:lnTo>
                    <a:pt x="2" y="64"/>
                  </a:lnTo>
                  <a:lnTo>
                    <a:pt x="4" y="79"/>
                  </a:lnTo>
                  <a:lnTo>
                    <a:pt x="7" y="94"/>
                  </a:lnTo>
                  <a:lnTo>
                    <a:pt x="13" y="105"/>
                  </a:lnTo>
                  <a:lnTo>
                    <a:pt x="19" y="116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5" y="124"/>
                  </a:lnTo>
                  <a:lnTo>
                    <a:pt x="23" y="124"/>
                  </a:lnTo>
                  <a:lnTo>
                    <a:pt x="23" y="124"/>
                  </a:lnTo>
                  <a:lnTo>
                    <a:pt x="17" y="116"/>
                  </a:lnTo>
                  <a:lnTo>
                    <a:pt x="11" y="105"/>
                  </a:lnTo>
                  <a:lnTo>
                    <a:pt x="6" y="94"/>
                  </a:lnTo>
                  <a:lnTo>
                    <a:pt x="2" y="79"/>
                  </a:lnTo>
                  <a:lnTo>
                    <a:pt x="0" y="64"/>
                  </a:lnTo>
                  <a:lnTo>
                    <a:pt x="0" y="50"/>
                  </a:lnTo>
                  <a:lnTo>
                    <a:pt x="4" y="43"/>
                  </a:lnTo>
                  <a:lnTo>
                    <a:pt x="6" y="35"/>
                  </a:lnTo>
                  <a:lnTo>
                    <a:pt x="6" y="35"/>
                  </a:lnTo>
                  <a:lnTo>
                    <a:pt x="11" y="28"/>
                  </a:lnTo>
                  <a:lnTo>
                    <a:pt x="17" y="22"/>
                  </a:lnTo>
                  <a:lnTo>
                    <a:pt x="25" y="16"/>
                  </a:lnTo>
                  <a:lnTo>
                    <a:pt x="35" y="12"/>
                  </a:lnTo>
                  <a:lnTo>
                    <a:pt x="44" y="8"/>
                  </a:lnTo>
                  <a:lnTo>
                    <a:pt x="56" y="5"/>
                  </a:lnTo>
                  <a:lnTo>
                    <a:pt x="69" y="2"/>
                  </a:lnTo>
                  <a:lnTo>
                    <a:pt x="83" y="0"/>
                  </a:lnTo>
                  <a:lnTo>
                    <a:pt x="83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3" name="Freeform 388"/>
            <p:cNvSpPr>
              <a:spLocks/>
            </p:cNvSpPr>
            <p:nvPr/>
          </p:nvSpPr>
          <p:spPr bwMode="auto">
            <a:xfrm>
              <a:off x="3892550" y="628650"/>
              <a:ext cx="144463" cy="204788"/>
            </a:xfrm>
            <a:custGeom>
              <a:avLst/>
              <a:gdLst>
                <a:gd name="T0" fmla="*/ 91 w 91"/>
                <a:gd name="T1" fmla="*/ 0 h 129"/>
                <a:gd name="T2" fmla="*/ 91 w 91"/>
                <a:gd name="T3" fmla="*/ 0 h 129"/>
                <a:gd name="T4" fmla="*/ 91 w 91"/>
                <a:gd name="T5" fmla="*/ 2 h 129"/>
                <a:gd name="T6" fmla="*/ 91 w 91"/>
                <a:gd name="T7" fmla="*/ 2 h 129"/>
                <a:gd name="T8" fmla="*/ 91 w 91"/>
                <a:gd name="T9" fmla="*/ 2 h 129"/>
                <a:gd name="T10" fmla="*/ 91 w 91"/>
                <a:gd name="T11" fmla="*/ 2 h 129"/>
                <a:gd name="T12" fmla="*/ 66 w 91"/>
                <a:gd name="T13" fmla="*/ 6 h 129"/>
                <a:gd name="T14" fmla="*/ 54 w 91"/>
                <a:gd name="T15" fmla="*/ 9 h 129"/>
                <a:gd name="T16" fmla="*/ 44 w 91"/>
                <a:gd name="T17" fmla="*/ 13 h 129"/>
                <a:gd name="T18" fmla="*/ 35 w 91"/>
                <a:gd name="T19" fmla="*/ 18 h 129"/>
                <a:gd name="T20" fmla="*/ 27 w 91"/>
                <a:gd name="T21" fmla="*/ 22 h 129"/>
                <a:gd name="T22" fmla="*/ 19 w 91"/>
                <a:gd name="T23" fmla="*/ 28 h 129"/>
                <a:gd name="T24" fmla="*/ 13 w 91"/>
                <a:gd name="T25" fmla="*/ 34 h 129"/>
                <a:gd name="T26" fmla="*/ 13 w 91"/>
                <a:gd name="T27" fmla="*/ 34 h 129"/>
                <a:gd name="T28" fmla="*/ 10 w 91"/>
                <a:gd name="T29" fmla="*/ 41 h 129"/>
                <a:gd name="T30" fmla="*/ 6 w 91"/>
                <a:gd name="T31" fmla="*/ 50 h 129"/>
                <a:gd name="T32" fmla="*/ 2 w 91"/>
                <a:gd name="T33" fmla="*/ 65 h 129"/>
                <a:gd name="T34" fmla="*/ 2 w 91"/>
                <a:gd name="T35" fmla="*/ 81 h 129"/>
                <a:gd name="T36" fmla="*/ 4 w 91"/>
                <a:gd name="T37" fmla="*/ 95 h 129"/>
                <a:gd name="T38" fmla="*/ 8 w 91"/>
                <a:gd name="T39" fmla="*/ 108 h 129"/>
                <a:gd name="T40" fmla="*/ 12 w 91"/>
                <a:gd name="T41" fmla="*/ 119 h 129"/>
                <a:gd name="T42" fmla="*/ 15 w 91"/>
                <a:gd name="T43" fmla="*/ 127 h 129"/>
                <a:gd name="T44" fmla="*/ 15 w 91"/>
                <a:gd name="T45" fmla="*/ 127 h 129"/>
                <a:gd name="T46" fmla="*/ 15 w 91"/>
                <a:gd name="T47" fmla="*/ 129 h 129"/>
                <a:gd name="T48" fmla="*/ 15 w 91"/>
                <a:gd name="T49" fmla="*/ 129 h 129"/>
                <a:gd name="T50" fmla="*/ 13 w 91"/>
                <a:gd name="T51" fmla="*/ 129 h 129"/>
                <a:gd name="T52" fmla="*/ 13 w 91"/>
                <a:gd name="T53" fmla="*/ 129 h 129"/>
                <a:gd name="T54" fmla="*/ 10 w 91"/>
                <a:gd name="T55" fmla="*/ 119 h 129"/>
                <a:gd name="T56" fmla="*/ 6 w 91"/>
                <a:gd name="T57" fmla="*/ 108 h 129"/>
                <a:gd name="T58" fmla="*/ 2 w 91"/>
                <a:gd name="T59" fmla="*/ 95 h 129"/>
                <a:gd name="T60" fmla="*/ 0 w 91"/>
                <a:gd name="T61" fmla="*/ 81 h 129"/>
                <a:gd name="T62" fmla="*/ 0 w 91"/>
                <a:gd name="T63" fmla="*/ 65 h 129"/>
                <a:gd name="T64" fmla="*/ 4 w 91"/>
                <a:gd name="T65" fmla="*/ 48 h 129"/>
                <a:gd name="T66" fmla="*/ 8 w 91"/>
                <a:gd name="T67" fmla="*/ 41 h 129"/>
                <a:gd name="T68" fmla="*/ 12 w 91"/>
                <a:gd name="T69" fmla="*/ 34 h 129"/>
                <a:gd name="T70" fmla="*/ 12 w 91"/>
                <a:gd name="T71" fmla="*/ 34 h 129"/>
                <a:gd name="T72" fmla="*/ 17 w 91"/>
                <a:gd name="T73" fmla="*/ 27 h 129"/>
                <a:gd name="T74" fmla="*/ 25 w 91"/>
                <a:gd name="T75" fmla="*/ 21 h 129"/>
                <a:gd name="T76" fmla="*/ 33 w 91"/>
                <a:gd name="T77" fmla="*/ 16 h 129"/>
                <a:gd name="T78" fmla="*/ 42 w 91"/>
                <a:gd name="T79" fmla="*/ 12 h 129"/>
                <a:gd name="T80" fmla="*/ 52 w 91"/>
                <a:gd name="T81" fmla="*/ 8 h 129"/>
                <a:gd name="T82" fmla="*/ 64 w 91"/>
                <a:gd name="T83" fmla="*/ 5 h 129"/>
                <a:gd name="T84" fmla="*/ 91 w 91"/>
                <a:gd name="T85" fmla="*/ 0 h 129"/>
                <a:gd name="T86" fmla="*/ 91 w 91"/>
                <a:gd name="T87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1" h="129">
                  <a:moveTo>
                    <a:pt x="91" y="0"/>
                  </a:moveTo>
                  <a:lnTo>
                    <a:pt x="91" y="0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91" y="2"/>
                  </a:lnTo>
                  <a:lnTo>
                    <a:pt x="66" y="6"/>
                  </a:lnTo>
                  <a:lnTo>
                    <a:pt x="54" y="9"/>
                  </a:lnTo>
                  <a:lnTo>
                    <a:pt x="44" y="13"/>
                  </a:lnTo>
                  <a:lnTo>
                    <a:pt x="35" y="18"/>
                  </a:lnTo>
                  <a:lnTo>
                    <a:pt x="27" y="22"/>
                  </a:lnTo>
                  <a:lnTo>
                    <a:pt x="19" y="28"/>
                  </a:lnTo>
                  <a:lnTo>
                    <a:pt x="13" y="34"/>
                  </a:lnTo>
                  <a:lnTo>
                    <a:pt x="13" y="34"/>
                  </a:lnTo>
                  <a:lnTo>
                    <a:pt x="10" y="41"/>
                  </a:lnTo>
                  <a:lnTo>
                    <a:pt x="6" y="50"/>
                  </a:lnTo>
                  <a:lnTo>
                    <a:pt x="2" y="65"/>
                  </a:lnTo>
                  <a:lnTo>
                    <a:pt x="2" y="81"/>
                  </a:lnTo>
                  <a:lnTo>
                    <a:pt x="4" y="95"/>
                  </a:lnTo>
                  <a:lnTo>
                    <a:pt x="8" y="108"/>
                  </a:lnTo>
                  <a:lnTo>
                    <a:pt x="12" y="119"/>
                  </a:lnTo>
                  <a:lnTo>
                    <a:pt x="15" y="127"/>
                  </a:lnTo>
                  <a:lnTo>
                    <a:pt x="15" y="127"/>
                  </a:lnTo>
                  <a:lnTo>
                    <a:pt x="15" y="129"/>
                  </a:lnTo>
                  <a:lnTo>
                    <a:pt x="15" y="129"/>
                  </a:lnTo>
                  <a:lnTo>
                    <a:pt x="13" y="129"/>
                  </a:lnTo>
                  <a:lnTo>
                    <a:pt x="13" y="129"/>
                  </a:lnTo>
                  <a:lnTo>
                    <a:pt x="10" y="119"/>
                  </a:lnTo>
                  <a:lnTo>
                    <a:pt x="6" y="108"/>
                  </a:lnTo>
                  <a:lnTo>
                    <a:pt x="2" y="95"/>
                  </a:lnTo>
                  <a:lnTo>
                    <a:pt x="0" y="81"/>
                  </a:lnTo>
                  <a:lnTo>
                    <a:pt x="0" y="65"/>
                  </a:lnTo>
                  <a:lnTo>
                    <a:pt x="4" y="48"/>
                  </a:lnTo>
                  <a:lnTo>
                    <a:pt x="8" y="41"/>
                  </a:lnTo>
                  <a:lnTo>
                    <a:pt x="12" y="34"/>
                  </a:lnTo>
                  <a:lnTo>
                    <a:pt x="12" y="34"/>
                  </a:lnTo>
                  <a:lnTo>
                    <a:pt x="17" y="27"/>
                  </a:lnTo>
                  <a:lnTo>
                    <a:pt x="25" y="21"/>
                  </a:lnTo>
                  <a:lnTo>
                    <a:pt x="33" y="16"/>
                  </a:lnTo>
                  <a:lnTo>
                    <a:pt x="42" y="12"/>
                  </a:lnTo>
                  <a:lnTo>
                    <a:pt x="52" y="8"/>
                  </a:lnTo>
                  <a:lnTo>
                    <a:pt x="64" y="5"/>
                  </a:lnTo>
                  <a:lnTo>
                    <a:pt x="91" y="0"/>
                  </a:lnTo>
                  <a:lnTo>
                    <a:pt x="91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4" name="Freeform 389"/>
            <p:cNvSpPr>
              <a:spLocks/>
            </p:cNvSpPr>
            <p:nvPr/>
          </p:nvSpPr>
          <p:spPr bwMode="auto">
            <a:xfrm>
              <a:off x="3870325" y="627063"/>
              <a:ext cx="169863" cy="203200"/>
            </a:xfrm>
            <a:custGeom>
              <a:avLst/>
              <a:gdLst>
                <a:gd name="T0" fmla="*/ 107 w 107"/>
                <a:gd name="T1" fmla="*/ 0 h 128"/>
                <a:gd name="T2" fmla="*/ 107 w 107"/>
                <a:gd name="T3" fmla="*/ 0 h 128"/>
                <a:gd name="T4" fmla="*/ 107 w 107"/>
                <a:gd name="T5" fmla="*/ 1 h 128"/>
                <a:gd name="T6" fmla="*/ 107 w 107"/>
                <a:gd name="T7" fmla="*/ 1 h 128"/>
                <a:gd name="T8" fmla="*/ 107 w 107"/>
                <a:gd name="T9" fmla="*/ 1 h 128"/>
                <a:gd name="T10" fmla="*/ 107 w 107"/>
                <a:gd name="T11" fmla="*/ 1 h 128"/>
                <a:gd name="T12" fmla="*/ 97 w 107"/>
                <a:gd name="T13" fmla="*/ 1 h 128"/>
                <a:gd name="T14" fmla="*/ 78 w 107"/>
                <a:gd name="T15" fmla="*/ 3 h 128"/>
                <a:gd name="T16" fmla="*/ 66 w 107"/>
                <a:gd name="T17" fmla="*/ 4 h 128"/>
                <a:gd name="T18" fmla="*/ 53 w 107"/>
                <a:gd name="T19" fmla="*/ 7 h 128"/>
                <a:gd name="T20" fmla="*/ 41 w 107"/>
                <a:gd name="T21" fmla="*/ 12 h 128"/>
                <a:gd name="T22" fmla="*/ 29 w 107"/>
                <a:gd name="T23" fmla="*/ 19 h 128"/>
                <a:gd name="T24" fmla="*/ 29 w 107"/>
                <a:gd name="T25" fmla="*/ 19 h 128"/>
                <a:gd name="T26" fmla="*/ 18 w 107"/>
                <a:gd name="T27" fmla="*/ 28 h 128"/>
                <a:gd name="T28" fmla="*/ 12 w 107"/>
                <a:gd name="T29" fmla="*/ 39 h 128"/>
                <a:gd name="T30" fmla="*/ 6 w 107"/>
                <a:gd name="T31" fmla="*/ 52 h 128"/>
                <a:gd name="T32" fmla="*/ 6 w 107"/>
                <a:gd name="T33" fmla="*/ 67 h 128"/>
                <a:gd name="T34" fmla="*/ 8 w 107"/>
                <a:gd name="T35" fmla="*/ 82 h 128"/>
                <a:gd name="T36" fmla="*/ 8 w 107"/>
                <a:gd name="T37" fmla="*/ 82 h 128"/>
                <a:gd name="T38" fmla="*/ 8 w 107"/>
                <a:gd name="T39" fmla="*/ 95 h 128"/>
                <a:gd name="T40" fmla="*/ 8 w 107"/>
                <a:gd name="T41" fmla="*/ 106 h 128"/>
                <a:gd name="T42" fmla="*/ 6 w 107"/>
                <a:gd name="T43" fmla="*/ 118 h 128"/>
                <a:gd name="T44" fmla="*/ 2 w 107"/>
                <a:gd name="T45" fmla="*/ 128 h 128"/>
                <a:gd name="T46" fmla="*/ 2 w 107"/>
                <a:gd name="T47" fmla="*/ 128 h 128"/>
                <a:gd name="T48" fmla="*/ 0 w 107"/>
                <a:gd name="T49" fmla="*/ 128 h 128"/>
                <a:gd name="T50" fmla="*/ 0 w 107"/>
                <a:gd name="T51" fmla="*/ 128 h 128"/>
                <a:gd name="T52" fmla="*/ 0 w 107"/>
                <a:gd name="T53" fmla="*/ 128 h 128"/>
                <a:gd name="T54" fmla="*/ 0 w 107"/>
                <a:gd name="T55" fmla="*/ 128 h 128"/>
                <a:gd name="T56" fmla="*/ 4 w 107"/>
                <a:gd name="T57" fmla="*/ 117 h 128"/>
                <a:gd name="T58" fmla="*/ 6 w 107"/>
                <a:gd name="T59" fmla="*/ 106 h 128"/>
                <a:gd name="T60" fmla="*/ 6 w 107"/>
                <a:gd name="T61" fmla="*/ 95 h 128"/>
                <a:gd name="T62" fmla="*/ 4 w 107"/>
                <a:gd name="T63" fmla="*/ 82 h 128"/>
                <a:gd name="T64" fmla="*/ 4 w 107"/>
                <a:gd name="T65" fmla="*/ 67 h 128"/>
                <a:gd name="T66" fmla="*/ 4 w 107"/>
                <a:gd name="T67" fmla="*/ 67 h 128"/>
                <a:gd name="T68" fmla="*/ 4 w 107"/>
                <a:gd name="T69" fmla="*/ 52 h 128"/>
                <a:gd name="T70" fmla="*/ 10 w 107"/>
                <a:gd name="T71" fmla="*/ 39 h 128"/>
                <a:gd name="T72" fmla="*/ 16 w 107"/>
                <a:gd name="T73" fmla="*/ 28 h 128"/>
                <a:gd name="T74" fmla="*/ 27 w 107"/>
                <a:gd name="T75" fmla="*/ 17 h 128"/>
                <a:gd name="T76" fmla="*/ 27 w 107"/>
                <a:gd name="T77" fmla="*/ 17 h 128"/>
                <a:gd name="T78" fmla="*/ 39 w 107"/>
                <a:gd name="T79" fmla="*/ 10 h 128"/>
                <a:gd name="T80" fmla="*/ 53 w 107"/>
                <a:gd name="T81" fmla="*/ 6 h 128"/>
                <a:gd name="T82" fmla="*/ 66 w 107"/>
                <a:gd name="T83" fmla="*/ 3 h 128"/>
                <a:gd name="T84" fmla="*/ 78 w 107"/>
                <a:gd name="T85" fmla="*/ 1 h 128"/>
                <a:gd name="T86" fmla="*/ 99 w 107"/>
                <a:gd name="T87" fmla="*/ 0 h 128"/>
                <a:gd name="T88" fmla="*/ 107 w 107"/>
                <a:gd name="T89" fmla="*/ 0 h 128"/>
                <a:gd name="T90" fmla="*/ 107 w 107"/>
                <a:gd name="T91" fmla="*/ 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07" h="128">
                  <a:moveTo>
                    <a:pt x="107" y="0"/>
                  </a:moveTo>
                  <a:lnTo>
                    <a:pt x="107" y="0"/>
                  </a:lnTo>
                  <a:lnTo>
                    <a:pt x="107" y="1"/>
                  </a:lnTo>
                  <a:lnTo>
                    <a:pt x="107" y="1"/>
                  </a:lnTo>
                  <a:lnTo>
                    <a:pt x="107" y="1"/>
                  </a:lnTo>
                  <a:lnTo>
                    <a:pt x="107" y="1"/>
                  </a:lnTo>
                  <a:lnTo>
                    <a:pt x="97" y="1"/>
                  </a:lnTo>
                  <a:lnTo>
                    <a:pt x="78" y="3"/>
                  </a:lnTo>
                  <a:lnTo>
                    <a:pt x="66" y="4"/>
                  </a:lnTo>
                  <a:lnTo>
                    <a:pt x="53" y="7"/>
                  </a:lnTo>
                  <a:lnTo>
                    <a:pt x="41" y="12"/>
                  </a:lnTo>
                  <a:lnTo>
                    <a:pt x="29" y="19"/>
                  </a:lnTo>
                  <a:lnTo>
                    <a:pt x="29" y="19"/>
                  </a:lnTo>
                  <a:lnTo>
                    <a:pt x="18" y="28"/>
                  </a:lnTo>
                  <a:lnTo>
                    <a:pt x="12" y="39"/>
                  </a:lnTo>
                  <a:lnTo>
                    <a:pt x="6" y="52"/>
                  </a:lnTo>
                  <a:lnTo>
                    <a:pt x="6" y="67"/>
                  </a:lnTo>
                  <a:lnTo>
                    <a:pt x="8" y="82"/>
                  </a:lnTo>
                  <a:lnTo>
                    <a:pt x="8" y="82"/>
                  </a:lnTo>
                  <a:lnTo>
                    <a:pt x="8" y="95"/>
                  </a:lnTo>
                  <a:lnTo>
                    <a:pt x="8" y="106"/>
                  </a:lnTo>
                  <a:lnTo>
                    <a:pt x="6" y="118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4" y="117"/>
                  </a:lnTo>
                  <a:lnTo>
                    <a:pt x="6" y="106"/>
                  </a:lnTo>
                  <a:lnTo>
                    <a:pt x="6" y="95"/>
                  </a:lnTo>
                  <a:lnTo>
                    <a:pt x="4" y="82"/>
                  </a:lnTo>
                  <a:lnTo>
                    <a:pt x="4" y="67"/>
                  </a:lnTo>
                  <a:lnTo>
                    <a:pt x="4" y="67"/>
                  </a:lnTo>
                  <a:lnTo>
                    <a:pt x="4" y="52"/>
                  </a:lnTo>
                  <a:lnTo>
                    <a:pt x="10" y="39"/>
                  </a:lnTo>
                  <a:lnTo>
                    <a:pt x="16" y="28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39" y="10"/>
                  </a:lnTo>
                  <a:lnTo>
                    <a:pt x="53" y="6"/>
                  </a:lnTo>
                  <a:lnTo>
                    <a:pt x="66" y="3"/>
                  </a:lnTo>
                  <a:lnTo>
                    <a:pt x="78" y="1"/>
                  </a:lnTo>
                  <a:lnTo>
                    <a:pt x="99" y="0"/>
                  </a:lnTo>
                  <a:lnTo>
                    <a:pt x="107" y="0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5" name="Freeform 390"/>
            <p:cNvSpPr>
              <a:spLocks/>
            </p:cNvSpPr>
            <p:nvPr/>
          </p:nvSpPr>
          <p:spPr bwMode="auto">
            <a:xfrm>
              <a:off x="3932238" y="731838"/>
              <a:ext cx="65088" cy="15875"/>
            </a:xfrm>
            <a:custGeom>
              <a:avLst/>
              <a:gdLst>
                <a:gd name="T0" fmla="*/ 10 w 41"/>
                <a:gd name="T1" fmla="*/ 8 h 10"/>
                <a:gd name="T2" fmla="*/ 10 w 41"/>
                <a:gd name="T3" fmla="*/ 8 h 10"/>
                <a:gd name="T4" fmla="*/ 19 w 41"/>
                <a:gd name="T5" fmla="*/ 10 h 10"/>
                <a:gd name="T6" fmla="*/ 27 w 41"/>
                <a:gd name="T7" fmla="*/ 8 h 10"/>
                <a:gd name="T8" fmla="*/ 41 w 41"/>
                <a:gd name="T9" fmla="*/ 4 h 10"/>
                <a:gd name="T10" fmla="*/ 41 w 41"/>
                <a:gd name="T11" fmla="*/ 4 h 10"/>
                <a:gd name="T12" fmla="*/ 35 w 41"/>
                <a:gd name="T13" fmla="*/ 2 h 10"/>
                <a:gd name="T14" fmla="*/ 23 w 41"/>
                <a:gd name="T15" fmla="*/ 0 h 10"/>
                <a:gd name="T16" fmla="*/ 16 w 41"/>
                <a:gd name="T17" fmla="*/ 0 h 10"/>
                <a:gd name="T18" fmla="*/ 10 w 41"/>
                <a:gd name="T19" fmla="*/ 0 h 10"/>
                <a:gd name="T20" fmla="*/ 4 w 41"/>
                <a:gd name="T21" fmla="*/ 1 h 10"/>
                <a:gd name="T22" fmla="*/ 0 w 41"/>
                <a:gd name="T23" fmla="*/ 4 h 10"/>
                <a:gd name="T24" fmla="*/ 0 w 41"/>
                <a:gd name="T25" fmla="*/ 4 h 10"/>
                <a:gd name="T26" fmla="*/ 0 w 41"/>
                <a:gd name="T27" fmla="*/ 4 h 10"/>
                <a:gd name="T28" fmla="*/ 0 w 41"/>
                <a:gd name="T29" fmla="*/ 5 h 10"/>
                <a:gd name="T30" fmla="*/ 4 w 41"/>
                <a:gd name="T31" fmla="*/ 8 h 10"/>
                <a:gd name="T32" fmla="*/ 10 w 41"/>
                <a:gd name="T33" fmla="*/ 8 h 10"/>
                <a:gd name="T34" fmla="*/ 10 w 41"/>
                <a:gd name="T35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1" h="10">
                  <a:moveTo>
                    <a:pt x="10" y="8"/>
                  </a:moveTo>
                  <a:lnTo>
                    <a:pt x="10" y="8"/>
                  </a:lnTo>
                  <a:lnTo>
                    <a:pt x="19" y="10"/>
                  </a:lnTo>
                  <a:lnTo>
                    <a:pt x="27" y="8"/>
                  </a:lnTo>
                  <a:lnTo>
                    <a:pt x="41" y="4"/>
                  </a:lnTo>
                  <a:lnTo>
                    <a:pt x="41" y="4"/>
                  </a:lnTo>
                  <a:lnTo>
                    <a:pt x="35" y="2"/>
                  </a:lnTo>
                  <a:lnTo>
                    <a:pt x="23" y="0"/>
                  </a:lnTo>
                  <a:lnTo>
                    <a:pt x="16" y="0"/>
                  </a:lnTo>
                  <a:lnTo>
                    <a:pt x="10" y="0"/>
                  </a:lnTo>
                  <a:lnTo>
                    <a:pt x="4" y="1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5"/>
                  </a:lnTo>
                  <a:lnTo>
                    <a:pt x="4" y="8"/>
                  </a:lnTo>
                  <a:lnTo>
                    <a:pt x="10" y="8"/>
                  </a:lnTo>
                  <a:lnTo>
                    <a:pt x="1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6" name="Freeform 391"/>
            <p:cNvSpPr>
              <a:spLocks/>
            </p:cNvSpPr>
            <p:nvPr/>
          </p:nvSpPr>
          <p:spPr bwMode="auto">
            <a:xfrm>
              <a:off x="3929063" y="723900"/>
              <a:ext cx="68263" cy="14288"/>
            </a:xfrm>
            <a:custGeom>
              <a:avLst/>
              <a:gdLst>
                <a:gd name="T0" fmla="*/ 23 w 43"/>
                <a:gd name="T1" fmla="*/ 7 h 9"/>
                <a:gd name="T2" fmla="*/ 23 w 43"/>
                <a:gd name="T3" fmla="*/ 7 h 9"/>
                <a:gd name="T4" fmla="*/ 33 w 43"/>
                <a:gd name="T5" fmla="*/ 7 h 9"/>
                <a:gd name="T6" fmla="*/ 39 w 43"/>
                <a:gd name="T7" fmla="*/ 9 h 9"/>
                <a:gd name="T8" fmla="*/ 43 w 43"/>
                <a:gd name="T9" fmla="*/ 9 h 9"/>
                <a:gd name="T10" fmla="*/ 43 w 43"/>
                <a:gd name="T11" fmla="*/ 9 h 9"/>
                <a:gd name="T12" fmla="*/ 39 w 43"/>
                <a:gd name="T13" fmla="*/ 6 h 9"/>
                <a:gd name="T14" fmla="*/ 31 w 43"/>
                <a:gd name="T15" fmla="*/ 2 h 9"/>
                <a:gd name="T16" fmla="*/ 23 w 43"/>
                <a:gd name="T17" fmla="*/ 0 h 9"/>
                <a:gd name="T18" fmla="*/ 18 w 43"/>
                <a:gd name="T19" fmla="*/ 0 h 9"/>
                <a:gd name="T20" fmla="*/ 10 w 43"/>
                <a:gd name="T21" fmla="*/ 3 h 9"/>
                <a:gd name="T22" fmla="*/ 0 w 43"/>
                <a:gd name="T23" fmla="*/ 7 h 9"/>
                <a:gd name="T24" fmla="*/ 0 w 43"/>
                <a:gd name="T25" fmla="*/ 7 h 9"/>
                <a:gd name="T26" fmla="*/ 23 w 43"/>
                <a:gd name="T27" fmla="*/ 7 h 9"/>
                <a:gd name="T28" fmla="*/ 23 w 43"/>
                <a:gd name="T29" fmla="*/ 7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3" h="9">
                  <a:moveTo>
                    <a:pt x="23" y="7"/>
                  </a:moveTo>
                  <a:lnTo>
                    <a:pt x="23" y="7"/>
                  </a:lnTo>
                  <a:lnTo>
                    <a:pt x="33" y="7"/>
                  </a:lnTo>
                  <a:lnTo>
                    <a:pt x="39" y="9"/>
                  </a:lnTo>
                  <a:lnTo>
                    <a:pt x="43" y="9"/>
                  </a:lnTo>
                  <a:lnTo>
                    <a:pt x="43" y="9"/>
                  </a:lnTo>
                  <a:lnTo>
                    <a:pt x="39" y="6"/>
                  </a:lnTo>
                  <a:lnTo>
                    <a:pt x="31" y="2"/>
                  </a:lnTo>
                  <a:lnTo>
                    <a:pt x="23" y="0"/>
                  </a:lnTo>
                  <a:lnTo>
                    <a:pt x="18" y="0"/>
                  </a:lnTo>
                  <a:lnTo>
                    <a:pt x="10" y="3"/>
                  </a:lnTo>
                  <a:lnTo>
                    <a:pt x="0" y="7"/>
                  </a:lnTo>
                  <a:lnTo>
                    <a:pt x="0" y="7"/>
                  </a:lnTo>
                  <a:lnTo>
                    <a:pt x="23" y="7"/>
                  </a:lnTo>
                  <a:lnTo>
                    <a:pt x="23" y="7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7" name="Freeform 392"/>
            <p:cNvSpPr>
              <a:spLocks/>
            </p:cNvSpPr>
            <p:nvPr/>
          </p:nvSpPr>
          <p:spPr bwMode="auto">
            <a:xfrm>
              <a:off x="3938588" y="735013"/>
              <a:ext cx="19050" cy="9525"/>
            </a:xfrm>
            <a:custGeom>
              <a:avLst/>
              <a:gdLst>
                <a:gd name="T0" fmla="*/ 0 w 12"/>
                <a:gd name="T1" fmla="*/ 3 h 6"/>
                <a:gd name="T2" fmla="*/ 0 w 12"/>
                <a:gd name="T3" fmla="*/ 3 h 6"/>
                <a:gd name="T4" fmla="*/ 2 w 12"/>
                <a:gd name="T5" fmla="*/ 6 h 6"/>
                <a:gd name="T6" fmla="*/ 6 w 12"/>
                <a:gd name="T7" fmla="*/ 6 h 6"/>
                <a:gd name="T8" fmla="*/ 6 w 12"/>
                <a:gd name="T9" fmla="*/ 6 h 6"/>
                <a:gd name="T10" fmla="*/ 10 w 12"/>
                <a:gd name="T11" fmla="*/ 5 h 6"/>
                <a:gd name="T12" fmla="*/ 12 w 12"/>
                <a:gd name="T13" fmla="*/ 2 h 6"/>
                <a:gd name="T14" fmla="*/ 12 w 12"/>
                <a:gd name="T15" fmla="*/ 2 h 6"/>
                <a:gd name="T16" fmla="*/ 10 w 12"/>
                <a:gd name="T17" fmla="*/ 0 h 6"/>
                <a:gd name="T18" fmla="*/ 6 w 12"/>
                <a:gd name="T19" fmla="*/ 0 h 6"/>
                <a:gd name="T20" fmla="*/ 6 w 12"/>
                <a:gd name="T21" fmla="*/ 0 h 6"/>
                <a:gd name="T22" fmla="*/ 2 w 12"/>
                <a:gd name="T23" fmla="*/ 0 h 6"/>
                <a:gd name="T24" fmla="*/ 0 w 12"/>
                <a:gd name="T25" fmla="*/ 3 h 6"/>
                <a:gd name="T26" fmla="*/ 0 w 12"/>
                <a:gd name="T2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6">
                  <a:moveTo>
                    <a:pt x="0" y="3"/>
                  </a:moveTo>
                  <a:lnTo>
                    <a:pt x="0" y="3"/>
                  </a:lnTo>
                  <a:lnTo>
                    <a:pt x="2" y="6"/>
                  </a:lnTo>
                  <a:lnTo>
                    <a:pt x="6" y="6"/>
                  </a:lnTo>
                  <a:lnTo>
                    <a:pt x="6" y="6"/>
                  </a:lnTo>
                  <a:lnTo>
                    <a:pt x="10" y="5"/>
                  </a:lnTo>
                  <a:lnTo>
                    <a:pt x="12" y="2"/>
                  </a:lnTo>
                  <a:lnTo>
                    <a:pt x="12" y="2"/>
                  </a:lnTo>
                  <a:lnTo>
                    <a:pt x="10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3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8" name="Freeform 393"/>
            <p:cNvSpPr>
              <a:spLocks/>
            </p:cNvSpPr>
            <p:nvPr/>
          </p:nvSpPr>
          <p:spPr bwMode="auto">
            <a:xfrm>
              <a:off x="3941763" y="738188"/>
              <a:ext cx="3175" cy="1588"/>
            </a:xfrm>
            <a:custGeom>
              <a:avLst/>
              <a:gdLst>
                <a:gd name="T0" fmla="*/ 2 w 2"/>
                <a:gd name="T1" fmla="*/ 0 h 1"/>
                <a:gd name="T2" fmla="*/ 2 w 2"/>
                <a:gd name="T3" fmla="*/ 0 h 1"/>
                <a:gd name="T4" fmla="*/ 2 w 2"/>
                <a:gd name="T5" fmla="*/ 1 h 1"/>
                <a:gd name="T6" fmla="*/ 2 w 2"/>
                <a:gd name="T7" fmla="*/ 1 h 1"/>
                <a:gd name="T8" fmla="*/ 0 w 2"/>
                <a:gd name="T9" fmla="*/ 0 h 1"/>
                <a:gd name="T10" fmla="*/ 0 w 2"/>
                <a:gd name="T11" fmla="*/ 0 h 1"/>
                <a:gd name="T12" fmla="*/ 0 w 2"/>
                <a:gd name="T13" fmla="*/ 0 h 1"/>
                <a:gd name="T14" fmla="*/ 0 w 2"/>
                <a:gd name="T15" fmla="*/ 0 h 1"/>
                <a:gd name="T16" fmla="*/ 2 w 2"/>
                <a:gd name="T17" fmla="*/ 0 h 1"/>
                <a:gd name="T18" fmla="*/ 2 w 2"/>
                <a:gd name="T1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" h="1"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19" name="Freeform 394"/>
            <p:cNvSpPr>
              <a:spLocks/>
            </p:cNvSpPr>
            <p:nvPr/>
          </p:nvSpPr>
          <p:spPr bwMode="auto">
            <a:xfrm>
              <a:off x="3925888" y="722313"/>
              <a:ext cx="68263" cy="15875"/>
            </a:xfrm>
            <a:custGeom>
              <a:avLst/>
              <a:gdLst>
                <a:gd name="T0" fmla="*/ 0 w 43"/>
                <a:gd name="T1" fmla="*/ 8 h 10"/>
                <a:gd name="T2" fmla="*/ 0 w 43"/>
                <a:gd name="T3" fmla="*/ 8 h 10"/>
                <a:gd name="T4" fmla="*/ 4 w 43"/>
                <a:gd name="T5" fmla="*/ 6 h 10"/>
                <a:gd name="T6" fmla="*/ 8 w 43"/>
                <a:gd name="T7" fmla="*/ 4 h 10"/>
                <a:gd name="T8" fmla="*/ 14 w 43"/>
                <a:gd name="T9" fmla="*/ 1 h 10"/>
                <a:gd name="T10" fmla="*/ 20 w 43"/>
                <a:gd name="T11" fmla="*/ 0 h 10"/>
                <a:gd name="T12" fmla="*/ 27 w 43"/>
                <a:gd name="T13" fmla="*/ 1 h 10"/>
                <a:gd name="T14" fmla="*/ 35 w 43"/>
                <a:gd name="T15" fmla="*/ 4 h 10"/>
                <a:gd name="T16" fmla="*/ 43 w 43"/>
                <a:gd name="T17" fmla="*/ 10 h 10"/>
                <a:gd name="T18" fmla="*/ 43 w 43"/>
                <a:gd name="T19" fmla="*/ 10 h 10"/>
                <a:gd name="T20" fmla="*/ 41 w 43"/>
                <a:gd name="T21" fmla="*/ 7 h 10"/>
                <a:gd name="T22" fmla="*/ 31 w 43"/>
                <a:gd name="T23" fmla="*/ 4 h 10"/>
                <a:gd name="T24" fmla="*/ 25 w 43"/>
                <a:gd name="T25" fmla="*/ 3 h 10"/>
                <a:gd name="T26" fmla="*/ 18 w 43"/>
                <a:gd name="T27" fmla="*/ 3 h 10"/>
                <a:gd name="T28" fmla="*/ 10 w 43"/>
                <a:gd name="T29" fmla="*/ 4 h 10"/>
                <a:gd name="T30" fmla="*/ 4 w 43"/>
                <a:gd name="T31" fmla="*/ 8 h 10"/>
                <a:gd name="T32" fmla="*/ 0 w 43"/>
                <a:gd name="T33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10">
                  <a:moveTo>
                    <a:pt x="0" y="8"/>
                  </a:moveTo>
                  <a:lnTo>
                    <a:pt x="0" y="8"/>
                  </a:lnTo>
                  <a:lnTo>
                    <a:pt x="4" y="6"/>
                  </a:lnTo>
                  <a:lnTo>
                    <a:pt x="8" y="4"/>
                  </a:lnTo>
                  <a:lnTo>
                    <a:pt x="14" y="1"/>
                  </a:lnTo>
                  <a:lnTo>
                    <a:pt x="20" y="0"/>
                  </a:lnTo>
                  <a:lnTo>
                    <a:pt x="27" y="1"/>
                  </a:lnTo>
                  <a:lnTo>
                    <a:pt x="35" y="4"/>
                  </a:lnTo>
                  <a:lnTo>
                    <a:pt x="43" y="10"/>
                  </a:lnTo>
                  <a:lnTo>
                    <a:pt x="43" y="10"/>
                  </a:lnTo>
                  <a:lnTo>
                    <a:pt x="41" y="7"/>
                  </a:lnTo>
                  <a:lnTo>
                    <a:pt x="31" y="4"/>
                  </a:lnTo>
                  <a:lnTo>
                    <a:pt x="25" y="3"/>
                  </a:lnTo>
                  <a:lnTo>
                    <a:pt x="18" y="3"/>
                  </a:lnTo>
                  <a:lnTo>
                    <a:pt x="10" y="4"/>
                  </a:lnTo>
                  <a:lnTo>
                    <a:pt x="4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0" name="Freeform 395"/>
            <p:cNvSpPr>
              <a:spLocks/>
            </p:cNvSpPr>
            <p:nvPr/>
          </p:nvSpPr>
          <p:spPr bwMode="auto">
            <a:xfrm>
              <a:off x="3925888" y="735013"/>
              <a:ext cx="36513" cy="12700"/>
            </a:xfrm>
            <a:custGeom>
              <a:avLst/>
              <a:gdLst>
                <a:gd name="T0" fmla="*/ 4 w 23"/>
                <a:gd name="T1" fmla="*/ 0 h 8"/>
                <a:gd name="T2" fmla="*/ 4 w 23"/>
                <a:gd name="T3" fmla="*/ 0 h 8"/>
                <a:gd name="T4" fmla="*/ 4 w 23"/>
                <a:gd name="T5" fmla="*/ 2 h 8"/>
                <a:gd name="T6" fmla="*/ 6 w 23"/>
                <a:gd name="T7" fmla="*/ 3 h 8"/>
                <a:gd name="T8" fmla="*/ 12 w 23"/>
                <a:gd name="T9" fmla="*/ 6 h 8"/>
                <a:gd name="T10" fmla="*/ 23 w 23"/>
                <a:gd name="T11" fmla="*/ 8 h 8"/>
                <a:gd name="T12" fmla="*/ 23 w 23"/>
                <a:gd name="T13" fmla="*/ 8 h 8"/>
                <a:gd name="T14" fmla="*/ 14 w 23"/>
                <a:gd name="T15" fmla="*/ 8 h 8"/>
                <a:gd name="T16" fmla="*/ 6 w 23"/>
                <a:gd name="T17" fmla="*/ 5 h 8"/>
                <a:gd name="T18" fmla="*/ 2 w 23"/>
                <a:gd name="T19" fmla="*/ 3 h 8"/>
                <a:gd name="T20" fmla="*/ 0 w 23"/>
                <a:gd name="T21" fmla="*/ 0 h 8"/>
                <a:gd name="T22" fmla="*/ 4 w 23"/>
                <a:gd name="T23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3" h="8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6" y="3"/>
                  </a:lnTo>
                  <a:lnTo>
                    <a:pt x="12" y="6"/>
                  </a:lnTo>
                  <a:lnTo>
                    <a:pt x="23" y="8"/>
                  </a:lnTo>
                  <a:lnTo>
                    <a:pt x="23" y="8"/>
                  </a:lnTo>
                  <a:lnTo>
                    <a:pt x="14" y="8"/>
                  </a:lnTo>
                  <a:lnTo>
                    <a:pt x="6" y="5"/>
                  </a:lnTo>
                  <a:lnTo>
                    <a:pt x="2" y="3"/>
                  </a:lnTo>
                  <a:lnTo>
                    <a:pt x="0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1" name="Freeform 396"/>
            <p:cNvSpPr>
              <a:spLocks/>
            </p:cNvSpPr>
            <p:nvPr/>
          </p:nvSpPr>
          <p:spPr bwMode="auto">
            <a:xfrm>
              <a:off x="3919538" y="731838"/>
              <a:ext cx="77788" cy="6350"/>
            </a:xfrm>
            <a:custGeom>
              <a:avLst/>
              <a:gdLst>
                <a:gd name="T0" fmla="*/ 49 w 49"/>
                <a:gd name="T1" fmla="*/ 4 h 4"/>
                <a:gd name="T2" fmla="*/ 49 w 49"/>
                <a:gd name="T3" fmla="*/ 4 h 4"/>
                <a:gd name="T4" fmla="*/ 47 w 49"/>
                <a:gd name="T5" fmla="*/ 4 h 4"/>
                <a:gd name="T6" fmla="*/ 41 w 49"/>
                <a:gd name="T7" fmla="*/ 1 h 4"/>
                <a:gd name="T8" fmla="*/ 29 w 49"/>
                <a:gd name="T9" fmla="*/ 0 h 4"/>
                <a:gd name="T10" fmla="*/ 12 w 49"/>
                <a:gd name="T11" fmla="*/ 1 h 4"/>
                <a:gd name="T12" fmla="*/ 12 w 49"/>
                <a:gd name="T13" fmla="*/ 1 h 4"/>
                <a:gd name="T14" fmla="*/ 6 w 49"/>
                <a:gd name="T15" fmla="*/ 1 h 4"/>
                <a:gd name="T16" fmla="*/ 2 w 49"/>
                <a:gd name="T17" fmla="*/ 0 h 4"/>
                <a:gd name="T18" fmla="*/ 0 w 49"/>
                <a:gd name="T19" fmla="*/ 0 h 4"/>
                <a:gd name="T20" fmla="*/ 0 w 49"/>
                <a:gd name="T21" fmla="*/ 0 h 4"/>
                <a:gd name="T22" fmla="*/ 0 w 49"/>
                <a:gd name="T23" fmla="*/ 0 h 4"/>
                <a:gd name="T24" fmla="*/ 2 w 49"/>
                <a:gd name="T25" fmla="*/ 1 h 4"/>
                <a:gd name="T26" fmla="*/ 6 w 49"/>
                <a:gd name="T27" fmla="*/ 2 h 4"/>
                <a:gd name="T28" fmla="*/ 14 w 49"/>
                <a:gd name="T29" fmla="*/ 2 h 4"/>
                <a:gd name="T30" fmla="*/ 14 w 49"/>
                <a:gd name="T31" fmla="*/ 2 h 4"/>
                <a:gd name="T32" fmla="*/ 27 w 49"/>
                <a:gd name="T33" fmla="*/ 2 h 4"/>
                <a:gd name="T34" fmla="*/ 39 w 49"/>
                <a:gd name="T35" fmla="*/ 2 h 4"/>
                <a:gd name="T36" fmla="*/ 49 w 49"/>
                <a:gd name="T37" fmla="*/ 4 h 4"/>
                <a:gd name="T38" fmla="*/ 49 w 49"/>
                <a:gd name="T3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9" h="4">
                  <a:moveTo>
                    <a:pt x="49" y="4"/>
                  </a:moveTo>
                  <a:lnTo>
                    <a:pt x="49" y="4"/>
                  </a:lnTo>
                  <a:lnTo>
                    <a:pt x="47" y="4"/>
                  </a:lnTo>
                  <a:lnTo>
                    <a:pt x="41" y="1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12" y="1"/>
                  </a:lnTo>
                  <a:lnTo>
                    <a:pt x="6" y="1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"/>
                  </a:lnTo>
                  <a:lnTo>
                    <a:pt x="6" y="2"/>
                  </a:lnTo>
                  <a:lnTo>
                    <a:pt x="14" y="2"/>
                  </a:lnTo>
                  <a:lnTo>
                    <a:pt x="14" y="2"/>
                  </a:lnTo>
                  <a:lnTo>
                    <a:pt x="27" y="2"/>
                  </a:lnTo>
                  <a:lnTo>
                    <a:pt x="39" y="2"/>
                  </a:lnTo>
                  <a:lnTo>
                    <a:pt x="49" y="4"/>
                  </a:lnTo>
                  <a:lnTo>
                    <a:pt x="49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2" name="Freeform 397"/>
            <p:cNvSpPr>
              <a:spLocks/>
            </p:cNvSpPr>
            <p:nvPr/>
          </p:nvSpPr>
          <p:spPr bwMode="auto">
            <a:xfrm>
              <a:off x="4030663" y="712788"/>
              <a:ext cx="63500" cy="22225"/>
            </a:xfrm>
            <a:custGeom>
              <a:avLst/>
              <a:gdLst>
                <a:gd name="T0" fmla="*/ 17 w 40"/>
                <a:gd name="T1" fmla="*/ 9 h 14"/>
                <a:gd name="T2" fmla="*/ 17 w 40"/>
                <a:gd name="T3" fmla="*/ 9 h 14"/>
                <a:gd name="T4" fmla="*/ 10 w 40"/>
                <a:gd name="T5" fmla="*/ 10 h 14"/>
                <a:gd name="T6" fmla="*/ 4 w 40"/>
                <a:gd name="T7" fmla="*/ 13 h 14"/>
                <a:gd name="T8" fmla="*/ 0 w 40"/>
                <a:gd name="T9" fmla="*/ 14 h 14"/>
                <a:gd name="T10" fmla="*/ 0 w 40"/>
                <a:gd name="T11" fmla="*/ 14 h 14"/>
                <a:gd name="T12" fmla="*/ 2 w 40"/>
                <a:gd name="T13" fmla="*/ 12 h 14"/>
                <a:gd name="T14" fmla="*/ 10 w 40"/>
                <a:gd name="T15" fmla="*/ 4 h 14"/>
                <a:gd name="T16" fmla="*/ 15 w 40"/>
                <a:gd name="T17" fmla="*/ 1 h 14"/>
                <a:gd name="T18" fmla="*/ 23 w 40"/>
                <a:gd name="T19" fmla="*/ 0 h 14"/>
                <a:gd name="T20" fmla="*/ 31 w 40"/>
                <a:gd name="T21" fmla="*/ 1 h 14"/>
                <a:gd name="T22" fmla="*/ 40 w 40"/>
                <a:gd name="T23" fmla="*/ 4 h 14"/>
                <a:gd name="T24" fmla="*/ 40 w 40"/>
                <a:gd name="T25" fmla="*/ 4 h 14"/>
                <a:gd name="T26" fmla="*/ 17 w 40"/>
                <a:gd name="T27" fmla="*/ 9 h 14"/>
                <a:gd name="T28" fmla="*/ 17 w 40"/>
                <a:gd name="T29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0" h="14">
                  <a:moveTo>
                    <a:pt x="17" y="9"/>
                  </a:moveTo>
                  <a:lnTo>
                    <a:pt x="17" y="9"/>
                  </a:lnTo>
                  <a:lnTo>
                    <a:pt x="10" y="10"/>
                  </a:lnTo>
                  <a:lnTo>
                    <a:pt x="4" y="13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2" y="12"/>
                  </a:lnTo>
                  <a:lnTo>
                    <a:pt x="10" y="4"/>
                  </a:lnTo>
                  <a:lnTo>
                    <a:pt x="15" y="1"/>
                  </a:lnTo>
                  <a:lnTo>
                    <a:pt x="23" y="0"/>
                  </a:lnTo>
                  <a:lnTo>
                    <a:pt x="31" y="1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17" y="9"/>
                  </a:lnTo>
                  <a:lnTo>
                    <a:pt x="17" y="9"/>
                  </a:lnTo>
                  <a:close/>
                </a:path>
              </a:pathLst>
            </a:custGeom>
            <a:solidFill>
              <a:srgbClr val="FDC0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3" name="Freeform 398"/>
            <p:cNvSpPr>
              <a:spLocks/>
            </p:cNvSpPr>
            <p:nvPr/>
          </p:nvSpPr>
          <p:spPr bwMode="auto">
            <a:xfrm>
              <a:off x="4033838" y="712788"/>
              <a:ext cx="63500" cy="20638"/>
            </a:xfrm>
            <a:custGeom>
              <a:avLst/>
              <a:gdLst>
                <a:gd name="T0" fmla="*/ 40 w 40"/>
                <a:gd name="T1" fmla="*/ 3 h 13"/>
                <a:gd name="T2" fmla="*/ 40 w 40"/>
                <a:gd name="T3" fmla="*/ 3 h 13"/>
                <a:gd name="T4" fmla="*/ 37 w 40"/>
                <a:gd name="T5" fmla="*/ 1 h 13"/>
                <a:gd name="T6" fmla="*/ 31 w 40"/>
                <a:gd name="T7" fmla="*/ 0 h 13"/>
                <a:gd name="T8" fmla="*/ 25 w 40"/>
                <a:gd name="T9" fmla="*/ 0 h 13"/>
                <a:gd name="T10" fmla="*/ 19 w 40"/>
                <a:gd name="T11" fmla="*/ 0 h 13"/>
                <a:gd name="T12" fmla="*/ 11 w 40"/>
                <a:gd name="T13" fmla="*/ 1 h 13"/>
                <a:gd name="T14" fmla="*/ 6 w 40"/>
                <a:gd name="T15" fmla="*/ 6 h 13"/>
                <a:gd name="T16" fmla="*/ 0 w 40"/>
                <a:gd name="T17" fmla="*/ 13 h 13"/>
                <a:gd name="T18" fmla="*/ 0 w 40"/>
                <a:gd name="T19" fmla="*/ 13 h 13"/>
                <a:gd name="T20" fmla="*/ 2 w 40"/>
                <a:gd name="T21" fmla="*/ 10 h 13"/>
                <a:gd name="T22" fmla="*/ 9 w 40"/>
                <a:gd name="T23" fmla="*/ 4 h 13"/>
                <a:gd name="T24" fmla="*/ 15 w 40"/>
                <a:gd name="T25" fmla="*/ 3 h 13"/>
                <a:gd name="T26" fmla="*/ 21 w 40"/>
                <a:gd name="T27" fmla="*/ 1 h 13"/>
                <a:gd name="T28" fmla="*/ 29 w 40"/>
                <a:gd name="T29" fmla="*/ 1 h 13"/>
                <a:gd name="T30" fmla="*/ 38 w 40"/>
                <a:gd name="T31" fmla="*/ 4 h 13"/>
                <a:gd name="T32" fmla="*/ 40 w 40"/>
                <a:gd name="T33" fmla="*/ 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13">
                  <a:moveTo>
                    <a:pt x="40" y="3"/>
                  </a:moveTo>
                  <a:lnTo>
                    <a:pt x="40" y="3"/>
                  </a:lnTo>
                  <a:lnTo>
                    <a:pt x="37" y="1"/>
                  </a:lnTo>
                  <a:lnTo>
                    <a:pt x="31" y="0"/>
                  </a:lnTo>
                  <a:lnTo>
                    <a:pt x="25" y="0"/>
                  </a:lnTo>
                  <a:lnTo>
                    <a:pt x="19" y="0"/>
                  </a:lnTo>
                  <a:lnTo>
                    <a:pt x="11" y="1"/>
                  </a:lnTo>
                  <a:lnTo>
                    <a:pt x="6" y="6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2" y="10"/>
                  </a:lnTo>
                  <a:lnTo>
                    <a:pt x="9" y="4"/>
                  </a:lnTo>
                  <a:lnTo>
                    <a:pt x="15" y="3"/>
                  </a:lnTo>
                  <a:lnTo>
                    <a:pt x="21" y="1"/>
                  </a:lnTo>
                  <a:lnTo>
                    <a:pt x="29" y="1"/>
                  </a:lnTo>
                  <a:lnTo>
                    <a:pt x="38" y="4"/>
                  </a:lnTo>
                  <a:lnTo>
                    <a:pt x="40" y="3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4" name="Freeform 399"/>
            <p:cNvSpPr>
              <a:spLocks/>
            </p:cNvSpPr>
            <p:nvPr/>
          </p:nvSpPr>
          <p:spPr bwMode="auto">
            <a:xfrm>
              <a:off x="4030663" y="719138"/>
              <a:ext cx="63500" cy="19050"/>
            </a:xfrm>
            <a:custGeom>
              <a:avLst/>
              <a:gdLst>
                <a:gd name="T0" fmla="*/ 31 w 40"/>
                <a:gd name="T1" fmla="*/ 9 h 12"/>
                <a:gd name="T2" fmla="*/ 31 w 40"/>
                <a:gd name="T3" fmla="*/ 9 h 12"/>
                <a:gd name="T4" fmla="*/ 23 w 40"/>
                <a:gd name="T5" fmla="*/ 10 h 12"/>
                <a:gd name="T6" fmla="*/ 15 w 40"/>
                <a:gd name="T7" fmla="*/ 12 h 12"/>
                <a:gd name="T8" fmla="*/ 0 w 40"/>
                <a:gd name="T9" fmla="*/ 10 h 12"/>
                <a:gd name="T10" fmla="*/ 0 w 40"/>
                <a:gd name="T11" fmla="*/ 10 h 12"/>
                <a:gd name="T12" fmla="*/ 6 w 40"/>
                <a:gd name="T13" fmla="*/ 9 h 12"/>
                <a:gd name="T14" fmla="*/ 15 w 40"/>
                <a:gd name="T15" fmla="*/ 5 h 12"/>
                <a:gd name="T16" fmla="*/ 27 w 40"/>
                <a:gd name="T17" fmla="*/ 0 h 12"/>
                <a:gd name="T18" fmla="*/ 35 w 40"/>
                <a:gd name="T19" fmla="*/ 0 h 12"/>
                <a:gd name="T20" fmla="*/ 40 w 40"/>
                <a:gd name="T21" fmla="*/ 2 h 12"/>
                <a:gd name="T22" fmla="*/ 40 w 40"/>
                <a:gd name="T23" fmla="*/ 2 h 12"/>
                <a:gd name="T24" fmla="*/ 40 w 40"/>
                <a:gd name="T25" fmla="*/ 2 h 12"/>
                <a:gd name="T26" fmla="*/ 40 w 40"/>
                <a:gd name="T27" fmla="*/ 3 h 12"/>
                <a:gd name="T28" fmla="*/ 39 w 40"/>
                <a:gd name="T29" fmla="*/ 6 h 12"/>
                <a:gd name="T30" fmla="*/ 31 w 40"/>
                <a:gd name="T31" fmla="*/ 9 h 12"/>
                <a:gd name="T32" fmla="*/ 31 w 40"/>
                <a:gd name="T33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0" h="12">
                  <a:moveTo>
                    <a:pt x="31" y="9"/>
                  </a:moveTo>
                  <a:lnTo>
                    <a:pt x="31" y="9"/>
                  </a:lnTo>
                  <a:lnTo>
                    <a:pt x="23" y="10"/>
                  </a:lnTo>
                  <a:lnTo>
                    <a:pt x="15" y="12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6" y="9"/>
                  </a:lnTo>
                  <a:lnTo>
                    <a:pt x="15" y="5"/>
                  </a:lnTo>
                  <a:lnTo>
                    <a:pt x="27" y="0"/>
                  </a:lnTo>
                  <a:lnTo>
                    <a:pt x="35" y="0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40" y="3"/>
                  </a:lnTo>
                  <a:lnTo>
                    <a:pt x="39" y="6"/>
                  </a:lnTo>
                  <a:lnTo>
                    <a:pt x="31" y="9"/>
                  </a:lnTo>
                  <a:lnTo>
                    <a:pt x="31" y="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5" name="Freeform 400"/>
            <p:cNvSpPr>
              <a:spLocks/>
            </p:cNvSpPr>
            <p:nvPr/>
          </p:nvSpPr>
          <p:spPr bwMode="auto">
            <a:xfrm>
              <a:off x="4046538" y="727075"/>
              <a:ext cx="14288" cy="11113"/>
            </a:xfrm>
            <a:custGeom>
              <a:avLst/>
              <a:gdLst>
                <a:gd name="T0" fmla="*/ 9 w 9"/>
                <a:gd name="T1" fmla="*/ 1 h 7"/>
                <a:gd name="T2" fmla="*/ 9 w 9"/>
                <a:gd name="T3" fmla="*/ 1 h 7"/>
                <a:gd name="T4" fmla="*/ 9 w 9"/>
                <a:gd name="T5" fmla="*/ 4 h 7"/>
                <a:gd name="T6" fmla="*/ 5 w 9"/>
                <a:gd name="T7" fmla="*/ 7 h 7"/>
                <a:gd name="T8" fmla="*/ 5 w 9"/>
                <a:gd name="T9" fmla="*/ 7 h 7"/>
                <a:gd name="T10" fmla="*/ 1 w 9"/>
                <a:gd name="T11" fmla="*/ 5 h 7"/>
                <a:gd name="T12" fmla="*/ 0 w 9"/>
                <a:gd name="T13" fmla="*/ 3 h 7"/>
                <a:gd name="T14" fmla="*/ 0 w 9"/>
                <a:gd name="T15" fmla="*/ 3 h 7"/>
                <a:gd name="T16" fmla="*/ 0 w 9"/>
                <a:gd name="T17" fmla="*/ 1 h 7"/>
                <a:gd name="T18" fmla="*/ 5 w 9"/>
                <a:gd name="T19" fmla="*/ 0 h 7"/>
                <a:gd name="T20" fmla="*/ 5 w 9"/>
                <a:gd name="T21" fmla="*/ 0 h 7"/>
                <a:gd name="T22" fmla="*/ 7 w 9"/>
                <a:gd name="T23" fmla="*/ 0 h 7"/>
                <a:gd name="T24" fmla="*/ 9 w 9"/>
                <a:gd name="T25" fmla="*/ 1 h 7"/>
                <a:gd name="T26" fmla="*/ 9 w 9"/>
                <a:gd name="T27" fmla="*/ 1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" h="7">
                  <a:moveTo>
                    <a:pt x="9" y="1"/>
                  </a:moveTo>
                  <a:lnTo>
                    <a:pt x="9" y="1"/>
                  </a:lnTo>
                  <a:lnTo>
                    <a:pt x="9" y="4"/>
                  </a:lnTo>
                  <a:lnTo>
                    <a:pt x="5" y="7"/>
                  </a:lnTo>
                  <a:lnTo>
                    <a:pt x="5" y="7"/>
                  </a:lnTo>
                  <a:lnTo>
                    <a:pt x="1" y="5"/>
                  </a:lnTo>
                  <a:lnTo>
                    <a:pt x="0" y="3"/>
                  </a:lnTo>
                  <a:lnTo>
                    <a:pt x="0" y="3"/>
                  </a:lnTo>
                  <a:lnTo>
                    <a:pt x="0" y="1"/>
                  </a:lnTo>
                  <a:lnTo>
                    <a:pt x="5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9" y="1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6" name="Freeform 401"/>
            <p:cNvSpPr>
              <a:spLocks/>
            </p:cNvSpPr>
            <p:nvPr/>
          </p:nvSpPr>
          <p:spPr bwMode="auto">
            <a:xfrm>
              <a:off x="4046538" y="731838"/>
              <a:ext cx="4763" cy="1588"/>
            </a:xfrm>
            <a:custGeom>
              <a:avLst/>
              <a:gdLst>
                <a:gd name="T0" fmla="*/ 0 w 3"/>
                <a:gd name="T1" fmla="*/ 0 h 1"/>
                <a:gd name="T2" fmla="*/ 0 w 3"/>
                <a:gd name="T3" fmla="*/ 0 h 1"/>
                <a:gd name="T4" fmla="*/ 1 w 3"/>
                <a:gd name="T5" fmla="*/ 1 h 1"/>
                <a:gd name="T6" fmla="*/ 1 w 3"/>
                <a:gd name="T7" fmla="*/ 1 h 1"/>
                <a:gd name="T8" fmla="*/ 3 w 3"/>
                <a:gd name="T9" fmla="*/ 0 h 1"/>
                <a:gd name="T10" fmla="*/ 3 w 3"/>
                <a:gd name="T11" fmla="*/ 0 h 1"/>
                <a:gd name="T12" fmla="*/ 1 w 3"/>
                <a:gd name="T13" fmla="*/ 0 h 1"/>
                <a:gd name="T14" fmla="*/ 1 w 3"/>
                <a:gd name="T15" fmla="*/ 0 h 1"/>
                <a:gd name="T16" fmla="*/ 0 w 3"/>
                <a:gd name="T17" fmla="*/ 0 h 1"/>
                <a:gd name="T18" fmla="*/ 0 w 3"/>
                <a:gd name="T1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" h="1">
                  <a:moveTo>
                    <a:pt x="0" y="0"/>
                  </a:moveTo>
                  <a:lnTo>
                    <a:pt x="0" y="0"/>
                  </a:lnTo>
                  <a:lnTo>
                    <a:pt x="1" y="1"/>
                  </a:lnTo>
                  <a:lnTo>
                    <a:pt x="1" y="1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7" name="Freeform 402"/>
            <p:cNvSpPr>
              <a:spLocks/>
            </p:cNvSpPr>
            <p:nvPr/>
          </p:nvSpPr>
          <p:spPr bwMode="auto">
            <a:xfrm>
              <a:off x="4040188" y="628650"/>
              <a:ext cx="103188" cy="155575"/>
            </a:xfrm>
            <a:custGeom>
              <a:avLst/>
              <a:gdLst>
                <a:gd name="T0" fmla="*/ 2 w 65"/>
                <a:gd name="T1" fmla="*/ 0 h 98"/>
                <a:gd name="T2" fmla="*/ 2 w 65"/>
                <a:gd name="T3" fmla="*/ 0 h 98"/>
                <a:gd name="T4" fmla="*/ 13 w 65"/>
                <a:gd name="T5" fmla="*/ 3 h 98"/>
                <a:gd name="T6" fmla="*/ 23 w 65"/>
                <a:gd name="T7" fmla="*/ 9 h 98"/>
                <a:gd name="T8" fmla="*/ 31 w 65"/>
                <a:gd name="T9" fmla="*/ 15 h 98"/>
                <a:gd name="T10" fmla="*/ 38 w 65"/>
                <a:gd name="T11" fmla="*/ 22 h 98"/>
                <a:gd name="T12" fmla="*/ 44 w 65"/>
                <a:gd name="T13" fmla="*/ 29 h 98"/>
                <a:gd name="T14" fmla="*/ 50 w 65"/>
                <a:gd name="T15" fmla="*/ 38 h 98"/>
                <a:gd name="T16" fmla="*/ 58 w 65"/>
                <a:gd name="T17" fmla="*/ 54 h 98"/>
                <a:gd name="T18" fmla="*/ 62 w 65"/>
                <a:gd name="T19" fmla="*/ 70 h 98"/>
                <a:gd name="T20" fmla="*/ 63 w 65"/>
                <a:gd name="T21" fmla="*/ 85 h 98"/>
                <a:gd name="T22" fmla="*/ 65 w 65"/>
                <a:gd name="T23" fmla="*/ 98 h 98"/>
                <a:gd name="T24" fmla="*/ 65 w 65"/>
                <a:gd name="T25" fmla="*/ 98 h 98"/>
                <a:gd name="T26" fmla="*/ 63 w 65"/>
                <a:gd name="T27" fmla="*/ 98 h 98"/>
                <a:gd name="T28" fmla="*/ 63 w 65"/>
                <a:gd name="T29" fmla="*/ 98 h 98"/>
                <a:gd name="T30" fmla="*/ 63 w 65"/>
                <a:gd name="T31" fmla="*/ 98 h 98"/>
                <a:gd name="T32" fmla="*/ 63 w 65"/>
                <a:gd name="T33" fmla="*/ 98 h 98"/>
                <a:gd name="T34" fmla="*/ 62 w 65"/>
                <a:gd name="T35" fmla="*/ 85 h 98"/>
                <a:gd name="T36" fmla="*/ 60 w 65"/>
                <a:gd name="T37" fmla="*/ 72 h 98"/>
                <a:gd name="T38" fmla="*/ 56 w 65"/>
                <a:gd name="T39" fmla="*/ 56 h 98"/>
                <a:gd name="T40" fmla="*/ 48 w 65"/>
                <a:gd name="T41" fmla="*/ 38 h 98"/>
                <a:gd name="T42" fmla="*/ 42 w 65"/>
                <a:gd name="T43" fmla="*/ 31 h 98"/>
                <a:gd name="T44" fmla="*/ 36 w 65"/>
                <a:gd name="T45" fmla="*/ 24 h 98"/>
                <a:gd name="T46" fmla="*/ 29 w 65"/>
                <a:gd name="T47" fmla="*/ 16 h 98"/>
                <a:gd name="T48" fmla="*/ 21 w 65"/>
                <a:gd name="T49" fmla="*/ 11 h 98"/>
                <a:gd name="T50" fmla="*/ 11 w 65"/>
                <a:gd name="T51" fmla="*/ 5 h 98"/>
                <a:gd name="T52" fmla="*/ 0 w 65"/>
                <a:gd name="T53" fmla="*/ 2 h 98"/>
                <a:gd name="T54" fmla="*/ 0 w 65"/>
                <a:gd name="T55" fmla="*/ 2 h 98"/>
                <a:gd name="T56" fmla="*/ 0 w 65"/>
                <a:gd name="T57" fmla="*/ 0 h 98"/>
                <a:gd name="T58" fmla="*/ 0 w 65"/>
                <a:gd name="T59" fmla="*/ 0 h 98"/>
                <a:gd name="T60" fmla="*/ 2 w 65"/>
                <a:gd name="T61" fmla="*/ 0 h 98"/>
                <a:gd name="T62" fmla="*/ 2 w 65"/>
                <a:gd name="T6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5" h="98">
                  <a:moveTo>
                    <a:pt x="2" y="0"/>
                  </a:moveTo>
                  <a:lnTo>
                    <a:pt x="2" y="0"/>
                  </a:lnTo>
                  <a:lnTo>
                    <a:pt x="13" y="3"/>
                  </a:lnTo>
                  <a:lnTo>
                    <a:pt x="23" y="9"/>
                  </a:lnTo>
                  <a:lnTo>
                    <a:pt x="31" y="15"/>
                  </a:lnTo>
                  <a:lnTo>
                    <a:pt x="38" y="22"/>
                  </a:lnTo>
                  <a:lnTo>
                    <a:pt x="44" y="29"/>
                  </a:lnTo>
                  <a:lnTo>
                    <a:pt x="50" y="38"/>
                  </a:lnTo>
                  <a:lnTo>
                    <a:pt x="58" y="54"/>
                  </a:lnTo>
                  <a:lnTo>
                    <a:pt x="62" y="70"/>
                  </a:lnTo>
                  <a:lnTo>
                    <a:pt x="63" y="85"/>
                  </a:lnTo>
                  <a:lnTo>
                    <a:pt x="65" y="98"/>
                  </a:lnTo>
                  <a:lnTo>
                    <a:pt x="65" y="98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3" y="98"/>
                  </a:lnTo>
                  <a:lnTo>
                    <a:pt x="62" y="85"/>
                  </a:lnTo>
                  <a:lnTo>
                    <a:pt x="60" y="72"/>
                  </a:lnTo>
                  <a:lnTo>
                    <a:pt x="56" y="56"/>
                  </a:lnTo>
                  <a:lnTo>
                    <a:pt x="48" y="38"/>
                  </a:lnTo>
                  <a:lnTo>
                    <a:pt x="42" y="31"/>
                  </a:lnTo>
                  <a:lnTo>
                    <a:pt x="36" y="24"/>
                  </a:lnTo>
                  <a:lnTo>
                    <a:pt x="29" y="16"/>
                  </a:lnTo>
                  <a:lnTo>
                    <a:pt x="21" y="11"/>
                  </a:lnTo>
                  <a:lnTo>
                    <a:pt x="11" y="5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8" name="Freeform 403"/>
            <p:cNvSpPr>
              <a:spLocks/>
            </p:cNvSpPr>
            <p:nvPr/>
          </p:nvSpPr>
          <p:spPr bwMode="auto">
            <a:xfrm>
              <a:off x="4033838" y="636588"/>
              <a:ext cx="95250" cy="152400"/>
            </a:xfrm>
            <a:custGeom>
              <a:avLst/>
              <a:gdLst>
                <a:gd name="T0" fmla="*/ 2 w 60"/>
                <a:gd name="T1" fmla="*/ 0 h 96"/>
                <a:gd name="T2" fmla="*/ 2 w 60"/>
                <a:gd name="T3" fmla="*/ 0 h 96"/>
                <a:gd name="T4" fmla="*/ 11 w 60"/>
                <a:gd name="T5" fmla="*/ 4 h 96"/>
                <a:gd name="T6" fmla="*/ 21 w 60"/>
                <a:gd name="T7" fmla="*/ 10 h 96"/>
                <a:gd name="T8" fmla="*/ 29 w 60"/>
                <a:gd name="T9" fmla="*/ 17 h 96"/>
                <a:gd name="T10" fmla="*/ 37 w 60"/>
                <a:gd name="T11" fmla="*/ 24 h 96"/>
                <a:gd name="T12" fmla="*/ 46 w 60"/>
                <a:gd name="T13" fmla="*/ 41 h 96"/>
                <a:gd name="T14" fmla="*/ 54 w 60"/>
                <a:gd name="T15" fmla="*/ 57 h 96"/>
                <a:gd name="T16" fmla="*/ 58 w 60"/>
                <a:gd name="T17" fmla="*/ 71 h 96"/>
                <a:gd name="T18" fmla="*/ 60 w 60"/>
                <a:gd name="T19" fmla="*/ 84 h 96"/>
                <a:gd name="T20" fmla="*/ 60 w 60"/>
                <a:gd name="T21" fmla="*/ 96 h 96"/>
                <a:gd name="T22" fmla="*/ 60 w 60"/>
                <a:gd name="T23" fmla="*/ 96 h 96"/>
                <a:gd name="T24" fmla="*/ 58 w 60"/>
                <a:gd name="T25" fmla="*/ 96 h 96"/>
                <a:gd name="T26" fmla="*/ 58 w 60"/>
                <a:gd name="T27" fmla="*/ 96 h 96"/>
                <a:gd name="T28" fmla="*/ 58 w 60"/>
                <a:gd name="T29" fmla="*/ 96 h 96"/>
                <a:gd name="T30" fmla="*/ 58 w 60"/>
                <a:gd name="T31" fmla="*/ 96 h 96"/>
                <a:gd name="T32" fmla="*/ 58 w 60"/>
                <a:gd name="T33" fmla="*/ 84 h 96"/>
                <a:gd name="T34" fmla="*/ 56 w 60"/>
                <a:gd name="T35" fmla="*/ 71 h 96"/>
                <a:gd name="T36" fmla="*/ 52 w 60"/>
                <a:gd name="T37" fmla="*/ 57 h 96"/>
                <a:gd name="T38" fmla="*/ 44 w 60"/>
                <a:gd name="T39" fmla="*/ 41 h 96"/>
                <a:gd name="T40" fmla="*/ 35 w 60"/>
                <a:gd name="T41" fmla="*/ 24 h 96"/>
                <a:gd name="T42" fmla="*/ 29 w 60"/>
                <a:gd name="T43" fmla="*/ 17 h 96"/>
                <a:gd name="T44" fmla="*/ 21 w 60"/>
                <a:gd name="T45" fmla="*/ 11 h 96"/>
                <a:gd name="T46" fmla="*/ 11 w 60"/>
                <a:gd name="T47" fmla="*/ 6 h 96"/>
                <a:gd name="T48" fmla="*/ 0 w 60"/>
                <a:gd name="T49" fmla="*/ 1 h 96"/>
                <a:gd name="T50" fmla="*/ 0 w 60"/>
                <a:gd name="T51" fmla="*/ 1 h 96"/>
                <a:gd name="T52" fmla="*/ 0 w 60"/>
                <a:gd name="T53" fmla="*/ 0 h 96"/>
                <a:gd name="T54" fmla="*/ 0 w 60"/>
                <a:gd name="T55" fmla="*/ 0 h 96"/>
                <a:gd name="T56" fmla="*/ 2 w 60"/>
                <a:gd name="T57" fmla="*/ 0 h 96"/>
                <a:gd name="T58" fmla="*/ 2 w 60"/>
                <a:gd name="T59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96">
                  <a:moveTo>
                    <a:pt x="2" y="0"/>
                  </a:moveTo>
                  <a:lnTo>
                    <a:pt x="2" y="0"/>
                  </a:lnTo>
                  <a:lnTo>
                    <a:pt x="11" y="4"/>
                  </a:lnTo>
                  <a:lnTo>
                    <a:pt x="21" y="10"/>
                  </a:lnTo>
                  <a:lnTo>
                    <a:pt x="29" y="17"/>
                  </a:lnTo>
                  <a:lnTo>
                    <a:pt x="37" y="24"/>
                  </a:lnTo>
                  <a:lnTo>
                    <a:pt x="46" y="41"/>
                  </a:lnTo>
                  <a:lnTo>
                    <a:pt x="54" y="57"/>
                  </a:lnTo>
                  <a:lnTo>
                    <a:pt x="58" y="71"/>
                  </a:lnTo>
                  <a:lnTo>
                    <a:pt x="60" y="84"/>
                  </a:lnTo>
                  <a:lnTo>
                    <a:pt x="60" y="96"/>
                  </a:lnTo>
                  <a:lnTo>
                    <a:pt x="60" y="96"/>
                  </a:lnTo>
                  <a:lnTo>
                    <a:pt x="58" y="96"/>
                  </a:lnTo>
                  <a:lnTo>
                    <a:pt x="58" y="96"/>
                  </a:lnTo>
                  <a:lnTo>
                    <a:pt x="58" y="96"/>
                  </a:lnTo>
                  <a:lnTo>
                    <a:pt x="58" y="96"/>
                  </a:lnTo>
                  <a:lnTo>
                    <a:pt x="58" y="84"/>
                  </a:lnTo>
                  <a:lnTo>
                    <a:pt x="56" y="71"/>
                  </a:lnTo>
                  <a:lnTo>
                    <a:pt x="52" y="57"/>
                  </a:lnTo>
                  <a:lnTo>
                    <a:pt x="44" y="41"/>
                  </a:lnTo>
                  <a:lnTo>
                    <a:pt x="35" y="24"/>
                  </a:lnTo>
                  <a:lnTo>
                    <a:pt x="29" y="17"/>
                  </a:lnTo>
                  <a:lnTo>
                    <a:pt x="21" y="11"/>
                  </a:lnTo>
                  <a:lnTo>
                    <a:pt x="11" y="6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29" name="Freeform 404"/>
            <p:cNvSpPr>
              <a:spLocks/>
            </p:cNvSpPr>
            <p:nvPr/>
          </p:nvSpPr>
          <p:spPr bwMode="auto">
            <a:xfrm>
              <a:off x="4014788" y="627063"/>
              <a:ext cx="25400" cy="30163"/>
            </a:xfrm>
            <a:custGeom>
              <a:avLst/>
              <a:gdLst>
                <a:gd name="T0" fmla="*/ 16 w 16"/>
                <a:gd name="T1" fmla="*/ 0 h 19"/>
                <a:gd name="T2" fmla="*/ 16 w 16"/>
                <a:gd name="T3" fmla="*/ 0 h 19"/>
                <a:gd name="T4" fmla="*/ 16 w 16"/>
                <a:gd name="T5" fmla="*/ 1 h 19"/>
                <a:gd name="T6" fmla="*/ 2 w 16"/>
                <a:gd name="T7" fmla="*/ 19 h 19"/>
                <a:gd name="T8" fmla="*/ 2 w 16"/>
                <a:gd name="T9" fmla="*/ 19 h 19"/>
                <a:gd name="T10" fmla="*/ 2 w 16"/>
                <a:gd name="T11" fmla="*/ 19 h 19"/>
                <a:gd name="T12" fmla="*/ 2 w 16"/>
                <a:gd name="T13" fmla="*/ 19 h 19"/>
                <a:gd name="T14" fmla="*/ 0 w 16"/>
                <a:gd name="T15" fmla="*/ 17 h 19"/>
                <a:gd name="T16" fmla="*/ 16 w 16"/>
                <a:gd name="T17" fmla="*/ 1 h 19"/>
                <a:gd name="T18" fmla="*/ 16 w 16"/>
                <a:gd name="T19" fmla="*/ 1 h 19"/>
                <a:gd name="T20" fmla="*/ 16 w 16"/>
                <a:gd name="T21" fmla="*/ 0 h 19"/>
                <a:gd name="T22" fmla="*/ 16 w 16"/>
                <a:gd name="T23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" h="19">
                  <a:moveTo>
                    <a:pt x="16" y="0"/>
                  </a:moveTo>
                  <a:lnTo>
                    <a:pt x="16" y="0"/>
                  </a:lnTo>
                  <a:lnTo>
                    <a:pt x="16" y="1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0" y="17"/>
                  </a:lnTo>
                  <a:lnTo>
                    <a:pt x="16" y="1"/>
                  </a:lnTo>
                  <a:lnTo>
                    <a:pt x="16" y="1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B9987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0" name="Freeform 405"/>
            <p:cNvSpPr>
              <a:spLocks/>
            </p:cNvSpPr>
            <p:nvPr/>
          </p:nvSpPr>
          <p:spPr bwMode="auto">
            <a:xfrm>
              <a:off x="4030663" y="709613"/>
              <a:ext cx="73025" cy="25400"/>
            </a:xfrm>
            <a:custGeom>
              <a:avLst/>
              <a:gdLst>
                <a:gd name="T0" fmla="*/ 0 w 46"/>
                <a:gd name="T1" fmla="*/ 16 h 16"/>
                <a:gd name="T2" fmla="*/ 0 w 46"/>
                <a:gd name="T3" fmla="*/ 16 h 16"/>
                <a:gd name="T4" fmla="*/ 2 w 46"/>
                <a:gd name="T5" fmla="*/ 15 h 16"/>
                <a:gd name="T6" fmla="*/ 8 w 46"/>
                <a:gd name="T7" fmla="*/ 12 h 16"/>
                <a:gd name="T8" fmla="*/ 17 w 46"/>
                <a:gd name="T9" fmla="*/ 8 h 16"/>
                <a:gd name="T10" fmla="*/ 35 w 46"/>
                <a:gd name="T11" fmla="*/ 5 h 16"/>
                <a:gd name="T12" fmla="*/ 35 w 46"/>
                <a:gd name="T13" fmla="*/ 5 h 16"/>
                <a:gd name="T14" fmla="*/ 40 w 46"/>
                <a:gd name="T15" fmla="*/ 5 h 16"/>
                <a:gd name="T16" fmla="*/ 42 w 46"/>
                <a:gd name="T17" fmla="*/ 3 h 16"/>
                <a:gd name="T18" fmla="*/ 46 w 46"/>
                <a:gd name="T19" fmla="*/ 0 h 16"/>
                <a:gd name="T20" fmla="*/ 46 w 46"/>
                <a:gd name="T21" fmla="*/ 0 h 16"/>
                <a:gd name="T22" fmla="*/ 46 w 46"/>
                <a:gd name="T23" fmla="*/ 2 h 16"/>
                <a:gd name="T24" fmla="*/ 44 w 46"/>
                <a:gd name="T25" fmla="*/ 3 h 16"/>
                <a:gd name="T26" fmla="*/ 42 w 46"/>
                <a:gd name="T27" fmla="*/ 6 h 16"/>
                <a:gd name="T28" fmla="*/ 35 w 46"/>
                <a:gd name="T29" fmla="*/ 8 h 16"/>
                <a:gd name="T30" fmla="*/ 35 w 46"/>
                <a:gd name="T31" fmla="*/ 8 h 16"/>
                <a:gd name="T32" fmla="*/ 19 w 46"/>
                <a:gd name="T33" fmla="*/ 11 h 16"/>
                <a:gd name="T34" fmla="*/ 10 w 46"/>
                <a:gd name="T35" fmla="*/ 14 h 16"/>
                <a:gd name="T36" fmla="*/ 0 w 46"/>
                <a:gd name="T37" fmla="*/ 16 h 16"/>
                <a:gd name="T38" fmla="*/ 0 w 46"/>
                <a:gd name="T3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6" h="16">
                  <a:moveTo>
                    <a:pt x="0" y="16"/>
                  </a:moveTo>
                  <a:lnTo>
                    <a:pt x="0" y="16"/>
                  </a:lnTo>
                  <a:lnTo>
                    <a:pt x="2" y="15"/>
                  </a:lnTo>
                  <a:lnTo>
                    <a:pt x="8" y="12"/>
                  </a:lnTo>
                  <a:lnTo>
                    <a:pt x="17" y="8"/>
                  </a:lnTo>
                  <a:lnTo>
                    <a:pt x="35" y="5"/>
                  </a:lnTo>
                  <a:lnTo>
                    <a:pt x="35" y="5"/>
                  </a:lnTo>
                  <a:lnTo>
                    <a:pt x="40" y="5"/>
                  </a:lnTo>
                  <a:lnTo>
                    <a:pt x="42" y="3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46" y="2"/>
                  </a:lnTo>
                  <a:lnTo>
                    <a:pt x="44" y="3"/>
                  </a:lnTo>
                  <a:lnTo>
                    <a:pt x="42" y="6"/>
                  </a:lnTo>
                  <a:lnTo>
                    <a:pt x="35" y="8"/>
                  </a:lnTo>
                  <a:lnTo>
                    <a:pt x="35" y="8"/>
                  </a:lnTo>
                  <a:lnTo>
                    <a:pt x="19" y="11"/>
                  </a:lnTo>
                  <a:lnTo>
                    <a:pt x="10" y="14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1" name="Freeform 406"/>
            <p:cNvSpPr>
              <a:spLocks/>
            </p:cNvSpPr>
            <p:nvPr/>
          </p:nvSpPr>
          <p:spPr bwMode="auto">
            <a:xfrm>
              <a:off x="4067175" y="717550"/>
              <a:ext cx="30163" cy="17463"/>
            </a:xfrm>
            <a:custGeom>
              <a:avLst/>
              <a:gdLst>
                <a:gd name="T0" fmla="*/ 16 w 19"/>
                <a:gd name="T1" fmla="*/ 1 h 11"/>
                <a:gd name="T2" fmla="*/ 16 w 19"/>
                <a:gd name="T3" fmla="*/ 1 h 11"/>
                <a:gd name="T4" fmla="*/ 16 w 19"/>
                <a:gd name="T5" fmla="*/ 3 h 11"/>
                <a:gd name="T6" fmla="*/ 16 w 19"/>
                <a:gd name="T7" fmla="*/ 6 h 11"/>
                <a:gd name="T8" fmla="*/ 10 w 19"/>
                <a:gd name="T9" fmla="*/ 9 h 11"/>
                <a:gd name="T10" fmla="*/ 0 w 19"/>
                <a:gd name="T11" fmla="*/ 11 h 11"/>
                <a:gd name="T12" fmla="*/ 0 w 19"/>
                <a:gd name="T13" fmla="*/ 11 h 11"/>
                <a:gd name="T14" fmla="*/ 10 w 19"/>
                <a:gd name="T15" fmla="*/ 10 h 11"/>
                <a:gd name="T16" fmla="*/ 17 w 19"/>
                <a:gd name="T17" fmla="*/ 6 h 11"/>
                <a:gd name="T18" fmla="*/ 19 w 19"/>
                <a:gd name="T19" fmla="*/ 3 h 11"/>
                <a:gd name="T20" fmla="*/ 19 w 19"/>
                <a:gd name="T21" fmla="*/ 0 h 11"/>
                <a:gd name="T22" fmla="*/ 16 w 19"/>
                <a:gd name="T23" fmla="*/ 1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9" h="11">
                  <a:moveTo>
                    <a:pt x="16" y="1"/>
                  </a:moveTo>
                  <a:lnTo>
                    <a:pt x="16" y="1"/>
                  </a:lnTo>
                  <a:lnTo>
                    <a:pt x="16" y="3"/>
                  </a:lnTo>
                  <a:lnTo>
                    <a:pt x="16" y="6"/>
                  </a:lnTo>
                  <a:lnTo>
                    <a:pt x="10" y="9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10" y="10"/>
                  </a:lnTo>
                  <a:lnTo>
                    <a:pt x="17" y="6"/>
                  </a:lnTo>
                  <a:lnTo>
                    <a:pt x="19" y="3"/>
                  </a:lnTo>
                  <a:lnTo>
                    <a:pt x="19" y="0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2" name="Freeform 407"/>
            <p:cNvSpPr>
              <a:spLocks/>
            </p:cNvSpPr>
            <p:nvPr/>
          </p:nvSpPr>
          <p:spPr bwMode="auto">
            <a:xfrm>
              <a:off x="3563938" y="1655763"/>
              <a:ext cx="220663" cy="173038"/>
            </a:xfrm>
            <a:custGeom>
              <a:avLst/>
              <a:gdLst>
                <a:gd name="T0" fmla="*/ 43 w 139"/>
                <a:gd name="T1" fmla="*/ 0 h 109"/>
                <a:gd name="T2" fmla="*/ 43 w 139"/>
                <a:gd name="T3" fmla="*/ 0 h 109"/>
                <a:gd name="T4" fmla="*/ 39 w 139"/>
                <a:gd name="T5" fmla="*/ 4 h 109"/>
                <a:gd name="T6" fmla="*/ 25 w 139"/>
                <a:gd name="T7" fmla="*/ 25 h 109"/>
                <a:gd name="T8" fmla="*/ 25 w 139"/>
                <a:gd name="T9" fmla="*/ 25 h 109"/>
                <a:gd name="T10" fmla="*/ 18 w 139"/>
                <a:gd name="T11" fmla="*/ 38 h 109"/>
                <a:gd name="T12" fmla="*/ 10 w 139"/>
                <a:gd name="T13" fmla="*/ 55 h 109"/>
                <a:gd name="T14" fmla="*/ 0 w 139"/>
                <a:gd name="T15" fmla="*/ 79 h 109"/>
                <a:gd name="T16" fmla="*/ 0 w 139"/>
                <a:gd name="T17" fmla="*/ 79 h 109"/>
                <a:gd name="T18" fmla="*/ 64 w 139"/>
                <a:gd name="T19" fmla="*/ 96 h 109"/>
                <a:gd name="T20" fmla="*/ 108 w 139"/>
                <a:gd name="T21" fmla="*/ 107 h 109"/>
                <a:gd name="T22" fmla="*/ 124 w 139"/>
                <a:gd name="T23" fmla="*/ 109 h 109"/>
                <a:gd name="T24" fmla="*/ 130 w 139"/>
                <a:gd name="T25" fmla="*/ 109 h 109"/>
                <a:gd name="T26" fmla="*/ 132 w 139"/>
                <a:gd name="T27" fmla="*/ 108 h 109"/>
                <a:gd name="T28" fmla="*/ 132 w 139"/>
                <a:gd name="T29" fmla="*/ 108 h 109"/>
                <a:gd name="T30" fmla="*/ 137 w 139"/>
                <a:gd name="T31" fmla="*/ 104 h 109"/>
                <a:gd name="T32" fmla="*/ 137 w 139"/>
                <a:gd name="T33" fmla="*/ 101 h 109"/>
                <a:gd name="T34" fmla="*/ 139 w 139"/>
                <a:gd name="T35" fmla="*/ 98 h 109"/>
                <a:gd name="T36" fmla="*/ 137 w 139"/>
                <a:gd name="T37" fmla="*/ 93 h 109"/>
                <a:gd name="T38" fmla="*/ 132 w 139"/>
                <a:gd name="T39" fmla="*/ 89 h 109"/>
                <a:gd name="T40" fmla="*/ 126 w 139"/>
                <a:gd name="T41" fmla="*/ 85 h 109"/>
                <a:gd name="T42" fmla="*/ 114 w 139"/>
                <a:gd name="T43" fmla="*/ 80 h 109"/>
                <a:gd name="T44" fmla="*/ 114 w 139"/>
                <a:gd name="T45" fmla="*/ 80 h 109"/>
                <a:gd name="T46" fmla="*/ 99 w 139"/>
                <a:gd name="T47" fmla="*/ 73 h 109"/>
                <a:gd name="T48" fmla="*/ 93 w 139"/>
                <a:gd name="T49" fmla="*/ 69 h 109"/>
                <a:gd name="T50" fmla="*/ 91 w 139"/>
                <a:gd name="T51" fmla="*/ 67 h 109"/>
                <a:gd name="T52" fmla="*/ 91 w 139"/>
                <a:gd name="T53" fmla="*/ 64 h 109"/>
                <a:gd name="T54" fmla="*/ 126 w 139"/>
                <a:gd name="T55" fmla="*/ 7 h 109"/>
                <a:gd name="T56" fmla="*/ 126 w 139"/>
                <a:gd name="T57" fmla="*/ 7 h 109"/>
                <a:gd name="T58" fmla="*/ 118 w 139"/>
                <a:gd name="T59" fmla="*/ 6 h 109"/>
                <a:gd name="T60" fmla="*/ 108 w 139"/>
                <a:gd name="T61" fmla="*/ 4 h 109"/>
                <a:gd name="T62" fmla="*/ 101 w 139"/>
                <a:gd name="T63" fmla="*/ 3 h 109"/>
                <a:gd name="T64" fmla="*/ 101 w 139"/>
                <a:gd name="T65" fmla="*/ 3 h 109"/>
                <a:gd name="T66" fmla="*/ 91 w 139"/>
                <a:gd name="T67" fmla="*/ 4 h 109"/>
                <a:gd name="T68" fmla="*/ 81 w 139"/>
                <a:gd name="T69" fmla="*/ 7 h 109"/>
                <a:gd name="T70" fmla="*/ 68 w 139"/>
                <a:gd name="T71" fmla="*/ 10 h 109"/>
                <a:gd name="T72" fmla="*/ 43 w 139"/>
                <a:gd name="T73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39" h="109">
                  <a:moveTo>
                    <a:pt x="43" y="0"/>
                  </a:moveTo>
                  <a:lnTo>
                    <a:pt x="43" y="0"/>
                  </a:lnTo>
                  <a:lnTo>
                    <a:pt x="39" y="4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18" y="38"/>
                  </a:lnTo>
                  <a:lnTo>
                    <a:pt x="10" y="55"/>
                  </a:lnTo>
                  <a:lnTo>
                    <a:pt x="0" y="79"/>
                  </a:lnTo>
                  <a:lnTo>
                    <a:pt x="0" y="79"/>
                  </a:lnTo>
                  <a:lnTo>
                    <a:pt x="64" y="96"/>
                  </a:lnTo>
                  <a:lnTo>
                    <a:pt x="108" y="107"/>
                  </a:lnTo>
                  <a:lnTo>
                    <a:pt x="124" y="109"/>
                  </a:lnTo>
                  <a:lnTo>
                    <a:pt x="130" y="109"/>
                  </a:lnTo>
                  <a:lnTo>
                    <a:pt x="132" y="108"/>
                  </a:lnTo>
                  <a:lnTo>
                    <a:pt x="132" y="108"/>
                  </a:lnTo>
                  <a:lnTo>
                    <a:pt x="137" y="104"/>
                  </a:lnTo>
                  <a:lnTo>
                    <a:pt x="137" y="101"/>
                  </a:lnTo>
                  <a:lnTo>
                    <a:pt x="139" y="98"/>
                  </a:lnTo>
                  <a:lnTo>
                    <a:pt x="137" y="93"/>
                  </a:lnTo>
                  <a:lnTo>
                    <a:pt x="132" y="89"/>
                  </a:lnTo>
                  <a:lnTo>
                    <a:pt x="126" y="85"/>
                  </a:lnTo>
                  <a:lnTo>
                    <a:pt x="114" y="80"/>
                  </a:lnTo>
                  <a:lnTo>
                    <a:pt x="114" y="80"/>
                  </a:lnTo>
                  <a:lnTo>
                    <a:pt x="99" y="73"/>
                  </a:lnTo>
                  <a:lnTo>
                    <a:pt x="93" y="69"/>
                  </a:lnTo>
                  <a:lnTo>
                    <a:pt x="91" y="67"/>
                  </a:lnTo>
                  <a:lnTo>
                    <a:pt x="91" y="64"/>
                  </a:lnTo>
                  <a:lnTo>
                    <a:pt x="126" y="7"/>
                  </a:lnTo>
                  <a:lnTo>
                    <a:pt x="126" y="7"/>
                  </a:lnTo>
                  <a:lnTo>
                    <a:pt x="118" y="6"/>
                  </a:lnTo>
                  <a:lnTo>
                    <a:pt x="108" y="4"/>
                  </a:lnTo>
                  <a:lnTo>
                    <a:pt x="101" y="3"/>
                  </a:lnTo>
                  <a:lnTo>
                    <a:pt x="101" y="3"/>
                  </a:lnTo>
                  <a:lnTo>
                    <a:pt x="91" y="4"/>
                  </a:lnTo>
                  <a:lnTo>
                    <a:pt x="81" y="7"/>
                  </a:lnTo>
                  <a:lnTo>
                    <a:pt x="68" y="1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3" name="Freeform 408"/>
            <p:cNvSpPr>
              <a:spLocks/>
            </p:cNvSpPr>
            <p:nvPr/>
          </p:nvSpPr>
          <p:spPr bwMode="auto">
            <a:xfrm>
              <a:off x="3729038" y="1838325"/>
              <a:ext cx="55563" cy="42863"/>
            </a:xfrm>
            <a:custGeom>
              <a:avLst/>
              <a:gdLst>
                <a:gd name="T0" fmla="*/ 33 w 35"/>
                <a:gd name="T1" fmla="*/ 6 h 27"/>
                <a:gd name="T2" fmla="*/ 33 w 35"/>
                <a:gd name="T3" fmla="*/ 6 h 27"/>
                <a:gd name="T4" fmla="*/ 35 w 35"/>
                <a:gd name="T5" fmla="*/ 10 h 27"/>
                <a:gd name="T6" fmla="*/ 35 w 35"/>
                <a:gd name="T7" fmla="*/ 16 h 27"/>
                <a:gd name="T8" fmla="*/ 33 w 35"/>
                <a:gd name="T9" fmla="*/ 21 h 27"/>
                <a:gd name="T10" fmla="*/ 28 w 35"/>
                <a:gd name="T11" fmla="*/ 25 h 27"/>
                <a:gd name="T12" fmla="*/ 28 w 35"/>
                <a:gd name="T13" fmla="*/ 25 h 27"/>
                <a:gd name="T14" fmla="*/ 22 w 35"/>
                <a:gd name="T15" fmla="*/ 27 h 27"/>
                <a:gd name="T16" fmla="*/ 16 w 35"/>
                <a:gd name="T17" fmla="*/ 27 h 27"/>
                <a:gd name="T18" fmla="*/ 8 w 35"/>
                <a:gd name="T19" fmla="*/ 25 h 27"/>
                <a:gd name="T20" fmla="*/ 4 w 35"/>
                <a:gd name="T21" fmla="*/ 21 h 27"/>
                <a:gd name="T22" fmla="*/ 4 w 35"/>
                <a:gd name="T23" fmla="*/ 21 h 27"/>
                <a:gd name="T24" fmla="*/ 0 w 35"/>
                <a:gd name="T25" fmla="*/ 16 h 27"/>
                <a:gd name="T26" fmla="*/ 0 w 35"/>
                <a:gd name="T27" fmla="*/ 10 h 27"/>
                <a:gd name="T28" fmla="*/ 4 w 35"/>
                <a:gd name="T29" fmla="*/ 6 h 27"/>
                <a:gd name="T30" fmla="*/ 8 w 35"/>
                <a:gd name="T31" fmla="*/ 3 h 27"/>
                <a:gd name="T32" fmla="*/ 8 w 35"/>
                <a:gd name="T33" fmla="*/ 3 h 27"/>
                <a:gd name="T34" fmla="*/ 16 w 35"/>
                <a:gd name="T35" fmla="*/ 0 h 27"/>
                <a:gd name="T36" fmla="*/ 22 w 35"/>
                <a:gd name="T37" fmla="*/ 0 h 27"/>
                <a:gd name="T38" fmla="*/ 28 w 35"/>
                <a:gd name="T39" fmla="*/ 2 h 27"/>
                <a:gd name="T40" fmla="*/ 33 w 35"/>
                <a:gd name="T41" fmla="*/ 6 h 27"/>
                <a:gd name="T42" fmla="*/ 33 w 35"/>
                <a:gd name="T43" fmla="*/ 6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7">
                  <a:moveTo>
                    <a:pt x="33" y="6"/>
                  </a:moveTo>
                  <a:lnTo>
                    <a:pt x="33" y="6"/>
                  </a:lnTo>
                  <a:lnTo>
                    <a:pt x="35" y="10"/>
                  </a:lnTo>
                  <a:lnTo>
                    <a:pt x="35" y="16"/>
                  </a:lnTo>
                  <a:lnTo>
                    <a:pt x="33" y="21"/>
                  </a:lnTo>
                  <a:lnTo>
                    <a:pt x="28" y="25"/>
                  </a:lnTo>
                  <a:lnTo>
                    <a:pt x="28" y="25"/>
                  </a:lnTo>
                  <a:lnTo>
                    <a:pt x="22" y="27"/>
                  </a:lnTo>
                  <a:lnTo>
                    <a:pt x="16" y="27"/>
                  </a:lnTo>
                  <a:lnTo>
                    <a:pt x="8" y="25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4" y="6"/>
                  </a:lnTo>
                  <a:lnTo>
                    <a:pt x="8" y="3"/>
                  </a:lnTo>
                  <a:lnTo>
                    <a:pt x="8" y="3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28" y="2"/>
                  </a:lnTo>
                  <a:lnTo>
                    <a:pt x="33" y="6"/>
                  </a:lnTo>
                  <a:lnTo>
                    <a:pt x="33" y="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4" name="Freeform 409"/>
            <p:cNvSpPr>
              <a:spLocks/>
            </p:cNvSpPr>
            <p:nvPr/>
          </p:nvSpPr>
          <p:spPr bwMode="auto">
            <a:xfrm>
              <a:off x="3671888" y="1822450"/>
              <a:ext cx="55563" cy="41275"/>
            </a:xfrm>
            <a:custGeom>
              <a:avLst/>
              <a:gdLst>
                <a:gd name="T0" fmla="*/ 31 w 35"/>
                <a:gd name="T1" fmla="*/ 6 h 26"/>
                <a:gd name="T2" fmla="*/ 31 w 35"/>
                <a:gd name="T3" fmla="*/ 6 h 26"/>
                <a:gd name="T4" fmla="*/ 35 w 35"/>
                <a:gd name="T5" fmla="*/ 10 h 26"/>
                <a:gd name="T6" fmla="*/ 35 w 35"/>
                <a:gd name="T7" fmla="*/ 16 h 26"/>
                <a:gd name="T8" fmla="*/ 31 w 35"/>
                <a:gd name="T9" fmla="*/ 20 h 26"/>
                <a:gd name="T10" fmla="*/ 27 w 35"/>
                <a:gd name="T11" fmla="*/ 25 h 26"/>
                <a:gd name="T12" fmla="*/ 27 w 35"/>
                <a:gd name="T13" fmla="*/ 25 h 26"/>
                <a:gd name="T14" fmla="*/ 19 w 35"/>
                <a:gd name="T15" fmla="*/ 26 h 26"/>
                <a:gd name="T16" fmla="*/ 13 w 35"/>
                <a:gd name="T17" fmla="*/ 26 h 26"/>
                <a:gd name="T18" fmla="*/ 7 w 35"/>
                <a:gd name="T19" fmla="*/ 25 h 26"/>
                <a:gd name="T20" fmla="*/ 2 w 35"/>
                <a:gd name="T21" fmla="*/ 20 h 26"/>
                <a:gd name="T22" fmla="*/ 2 w 35"/>
                <a:gd name="T23" fmla="*/ 20 h 26"/>
                <a:gd name="T24" fmla="*/ 0 w 35"/>
                <a:gd name="T25" fmla="*/ 16 h 26"/>
                <a:gd name="T26" fmla="*/ 0 w 35"/>
                <a:gd name="T27" fmla="*/ 10 h 26"/>
                <a:gd name="T28" fmla="*/ 2 w 35"/>
                <a:gd name="T29" fmla="*/ 6 h 26"/>
                <a:gd name="T30" fmla="*/ 7 w 35"/>
                <a:gd name="T31" fmla="*/ 3 h 26"/>
                <a:gd name="T32" fmla="*/ 7 w 35"/>
                <a:gd name="T33" fmla="*/ 3 h 26"/>
                <a:gd name="T34" fmla="*/ 13 w 35"/>
                <a:gd name="T35" fmla="*/ 0 h 26"/>
                <a:gd name="T36" fmla="*/ 19 w 35"/>
                <a:gd name="T37" fmla="*/ 0 h 26"/>
                <a:gd name="T38" fmla="*/ 27 w 35"/>
                <a:gd name="T39" fmla="*/ 3 h 26"/>
                <a:gd name="T40" fmla="*/ 31 w 35"/>
                <a:gd name="T41" fmla="*/ 6 h 26"/>
                <a:gd name="T42" fmla="*/ 31 w 35"/>
                <a:gd name="T43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6">
                  <a:moveTo>
                    <a:pt x="31" y="6"/>
                  </a:moveTo>
                  <a:lnTo>
                    <a:pt x="31" y="6"/>
                  </a:lnTo>
                  <a:lnTo>
                    <a:pt x="35" y="10"/>
                  </a:lnTo>
                  <a:lnTo>
                    <a:pt x="35" y="16"/>
                  </a:lnTo>
                  <a:lnTo>
                    <a:pt x="31" y="20"/>
                  </a:lnTo>
                  <a:lnTo>
                    <a:pt x="27" y="25"/>
                  </a:lnTo>
                  <a:lnTo>
                    <a:pt x="27" y="25"/>
                  </a:lnTo>
                  <a:lnTo>
                    <a:pt x="19" y="26"/>
                  </a:lnTo>
                  <a:lnTo>
                    <a:pt x="13" y="26"/>
                  </a:lnTo>
                  <a:lnTo>
                    <a:pt x="7" y="25"/>
                  </a:lnTo>
                  <a:lnTo>
                    <a:pt x="2" y="20"/>
                  </a:lnTo>
                  <a:lnTo>
                    <a:pt x="2" y="20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2" y="6"/>
                  </a:lnTo>
                  <a:lnTo>
                    <a:pt x="7" y="3"/>
                  </a:lnTo>
                  <a:lnTo>
                    <a:pt x="7" y="3"/>
                  </a:lnTo>
                  <a:lnTo>
                    <a:pt x="13" y="0"/>
                  </a:lnTo>
                  <a:lnTo>
                    <a:pt x="19" y="0"/>
                  </a:lnTo>
                  <a:lnTo>
                    <a:pt x="27" y="3"/>
                  </a:lnTo>
                  <a:lnTo>
                    <a:pt x="31" y="6"/>
                  </a:lnTo>
                  <a:lnTo>
                    <a:pt x="31" y="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5" name="Freeform 410"/>
            <p:cNvSpPr>
              <a:spLocks/>
            </p:cNvSpPr>
            <p:nvPr/>
          </p:nvSpPr>
          <p:spPr bwMode="auto">
            <a:xfrm>
              <a:off x="3609975" y="1808163"/>
              <a:ext cx="55563" cy="39688"/>
            </a:xfrm>
            <a:custGeom>
              <a:avLst/>
              <a:gdLst>
                <a:gd name="T0" fmla="*/ 33 w 35"/>
                <a:gd name="T1" fmla="*/ 5 h 25"/>
                <a:gd name="T2" fmla="*/ 33 w 35"/>
                <a:gd name="T3" fmla="*/ 5 h 25"/>
                <a:gd name="T4" fmla="*/ 35 w 35"/>
                <a:gd name="T5" fmla="*/ 11 h 25"/>
                <a:gd name="T6" fmla="*/ 35 w 35"/>
                <a:gd name="T7" fmla="*/ 15 h 25"/>
                <a:gd name="T8" fmla="*/ 33 w 35"/>
                <a:gd name="T9" fmla="*/ 19 h 25"/>
                <a:gd name="T10" fmla="*/ 27 w 35"/>
                <a:gd name="T11" fmla="*/ 24 h 25"/>
                <a:gd name="T12" fmla="*/ 27 w 35"/>
                <a:gd name="T13" fmla="*/ 24 h 25"/>
                <a:gd name="T14" fmla="*/ 21 w 35"/>
                <a:gd name="T15" fmla="*/ 25 h 25"/>
                <a:gd name="T16" fmla="*/ 14 w 35"/>
                <a:gd name="T17" fmla="*/ 25 h 25"/>
                <a:gd name="T18" fmla="*/ 8 w 35"/>
                <a:gd name="T19" fmla="*/ 24 h 25"/>
                <a:gd name="T20" fmla="*/ 4 w 35"/>
                <a:gd name="T21" fmla="*/ 21 h 25"/>
                <a:gd name="T22" fmla="*/ 4 w 35"/>
                <a:gd name="T23" fmla="*/ 21 h 25"/>
                <a:gd name="T24" fmla="*/ 0 w 35"/>
                <a:gd name="T25" fmla="*/ 15 h 25"/>
                <a:gd name="T26" fmla="*/ 0 w 35"/>
                <a:gd name="T27" fmla="*/ 11 h 25"/>
                <a:gd name="T28" fmla="*/ 4 w 35"/>
                <a:gd name="T29" fmla="*/ 5 h 25"/>
                <a:gd name="T30" fmla="*/ 8 w 35"/>
                <a:gd name="T31" fmla="*/ 2 h 25"/>
                <a:gd name="T32" fmla="*/ 8 w 35"/>
                <a:gd name="T33" fmla="*/ 2 h 25"/>
                <a:gd name="T34" fmla="*/ 14 w 35"/>
                <a:gd name="T35" fmla="*/ 0 h 25"/>
                <a:gd name="T36" fmla="*/ 21 w 35"/>
                <a:gd name="T37" fmla="*/ 0 h 25"/>
                <a:gd name="T38" fmla="*/ 27 w 35"/>
                <a:gd name="T39" fmla="*/ 2 h 25"/>
                <a:gd name="T40" fmla="*/ 33 w 35"/>
                <a:gd name="T41" fmla="*/ 5 h 25"/>
                <a:gd name="T42" fmla="*/ 33 w 35"/>
                <a:gd name="T43" fmla="*/ 5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5">
                  <a:moveTo>
                    <a:pt x="33" y="5"/>
                  </a:moveTo>
                  <a:lnTo>
                    <a:pt x="33" y="5"/>
                  </a:lnTo>
                  <a:lnTo>
                    <a:pt x="35" y="11"/>
                  </a:lnTo>
                  <a:lnTo>
                    <a:pt x="35" y="15"/>
                  </a:lnTo>
                  <a:lnTo>
                    <a:pt x="33" y="19"/>
                  </a:lnTo>
                  <a:lnTo>
                    <a:pt x="27" y="24"/>
                  </a:lnTo>
                  <a:lnTo>
                    <a:pt x="27" y="24"/>
                  </a:lnTo>
                  <a:lnTo>
                    <a:pt x="21" y="25"/>
                  </a:lnTo>
                  <a:lnTo>
                    <a:pt x="14" y="25"/>
                  </a:lnTo>
                  <a:lnTo>
                    <a:pt x="8" y="24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4" y="5"/>
                  </a:lnTo>
                  <a:lnTo>
                    <a:pt x="8" y="2"/>
                  </a:lnTo>
                  <a:lnTo>
                    <a:pt x="8" y="2"/>
                  </a:lnTo>
                  <a:lnTo>
                    <a:pt x="14" y="0"/>
                  </a:lnTo>
                  <a:lnTo>
                    <a:pt x="21" y="0"/>
                  </a:lnTo>
                  <a:lnTo>
                    <a:pt x="27" y="2"/>
                  </a:lnTo>
                  <a:lnTo>
                    <a:pt x="33" y="5"/>
                  </a:lnTo>
                  <a:lnTo>
                    <a:pt x="33" y="5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6" name="Freeform 411"/>
            <p:cNvSpPr>
              <a:spLocks/>
            </p:cNvSpPr>
            <p:nvPr/>
          </p:nvSpPr>
          <p:spPr bwMode="auto">
            <a:xfrm>
              <a:off x="3551238" y="1792288"/>
              <a:ext cx="55563" cy="41275"/>
            </a:xfrm>
            <a:custGeom>
              <a:avLst/>
              <a:gdLst>
                <a:gd name="T0" fmla="*/ 33 w 35"/>
                <a:gd name="T1" fmla="*/ 6 h 26"/>
                <a:gd name="T2" fmla="*/ 33 w 35"/>
                <a:gd name="T3" fmla="*/ 6 h 26"/>
                <a:gd name="T4" fmla="*/ 35 w 35"/>
                <a:gd name="T5" fmla="*/ 10 h 26"/>
                <a:gd name="T6" fmla="*/ 35 w 35"/>
                <a:gd name="T7" fmla="*/ 16 h 26"/>
                <a:gd name="T8" fmla="*/ 33 w 35"/>
                <a:gd name="T9" fmla="*/ 21 h 26"/>
                <a:gd name="T10" fmla="*/ 27 w 35"/>
                <a:gd name="T11" fmla="*/ 23 h 26"/>
                <a:gd name="T12" fmla="*/ 27 w 35"/>
                <a:gd name="T13" fmla="*/ 23 h 26"/>
                <a:gd name="T14" fmla="*/ 22 w 35"/>
                <a:gd name="T15" fmla="*/ 26 h 26"/>
                <a:gd name="T16" fmla="*/ 16 w 35"/>
                <a:gd name="T17" fmla="*/ 26 h 26"/>
                <a:gd name="T18" fmla="*/ 8 w 35"/>
                <a:gd name="T19" fmla="*/ 23 h 26"/>
                <a:gd name="T20" fmla="*/ 4 w 35"/>
                <a:gd name="T21" fmla="*/ 21 h 26"/>
                <a:gd name="T22" fmla="*/ 4 w 35"/>
                <a:gd name="T23" fmla="*/ 21 h 26"/>
                <a:gd name="T24" fmla="*/ 0 w 35"/>
                <a:gd name="T25" fmla="*/ 16 h 26"/>
                <a:gd name="T26" fmla="*/ 0 w 35"/>
                <a:gd name="T27" fmla="*/ 10 h 26"/>
                <a:gd name="T28" fmla="*/ 4 w 35"/>
                <a:gd name="T29" fmla="*/ 6 h 26"/>
                <a:gd name="T30" fmla="*/ 8 w 35"/>
                <a:gd name="T31" fmla="*/ 2 h 26"/>
                <a:gd name="T32" fmla="*/ 8 w 35"/>
                <a:gd name="T33" fmla="*/ 2 h 26"/>
                <a:gd name="T34" fmla="*/ 16 w 35"/>
                <a:gd name="T35" fmla="*/ 0 h 26"/>
                <a:gd name="T36" fmla="*/ 22 w 35"/>
                <a:gd name="T37" fmla="*/ 0 h 26"/>
                <a:gd name="T38" fmla="*/ 27 w 35"/>
                <a:gd name="T39" fmla="*/ 2 h 26"/>
                <a:gd name="T40" fmla="*/ 33 w 35"/>
                <a:gd name="T41" fmla="*/ 6 h 26"/>
                <a:gd name="T42" fmla="*/ 33 w 35"/>
                <a:gd name="T43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6">
                  <a:moveTo>
                    <a:pt x="33" y="6"/>
                  </a:moveTo>
                  <a:lnTo>
                    <a:pt x="33" y="6"/>
                  </a:lnTo>
                  <a:lnTo>
                    <a:pt x="35" y="10"/>
                  </a:lnTo>
                  <a:lnTo>
                    <a:pt x="35" y="16"/>
                  </a:lnTo>
                  <a:lnTo>
                    <a:pt x="33" y="21"/>
                  </a:lnTo>
                  <a:lnTo>
                    <a:pt x="27" y="23"/>
                  </a:lnTo>
                  <a:lnTo>
                    <a:pt x="27" y="23"/>
                  </a:lnTo>
                  <a:lnTo>
                    <a:pt x="22" y="26"/>
                  </a:lnTo>
                  <a:lnTo>
                    <a:pt x="16" y="26"/>
                  </a:lnTo>
                  <a:lnTo>
                    <a:pt x="8" y="23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4" y="6"/>
                  </a:lnTo>
                  <a:lnTo>
                    <a:pt x="8" y="2"/>
                  </a:lnTo>
                  <a:lnTo>
                    <a:pt x="8" y="2"/>
                  </a:lnTo>
                  <a:lnTo>
                    <a:pt x="16" y="0"/>
                  </a:lnTo>
                  <a:lnTo>
                    <a:pt x="22" y="0"/>
                  </a:lnTo>
                  <a:lnTo>
                    <a:pt x="27" y="2"/>
                  </a:lnTo>
                  <a:lnTo>
                    <a:pt x="33" y="6"/>
                  </a:lnTo>
                  <a:lnTo>
                    <a:pt x="33" y="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7" name="Freeform 412"/>
            <p:cNvSpPr>
              <a:spLocks/>
            </p:cNvSpPr>
            <p:nvPr/>
          </p:nvSpPr>
          <p:spPr bwMode="auto">
            <a:xfrm>
              <a:off x="3521075" y="1776413"/>
              <a:ext cx="249238" cy="85725"/>
            </a:xfrm>
            <a:custGeom>
              <a:avLst/>
              <a:gdLst>
                <a:gd name="T0" fmla="*/ 6 w 157"/>
                <a:gd name="T1" fmla="*/ 9 h 54"/>
                <a:gd name="T2" fmla="*/ 6 w 157"/>
                <a:gd name="T3" fmla="*/ 9 h 54"/>
                <a:gd name="T4" fmla="*/ 14 w 157"/>
                <a:gd name="T5" fmla="*/ 7 h 54"/>
                <a:gd name="T6" fmla="*/ 19 w 157"/>
                <a:gd name="T7" fmla="*/ 6 h 54"/>
                <a:gd name="T8" fmla="*/ 23 w 157"/>
                <a:gd name="T9" fmla="*/ 4 h 54"/>
                <a:gd name="T10" fmla="*/ 27 w 157"/>
                <a:gd name="T11" fmla="*/ 0 h 54"/>
                <a:gd name="T12" fmla="*/ 157 w 157"/>
                <a:gd name="T13" fmla="*/ 33 h 54"/>
                <a:gd name="T14" fmla="*/ 149 w 157"/>
                <a:gd name="T15" fmla="*/ 54 h 54"/>
                <a:gd name="T16" fmla="*/ 0 w 157"/>
                <a:gd name="T17" fmla="*/ 13 h 54"/>
                <a:gd name="T18" fmla="*/ 6 w 157"/>
                <a:gd name="T19" fmla="*/ 9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7" h="54">
                  <a:moveTo>
                    <a:pt x="6" y="9"/>
                  </a:moveTo>
                  <a:lnTo>
                    <a:pt x="6" y="9"/>
                  </a:lnTo>
                  <a:lnTo>
                    <a:pt x="14" y="7"/>
                  </a:lnTo>
                  <a:lnTo>
                    <a:pt x="19" y="6"/>
                  </a:lnTo>
                  <a:lnTo>
                    <a:pt x="23" y="4"/>
                  </a:lnTo>
                  <a:lnTo>
                    <a:pt x="27" y="0"/>
                  </a:lnTo>
                  <a:lnTo>
                    <a:pt x="157" y="33"/>
                  </a:lnTo>
                  <a:lnTo>
                    <a:pt x="149" y="54"/>
                  </a:lnTo>
                  <a:lnTo>
                    <a:pt x="0" y="13"/>
                  </a:lnTo>
                  <a:lnTo>
                    <a:pt x="6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8" name="Freeform 413"/>
            <p:cNvSpPr>
              <a:spLocks/>
            </p:cNvSpPr>
            <p:nvPr/>
          </p:nvSpPr>
          <p:spPr bwMode="auto">
            <a:xfrm>
              <a:off x="3656013" y="1671638"/>
              <a:ext cx="107950" cy="88900"/>
            </a:xfrm>
            <a:custGeom>
              <a:avLst/>
              <a:gdLst>
                <a:gd name="T0" fmla="*/ 68 w 68"/>
                <a:gd name="T1" fmla="*/ 0 h 56"/>
                <a:gd name="T2" fmla="*/ 31 w 68"/>
                <a:gd name="T3" fmla="*/ 56 h 56"/>
                <a:gd name="T4" fmla="*/ 0 w 68"/>
                <a:gd name="T5" fmla="*/ 47 h 56"/>
                <a:gd name="T6" fmla="*/ 23 w 68"/>
                <a:gd name="T7" fmla="*/ 16 h 56"/>
                <a:gd name="T8" fmla="*/ 68 w 68"/>
                <a:gd name="T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" h="56">
                  <a:moveTo>
                    <a:pt x="68" y="0"/>
                  </a:moveTo>
                  <a:lnTo>
                    <a:pt x="31" y="56"/>
                  </a:lnTo>
                  <a:lnTo>
                    <a:pt x="0" y="47"/>
                  </a:lnTo>
                  <a:lnTo>
                    <a:pt x="23" y="16"/>
                  </a:lnTo>
                  <a:lnTo>
                    <a:pt x="68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39" name="Freeform 414"/>
            <p:cNvSpPr>
              <a:spLocks/>
            </p:cNvSpPr>
            <p:nvPr/>
          </p:nvSpPr>
          <p:spPr bwMode="auto">
            <a:xfrm>
              <a:off x="3597275" y="1682750"/>
              <a:ext cx="92075" cy="38100"/>
            </a:xfrm>
            <a:custGeom>
              <a:avLst/>
              <a:gdLst>
                <a:gd name="T0" fmla="*/ 58 w 58"/>
                <a:gd name="T1" fmla="*/ 15 h 24"/>
                <a:gd name="T2" fmla="*/ 54 w 58"/>
                <a:gd name="T3" fmla="*/ 24 h 24"/>
                <a:gd name="T4" fmla="*/ 0 w 58"/>
                <a:gd name="T5" fmla="*/ 8 h 24"/>
                <a:gd name="T6" fmla="*/ 4 w 58"/>
                <a:gd name="T7" fmla="*/ 0 h 24"/>
                <a:gd name="T8" fmla="*/ 58 w 58"/>
                <a:gd name="T9" fmla="*/ 15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4">
                  <a:moveTo>
                    <a:pt x="58" y="15"/>
                  </a:moveTo>
                  <a:lnTo>
                    <a:pt x="54" y="24"/>
                  </a:lnTo>
                  <a:lnTo>
                    <a:pt x="0" y="8"/>
                  </a:lnTo>
                  <a:lnTo>
                    <a:pt x="4" y="0"/>
                  </a:lnTo>
                  <a:lnTo>
                    <a:pt x="58" y="15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0" name="Freeform 415"/>
            <p:cNvSpPr>
              <a:spLocks/>
            </p:cNvSpPr>
            <p:nvPr/>
          </p:nvSpPr>
          <p:spPr bwMode="auto">
            <a:xfrm>
              <a:off x="3883025" y="1662113"/>
              <a:ext cx="227013" cy="158750"/>
            </a:xfrm>
            <a:custGeom>
              <a:avLst/>
              <a:gdLst>
                <a:gd name="T0" fmla="*/ 8 w 143"/>
                <a:gd name="T1" fmla="*/ 15 h 100"/>
                <a:gd name="T2" fmla="*/ 8 w 143"/>
                <a:gd name="T3" fmla="*/ 15 h 100"/>
                <a:gd name="T4" fmla="*/ 6 w 143"/>
                <a:gd name="T5" fmla="*/ 19 h 100"/>
                <a:gd name="T6" fmla="*/ 2 w 143"/>
                <a:gd name="T7" fmla="*/ 41 h 100"/>
                <a:gd name="T8" fmla="*/ 2 w 143"/>
                <a:gd name="T9" fmla="*/ 41 h 100"/>
                <a:gd name="T10" fmla="*/ 0 w 143"/>
                <a:gd name="T11" fmla="*/ 56 h 100"/>
                <a:gd name="T12" fmla="*/ 0 w 143"/>
                <a:gd name="T13" fmla="*/ 75 h 100"/>
                <a:gd name="T14" fmla="*/ 2 w 143"/>
                <a:gd name="T15" fmla="*/ 100 h 100"/>
                <a:gd name="T16" fmla="*/ 2 w 143"/>
                <a:gd name="T17" fmla="*/ 100 h 100"/>
                <a:gd name="T18" fmla="*/ 70 w 143"/>
                <a:gd name="T19" fmla="*/ 100 h 100"/>
                <a:gd name="T20" fmla="*/ 118 w 143"/>
                <a:gd name="T21" fmla="*/ 98 h 100"/>
                <a:gd name="T22" fmla="*/ 133 w 143"/>
                <a:gd name="T23" fmla="*/ 97 h 100"/>
                <a:gd name="T24" fmla="*/ 137 w 143"/>
                <a:gd name="T25" fmla="*/ 95 h 100"/>
                <a:gd name="T26" fmla="*/ 139 w 143"/>
                <a:gd name="T27" fmla="*/ 94 h 100"/>
                <a:gd name="T28" fmla="*/ 139 w 143"/>
                <a:gd name="T29" fmla="*/ 94 h 100"/>
                <a:gd name="T30" fmla="*/ 141 w 143"/>
                <a:gd name="T31" fmla="*/ 88 h 100"/>
                <a:gd name="T32" fmla="*/ 143 w 143"/>
                <a:gd name="T33" fmla="*/ 85 h 100"/>
                <a:gd name="T34" fmla="*/ 141 w 143"/>
                <a:gd name="T35" fmla="*/ 82 h 100"/>
                <a:gd name="T36" fmla="*/ 137 w 143"/>
                <a:gd name="T37" fmla="*/ 79 h 100"/>
                <a:gd name="T38" fmla="*/ 132 w 143"/>
                <a:gd name="T39" fmla="*/ 76 h 100"/>
                <a:gd name="T40" fmla="*/ 124 w 143"/>
                <a:gd name="T41" fmla="*/ 73 h 100"/>
                <a:gd name="T42" fmla="*/ 110 w 143"/>
                <a:gd name="T43" fmla="*/ 73 h 100"/>
                <a:gd name="T44" fmla="*/ 110 w 143"/>
                <a:gd name="T45" fmla="*/ 73 h 100"/>
                <a:gd name="T46" fmla="*/ 93 w 143"/>
                <a:gd name="T47" fmla="*/ 69 h 100"/>
                <a:gd name="T48" fmla="*/ 85 w 143"/>
                <a:gd name="T49" fmla="*/ 66 h 100"/>
                <a:gd name="T50" fmla="*/ 83 w 143"/>
                <a:gd name="T51" fmla="*/ 65 h 100"/>
                <a:gd name="T52" fmla="*/ 81 w 143"/>
                <a:gd name="T53" fmla="*/ 63 h 100"/>
                <a:gd name="T54" fmla="*/ 91 w 143"/>
                <a:gd name="T55" fmla="*/ 0 h 100"/>
                <a:gd name="T56" fmla="*/ 91 w 143"/>
                <a:gd name="T57" fmla="*/ 0 h 100"/>
                <a:gd name="T58" fmla="*/ 81 w 143"/>
                <a:gd name="T59" fmla="*/ 0 h 100"/>
                <a:gd name="T60" fmla="*/ 72 w 143"/>
                <a:gd name="T61" fmla="*/ 2 h 100"/>
                <a:gd name="T62" fmla="*/ 64 w 143"/>
                <a:gd name="T63" fmla="*/ 3 h 100"/>
                <a:gd name="T64" fmla="*/ 64 w 143"/>
                <a:gd name="T65" fmla="*/ 3 h 100"/>
                <a:gd name="T66" fmla="*/ 56 w 143"/>
                <a:gd name="T67" fmla="*/ 6 h 100"/>
                <a:gd name="T68" fmla="*/ 47 w 143"/>
                <a:gd name="T69" fmla="*/ 12 h 100"/>
                <a:gd name="T70" fmla="*/ 37 w 143"/>
                <a:gd name="T71" fmla="*/ 18 h 100"/>
                <a:gd name="T72" fmla="*/ 8 w 143"/>
                <a:gd name="T73" fmla="*/ 15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3" h="100">
                  <a:moveTo>
                    <a:pt x="8" y="15"/>
                  </a:moveTo>
                  <a:lnTo>
                    <a:pt x="8" y="15"/>
                  </a:lnTo>
                  <a:lnTo>
                    <a:pt x="6" y="19"/>
                  </a:lnTo>
                  <a:lnTo>
                    <a:pt x="2" y="41"/>
                  </a:lnTo>
                  <a:lnTo>
                    <a:pt x="2" y="41"/>
                  </a:lnTo>
                  <a:lnTo>
                    <a:pt x="0" y="56"/>
                  </a:lnTo>
                  <a:lnTo>
                    <a:pt x="0" y="75"/>
                  </a:lnTo>
                  <a:lnTo>
                    <a:pt x="2" y="100"/>
                  </a:lnTo>
                  <a:lnTo>
                    <a:pt x="2" y="100"/>
                  </a:lnTo>
                  <a:lnTo>
                    <a:pt x="70" y="100"/>
                  </a:lnTo>
                  <a:lnTo>
                    <a:pt x="118" y="98"/>
                  </a:lnTo>
                  <a:lnTo>
                    <a:pt x="133" y="97"/>
                  </a:lnTo>
                  <a:lnTo>
                    <a:pt x="137" y="95"/>
                  </a:lnTo>
                  <a:lnTo>
                    <a:pt x="139" y="94"/>
                  </a:lnTo>
                  <a:lnTo>
                    <a:pt x="139" y="94"/>
                  </a:lnTo>
                  <a:lnTo>
                    <a:pt x="141" y="88"/>
                  </a:lnTo>
                  <a:lnTo>
                    <a:pt x="143" y="85"/>
                  </a:lnTo>
                  <a:lnTo>
                    <a:pt x="141" y="82"/>
                  </a:lnTo>
                  <a:lnTo>
                    <a:pt x="137" y="79"/>
                  </a:lnTo>
                  <a:lnTo>
                    <a:pt x="132" y="76"/>
                  </a:lnTo>
                  <a:lnTo>
                    <a:pt x="124" y="73"/>
                  </a:lnTo>
                  <a:lnTo>
                    <a:pt x="110" y="73"/>
                  </a:lnTo>
                  <a:lnTo>
                    <a:pt x="110" y="73"/>
                  </a:lnTo>
                  <a:lnTo>
                    <a:pt x="93" y="69"/>
                  </a:lnTo>
                  <a:lnTo>
                    <a:pt x="85" y="66"/>
                  </a:lnTo>
                  <a:lnTo>
                    <a:pt x="83" y="65"/>
                  </a:lnTo>
                  <a:lnTo>
                    <a:pt x="81" y="63"/>
                  </a:lnTo>
                  <a:lnTo>
                    <a:pt x="91" y="0"/>
                  </a:lnTo>
                  <a:lnTo>
                    <a:pt x="91" y="0"/>
                  </a:lnTo>
                  <a:lnTo>
                    <a:pt x="81" y="0"/>
                  </a:lnTo>
                  <a:lnTo>
                    <a:pt x="72" y="2"/>
                  </a:lnTo>
                  <a:lnTo>
                    <a:pt x="64" y="3"/>
                  </a:lnTo>
                  <a:lnTo>
                    <a:pt x="64" y="3"/>
                  </a:lnTo>
                  <a:lnTo>
                    <a:pt x="56" y="6"/>
                  </a:lnTo>
                  <a:lnTo>
                    <a:pt x="47" y="12"/>
                  </a:lnTo>
                  <a:lnTo>
                    <a:pt x="37" y="18"/>
                  </a:lnTo>
                  <a:lnTo>
                    <a:pt x="8" y="15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1" name="Freeform 416"/>
            <p:cNvSpPr>
              <a:spLocks/>
            </p:cNvSpPr>
            <p:nvPr/>
          </p:nvSpPr>
          <p:spPr bwMode="auto">
            <a:xfrm>
              <a:off x="4076700" y="1825625"/>
              <a:ext cx="55563" cy="41275"/>
            </a:xfrm>
            <a:custGeom>
              <a:avLst/>
              <a:gdLst>
                <a:gd name="T0" fmla="*/ 29 w 35"/>
                <a:gd name="T1" fmla="*/ 2 h 26"/>
                <a:gd name="T2" fmla="*/ 29 w 35"/>
                <a:gd name="T3" fmla="*/ 2 h 26"/>
                <a:gd name="T4" fmla="*/ 33 w 35"/>
                <a:gd name="T5" fmla="*/ 5 h 26"/>
                <a:gd name="T6" fmla="*/ 35 w 35"/>
                <a:gd name="T7" fmla="*/ 11 h 26"/>
                <a:gd name="T8" fmla="*/ 35 w 35"/>
                <a:gd name="T9" fmla="*/ 16 h 26"/>
                <a:gd name="T10" fmla="*/ 33 w 35"/>
                <a:gd name="T11" fmla="*/ 20 h 26"/>
                <a:gd name="T12" fmla="*/ 33 w 35"/>
                <a:gd name="T13" fmla="*/ 20 h 26"/>
                <a:gd name="T14" fmla="*/ 27 w 35"/>
                <a:gd name="T15" fmla="*/ 24 h 26"/>
                <a:gd name="T16" fmla="*/ 21 w 35"/>
                <a:gd name="T17" fmla="*/ 26 h 26"/>
                <a:gd name="T18" fmla="*/ 13 w 35"/>
                <a:gd name="T19" fmla="*/ 26 h 26"/>
                <a:gd name="T20" fmla="*/ 8 w 35"/>
                <a:gd name="T21" fmla="*/ 23 h 26"/>
                <a:gd name="T22" fmla="*/ 8 w 35"/>
                <a:gd name="T23" fmla="*/ 23 h 26"/>
                <a:gd name="T24" fmla="*/ 2 w 35"/>
                <a:gd name="T25" fmla="*/ 20 h 26"/>
                <a:gd name="T26" fmla="*/ 0 w 35"/>
                <a:gd name="T27" fmla="*/ 14 h 26"/>
                <a:gd name="T28" fmla="*/ 0 w 35"/>
                <a:gd name="T29" fmla="*/ 10 h 26"/>
                <a:gd name="T30" fmla="*/ 4 w 35"/>
                <a:gd name="T31" fmla="*/ 4 h 26"/>
                <a:gd name="T32" fmla="*/ 4 w 35"/>
                <a:gd name="T33" fmla="*/ 4 h 26"/>
                <a:gd name="T34" fmla="*/ 10 w 35"/>
                <a:gd name="T35" fmla="*/ 1 h 26"/>
                <a:gd name="T36" fmla="*/ 15 w 35"/>
                <a:gd name="T37" fmla="*/ 0 h 26"/>
                <a:gd name="T38" fmla="*/ 21 w 35"/>
                <a:gd name="T39" fmla="*/ 0 h 26"/>
                <a:gd name="T40" fmla="*/ 29 w 35"/>
                <a:gd name="T41" fmla="*/ 2 h 26"/>
                <a:gd name="T42" fmla="*/ 29 w 35"/>
                <a:gd name="T43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6">
                  <a:moveTo>
                    <a:pt x="29" y="2"/>
                  </a:moveTo>
                  <a:lnTo>
                    <a:pt x="29" y="2"/>
                  </a:lnTo>
                  <a:lnTo>
                    <a:pt x="33" y="5"/>
                  </a:lnTo>
                  <a:lnTo>
                    <a:pt x="35" y="11"/>
                  </a:lnTo>
                  <a:lnTo>
                    <a:pt x="35" y="16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27" y="24"/>
                  </a:lnTo>
                  <a:lnTo>
                    <a:pt x="21" y="26"/>
                  </a:lnTo>
                  <a:lnTo>
                    <a:pt x="13" y="26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4" y="4"/>
                  </a:lnTo>
                  <a:lnTo>
                    <a:pt x="4" y="4"/>
                  </a:lnTo>
                  <a:lnTo>
                    <a:pt x="10" y="1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9" y="2"/>
                  </a:lnTo>
                  <a:lnTo>
                    <a:pt x="29" y="2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2" name="Freeform 417"/>
            <p:cNvSpPr>
              <a:spLocks/>
            </p:cNvSpPr>
            <p:nvPr/>
          </p:nvSpPr>
          <p:spPr bwMode="auto">
            <a:xfrm>
              <a:off x="4014788" y="1825625"/>
              <a:ext cx="55563" cy="41275"/>
            </a:xfrm>
            <a:custGeom>
              <a:avLst/>
              <a:gdLst>
                <a:gd name="T0" fmla="*/ 29 w 35"/>
                <a:gd name="T1" fmla="*/ 1 h 26"/>
                <a:gd name="T2" fmla="*/ 29 w 35"/>
                <a:gd name="T3" fmla="*/ 1 h 26"/>
                <a:gd name="T4" fmla="*/ 33 w 35"/>
                <a:gd name="T5" fmla="*/ 5 h 26"/>
                <a:gd name="T6" fmla="*/ 35 w 35"/>
                <a:gd name="T7" fmla="*/ 10 h 26"/>
                <a:gd name="T8" fmla="*/ 35 w 35"/>
                <a:gd name="T9" fmla="*/ 16 h 26"/>
                <a:gd name="T10" fmla="*/ 31 w 35"/>
                <a:gd name="T11" fmla="*/ 20 h 26"/>
                <a:gd name="T12" fmla="*/ 31 w 35"/>
                <a:gd name="T13" fmla="*/ 20 h 26"/>
                <a:gd name="T14" fmla="*/ 27 w 35"/>
                <a:gd name="T15" fmla="*/ 24 h 26"/>
                <a:gd name="T16" fmla="*/ 20 w 35"/>
                <a:gd name="T17" fmla="*/ 26 h 26"/>
                <a:gd name="T18" fmla="*/ 14 w 35"/>
                <a:gd name="T19" fmla="*/ 26 h 26"/>
                <a:gd name="T20" fmla="*/ 8 w 35"/>
                <a:gd name="T21" fmla="*/ 23 h 26"/>
                <a:gd name="T22" fmla="*/ 8 w 35"/>
                <a:gd name="T23" fmla="*/ 23 h 26"/>
                <a:gd name="T24" fmla="*/ 2 w 35"/>
                <a:gd name="T25" fmla="*/ 18 h 26"/>
                <a:gd name="T26" fmla="*/ 0 w 35"/>
                <a:gd name="T27" fmla="*/ 14 h 26"/>
                <a:gd name="T28" fmla="*/ 0 w 35"/>
                <a:gd name="T29" fmla="*/ 10 h 26"/>
                <a:gd name="T30" fmla="*/ 4 w 35"/>
                <a:gd name="T31" fmla="*/ 4 h 26"/>
                <a:gd name="T32" fmla="*/ 4 w 35"/>
                <a:gd name="T33" fmla="*/ 4 h 26"/>
                <a:gd name="T34" fmla="*/ 10 w 35"/>
                <a:gd name="T35" fmla="*/ 1 h 26"/>
                <a:gd name="T36" fmla="*/ 16 w 35"/>
                <a:gd name="T37" fmla="*/ 0 h 26"/>
                <a:gd name="T38" fmla="*/ 21 w 35"/>
                <a:gd name="T39" fmla="*/ 0 h 26"/>
                <a:gd name="T40" fmla="*/ 29 w 35"/>
                <a:gd name="T41" fmla="*/ 1 h 26"/>
                <a:gd name="T42" fmla="*/ 29 w 35"/>
                <a:gd name="T43" fmla="*/ 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6">
                  <a:moveTo>
                    <a:pt x="29" y="1"/>
                  </a:moveTo>
                  <a:lnTo>
                    <a:pt x="29" y="1"/>
                  </a:lnTo>
                  <a:lnTo>
                    <a:pt x="33" y="5"/>
                  </a:lnTo>
                  <a:lnTo>
                    <a:pt x="35" y="10"/>
                  </a:lnTo>
                  <a:lnTo>
                    <a:pt x="35" y="16"/>
                  </a:lnTo>
                  <a:lnTo>
                    <a:pt x="31" y="20"/>
                  </a:lnTo>
                  <a:lnTo>
                    <a:pt x="31" y="20"/>
                  </a:lnTo>
                  <a:lnTo>
                    <a:pt x="27" y="24"/>
                  </a:lnTo>
                  <a:lnTo>
                    <a:pt x="20" y="26"/>
                  </a:lnTo>
                  <a:lnTo>
                    <a:pt x="14" y="26"/>
                  </a:lnTo>
                  <a:lnTo>
                    <a:pt x="8" y="23"/>
                  </a:lnTo>
                  <a:lnTo>
                    <a:pt x="8" y="23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4" y="4"/>
                  </a:lnTo>
                  <a:lnTo>
                    <a:pt x="4" y="4"/>
                  </a:lnTo>
                  <a:lnTo>
                    <a:pt x="10" y="1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9" y="1"/>
                  </a:lnTo>
                  <a:lnTo>
                    <a:pt x="29" y="1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3" name="Freeform 418"/>
            <p:cNvSpPr>
              <a:spLocks/>
            </p:cNvSpPr>
            <p:nvPr/>
          </p:nvSpPr>
          <p:spPr bwMode="auto">
            <a:xfrm>
              <a:off x="3951288" y="1825625"/>
              <a:ext cx="53975" cy="41275"/>
            </a:xfrm>
            <a:custGeom>
              <a:avLst/>
              <a:gdLst>
                <a:gd name="T0" fmla="*/ 29 w 34"/>
                <a:gd name="T1" fmla="*/ 2 h 26"/>
                <a:gd name="T2" fmla="*/ 29 w 34"/>
                <a:gd name="T3" fmla="*/ 2 h 26"/>
                <a:gd name="T4" fmla="*/ 33 w 34"/>
                <a:gd name="T5" fmla="*/ 5 h 26"/>
                <a:gd name="T6" fmla="*/ 34 w 34"/>
                <a:gd name="T7" fmla="*/ 11 h 26"/>
                <a:gd name="T8" fmla="*/ 34 w 34"/>
                <a:gd name="T9" fmla="*/ 16 h 26"/>
                <a:gd name="T10" fmla="*/ 33 w 34"/>
                <a:gd name="T11" fmla="*/ 20 h 26"/>
                <a:gd name="T12" fmla="*/ 33 w 34"/>
                <a:gd name="T13" fmla="*/ 20 h 26"/>
                <a:gd name="T14" fmla="*/ 27 w 34"/>
                <a:gd name="T15" fmla="*/ 24 h 26"/>
                <a:gd name="T16" fmla="*/ 21 w 34"/>
                <a:gd name="T17" fmla="*/ 26 h 26"/>
                <a:gd name="T18" fmla="*/ 13 w 34"/>
                <a:gd name="T19" fmla="*/ 26 h 26"/>
                <a:gd name="T20" fmla="*/ 7 w 34"/>
                <a:gd name="T21" fmla="*/ 23 h 26"/>
                <a:gd name="T22" fmla="*/ 7 w 34"/>
                <a:gd name="T23" fmla="*/ 23 h 26"/>
                <a:gd name="T24" fmla="*/ 2 w 34"/>
                <a:gd name="T25" fmla="*/ 18 h 26"/>
                <a:gd name="T26" fmla="*/ 0 w 34"/>
                <a:gd name="T27" fmla="*/ 14 h 26"/>
                <a:gd name="T28" fmla="*/ 0 w 34"/>
                <a:gd name="T29" fmla="*/ 10 h 26"/>
                <a:gd name="T30" fmla="*/ 4 w 34"/>
                <a:gd name="T31" fmla="*/ 4 h 26"/>
                <a:gd name="T32" fmla="*/ 4 w 34"/>
                <a:gd name="T33" fmla="*/ 4 h 26"/>
                <a:gd name="T34" fmla="*/ 9 w 34"/>
                <a:gd name="T35" fmla="*/ 1 h 26"/>
                <a:gd name="T36" fmla="*/ 15 w 34"/>
                <a:gd name="T37" fmla="*/ 0 h 26"/>
                <a:gd name="T38" fmla="*/ 21 w 34"/>
                <a:gd name="T39" fmla="*/ 0 h 26"/>
                <a:gd name="T40" fmla="*/ 29 w 34"/>
                <a:gd name="T41" fmla="*/ 2 h 26"/>
                <a:gd name="T42" fmla="*/ 29 w 34"/>
                <a:gd name="T43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4" h="26">
                  <a:moveTo>
                    <a:pt x="29" y="2"/>
                  </a:moveTo>
                  <a:lnTo>
                    <a:pt x="29" y="2"/>
                  </a:lnTo>
                  <a:lnTo>
                    <a:pt x="33" y="5"/>
                  </a:lnTo>
                  <a:lnTo>
                    <a:pt x="34" y="11"/>
                  </a:lnTo>
                  <a:lnTo>
                    <a:pt x="34" y="16"/>
                  </a:lnTo>
                  <a:lnTo>
                    <a:pt x="33" y="20"/>
                  </a:lnTo>
                  <a:lnTo>
                    <a:pt x="33" y="20"/>
                  </a:lnTo>
                  <a:lnTo>
                    <a:pt x="27" y="24"/>
                  </a:lnTo>
                  <a:lnTo>
                    <a:pt x="21" y="26"/>
                  </a:lnTo>
                  <a:lnTo>
                    <a:pt x="13" y="26"/>
                  </a:lnTo>
                  <a:lnTo>
                    <a:pt x="7" y="23"/>
                  </a:lnTo>
                  <a:lnTo>
                    <a:pt x="7" y="23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4" y="4"/>
                  </a:lnTo>
                  <a:lnTo>
                    <a:pt x="4" y="4"/>
                  </a:lnTo>
                  <a:lnTo>
                    <a:pt x="9" y="1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9" y="2"/>
                  </a:lnTo>
                  <a:lnTo>
                    <a:pt x="29" y="2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4" name="Freeform 419"/>
            <p:cNvSpPr>
              <a:spLocks/>
            </p:cNvSpPr>
            <p:nvPr/>
          </p:nvSpPr>
          <p:spPr bwMode="auto">
            <a:xfrm>
              <a:off x="3889375" y="1825625"/>
              <a:ext cx="55563" cy="41275"/>
            </a:xfrm>
            <a:custGeom>
              <a:avLst/>
              <a:gdLst>
                <a:gd name="T0" fmla="*/ 27 w 35"/>
                <a:gd name="T1" fmla="*/ 1 h 26"/>
                <a:gd name="T2" fmla="*/ 27 w 35"/>
                <a:gd name="T3" fmla="*/ 1 h 26"/>
                <a:gd name="T4" fmla="*/ 31 w 35"/>
                <a:gd name="T5" fmla="*/ 5 h 26"/>
                <a:gd name="T6" fmla="*/ 35 w 35"/>
                <a:gd name="T7" fmla="*/ 10 h 26"/>
                <a:gd name="T8" fmla="*/ 33 w 35"/>
                <a:gd name="T9" fmla="*/ 16 h 26"/>
                <a:gd name="T10" fmla="*/ 31 w 35"/>
                <a:gd name="T11" fmla="*/ 20 h 26"/>
                <a:gd name="T12" fmla="*/ 31 w 35"/>
                <a:gd name="T13" fmla="*/ 20 h 26"/>
                <a:gd name="T14" fmla="*/ 25 w 35"/>
                <a:gd name="T15" fmla="*/ 24 h 26"/>
                <a:gd name="T16" fmla="*/ 19 w 35"/>
                <a:gd name="T17" fmla="*/ 26 h 26"/>
                <a:gd name="T18" fmla="*/ 12 w 35"/>
                <a:gd name="T19" fmla="*/ 26 h 26"/>
                <a:gd name="T20" fmla="*/ 6 w 35"/>
                <a:gd name="T21" fmla="*/ 23 h 26"/>
                <a:gd name="T22" fmla="*/ 6 w 35"/>
                <a:gd name="T23" fmla="*/ 23 h 26"/>
                <a:gd name="T24" fmla="*/ 2 w 35"/>
                <a:gd name="T25" fmla="*/ 18 h 26"/>
                <a:gd name="T26" fmla="*/ 0 w 35"/>
                <a:gd name="T27" fmla="*/ 14 h 26"/>
                <a:gd name="T28" fmla="*/ 0 w 35"/>
                <a:gd name="T29" fmla="*/ 10 h 26"/>
                <a:gd name="T30" fmla="*/ 2 w 35"/>
                <a:gd name="T31" fmla="*/ 4 h 26"/>
                <a:gd name="T32" fmla="*/ 2 w 35"/>
                <a:gd name="T33" fmla="*/ 4 h 26"/>
                <a:gd name="T34" fmla="*/ 8 w 35"/>
                <a:gd name="T35" fmla="*/ 1 h 26"/>
                <a:gd name="T36" fmla="*/ 14 w 35"/>
                <a:gd name="T37" fmla="*/ 0 h 26"/>
                <a:gd name="T38" fmla="*/ 21 w 35"/>
                <a:gd name="T39" fmla="*/ 0 h 26"/>
                <a:gd name="T40" fmla="*/ 27 w 35"/>
                <a:gd name="T41" fmla="*/ 1 h 26"/>
                <a:gd name="T42" fmla="*/ 27 w 35"/>
                <a:gd name="T43" fmla="*/ 1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" h="26">
                  <a:moveTo>
                    <a:pt x="27" y="1"/>
                  </a:moveTo>
                  <a:lnTo>
                    <a:pt x="27" y="1"/>
                  </a:lnTo>
                  <a:lnTo>
                    <a:pt x="31" y="5"/>
                  </a:lnTo>
                  <a:lnTo>
                    <a:pt x="35" y="10"/>
                  </a:lnTo>
                  <a:lnTo>
                    <a:pt x="33" y="16"/>
                  </a:lnTo>
                  <a:lnTo>
                    <a:pt x="31" y="20"/>
                  </a:lnTo>
                  <a:lnTo>
                    <a:pt x="31" y="20"/>
                  </a:lnTo>
                  <a:lnTo>
                    <a:pt x="25" y="24"/>
                  </a:lnTo>
                  <a:lnTo>
                    <a:pt x="19" y="26"/>
                  </a:lnTo>
                  <a:lnTo>
                    <a:pt x="12" y="26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2" y="18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2" y="4"/>
                  </a:lnTo>
                  <a:lnTo>
                    <a:pt x="2" y="4"/>
                  </a:lnTo>
                  <a:lnTo>
                    <a:pt x="8" y="1"/>
                  </a:lnTo>
                  <a:lnTo>
                    <a:pt x="14" y="0"/>
                  </a:lnTo>
                  <a:lnTo>
                    <a:pt x="21" y="0"/>
                  </a:lnTo>
                  <a:lnTo>
                    <a:pt x="27" y="1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5" name="Freeform 420"/>
            <p:cNvSpPr>
              <a:spLocks/>
            </p:cNvSpPr>
            <p:nvPr/>
          </p:nvSpPr>
          <p:spPr bwMode="auto">
            <a:xfrm>
              <a:off x="3852863" y="1816100"/>
              <a:ext cx="250825" cy="30163"/>
            </a:xfrm>
            <a:custGeom>
              <a:avLst/>
              <a:gdLst>
                <a:gd name="T0" fmla="*/ 4 w 158"/>
                <a:gd name="T1" fmla="*/ 13 h 19"/>
                <a:gd name="T2" fmla="*/ 4 w 158"/>
                <a:gd name="T3" fmla="*/ 13 h 19"/>
                <a:gd name="T4" fmla="*/ 11 w 158"/>
                <a:gd name="T5" fmla="*/ 10 h 19"/>
                <a:gd name="T6" fmla="*/ 15 w 158"/>
                <a:gd name="T7" fmla="*/ 7 h 19"/>
                <a:gd name="T8" fmla="*/ 19 w 158"/>
                <a:gd name="T9" fmla="*/ 4 h 19"/>
                <a:gd name="T10" fmla="*/ 21 w 158"/>
                <a:gd name="T11" fmla="*/ 0 h 19"/>
                <a:gd name="T12" fmla="*/ 158 w 158"/>
                <a:gd name="T13" fmla="*/ 0 h 19"/>
                <a:gd name="T14" fmla="*/ 158 w 158"/>
                <a:gd name="T15" fmla="*/ 19 h 19"/>
                <a:gd name="T16" fmla="*/ 0 w 158"/>
                <a:gd name="T17" fmla="*/ 19 h 19"/>
                <a:gd name="T18" fmla="*/ 4 w 158"/>
                <a:gd name="T19" fmla="*/ 1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8" h="19">
                  <a:moveTo>
                    <a:pt x="4" y="13"/>
                  </a:moveTo>
                  <a:lnTo>
                    <a:pt x="4" y="13"/>
                  </a:lnTo>
                  <a:lnTo>
                    <a:pt x="11" y="10"/>
                  </a:lnTo>
                  <a:lnTo>
                    <a:pt x="15" y="7"/>
                  </a:lnTo>
                  <a:lnTo>
                    <a:pt x="19" y="4"/>
                  </a:lnTo>
                  <a:lnTo>
                    <a:pt x="21" y="0"/>
                  </a:lnTo>
                  <a:lnTo>
                    <a:pt x="158" y="0"/>
                  </a:lnTo>
                  <a:lnTo>
                    <a:pt x="158" y="19"/>
                  </a:lnTo>
                  <a:lnTo>
                    <a:pt x="0" y="19"/>
                  </a:lnTo>
                  <a:lnTo>
                    <a:pt x="4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6" name="Freeform 421"/>
            <p:cNvSpPr>
              <a:spLocks/>
            </p:cNvSpPr>
            <p:nvPr/>
          </p:nvSpPr>
          <p:spPr bwMode="auto">
            <a:xfrm>
              <a:off x="3959225" y="1666875"/>
              <a:ext cx="68263" cy="98425"/>
            </a:xfrm>
            <a:custGeom>
              <a:avLst/>
              <a:gdLst>
                <a:gd name="T0" fmla="*/ 43 w 43"/>
                <a:gd name="T1" fmla="*/ 0 h 62"/>
                <a:gd name="T2" fmla="*/ 33 w 43"/>
                <a:gd name="T3" fmla="*/ 62 h 62"/>
                <a:gd name="T4" fmla="*/ 0 w 43"/>
                <a:gd name="T5" fmla="*/ 62 h 62"/>
                <a:gd name="T6" fmla="*/ 8 w 43"/>
                <a:gd name="T7" fmla="*/ 27 h 62"/>
                <a:gd name="T8" fmla="*/ 43 w 43"/>
                <a:gd name="T9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62">
                  <a:moveTo>
                    <a:pt x="43" y="0"/>
                  </a:moveTo>
                  <a:lnTo>
                    <a:pt x="33" y="62"/>
                  </a:lnTo>
                  <a:lnTo>
                    <a:pt x="0" y="62"/>
                  </a:lnTo>
                  <a:lnTo>
                    <a:pt x="8" y="27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7" name="Freeform 422"/>
            <p:cNvSpPr>
              <a:spLocks/>
            </p:cNvSpPr>
            <p:nvPr/>
          </p:nvSpPr>
          <p:spPr bwMode="auto">
            <a:xfrm>
              <a:off x="3879850" y="1717675"/>
              <a:ext cx="92075" cy="14288"/>
            </a:xfrm>
            <a:custGeom>
              <a:avLst/>
              <a:gdLst>
                <a:gd name="T0" fmla="*/ 58 w 58"/>
                <a:gd name="T1" fmla="*/ 0 h 9"/>
                <a:gd name="T2" fmla="*/ 58 w 58"/>
                <a:gd name="T3" fmla="*/ 9 h 9"/>
                <a:gd name="T4" fmla="*/ 0 w 58"/>
                <a:gd name="T5" fmla="*/ 8 h 9"/>
                <a:gd name="T6" fmla="*/ 0 w 58"/>
                <a:gd name="T7" fmla="*/ 0 h 9"/>
                <a:gd name="T8" fmla="*/ 58 w 58"/>
                <a:gd name="T9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9">
                  <a:moveTo>
                    <a:pt x="58" y="0"/>
                  </a:moveTo>
                  <a:lnTo>
                    <a:pt x="58" y="9"/>
                  </a:lnTo>
                  <a:lnTo>
                    <a:pt x="0" y="8"/>
                  </a:lnTo>
                  <a:lnTo>
                    <a:pt x="0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8" name="Freeform 423"/>
            <p:cNvSpPr>
              <a:spLocks/>
            </p:cNvSpPr>
            <p:nvPr/>
          </p:nvSpPr>
          <p:spPr bwMode="auto">
            <a:xfrm>
              <a:off x="3508375" y="1382713"/>
              <a:ext cx="28575" cy="39688"/>
            </a:xfrm>
            <a:custGeom>
              <a:avLst/>
              <a:gdLst>
                <a:gd name="T0" fmla="*/ 8 w 18"/>
                <a:gd name="T1" fmla="*/ 0 h 25"/>
                <a:gd name="T2" fmla="*/ 8 w 18"/>
                <a:gd name="T3" fmla="*/ 0 h 25"/>
                <a:gd name="T4" fmla="*/ 2 w 18"/>
                <a:gd name="T5" fmla="*/ 14 h 25"/>
                <a:gd name="T6" fmla="*/ 0 w 18"/>
                <a:gd name="T7" fmla="*/ 20 h 25"/>
                <a:gd name="T8" fmla="*/ 2 w 18"/>
                <a:gd name="T9" fmla="*/ 25 h 25"/>
                <a:gd name="T10" fmla="*/ 2 w 18"/>
                <a:gd name="T11" fmla="*/ 25 h 25"/>
                <a:gd name="T12" fmla="*/ 8 w 18"/>
                <a:gd name="T13" fmla="*/ 25 h 25"/>
                <a:gd name="T14" fmla="*/ 8 w 18"/>
                <a:gd name="T15" fmla="*/ 25 h 25"/>
                <a:gd name="T16" fmla="*/ 8 w 18"/>
                <a:gd name="T17" fmla="*/ 20 h 25"/>
                <a:gd name="T18" fmla="*/ 10 w 18"/>
                <a:gd name="T19" fmla="*/ 13 h 25"/>
                <a:gd name="T20" fmla="*/ 14 w 18"/>
                <a:gd name="T21" fmla="*/ 6 h 25"/>
                <a:gd name="T22" fmla="*/ 16 w 18"/>
                <a:gd name="T23" fmla="*/ 3 h 25"/>
                <a:gd name="T24" fmla="*/ 18 w 18"/>
                <a:gd name="T25" fmla="*/ 1 h 25"/>
                <a:gd name="T26" fmla="*/ 8 w 18"/>
                <a:gd name="T27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8" h="25">
                  <a:moveTo>
                    <a:pt x="8" y="0"/>
                  </a:moveTo>
                  <a:lnTo>
                    <a:pt x="8" y="0"/>
                  </a:lnTo>
                  <a:lnTo>
                    <a:pt x="2" y="14"/>
                  </a:lnTo>
                  <a:lnTo>
                    <a:pt x="0" y="20"/>
                  </a:lnTo>
                  <a:lnTo>
                    <a:pt x="2" y="25"/>
                  </a:lnTo>
                  <a:lnTo>
                    <a:pt x="2" y="25"/>
                  </a:lnTo>
                  <a:lnTo>
                    <a:pt x="8" y="25"/>
                  </a:lnTo>
                  <a:lnTo>
                    <a:pt x="8" y="25"/>
                  </a:lnTo>
                  <a:lnTo>
                    <a:pt x="8" y="20"/>
                  </a:lnTo>
                  <a:lnTo>
                    <a:pt x="10" y="13"/>
                  </a:lnTo>
                  <a:lnTo>
                    <a:pt x="14" y="6"/>
                  </a:lnTo>
                  <a:lnTo>
                    <a:pt x="16" y="3"/>
                  </a:lnTo>
                  <a:lnTo>
                    <a:pt x="18" y="1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49" name="Freeform 424"/>
            <p:cNvSpPr>
              <a:spLocks/>
            </p:cNvSpPr>
            <p:nvPr/>
          </p:nvSpPr>
          <p:spPr bwMode="auto">
            <a:xfrm>
              <a:off x="3536950" y="1379538"/>
              <a:ext cx="30163" cy="39688"/>
            </a:xfrm>
            <a:custGeom>
              <a:avLst/>
              <a:gdLst>
                <a:gd name="T0" fmla="*/ 19 w 19"/>
                <a:gd name="T1" fmla="*/ 24 h 25"/>
                <a:gd name="T2" fmla="*/ 19 w 19"/>
                <a:gd name="T3" fmla="*/ 24 h 25"/>
                <a:gd name="T4" fmla="*/ 15 w 19"/>
                <a:gd name="T5" fmla="*/ 19 h 25"/>
                <a:gd name="T6" fmla="*/ 11 w 19"/>
                <a:gd name="T7" fmla="*/ 13 h 25"/>
                <a:gd name="T8" fmla="*/ 7 w 19"/>
                <a:gd name="T9" fmla="*/ 6 h 25"/>
                <a:gd name="T10" fmla="*/ 7 w 19"/>
                <a:gd name="T11" fmla="*/ 3 h 25"/>
                <a:gd name="T12" fmla="*/ 7 w 19"/>
                <a:gd name="T13" fmla="*/ 0 h 25"/>
                <a:gd name="T14" fmla="*/ 0 w 19"/>
                <a:gd name="T15" fmla="*/ 3 h 25"/>
                <a:gd name="T16" fmla="*/ 0 w 19"/>
                <a:gd name="T17" fmla="*/ 3 h 25"/>
                <a:gd name="T18" fmla="*/ 2 w 19"/>
                <a:gd name="T19" fmla="*/ 10 h 25"/>
                <a:gd name="T20" fmla="*/ 6 w 19"/>
                <a:gd name="T21" fmla="*/ 16 h 25"/>
                <a:gd name="T22" fmla="*/ 11 w 19"/>
                <a:gd name="T23" fmla="*/ 22 h 25"/>
                <a:gd name="T24" fmla="*/ 15 w 19"/>
                <a:gd name="T25" fmla="*/ 25 h 25"/>
                <a:gd name="T26" fmla="*/ 19 w 19"/>
                <a:gd name="T27" fmla="*/ 2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" h="25">
                  <a:moveTo>
                    <a:pt x="19" y="24"/>
                  </a:moveTo>
                  <a:lnTo>
                    <a:pt x="19" y="24"/>
                  </a:lnTo>
                  <a:lnTo>
                    <a:pt x="15" y="19"/>
                  </a:lnTo>
                  <a:lnTo>
                    <a:pt x="11" y="13"/>
                  </a:lnTo>
                  <a:lnTo>
                    <a:pt x="7" y="6"/>
                  </a:lnTo>
                  <a:lnTo>
                    <a:pt x="7" y="3"/>
                  </a:lnTo>
                  <a:lnTo>
                    <a:pt x="7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2" y="10"/>
                  </a:lnTo>
                  <a:lnTo>
                    <a:pt x="6" y="16"/>
                  </a:lnTo>
                  <a:lnTo>
                    <a:pt x="11" y="22"/>
                  </a:lnTo>
                  <a:lnTo>
                    <a:pt x="15" y="25"/>
                  </a:lnTo>
                  <a:lnTo>
                    <a:pt x="19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0" name="Freeform 425"/>
            <p:cNvSpPr>
              <a:spLocks/>
            </p:cNvSpPr>
            <p:nvPr/>
          </p:nvSpPr>
          <p:spPr bwMode="auto">
            <a:xfrm>
              <a:off x="3494088" y="1409700"/>
              <a:ext cx="85725" cy="20638"/>
            </a:xfrm>
            <a:custGeom>
              <a:avLst/>
              <a:gdLst>
                <a:gd name="T0" fmla="*/ 23 w 54"/>
                <a:gd name="T1" fmla="*/ 5 h 13"/>
                <a:gd name="T2" fmla="*/ 23 w 54"/>
                <a:gd name="T3" fmla="*/ 5 h 13"/>
                <a:gd name="T4" fmla="*/ 29 w 54"/>
                <a:gd name="T5" fmla="*/ 5 h 13"/>
                <a:gd name="T6" fmla="*/ 33 w 54"/>
                <a:gd name="T7" fmla="*/ 5 h 13"/>
                <a:gd name="T8" fmla="*/ 40 w 54"/>
                <a:gd name="T9" fmla="*/ 2 h 13"/>
                <a:gd name="T10" fmla="*/ 46 w 54"/>
                <a:gd name="T11" fmla="*/ 0 h 13"/>
                <a:gd name="T12" fmla="*/ 50 w 54"/>
                <a:gd name="T13" fmla="*/ 0 h 13"/>
                <a:gd name="T14" fmla="*/ 54 w 54"/>
                <a:gd name="T15" fmla="*/ 3 h 13"/>
                <a:gd name="T16" fmla="*/ 27 w 54"/>
                <a:gd name="T17" fmla="*/ 13 h 13"/>
                <a:gd name="T18" fmla="*/ 27 w 54"/>
                <a:gd name="T19" fmla="*/ 13 h 13"/>
                <a:gd name="T20" fmla="*/ 0 w 54"/>
                <a:gd name="T21" fmla="*/ 8 h 13"/>
                <a:gd name="T22" fmla="*/ 0 w 54"/>
                <a:gd name="T23" fmla="*/ 8 h 13"/>
                <a:gd name="T24" fmla="*/ 0 w 54"/>
                <a:gd name="T25" fmla="*/ 8 h 13"/>
                <a:gd name="T26" fmla="*/ 4 w 54"/>
                <a:gd name="T27" fmla="*/ 5 h 13"/>
                <a:gd name="T28" fmla="*/ 11 w 54"/>
                <a:gd name="T29" fmla="*/ 3 h 13"/>
                <a:gd name="T30" fmla="*/ 23 w 54"/>
                <a:gd name="T31" fmla="*/ 5 h 13"/>
                <a:gd name="T32" fmla="*/ 23 w 54"/>
                <a:gd name="T33" fmla="*/ 5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13">
                  <a:moveTo>
                    <a:pt x="23" y="5"/>
                  </a:moveTo>
                  <a:lnTo>
                    <a:pt x="23" y="5"/>
                  </a:lnTo>
                  <a:lnTo>
                    <a:pt x="29" y="5"/>
                  </a:lnTo>
                  <a:lnTo>
                    <a:pt x="33" y="5"/>
                  </a:lnTo>
                  <a:lnTo>
                    <a:pt x="40" y="2"/>
                  </a:lnTo>
                  <a:lnTo>
                    <a:pt x="46" y="0"/>
                  </a:lnTo>
                  <a:lnTo>
                    <a:pt x="50" y="0"/>
                  </a:lnTo>
                  <a:lnTo>
                    <a:pt x="54" y="3"/>
                  </a:lnTo>
                  <a:lnTo>
                    <a:pt x="27" y="13"/>
                  </a:lnTo>
                  <a:lnTo>
                    <a:pt x="27" y="13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  <a:lnTo>
                    <a:pt x="4" y="5"/>
                  </a:lnTo>
                  <a:lnTo>
                    <a:pt x="11" y="3"/>
                  </a:lnTo>
                  <a:lnTo>
                    <a:pt x="23" y="5"/>
                  </a:lnTo>
                  <a:lnTo>
                    <a:pt x="23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1" name="Freeform 426"/>
            <p:cNvSpPr>
              <a:spLocks/>
            </p:cNvSpPr>
            <p:nvPr/>
          </p:nvSpPr>
          <p:spPr bwMode="auto">
            <a:xfrm>
              <a:off x="3603625" y="1328738"/>
              <a:ext cx="88900" cy="65088"/>
            </a:xfrm>
            <a:custGeom>
              <a:avLst/>
              <a:gdLst>
                <a:gd name="T0" fmla="*/ 37 w 56"/>
                <a:gd name="T1" fmla="*/ 0 h 41"/>
                <a:gd name="T2" fmla="*/ 37 w 56"/>
                <a:gd name="T3" fmla="*/ 7 h 41"/>
                <a:gd name="T4" fmla="*/ 54 w 56"/>
                <a:gd name="T5" fmla="*/ 9 h 41"/>
                <a:gd name="T6" fmla="*/ 54 w 56"/>
                <a:gd name="T7" fmla="*/ 15 h 41"/>
                <a:gd name="T8" fmla="*/ 56 w 56"/>
                <a:gd name="T9" fmla="*/ 22 h 41"/>
                <a:gd name="T10" fmla="*/ 52 w 56"/>
                <a:gd name="T11" fmla="*/ 28 h 41"/>
                <a:gd name="T12" fmla="*/ 54 w 56"/>
                <a:gd name="T13" fmla="*/ 34 h 41"/>
                <a:gd name="T14" fmla="*/ 50 w 56"/>
                <a:gd name="T15" fmla="*/ 40 h 41"/>
                <a:gd name="T16" fmla="*/ 45 w 56"/>
                <a:gd name="T17" fmla="*/ 41 h 41"/>
                <a:gd name="T18" fmla="*/ 25 w 56"/>
                <a:gd name="T19" fmla="*/ 34 h 41"/>
                <a:gd name="T20" fmla="*/ 16 w 56"/>
                <a:gd name="T21" fmla="*/ 37 h 41"/>
                <a:gd name="T22" fmla="*/ 0 w 56"/>
                <a:gd name="T23" fmla="*/ 23 h 41"/>
                <a:gd name="T24" fmla="*/ 10 w 56"/>
                <a:gd name="T25" fmla="*/ 18 h 41"/>
                <a:gd name="T26" fmla="*/ 21 w 56"/>
                <a:gd name="T27" fmla="*/ 7 h 41"/>
                <a:gd name="T28" fmla="*/ 37 w 56"/>
                <a:gd name="T29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6" h="41">
                  <a:moveTo>
                    <a:pt x="37" y="0"/>
                  </a:moveTo>
                  <a:lnTo>
                    <a:pt x="37" y="7"/>
                  </a:lnTo>
                  <a:lnTo>
                    <a:pt x="54" y="9"/>
                  </a:lnTo>
                  <a:lnTo>
                    <a:pt x="54" y="15"/>
                  </a:lnTo>
                  <a:lnTo>
                    <a:pt x="56" y="22"/>
                  </a:lnTo>
                  <a:lnTo>
                    <a:pt x="52" y="28"/>
                  </a:lnTo>
                  <a:lnTo>
                    <a:pt x="54" y="34"/>
                  </a:lnTo>
                  <a:lnTo>
                    <a:pt x="50" y="40"/>
                  </a:lnTo>
                  <a:lnTo>
                    <a:pt x="45" y="41"/>
                  </a:lnTo>
                  <a:lnTo>
                    <a:pt x="25" y="34"/>
                  </a:lnTo>
                  <a:lnTo>
                    <a:pt x="16" y="37"/>
                  </a:lnTo>
                  <a:lnTo>
                    <a:pt x="0" y="23"/>
                  </a:lnTo>
                  <a:lnTo>
                    <a:pt x="10" y="18"/>
                  </a:lnTo>
                  <a:lnTo>
                    <a:pt x="21" y="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2" name="Freeform 427"/>
            <p:cNvSpPr>
              <a:spLocks/>
            </p:cNvSpPr>
            <p:nvPr/>
          </p:nvSpPr>
          <p:spPr bwMode="auto">
            <a:xfrm>
              <a:off x="3635375" y="928688"/>
              <a:ext cx="336550" cy="460375"/>
            </a:xfrm>
            <a:custGeom>
              <a:avLst/>
              <a:gdLst>
                <a:gd name="T0" fmla="*/ 48 w 212"/>
                <a:gd name="T1" fmla="*/ 227 h 290"/>
                <a:gd name="T2" fmla="*/ 48 w 212"/>
                <a:gd name="T3" fmla="*/ 227 h 290"/>
                <a:gd name="T4" fmla="*/ 212 w 212"/>
                <a:gd name="T5" fmla="*/ 8 h 290"/>
                <a:gd name="T6" fmla="*/ 195 w 212"/>
                <a:gd name="T7" fmla="*/ 0 h 290"/>
                <a:gd name="T8" fmla="*/ 195 w 212"/>
                <a:gd name="T9" fmla="*/ 0 h 290"/>
                <a:gd name="T10" fmla="*/ 116 w 212"/>
                <a:gd name="T11" fmla="*/ 113 h 290"/>
                <a:gd name="T12" fmla="*/ 59 w 212"/>
                <a:gd name="T13" fmla="*/ 192 h 290"/>
                <a:gd name="T14" fmla="*/ 38 w 212"/>
                <a:gd name="T15" fmla="*/ 220 h 290"/>
                <a:gd name="T16" fmla="*/ 29 w 212"/>
                <a:gd name="T17" fmla="*/ 232 h 290"/>
                <a:gd name="T18" fmla="*/ 29 w 212"/>
                <a:gd name="T19" fmla="*/ 232 h 290"/>
                <a:gd name="T20" fmla="*/ 29 w 212"/>
                <a:gd name="T21" fmla="*/ 232 h 290"/>
                <a:gd name="T22" fmla="*/ 29 w 212"/>
                <a:gd name="T23" fmla="*/ 232 h 290"/>
                <a:gd name="T24" fmla="*/ 13 w 212"/>
                <a:gd name="T25" fmla="*/ 248 h 290"/>
                <a:gd name="T26" fmla="*/ 3 w 212"/>
                <a:gd name="T27" fmla="*/ 259 h 290"/>
                <a:gd name="T28" fmla="*/ 0 w 212"/>
                <a:gd name="T29" fmla="*/ 273 h 290"/>
                <a:gd name="T30" fmla="*/ 0 w 212"/>
                <a:gd name="T31" fmla="*/ 273 h 290"/>
                <a:gd name="T32" fmla="*/ 1 w 212"/>
                <a:gd name="T33" fmla="*/ 271 h 290"/>
                <a:gd name="T34" fmla="*/ 3 w 212"/>
                <a:gd name="T35" fmla="*/ 270 h 290"/>
                <a:gd name="T36" fmla="*/ 3 w 212"/>
                <a:gd name="T37" fmla="*/ 281 h 290"/>
                <a:gd name="T38" fmla="*/ 3 w 212"/>
                <a:gd name="T39" fmla="*/ 281 h 290"/>
                <a:gd name="T40" fmla="*/ 7 w 212"/>
                <a:gd name="T41" fmla="*/ 278 h 290"/>
                <a:gd name="T42" fmla="*/ 9 w 212"/>
                <a:gd name="T43" fmla="*/ 274 h 290"/>
                <a:gd name="T44" fmla="*/ 9 w 212"/>
                <a:gd name="T45" fmla="*/ 268 h 290"/>
                <a:gd name="T46" fmla="*/ 13 w 212"/>
                <a:gd name="T47" fmla="*/ 265 h 290"/>
                <a:gd name="T48" fmla="*/ 13 w 212"/>
                <a:gd name="T49" fmla="*/ 277 h 290"/>
                <a:gd name="T50" fmla="*/ 13 w 212"/>
                <a:gd name="T51" fmla="*/ 290 h 290"/>
                <a:gd name="T52" fmla="*/ 13 w 212"/>
                <a:gd name="T53" fmla="*/ 290 h 290"/>
                <a:gd name="T54" fmla="*/ 15 w 212"/>
                <a:gd name="T55" fmla="*/ 287 h 290"/>
                <a:gd name="T56" fmla="*/ 19 w 212"/>
                <a:gd name="T57" fmla="*/ 286 h 290"/>
                <a:gd name="T58" fmla="*/ 19 w 212"/>
                <a:gd name="T59" fmla="*/ 283 h 290"/>
                <a:gd name="T60" fmla="*/ 19 w 212"/>
                <a:gd name="T61" fmla="*/ 283 h 290"/>
                <a:gd name="T62" fmla="*/ 19 w 212"/>
                <a:gd name="T63" fmla="*/ 274 h 290"/>
                <a:gd name="T64" fmla="*/ 19 w 212"/>
                <a:gd name="T65" fmla="*/ 274 h 290"/>
                <a:gd name="T66" fmla="*/ 21 w 212"/>
                <a:gd name="T67" fmla="*/ 267 h 290"/>
                <a:gd name="T68" fmla="*/ 21 w 212"/>
                <a:gd name="T69" fmla="*/ 264 h 290"/>
                <a:gd name="T70" fmla="*/ 27 w 212"/>
                <a:gd name="T71" fmla="*/ 251 h 290"/>
                <a:gd name="T72" fmla="*/ 27 w 212"/>
                <a:gd name="T73" fmla="*/ 251 h 290"/>
                <a:gd name="T74" fmla="*/ 32 w 212"/>
                <a:gd name="T75" fmla="*/ 248 h 290"/>
                <a:gd name="T76" fmla="*/ 36 w 212"/>
                <a:gd name="T77" fmla="*/ 248 h 290"/>
                <a:gd name="T78" fmla="*/ 38 w 212"/>
                <a:gd name="T79" fmla="*/ 248 h 290"/>
                <a:gd name="T80" fmla="*/ 38 w 212"/>
                <a:gd name="T81" fmla="*/ 248 h 290"/>
                <a:gd name="T82" fmla="*/ 38 w 212"/>
                <a:gd name="T83" fmla="*/ 248 h 290"/>
                <a:gd name="T84" fmla="*/ 40 w 212"/>
                <a:gd name="T85" fmla="*/ 251 h 290"/>
                <a:gd name="T86" fmla="*/ 40 w 212"/>
                <a:gd name="T87" fmla="*/ 251 h 290"/>
                <a:gd name="T88" fmla="*/ 36 w 212"/>
                <a:gd name="T89" fmla="*/ 254 h 290"/>
                <a:gd name="T90" fmla="*/ 32 w 212"/>
                <a:gd name="T91" fmla="*/ 259 h 290"/>
                <a:gd name="T92" fmla="*/ 32 w 212"/>
                <a:gd name="T93" fmla="*/ 259 h 290"/>
                <a:gd name="T94" fmla="*/ 32 w 212"/>
                <a:gd name="T95" fmla="*/ 262 h 290"/>
                <a:gd name="T96" fmla="*/ 32 w 212"/>
                <a:gd name="T97" fmla="*/ 265 h 290"/>
                <a:gd name="T98" fmla="*/ 34 w 212"/>
                <a:gd name="T99" fmla="*/ 268 h 290"/>
                <a:gd name="T100" fmla="*/ 34 w 212"/>
                <a:gd name="T101" fmla="*/ 268 h 290"/>
                <a:gd name="T102" fmla="*/ 38 w 212"/>
                <a:gd name="T103" fmla="*/ 262 h 290"/>
                <a:gd name="T104" fmla="*/ 44 w 212"/>
                <a:gd name="T105" fmla="*/ 257 h 290"/>
                <a:gd name="T106" fmla="*/ 50 w 212"/>
                <a:gd name="T107" fmla="*/ 252 h 290"/>
                <a:gd name="T108" fmla="*/ 46 w 212"/>
                <a:gd name="T109" fmla="*/ 240 h 290"/>
                <a:gd name="T110" fmla="*/ 46 w 212"/>
                <a:gd name="T111" fmla="*/ 240 h 290"/>
                <a:gd name="T112" fmla="*/ 48 w 212"/>
                <a:gd name="T113" fmla="*/ 227 h 290"/>
                <a:gd name="T114" fmla="*/ 48 w 212"/>
                <a:gd name="T115" fmla="*/ 227 h 2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12" h="290">
                  <a:moveTo>
                    <a:pt x="48" y="227"/>
                  </a:moveTo>
                  <a:lnTo>
                    <a:pt x="48" y="227"/>
                  </a:lnTo>
                  <a:lnTo>
                    <a:pt x="212" y="8"/>
                  </a:lnTo>
                  <a:lnTo>
                    <a:pt x="195" y="0"/>
                  </a:lnTo>
                  <a:lnTo>
                    <a:pt x="195" y="0"/>
                  </a:lnTo>
                  <a:lnTo>
                    <a:pt x="116" y="113"/>
                  </a:lnTo>
                  <a:lnTo>
                    <a:pt x="59" y="192"/>
                  </a:lnTo>
                  <a:lnTo>
                    <a:pt x="38" y="220"/>
                  </a:lnTo>
                  <a:lnTo>
                    <a:pt x="29" y="232"/>
                  </a:lnTo>
                  <a:lnTo>
                    <a:pt x="29" y="232"/>
                  </a:lnTo>
                  <a:lnTo>
                    <a:pt x="29" y="232"/>
                  </a:lnTo>
                  <a:lnTo>
                    <a:pt x="29" y="232"/>
                  </a:lnTo>
                  <a:lnTo>
                    <a:pt x="13" y="248"/>
                  </a:lnTo>
                  <a:lnTo>
                    <a:pt x="3" y="259"/>
                  </a:lnTo>
                  <a:lnTo>
                    <a:pt x="0" y="273"/>
                  </a:lnTo>
                  <a:lnTo>
                    <a:pt x="0" y="273"/>
                  </a:lnTo>
                  <a:lnTo>
                    <a:pt x="1" y="271"/>
                  </a:lnTo>
                  <a:lnTo>
                    <a:pt x="3" y="270"/>
                  </a:lnTo>
                  <a:lnTo>
                    <a:pt x="3" y="281"/>
                  </a:lnTo>
                  <a:lnTo>
                    <a:pt x="3" y="281"/>
                  </a:lnTo>
                  <a:lnTo>
                    <a:pt x="7" y="278"/>
                  </a:lnTo>
                  <a:lnTo>
                    <a:pt x="9" y="274"/>
                  </a:lnTo>
                  <a:lnTo>
                    <a:pt x="9" y="268"/>
                  </a:lnTo>
                  <a:lnTo>
                    <a:pt x="13" y="265"/>
                  </a:lnTo>
                  <a:lnTo>
                    <a:pt x="13" y="277"/>
                  </a:lnTo>
                  <a:lnTo>
                    <a:pt x="13" y="290"/>
                  </a:lnTo>
                  <a:lnTo>
                    <a:pt x="13" y="290"/>
                  </a:lnTo>
                  <a:lnTo>
                    <a:pt x="15" y="287"/>
                  </a:lnTo>
                  <a:lnTo>
                    <a:pt x="19" y="286"/>
                  </a:lnTo>
                  <a:lnTo>
                    <a:pt x="19" y="283"/>
                  </a:lnTo>
                  <a:lnTo>
                    <a:pt x="19" y="283"/>
                  </a:lnTo>
                  <a:lnTo>
                    <a:pt x="19" y="274"/>
                  </a:lnTo>
                  <a:lnTo>
                    <a:pt x="19" y="274"/>
                  </a:lnTo>
                  <a:lnTo>
                    <a:pt x="21" y="267"/>
                  </a:lnTo>
                  <a:lnTo>
                    <a:pt x="21" y="264"/>
                  </a:lnTo>
                  <a:lnTo>
                    <a:pt x="27" y="251"/>
                  </a:lnTo>
                  <a:lnTo>
                    <a:pt x="27" y="251"/>
                  </a:lnTo>
                  <a:lnTo>
                    <a:pt x="32" y="248"/>
                  </a:lnTo>
                  <a:lnTo>
                    <a:pt x="36" y="248"/>
                  </a:lnTo>
                  <a:lnTo>
                    <a:pt x="38" y="248"/>
                  </a:lnTo>
                  <a:lnTo>
                    <a:pt x="38" y="248"/>
                  </a:lnTo>
                  <a:lnTo>
                    <a:pt x="38" y="248"/>
                  </a:lnTo>
                  <a:lnTo>
                    <a:pt x="40" y="251"/>
                  </a:lnTo>
                  <a:lnTo>
                    <a:pt x="40" y="251"/>
                  </a:lnTo>
                  <a:lnTo>
                    <a:pt x="36" y="254"/>
                  </a:lnTo>
                  <a:lnTo>
                    <a:pt x="32" y="259"/>
                  </a:lnTo>
                  <a:lnTo>
                    <a:pt x="32" y="259"/>
                  </a:lnTo>
                  <a:lnTo>
                    <a:pt x="32" y="262"/>
                  </a:lnTo>
                  <a:lnTo>
                    <a:pt x="32" y="265"/>
                  </a:lnTo>
                  <a:lnTo>
                    <a:pt x="34" y="268"/>
                  </a:lnTo>
                  <a:lnTo>
                    <a:pt x="34" y="268"/>
                  </a:lnTo>
                  <a:lnTo>
                    <a:pt x="38" y="262"/>
                  </a:lnTo>
                  <a:lnTo>
                    <a:pt x="44" y="257"/>
                  </a:lnTo>
                  <a:lnTo>
                    <a:pt x="50" y="252"/>
                  </a:lnTo>
                  <a:lnTo>
                    <a:pt x="46" y="240"/>
                  </a:lnTo>
                  <a:lnTo>
                    <a:pt x="46" y="240"/>
                  </a:lnTo>
                  <a:lnTo>
                    <a:pt x="48" y="227"/>
                  </a:lnTo>
                  <a:lnTo>
                    <a:pt x="48" y="227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3" name="Freeform 428"/>
            <p:cNvSpPr>
              <a:spLocks/>
            </p:cNvSpPr>
            <p:nvPr/>
          </p:nvSpPr>
          <p:spPr bwMode="auto">
            <a:xfrm>
              <a:off x="3640138" y="1236663"/>
              <a:ext cx="104775" cy="112713"/>
            </a:xfrm>
            <a:custGeom>
              <a:avLst/>
              <a:gdLst>
                <a:gd name="T0" fmla="*/ 53 w 66"/>
                <a:gd name="T1" fmla="*/ 0 h 71"/>
                <a:gd name="T2" fmla="*/ 66 w 66"/>
                <a:gd name="T3" fmla="*/ 7 h 71"/>
                <a:gd name="T4" fmla="*/ 45 w 66"/>
                <a:gd name="T5" fmla="*/ 35 h 71"/>
                <a:gd name="T6" fmla="*/ 45 w 66"/>
                <a:gd name="T7" fmla="*/ 48 h 71"/>
                <a:gd name="T8" fmla="*/ 33 w 66"/>
                <a:gd name="T9" fmla="*/ 54 h 71"/>
                <a:gd name="T10" fmla="*/ 26 w 66"/>
                <a:gd name="T11" fmla="*/ 57 h 71"/>
                <a:gd name="T12" fmla="*/ 22 w 66"/>
                <a:gd name="T13" fmla="*/ 67 h 71"/>
                <a:gd name="T14" fmla="*/ 10 w 66"/>
                <a:gd name="T15" fmla="*/ 71 h 71"/>
                <a:gd name="T16" fmla="*/ 4 w 66"/>
                <a:gd name="T17" fmla="*/ 68 h 71"/>
                <a:gd name="T18" fmla="*/ 4 w 66"/>
                <a:gd name="T19" fmla="*/ 65 h 71"/>
                <a:gd name="T20" fmla="*/ 0 w 66"/>
                <a:gd name="T21" fmla="*/ 65 h 71"/>
                <a:gd name="T22" fmla="*/ 27 w 66"/>
                <a:gd name="T23" fmla="*/ 33 h 71"/>
                <a:gd name="T24" fmla="*/ 53 w 66"/>
                <a:gd name="T25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6" h="71">
                  <a:moveTo>
                    <a:pt x="53" y="0"/>
                  </a:moveTo>
                  <a:lnTo>
                    <a:pt x="66" y="7"/>
                  </a:lnTo>
                  <a:lnTo>
                    <a:pt x="45" y="35"/>
                  </a:lnTo>
                  <a:lnTo>
                    <a:pt x="45" y="48"/>
                  </a:lnTo>
                  <a:lnTo>
                    <a:pt x="33" y="54"/>
                  </a:lnTo>
                  <a:lnTo>
                    <a:pt x="26" y="57"/>
                  </a:lnTo>
                  <a:lnTo>
                    <a:pt x="22" y="67"/>
                  </a:lnTo>
                  <a:lnTo>
                    <a:pt x="10" y="71"/>
                  </a:lnTo>
                  <a:lnTo>
                    <a:pt x="4" y="68"/>
                  </a:lnTo>
                  <a:lnTo>
                    <a:pt x="4" y="65"/>
                  </a:lnTo>
                  <a:lnTo>
                    <a:pt x="0" y="65"/>
                  </a:lnTo>
                  <a:lnTo>
                    <a:pt x="27" y="33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4" name="Freeform 429"/>
            <p:cNvSpPr>
              <a:spLocks/>
            </p:cNvSpPr>
            <p:nvPr/>
          </p:nvSpPr>
          <p:spPr bwMode="auto">
            <a:xfrm>
              <a:off x="3836988" y="876300"/>
              <a:ext cx="160338" cy="176213"/>
            </a:xfrm>
            <a:custGeom>
              <a:avLst/>
              <a:gdLst>
                <a:gd name="T0" fmla="*/ 0 w 101"/>
                <a:gd name="T1" fmla="*/ 91 h 111"/>
                <a:gd name="T2" fmla="*/ 0 w 101"/>
                <a:gd name="T3" fmla="*/ 91 h 111"/>
                <a:gd name="T4" fmla="*/ 19 w 101"/>
                <a:gd name="T5" fmla="*/ 101 h 111"/>
                <a:gd name="T6" fmla="*/ 33 w 101"/>
                <a:gd name="T7" fmla="*/ 109 h 111"/>
                <a:gd name="T8" fmla="*/ 39 w 101"/>
                <a:gd name="T9" fmla="*/ 111 h 111"/>
                <a:gd name="T10" fmla="*/ 99 w 101"/>
                <a:gd name="T11" fmla="*/ 31 h 111"/>
                <a:gd name="T12" fmla="*/ 99 w 101"/>
                <a:gd name="T13" fmla="*/ 31 h 111"/>
                <a:gd name="T14" fmla="*/ 101 w 101"/>
                <a:gd name="T15" fmla="*/ 25 h 111"/>
                <a:gd name="T16" fmla="*/ 101 w 101"/>
                <a:gd name="T17" fmla="*/ 17 h 111"/>
                <a:gd name="T18" fmla="*/ 99 w 101"/>
                <a:gd name="T19" fmla="*/ 8 h 111"/>
                <a:gd name="T20" fmla="*/ 97 w 101"/>
                <a:gd name="T21" fmla="*/ 5 h 111"/>
                <a:gd name="T22" fmla="*/ 95 w 101"/>
                <a:gd name="T23" fmla="*/ 2 h 111"/>
                <a:gd name="T24" fmla="*/ 95 w 101"/>
                <a:gd name="T25" fmla="*/ 2 h 111"/>
                <a:gd name="T26" fmla="*/ 91 w 101"/>
                <a:gd name="T27" fmla="*/ 2 h 111"/>
                <a:gd name="T28" fmla="*/ 83 w 101"/>
                <a:gd name="T29" fmla="*/ 0 h 111"/>
                <a:gd name="T30" fmla="*/ 77 w 101"/>
                <a:gd name="T31" fmla="*/ 0 h 111"/>
                <a:gd name="T32" fmla="*/ 74 w 101"/>
                <a:gd name="T33" fmla="*/ 0 h 111"/>
                <a:gd name="T34" fmla="*/ 70 w 101"/>
                <a:gd name="T35" fmla="*/ 3 h 111"/>
                <a:gd name="T36" fmla="*/ 68 w 101"/>
                <a:gd name="T37" fmla="*/ 6 h 111"/>
                <a:gd name="T38" fmla="*/ 0 w 101"/>
                <a:gd name="T39" fmla="*/ 9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1" h="111">
                  <a:moveTo>
                    <a:pt x="0" y="91"/>
                  </a:moveTo>
                  <a:lnTo>
                    <a:pt x="0" y="91"/>
                  </a:lnTo>
                  <a:lnTo>
                    <a:pt x="19" y="101"/>
                  </a:lnTo>
                  <a:lnTo>
                    <a:pt x="33" y="109"/>
                  </a:lnTo>
                  <a:lnTo>
                    <a:pt x="39" y="111"/>
                  </a:lnTo>
                  <a:lnTo>
                    <a:pt x="99" y="31"/>
                  </a:lnTo>
                  <a:lnTo>
                    <a:pt x="99" y="31"/>
                  </a:lnTo>
                  <a:lnTo>
                    <a:pt x="101" y="25"/>
                  </a:lnTo>
                  <a:lnTo>
                    <a:pt x="101" y="17"/>
                  </a:lnTo>
                  <a:lnTo>
                    <a:pt x="99" y="8"/>
                  </a:lnTo>
                  <a:lnTo>
                    <a:pt x="97" y="5"/>
                  </a:lnTo>
                  <a:lnTo>
                    <a:pt x="95" y="2"/>
                  </a:lnTo>
                  <a:lnTo>
                    <a:pt x="95" y="2"/>
                  </a:lnTo>
                  <a:lnTo>
                    <a:pt x="91" y="2"/>
                  </a:lnTo>
                  <a:lnTo>
                    <a:pt x="83" y="0"/>
                  </a:lnTo>
                  <a:lnTo>
                    <a:pt x="77" y="0"/>
                  </a:lnTo>
                  <a:lnTo>
                    <a:pt x="74" y="0"/>
                  </a:lnTo>
                  <a:lnTo>
                    <a:pt x="70" y="3"/>
                  </a:lnTo>
                  <a:lnTo>
                    <a:pt x="68" y="6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9999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5" name="Freeform 430"/>
            <p:cNvSpPr>
              <a:spLocks/>
            </p:cNvSpPr>
            <p:nvPr/>
          </p:nvSpPr>
          <p:spPr bwMode="auto">
            <a:xfrm>
              <a:off x="3833813" y="1076325"/>
              <a:ext cx="31750" cy="20638"/>
            </a:xfrm>
            <a:custGeom>
              <a:avLst/>
              <a:gdLst>
                <a:gd name="T0" fmla="*/ 0 w 20"/>
                <a:gd name="T1" fmla="*/ 4 h 13"/>
                <a:gd name="T2" fmla="*/ 0 w 20"/>
                <a:gd name="T3" fmla="*/ 4 h 13"/>
                <a:gd name="T4" fmla="*/ 4 w 20"/>
                <a:gd name="T5" fmla="*/ 4 h 13"/>
                <a:gd name="T6" fmla="*/ 8 w 20"/>
                <a:gd name="T7" fmla="*/ 7 h 13"/>
                <a:gd name="T8" fmla="*/ 16 w 20"/>
                <a:gd name="T9" fmla="*/ 13 h 13"/>
                <a:gd name="T10" fmla="*/ 20 w 20"/>
                <a:gd name="T11" fmla="*/ 7 h 13"/>
                <a:gd name="T12" fmla="*/ 20 w 20"/>
                <a:gd name="T13" fmla="*/ 7 h 13"/>
                <a:gd name="T14" fmla="*/ 10 w 20"/>
                <a:gd name="T15" fmla="*/ 3 h 13"/>
                <a:gd name="T16" fmla="*/ 2 w 20"/>
                <a:gd name="T17" fmla="*/ 0 h 13"/>
                <a:gd name="T18" fmla="*/ 0 w 20"/>
                <a:gd name="T19" fmla="*/ 4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" h="13">
                  <a:moveTo>
                    <a:pt x="0" y="4"/>
                  </a:moveTo>
                  <a:lnTo>
                    <a:pt x="0" y="4"/>
                  </a:lnTo>
                  <a:lnTo>
                    <a:pt x="4" y="4"/>
                  </a:lnTo>
                  <a:lnTo>
                    <a:pt x="8" y="7"/>
                  </a:lnTo>
                  <a:lnTo>
                    <a:pt x="16" y="13"/>
                  </a:lnTo>
                  <a:lnTo>
                    <a:pt x="20" y="7"/>
                  </a:lnTo>
                  <a:lnTo>
                    <a:pt x="20" y="7"/>
                  </a:lnTo>
                  <a:lnTo>
                    <a:pt x="10" y="3"/>
                  </a:lnTo>
                  <a:lnTo>
                    <a:pt x="2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6" name="Freeform 431"/>
            <p:cNvSpPr>
              <a:spLocks/>
            </p:cNvSpPr>
            <p:nvPr/>
          </p:nvSpPr>
          <p:spPr bwMode="auto">
            <a:xfrm>
              <a:off x="3821113" y="1092200"/>
              <a:ext cx="28575" cy="23813"/>
            </a:xfrm>
            <a:custGeom>
              <a:avLst/>
              <a:gdLst>
                <a:gd name="T0" fmla="*/ 0 w 18"/>
                <a:gd name="T1" fmla="*/ 3 h 15"/>
                <a:gd name="T2" fmla="*/ 0 w 18"/>
                <a:gd name="T3" fmla="*/ 3 h 15"/>
                <a:gd name="T4" fmla="*/ 4 w 18"/>
                <a:gd name="T5" fmla="*/ 5 h 15"/>
                <a:gd name="T6" fmla="*/ 8 w 18"/>
                <a:gd name="T7" fmla="*/ 8 h 15"/>
                <a:gd name="T8" fmla="*/ 12 w 18"/>
                <a:gd name="T9" fmla="*/ 10 h 15"/>
                <a:gd name="T10" fmla="*/ 16 w 18"/>
                <a:gd name="T11" fmla="*/ 15 h 15"/>
                <a:gd name="T12" fmla="*/ 18 w 18"/>
                <a:gd name="T13" fmla="*/ 9 h 15"/>
                <a:gd name="T14" fmla="*/ 18 w 18"/>
                <a:gd name="T15" fmla="*/ 9 h 15"/>
                <a:gd name="T16" fmla="*/ 14 w 18"/>
                <a:gd name="T17" fmla="*/ 5 h 15"/>
                <a:gd name="T18" fmla="*/ 10 w 18"/>
                <a:gd name="T19" fmla="*/ 3 h 15"/>
                <a:gd name="T20" fmla="*/ 2 w 18"/>
                <a:gd name="T21" fmla="*/ 0 h 15"/>
                <a:gd name="T22" fmla="*/ 0 w 18"/>
                <a:gd name="T23" fmla="*/ 3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8" h="15">
                  <a:moveTo>
                    <a:pt x="0" y="3"/>
                  </a:moveTo>
                  <a:lnTo>
                    <a:pt x="0" y="3"/>
                  </a:lnTo>
                  <a:lnTo>
                    <a:pt x="4" y="5"/>
                  </a:lnTo>
                  <a:lnTo>
                    <a:pt x="8" y="8"/>
                  </a:lnTo>
                  <a:lnTo>
                    <a:pt x="12" y="10"/>
                  </a:lnTo>
                  <a:lnTo>
                    <a:pt x="16" y="15"/>
                  </a:lnTo>
                  <a:lnTo>
                    <a:pt x="18" y="9"/>
                  </a:lnTo>
                  <a:lnTo>
                    <a:pt x="18" y="9"/>
                  </a:lnTo>
                  <a:lnTo>
                    <a:pt x="14" y="5"/>
                  </a:lnTo>
                  <a:lnTo>
                    <a:pt x="10" y="3"/>
                  </a:lnTo>
                  <a:lnTo>
                    <a:pt x="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7" name="Freeform 432"/>
            <p:cNvSpPr>
              <a:spLocks/>
            </p:cNvSpPr>
            <p:nvPr/>
          </p:nvSpPr>
          <p:spPr bwMode="auto">
            <a:xfrm>
              <a:off x="4287838" y="1011238"/>
              <a:ext cx="31750" cy="23813"/>
            </a:xfrm>
            <a:custGeom>
              <a:avLst/>
              <a:gdLst>
                <a:gd name="T0" fmla="*/ 6 w 20"/>
                <a:gd name="T1" fmla="*/ 15 h 15"/>
                <a:gd name="T2" fmla="*/ 6 w 20"/>
                <a:gd name="T3" fmla="*/ 15 h 15"/>
                <a:gd name="T4" fmla="*/ 6 w 20"/>
                <a:gd name="T5" fmla="*/ 12 h 15"/>
                <a:gd name="T6" fmla="*/ 10 w 20"/>
                <a:gd name="T7" fmla="*/ 9 h 15"/>
                <a:gd name="T8" fmla="*/ 20 w 20"/>
                <a:gd name="T9" fmla="*/ 5 h 15"/>
                <a:gd name="T10" fmla="*/ 12 w 20"/>
                <a:gd name="T11" fmla="*/ 0 h 15"/>
                <a:gd name="T12" fmla="*/ 12 w 20"/>
                <a:gd name="T13" fmla="*/ 0 h 15"/>
                <a:gd name="T14" fmla="*/ 4 w 20"/>
                <a:gd name="T15" fmla="*/ 7 h 15"/>
                <a:gd name="T16" fmla="*/ 0 w 20"/>
                <a:gd name="T17" fmla="*/ 13 h 15"/>
                <a:gd name="T18" fmla="*/ 6 w 20"/>
                <a:gd name="T19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" h="15">
                  <a:moveTo>
                    <a:pt x="6" y="15"/>
                  </a:moveTo>
                  <a:lnTo>
                    <a:pt x="6" y="15"/>
                  </a:lnTo>
                  <a:lnTo>
                    <a:pt x="6" y="12"/>
                  </a:lnTo>
                  <a:lnTo>
                    <a:pt x="10" y="9"/>
                  </a:lnTo>
                  <a:lnTo>
                    <a:pt x="20" y="5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4" y="7"/>
                  </a:lnTo>
                  <a:lnTo>
                    <a:pt x="0" y="13"/>
                  </a:lnTo>
                  <a:lnTo>
                    <a:pt x="6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8" name="Freeform 433"/>
            <p:cNvSpPr>
              <a:spLocks/>
            </p:cNvSpPr>
            <p:nvPr/>
          </p:nvSpPr>
          <p:spPr bwMode="auto">
            <a:xfrm>
              <a:off x="4310063" y="1022350"/>
              <a:ext cx="30163" cy="23813"/>
            </a:xfrm>
            <a:custGeom>
              <a:avLst/>
              <a:gdLst>
                <a:gd name="T0" fmla="*/ 6 w 19"/>
                <a:gd name="T1" fmla="*/ 15 h 15"/>
                <a:gd name="T2" fmla="*/ 6 w 19"/>
                <a:gd name="T3" fmla="*/ 15 h 15"/>
                <a:gd name="T4" fmla="*/ 6 w 19"/>
                <a:gd name="T5" fmla="*/ 12 h 15"/>
                <a:gd name="T6" fmla="*/ 9 w 19"/>
                <a:gd name="T7" fmla="*/ 8 h 15"/>
                <a:gd name="T8" fmla="*/ 15 w 19"/>
                <a:gd name="T9" fmla="*/ 5 h 15"/>
                <a:gd name="T10" fmla="*/ 19 w 19"/>
                <a:gd name="T11" fmla="*/ 3 h 15"/>
                <a:gd name="T12" fmla="*/ 11 w 19"/>
                <a:gd name="T13" fmla="*/ 0 h 15"/>
                <a:gd name="T14" fmla="*/ 11 w 19"/>
                <a:gd name="T15" fmla="*/ 0 h 15"/>
                <a:gd name="T16" fmla="*/ 8 w 19"/>
                <a:gd name="T17" fmla="*/ 3 h 15"/>
                <a:gd name="T18" fmla="*/ 4 w 19"/>
                <a:gd name="T19" fmla="*/ 6 h 15"/>
                <a:gd name="T20" fmla="*/ 0 w 19"/>
                <a:gd name="T21" fmla="*/ 12 h 15"/>
                <a:gd name="T22" fmla="*/ 6 w 19"/>
                <a:gd name="T23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9" h="15">
                  <a:moveTo>
                    <a:pt x="6" y="15"/>
                  </a:moveTo>
                  <a:lnTo>
                    <a:pt x="6" y="15"/>
                  </a:lnTo>
                  <a:lnTo>
                    <a:pt x="6" y="12"/>
                  </a:lnTo>
                  <a:lnTo>
                    <a:pt x="9" y="8"/>
                  </a:lnTo>
                  <a:lnTo>
                    <a:pt x="15" y="5"/>
                  </a:lnTo>
                  <a:lnTo>
                    <a:pt x="19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8" y="3"/>
                  </a:lnTo>
                  <a:lnTo>
                    <a:pt x="4" y="6"/>
                  </a:lnTo>
                  <a:lnTo>
                    <a:pt x="0" y="12"/>
                  </a:lnTo>
                  <a:lnTo>
                    <a:pt x="6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59" name="Freeform 434"/>
            <p:cNvSpPr>
              <a:spLocks/>
            </p:cNvSpPr>
            <p:nvPr/>
          </p:nvSpPr>
          <p:spPr bwMode="auto">
            <a:xfrm>
              <a:off x="3859213" y="1425575"/>
              <a:ext cx="73025" cy="34925"/>
            </a:xfrm>
            <a:custGeom>
              <a:avLst/>
              <a:gdLst>
                <a:gd name="T0" fmla="*/ 0 w 46"/>
                <a:gd name="T1" fmla="*/ 9 h 22"/>
                <a:gd name="T2" fmla="*/ 0 w 46"/>
                <a:gd name="T3" fmla="*/ 9 h 22"/>
                <a:gd name="T4" fmla="*/ 9 w 46"/>
                <a:gd name="T5" fmla="*/ 9 h 22"/>
                <a:gd name="T6" fmla="*/ 23 w 46"/>
                <a:gd name="T7" fmla="*/ 11 h 22"/>
                <a:gd name="T8" fmla="*/ 29 w 46"/>
                <a:gd name="T9" fmla="*/ 14 h 22"/>
                <a:gd name="T10" fmla="*/ 34 w 46"/>
                <a:gd name="T11" fmla="*/ 15 h 22"/>
                <a:gd name="T12" fmla="*/ 36 w 46"/>
                <a:gd name="T13" fmla="*/ 18 h 22"/>
                <a:gd name="T14" fmla="*/ 38 w 46"/>
                <a:gd name="T15" fmla="*/ 22 h 22"/>
                <a:gd name="T16" fmla="*/ 46 w 46"/>
                <a:gd name="T17" fmla="*/ 6 h 22"/>
                <a:gd name="T18" fmla="*/ 46 w 46"/>
                <a:gd name="T19" fmla="*/ 6 h 22"/>
                <a:gd name="T20" fmla="*/ 34 w 46"/>
                <a:gd name="T21" fmla="*/ 3 h 22"/>
                <a:gd name="T22" fmla="*/ 21 w 46"/>
                <a:gd name="T23" fmla="*/ 0 h 22"/>
                <a:gd name="T24" fmla="*/ 7 w 46"/>
                <a:gd name="T25" fmla="*/ 0 h 22"/>
                <a:gd name="T26" fmla="*/ 0 w 46"/>
                <a:gd name="T27" fmla="*/ 2 h 22"/>
                <a:gd name="T28" fmla="*/ 0 w 46"/>
                <a:gd name="T29" fmla="*/ 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6" h="22">
                  <a:moveTo>
                    <a:pt x="0" y="9"/>
                  </a:moveTo>
                  <a:lnTo>
                    <a:pt x="0" y="9"/>
                  </a:lnTo>
                  <a:lnTo>
                    <a:pt x="9" y="9"/>
                  </a:lnTo>
                  <a:lnTo>
                    <a:pt x="23" y="11"/>
                  </a:lnTo>
                  <a:lnTo>
                    <a:pt x="29" y="14"/>
                  </a:lnTo>
                  <a:lnTo>
                    <a:pt x="34" y="15"/>
                  </a:lnTo>
                  <a:lnTo>
                    <a:pt x="36" y="18"/>
                  </a:lnTo>
                  <a:lnTo>
                    <a:pt x="38" y="22"/>
                  </a:lnTo>
                  <a:lnTo>
                    <a:pt x="46" y="6"/>
                  </a:lnTo>
                  <a:lnTo>
                    <a:pt x="46" y="6"/>
                  </a:lnTo>
                  <a:lnTo>
                    <a:pt x="34" y="3"/>
                  </a:lnTo>
                  <a:lnTo>
                    <a:pt x="21" y="0"/>
                  </a:lnTo>
                  <a:lnTo>
                    <a:pt x="7" y="0"/>
                  </a:lnTo>
                  <a:lnTo>
                    <a:pt x="0" y="2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0" name="Freeform 435"/>
            <p:cNvSpPr>
              <a:spLocks/>
            </p:cNvSpPr>
            <p:nvPr/>
          </p:nvSpPr>
          <p:spPr bwMode="auto">
            <a:xfrm>
              <a:off x="3827463" y="1449388"/>
              <a:ext cx="85725" cy="46038"/>
            </a:xfrm>
            <a:custGeom>
              <a:avLst/>
              <a:gdLst>
                <a:gd name="T0" fmla="*/ 54 w 54"/>
                <a:gd name="T1" fmla="*/ 19 h 29"/>
                <a:gd name="T2" fmla="*/ 54 w 54"/>
                <a:gd name="T3" fmla="*/ 19 h 29"/>
                <a:gd name="T4" fmla="*/ 45 w 54"/>
                <a:gd name="T5" fmla="*/ 13 h 29"/>
                <a:gd name="T6" fmla="*/ 31 w 54"/>
                <a:gd name="T7" fmla="*/ 6 h 29"/>
                <a:gd name="T8" fmla="*/ 18 w 54"/>
                <a:gd name="T9" fmla="*/ 0 h 29"/>
                <a:gd name="T10" fmla="*/ 12 w 54"/>
                <a:gd name="T11" fmla="*/ 0 h 29"/>
                <a:gd name="T12" fmla="*/ 8 w 54"/>
                <a:gd name="T13" fmla="*/ 0 h 29"/>
                <a:gd name="T14" fmla="*/ 8 w 54"/>
                <a:gd name="T15" fmla="*/ 0 h 29"/>
                <a:gd name="T16" fmla="*/ 0 w 54"/>
                <a:gd name="T17" fmla="*/ 4 h 29"/>
                <a:gd name="T18" fmla="*/ 0 w 54"/>
                <a:gd name="T19" fmla="*/ 4 h 29"/>
                <a:gd name="T20" fmla="*/ 4 w 54"/>
                <a:gd name="T21" fmla="*/ 4 h 29"/>
                <a:gd name="T22" fmla="*/ 10 w 54"/>
                <a:gd name="T23" fmla="*/ 6 h 29"/>
                <a:gd name="T24" fmla="*/ 25 w 54"/>
                <a:gd name="T25" fmla="*/ 13 h 29"/>
                <a:gd name="T26" fmla="*/ 39 w 54"/>
                <a:gd name="T27" fmla="*/ 22 h 29"/>
                <a:gd name="T28" fmla="*/ 43 w 54"/>
                <a:gd name="T29" fmla="*/ 25 h 29"/>
                <a:gd name="T30" fmla="*/ 45 w 54"/>
                <a:gd name="T31" fmla="*/ 29 h 29"/>
                <a:gd name="T32" fmla="*/ 54 w 54"/>
                <a:gd name="T33" fmla="*/ 1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4" h="29">
                  <a:moveTo>
                    <a:pt x="54" y="19"/>
                  </a:moveTo>
                  <a:lnTo>
                    <a:pt x="54" y="19"/>
                  </a:lnTo>
                  <a:lnTo>
                    <a:pt x="45" y="13"/>
                  </a:lnTo>
                  <a:lnTo>
                    <a:pt x="31" y="6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4" y="4"/>
                  </a:lnTo>
                  <a:lnTo>
                    <a:pt x="10" y="6"/>
                  </a:lnTo>
                  <a:lnTo>
                    <a:pt x="25" y="13"/>
                  </a:lnTo>
                  <a:lnTo>
                    <a:pt x="39" y="22"/>
                  </a:lnTo>
                  <a:lnTo>
                    <a:pt x="43" y="25"/>
                  </a:lnTo>
                  <a:lnTo>
                    <a:pt x="45" y="29"/>
                  </a:lnTo>
                  <a:lnTo>
                    <a:pt x="5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1" name="Freeform 436"/>
            <p:cNvSpPr>
              <a:spLocks/>
            </p:cNvSpPr>
            <p:nvPr/>
          </p:nvSpPr>
          <p:spPr bwMode="auto">
            <a:xfrm>
              <a:off x="3886200" y="1425575"/>
              <a:ext cx="65088" cy="74613"/>
            </a:xfrm>
            <a:custGeom>
              <a:avLst/>
              <a:gdLst>
                <a:gd name="T0" fmla="*/ 33 w 41"/>
                <a:gd name="T1" fmla="*/ 25 h 47"/>
                <a:gd name="T2" fmla="*/ 33 w 41"/>
                <a:gd name="T3" fmla="*/ 25 h 47"/>
                <a:gd name="T4" fmla="*/ 27 w 41"/>
                <a:gd name="T5" fmla="*/ 30 h 47"/>
                <a:gd name="T6" fmla="*/ 19 w 41"/>
                <a:gd name="T7" fmla="*/ 38 h 47"/>
                <a:gd name="T8" fmla="*/ 6 w 41"/>
                <a:gd name="T9" fmla="*/ 47 h 47"/>
                <a:gd name="T10" fmla="*/ 6 w 41"/>
                <a:gd name="T11" fmla="*/ 47 h 47"/>
                <a:gd name="T12" fmla="*/ 4 w 41"/>
                <a:gd name="T13" fmla="*/ 46 h 47"/>
                <a:gd name="T14" fmla="*/ 2 w 41"/>
                <a:gd name="T15" fmla="*/ 43 h 47"/>
                <a:gd name="T16" fmla="*/ 0 w 41"/>
                <a:gd name="T17" fmla="*/ 35 h 47"/>
                <a:gd name="T18" fmla="*/ 0 w 41"/>
                <a:gd name="T19" fmla="*/ 35 h 47"/>
                <a:gd name="T20" fmla="*/ 0 w 41"/>
                <a:gd name="T21" fmla="*/ 31 h 47"/>
                <a:gd name="T22" fmla="*/ 2 w 41"/>
                <a:gd name="T23" fmla="*/ 24 h 47"/>
                <a:gd name="T24" fmla="*/ 10 w 41"/>
                <a:gd name="T25" fmla="*/ 14 h 47"/>
                <a:gd name="T26" fmla="*/ 10 w 41"/>
                <a:gd name="T27" fmla="*/ 14 h 47"/>
                <a:gd name="T28" fmla="*/ 17 w 41"/>
                <a:gd name="T29" fmla="*/ 6 h 47"/>
                <a:gd name="T30" fmla="*/ 25 w 41"/>
                <a:gd name="T31" fmla="*/ 3 h 47"/>
                <a:gd name="T32" fmla="*/ 35 w 41"/>
                <a:gd name="T33" fmla="*/ 0 h 47"/>
                <a:gd name="T34" fmla="*/ 41 w 41"/>
                <a:gd name="T35" fmla="*/ 0 h 47"/>
                <a:gd name="T36" fmla="*/ 41 w 41"/>
                <a:gd name="T37" fmla="*/ 0 h 47"/>
                <a:gd name="T38" fmla="*/ 33 w 41"/>
                <a:gd name="T39" fmla="*/ 25 h 47"/>
                <a:gd name="T40" fmla="*/ 33 w 41"/>
                <a:gd name="T41" fmla="*/ 25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1" h="47">
                  <a:moveTo>
                    <a:pt x="33" y="25"/>
                  </a:moveTo>
                  <a:lnTo>
                    <a:pt x="33" y="25"/>
                  </a:lnTo>
                  <a:lnTo>
                    <a:pt x="27" y="30"/>
                  </a:lnTo>
                  <a:lnTo>
                    <a:pt x="19" y="38"/>
                  </a:lnTo>
                  <a:lnTo>
                    <a:pt x="6" y="47"/>
                  </a:lnTo>
                  <a:lnTo>
                    <a:pt x="6" y="47"/>
                  </a:lnTo>
                  <a:lnTo>
                    <a:pt x="4" y="46"/>
                  </a:lnTo>
                  <a:lnTo>
                    <a:pt x="2" y="43"/>
                  </a:lnTo>
                  <a:lnTo>
                    <a:pt x="0" y="35"/>
                  </a:lnTo>
                  <a:lnTo>
                    <a:pt x="0" y="35"/>
                  </a:lnTo>
                  <a:lnTo>
                    <a:pt x="0" y="31"/>
                  </a:lnTo>
                  <a:lnTo>
                    <a:pt x="2" y="24"/>
                  </a:lnTo>
                  <a:lnTo>
                    <a:pt x="10" y="14"/>
                  </a:lnTo>
                  <a:lnTo>
                    <a:pt x="10" y="14"/>
                  </a:lnTo>
                  <a:lnTo>
                    <a:pt x="17" y="6"/>
                  </a:lnTo>
                  <a:lnTo>
                    <a:pt x="25" y="3"/>
                  </a:lnTo>
                  <a:lnTo>
                    <a:pt x="35" y="0"/>
                  </a:lnTo>
                  <a:lnTo>
                    <a:pt x="41" y="0"/>
                  </a:lnTo>
                  <a:lnTo>
                    <a:pt x="41" y="0"/>
                  </a:lnTo>
                  <a:lnTo>
                    <a:pt x="33" y="25"/>
                  </a:lnTo>
                  <a:lnTo>
                    <a:pt x="33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2" name="Freeform 437"/>
            <p:cNvSpPr>
              <a:spLocks/>
            </p:cNvSpPr>
            <p:nvPr/>
          </p:nvSpPr>
          <p:spPr bwMode="auto">
            <a:xfrm>
              <a:off x="3981450" y="1447800"/>
              <a:ext cx="69850" cy="26988"/>
            </a:xfrm>
            <a:custGeom>
              <a:avLst/>
              <a:gdLst>
                <a:gd name="T0" fmla="*/ 0 w 44"/>
                <a:gd name="T1" fmla="*/ 11 h 17"/>
                <a:gd name="T2" fmla="*/ 0 w 44"/>
                <a:gd name="T3" fmla="*/ 11 h 17"/>
                <a:gd name="T4" fmla="*/ 10 w 44"/>
                <a:gd name="T5" fmla="*/ 8 h 17"/>
                <a:gd name="T6" fmla="*/ 23 w 44"/>
                <a:gd name="T7" fmla="*/ 8 h 17"/>
                <a:gd name="T8" fmla="*/ 29 w 44"/>
                <a:gd name="T9" fmla="*/ 8 h 17"/>
                <a:gd name="T10" fmla="*/ 35 w 44"/>
                <a:gd name="T11" fmla="*/ 10 h 17"/>
                <a:gd name="T12" fmla="*/ 39 w 44"/>
                <a:gd name="T13" fmla="*/ 13 h 17"/>
                <a:gd name="T14" fmla="*/ 41 w 44"/>
                <a:gd name="T15" fmla="*/ 17 h 17"/>
                <a:gd name="T16" fmla="*/ 44 w 44"/>
                <a:gd name="T17" fmla="*/ 2 h 17"/>
                <a:gd name="T18" fmla="*/ 44 w 44"/>
                <a:gd name="T19" fmla="*/ 2 h 17"/>
                <a:gd name="T20" fmla="*/ 33 w 44"/>
                <a:gd name="T21" fmla="*/ 1 h 17"/>
                <a:gd name="T22" fmla="*/ 19 w 44"/>
                <a:gd name="T23" fmla="*/ 0 h 17"/>
                <a:gd name="T24" fmla="*/ 8 w 44"/>
                <a:gd name="T25" fmla="*/ 1 h 17"/>
                <a:gd name="T26" fmla="*/ 0 w 44"/>
                <a:gd name="T27" fmla="*/ 4 h 17"/>
                <a:gd name="T28" fmla="*/ 0 w 44"/>
                <a:gd name="T29" fmla="*/ 11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4" h="17">
                  <a:moveTo>
                    <a:pt x="0" y="11"/>
                  </a:moveTo>
                  <a:lnTo>
                    <a:pt x="0" y="11"/>
                  </a:lnTo>
                  <a:lnTo>
                    <a:pt x="10" y="8"/>
                  </a:lnTo>
                  <a:lnTo>
                    <a:pt x="23" y="8"/>
                  </a:lnTo>
                  <a:lnTo>
                    <a:pt x="29" y="8"/>
                  </a:lnTo>
                  <a:lnTo>
                    <a:pt x="35" y="10"/>
                  </a:lnTo>
                  <a:lnTo>
                    <a:pt x="39" y="13"/>
                  </a:lnTo>
                  <a:lnTo>
                    <a:pt x="41" y="17"/>
                  </a:lnTo>
                  <a:lnTo>
                    <a:pt x="44" y="2"/>
                  </a:lnTo>
                  <a:lnTo>
                    <a:pt x="44" y="2"/>
                  </a:lnTo>
                  <a:lnTo>
                    <a:pt x="33" y="1"/>
                  </a:lnTo>
                  <a:lnTo>
                    <a:pt x="19" y="0"/>
                  </a:lnTo>
                  <a:lnTo>
                    <a:pt x="8" y="1"/>
                  </a:lnTo>
                  <a:lnTo>
                    <a:pt x="0" y="4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3" name="Freeform 438"/>
            <p:cNvSpPr>
              <a:spLocks/>
            </p:cNvSpPr>
            <p:nvPr/>
          </p:nvSpPr>
          <p:spPr bwMode="auto">
            <a:xfrm>
              <a:off x="3957638" y="1479550"/>
              <a:ext cx="88900" cy="31750"/>
            </a:xfrm>
            <a:custGeom>
              <a:avLst/>
              <a:gdLst>
                <a:gd name="T0" fmla="*/ 56 w 56"/>
                <a:gd name="T1" fmla="*/ 9 h 20"/>
                <a:gd name="T2" fmla="*/ 56 w 56"/>
                <a:gd name="T3" fmla="*/ 9 h 20"/>
                <a:gd name="T4" fmla="*/ 44 w 56"/>
                <a:gd name="T5" fmla="*/ 6 h 20"/>
                <a:gd name="T6" fmla="*/ 29 w 56"/>
                <a:gd name="T7" fmla="*/ 1 h 20"/>
                <a:gd name="T8" fmla="*/ 13 w 56"/>
                <a:gd name="T9" fmla="*/ 0 h 20"/>
                <a:gd name="T10" fmla="*/ 7 w 56"/>
                <a:gd name="T11" fmla="*/ 0 h 20"/>
                <a:gd name="T12" fmla="*/ 3 w 56"/>
                <a:gd name="T13" fmla="*/ 1 h 20"/>
                <a:gd name="T14" fmla="*/ 3 w 56"/>
                <a:gd name="T15" fmla="*/ 1 h 20"/>
                <a:gd name="T16" fmla="*/ 0 w 56"/>
                <a:gd name="T17" fmla="*/ 7 h 20"/>
                <a:gd name="T18" fmla="*/ 0 w 56"/>
                <a:gd name="T19" fmla="*/ 7 h 20"/>
                <a:gd name="T20" fmla="*/ 3 w 56"/>
                <a:gd name="T21" fmla="*/ 6 h 20"/>
                <a:gd name="T22" fmla="*/ 9 w 56"/>
                <a:gd name="T23" fmla="*/ 7 h 20"/>
                <a:gd name="T24" fmla="*/ 27 w 56"/>
                <a:gd name="T25" fmla="*/ 10 h 20"/>
                <a:gd name="T26" fmla="*/ 42 w 56"/>
                <a:gd name="T27" fmla="*/ 15 h 20"/>
                <a:gd name="T28" fmla="*/ 48 w 56"/>
                <a:gd name="T29" fmla="*/ 18 h 20"/>
                <a:gd name="T30" fmla="*/ 50 w 56"/>
                <a:gd name="T31" fmla="*/ 20 h 20"/>
                <a:gd name="T32" fmla="*/ 56 w 56"/>
                <a:gd name="T33" fmla="*/ 9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" h="20">
                  <a:moveTo>
                    <a:pt x="56" y="9"/>
                  </a:moveTo>
                  <a:lnTo>
                    <a:pt x="56" y="9"/>
                  </a:lnTo>
                  <a:lnTo>
                    <a:pt x="44" y="6"/>
                  </a:lnTo>
                  <a:lnTo>
                    <a:pt x="29" y="1"/>
                  </a:lnTo>
                  <a:lnTo>
                    <a:pt x="13" y="0"/>
                  </a:lnTo>
                  <a:lnTo>
                    <a:pt x="7" y="0"/>
                  </a:lnTo>
                  <a:lnTo>
                    <a:pt x="3" y="1"/>
                  </a:lnTo>
                  <a:lnTo>
                    <a:pt x="3" y="1"/>
                  </a:lnTo>
                  <a:lnTo>
                    <a:pt x="0" y="7"/>
                  </a:lnTo>
                  <a:lnTo>
                    <a:pt x="0" y="7"/>
                  </a:lnTo>
                  <a:lnTo>
                    <a:pt x="3" y="6"/>
                  </a:lnTo>
                  <a:lnTo>
                    <a:pt x="9" y="7"/>
                  </a:lnTo>
                  <a:lnTo>
                    <a:pt x="27" y="10"/>
                  </a:lnTo>
                  <a:lnTo>
                    <a:pt x="42" y="15"/>
                  </a:lnTo>
                  <a:lnTo>
                    <a:pt x="48" y="18"/>
                  </a:lnTo>
                  <a:lnTo>
                    <a:pt x="50" y="20"/>
                  </a:lnTo>
                  <a:lnTo>
                    <a:pt x="56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4" name="Freeform 439"/>
            <p:cNvSpPr>
              <a:spLocks/>
            </p:cNvSpPr>
            <p:nvPr/>
          </p:nvSpPr>
          <p:spPr bwMode="auto">
            <a:xfrm>
              <a:off x="4021138" y="1435100"/>
              <a:ext cx="42863" cy="84138"/>
            </a:xfrm>
            <a:custGeom>
              <a:avLst/>
              <a:gdLst>
                <a:gd name="T0" fmla="*/ 27 w 27"/>
                <a:gd name="T1" fmla="*/ 25 h 53"/>
                <a:gd name="T2" fmla="*/ 27 w 27"/>
                <a:gd name="T3" fmla="*/ 25 h 53"/>
                <a:gd name="T4" fmla="*/ 25 w 27"/>
                <a:gd name="T5" fmla="*/ 31 h 53"/>
                <a:gd name="T6" fmla="*/ 21 w 27"/>
                <a:gd name="T7" fmla="*/ 41 h 53"/>
                <a:gd name="T8" fmla="*/ 16 w 27"/>
                <a:gd name="T9" fmla="*/ 53 h 53"/>
                <a:gd name="T10" fmla="*/ 16 w 27"/>
                <a:gd name="T11" fmla="*/ 53 h 53"/>
                <a:gd name="T12" fmla="*/ 12 w 27"/>
                <a:gd name="T13" fmla="*/ 51 h 53"/>
                <a:gd name="T14" fmla="*/ 8 w 27"/>
                <a:gd name="T15" fmla="*/ 48 h 53"/>
                <a:gd name="T16" fmla="*/ 2 w 27"/>
                <a:gd name="T17" fmla="*/ 43 h 53"/>
                <a:gd name="T18" fmla="*/ 2 w 27"/>
                <a:gd name="T19" fmla="*/ 43 h 53"/>
                <a:gd name="T20" fmla="*/ 0 w 27"/>
                <a:gd name="T21" fmla="*/ 37 h 53"/>
                <a:gd name="T22" fmla="*/ 0 w 27"/>
                <a:gd name="T23" fmla="*/ 31 h 53"/>
                <a:gd name="T24" fmla="*/ 2 w 27"/>
                <a:gd name="T25" fmla="*/ 19 h 53"/>
                <a:gd name="T26" fmla="*/ 2 w 27"/>
                <a:gd name="T27" fmla="*/ 19 h 53"/>
                <a:gd name="T28" fmla="*/ 6 w 27"/>
                <a:gd name="T29" fmla="*/ 12 h 53"/>
                <a:gd name="T30" fmla="*/ 14 w 27"/>
                <a:gd name="T31" fmla="*/ 6 h 53"/>
                <a:gd name="T32" fmla="*/ 21 w 27"/>
                <a:gd name="T33" fmla="*/ 2 h 53"/>
                <a:gd name="T34" fmla="*/ 27 w 27"/>
                <a:gd name="T35" fmla="*/ 0 h 53"/>
                <a:gd name="T36" fmla="*/ 27 w 27"/>
                <a:gd name="T37" fmla="*/ 0 h 53"/>
                <a:gd name="T38" fmla="*/ 27 w 27"/>
                <a:gd name="T39" fmla="*/ 25 h 53"/>
                <a:gd name="T40" fmla="*/ 27 w 27"/>
                <a:gd name="T41" fmla="*/ 2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7" h="53">
                  <a:moveTo>
                    <a:pt x="27" y="25"/>
                  </a:moveTo>
                  <a:lnTo>
                    <a:pt x="27" y="25"/>
                  </a:lnTo>
                  <a:lnTo>
                    <a:pt x="25" y="31"/>
                  </a:lnTo>
                  <a:lnTo>
                    <a:pt x="21" y="41"/>
                  </a:lnTo>
                  <a:lnTo>
                    <a:pt x="16" y="53"/>
                  </a:lnTo>
                  <a:lnTo>
                    <a:pt x="16" y="53"/>
                  </a:lnTo>
                  <a:lnTo>
                    <a:pt x="12" y="51"/>
                  </a:lnTo>
                  <a:lnTo>
                    <a:pt x="8" y="48"/>
                  </a:lnTo>
                  <a:lnTo>
                    <a:pt x="2" y="43"/>
                  </a:lnTo>
                  <a:lnTo>
                    <a:pt x="2" y="43"/>
                  </a:lnTo>
                  <a:lnTo>
                    <a:pt x="0" y="37"/>
                  </a:lnTo>
                  <a:lnTo>
                    <a:pt x="0" y="31"/>
                  </a:lnTo>
                  <a:lnTo>
                    <a:pt x="2" y="19"/>
                  </a:lnTo>
                  <a:lnTo>
                    <a:pt x="2" y="19"/>
                  </a:lnTo>
                  <a:lnTo>
                    <a:pt x="6" y="12"/>
                  </a:lnTo>
                  <a:lnTo>
                    <a:pt x="14" y="6"/>
                  </a:lnTo>
                  <a:lnTo>
                    <a:pt x="21" y="2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7" y="25"/>
                  </a:lnTo>
                  <a:lnTo>
                    <a:pt x="27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6" name="Freeform 441"/>
            <p:cNvSpPr>
              <a:spLocks/>
            </p:cNvSpPr>
            <p:nvPr/>
          </p:nvSpPr>
          <p:spPr bwMode="auto">
            <a:xfrm>
              <a:off x="3908425" y="717550"/>
              <a:ext cx="125413" cy="133350"/>
            </a:xfrm>
            <a:custGeom>
              <a:avLst/>
              <a:gdLst>
                <a:gd name="T0" fmla="*/ 0 w 79"/>
                <a:gd name="T1" fmla="*/ 0 h 84"/>
                <a:gd name="T2" fmla="*/ 0 w 79"/>
                <a:gd name="T3" fmla="*/ 0 h 84"/>
                <a:gd name="T4" fmla="*/ 2 w 79"/>
                <a:gd name="T5" fmla="*/ 14 h 84"/>
                <a:gd name="T6" fmla="*/ 3 w 79"/>
                <a:gd name="T7" fmla="*/ 25 h 84"/>
                <a:gd name="T8" fmla="*/ 7 w 79"/>
                <a:gd name="T9" fmla="*/ 35 h 84"/>
                <a:gd name="T10" fmla="*/ 13 w 79"/>
                <a:gd name="T11" fmla="*/ 45 h 84"/>
                <a:gd name="T12" fmla="*/ 21 w 79"/>
                <a:gd name="T13" fmla="*/ 57 h 84"/>
                <a:gd name="T14" fmla="*/ 31 w 79"/>
                <a:gd name="T15" fmla="*/ 67 h 84"/>
                <a:gd name="T16" fmla="*/ 44 w 79"/>
                <a:gd name="T17" fmla="*/ 76 h 84"/>
                <a:gd name="T18" fmla="*/ 44 w 79"/>
                <a:gd name="T19" fmla="*/ 76 h 84"/>
                <a:gd name="T20" fmla="*/ 56 w 79"/>
                <a:gd name="T21" fmla="*/ 80 h 84"/>
                <a:gd name="T22" fmla="*/ 67 w 79"/>
                <a:gd name="T23" fmla="*/ 83 h 84"/>
                <a:gd name="T24" fmla="*/ 75 w 79"/>
                <a:gd name="T25" fmla="*/ 84 h 84"/>
                <a:gd name="T26" fmla="*/ 79 w 79"/>
                <a:gd name="T27" fmla="*/ 84 h 84"/>
                <a:gd name="T28" fmla="*/ 79 w 79"/>
                <a:gd name="T29" fmla="*/ 84 h 84"/>
                <a:gd name="T30" fmla="*/ 69 w 79"/>
                <a:gd name="T31" fmla="*/ 82 h 84"/>
                <a:gd name="T32" fmla="*/ 60 w 79"/>
                <a:gd name="T33" fmla="*/ 79 h 84"/>
                <a:gd name="T34" fmla="*/ 50 w 79"/>
                <a:gd name="T35" fmla="*/ 74 h 84"/>
                <a:gd name="T36" fmla="*/ 42 w 79"/>
                <a:gd name="T37" fmla="*/ 68 h 84"/>
                <a:gd name="T38" fmla="*/ 36 w 79"/>
                <a:gd name="T39" fmla="*/ 63 h 84"/>
                <a:gd name="T40" fmla="*/ 31 w 79"/>
                <a:gd name="T41" fmla="*/ 57 h 84"/>
                <a:gd name="T42" fmla="*/ 21 w 79"/>
                <a:gd name="T43" fmla="*/ 44 h 84"/>
                <a:gd name="T44" fmla="*/ 15 w 79"/>
                <a:gd name="T45" fmla="*/ 29 h 84"/>
                <a:gd name="T46" fmla="*/ 11 w 79"/>
                <a:gd name="T47" fmla="*/ 17 h 84"/>
                <a:gd name="T48" fmla="*/ 11 w 79"/>
                <a:gd name="T49" fmla="*/ 7 h 84"/>
                <a:gd name="T50" fmla="*/ 11 w 79"/>
                <a:gd name="T51" fmla="*/ 0 h 84"/>
                <a:gd name="T52" fmla="*/ 0 w 79"/>
                <a:gd name="T53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84">
                  <a:moveTo>
                    <a:pt x="0" y="0"/>
                  </a:moveTo>
                  <a:lnTo>
                    <a:pt x="0" y="0"/>
                  </a:lnTo>
                  <a:lnTo>
                    <a:pt x="2" y="14"/>
                  </a:lnTo>
                  <a:lnTo>
                    <a:pt x="3" y="25"/>
                  </a:lnTo>
                  <a:lnTo>
                    <a:pt x="7" y="35"/>
                  </a:lnTo>
                  <a:lnTo>
                    <a:pt x="13" y="45"/>
                  </a:lnTo>
                  <a:lnTo>
                    <a:pt x="21" y="57"/>
                  </a:lnTo>
                  <a:lnTo>
                    <a:pt x="31" y="67"/>
                  </a:lnTo>
                  <a:lnTo>
                    <a:pt x="44" y="76"/>
                  </a:lnTo>
                  <a:lnTo>
                    <a:pt x="44" y="76"/>
                  </a:lnTo>
                  <a:lnTo>
                    <a:pt x="56" y="80"/>
                  </a:lnTo>
                  <a:lnTo>
                    <a:pt x="67" y="83"/>
                  </a:lnTo>
                  <a:lnTo>
                    <a:pt x="75" y="84"/>
                  </a:lnTo>
                  <a:lnTo>
                    <a:pt x="79" y="84"/>
                  </a:lnTo>
                  <a:lnTo>
                    <a:pt x="79" y="84"/>
                  </a:lnTo>
                  <a:lnTo>
                    <a:pt x="69" y="82"/>
                  </a:lnTo>
                  <a:lnTo>
                    <a:pt x="60" y="79"/>
                  </a:lnTo>
                  <a:lnTo>
                    <a:pt x="50" y="74"/>
                  </a:lnTo>
                  <a:lnTo>
                    <a:pt x="42" y="68"/>
                  </a:lnTo>
                  <a:lnTo>
                    <a:pt x="36" y="63"/>
                  </a:lnTo>
                  <a:lnTo>
                    <a:pt x="31" y="57"/>
                  </a:lnTo>
                  <a:lnTo>
                    <a:pt x="21" y="44"/>
                  </a:lnTo>
                  <a:lnTo>
                    <a:pt x="15" y="29"/>
                  </a:lnTo>
                  <a:lnTo>
                    <a:pt x="11" y="17"/>
                  </a:lnTo>
                  <a:lnTo>
                    <a:pt x="11" y="7"/>
                  </a:lnTo>
                  <a:lnTo>
                    <a:pt x="1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7" name="Freeform 442"/>
            <p:cNvSpPr>
              <a:spLocks/>
            </p:cNvSpPr>
            <p:nvPr/>
          </p:nvSpPr>
          <p:spPr bwMode="auto">
            <a:xfrm>
              <a:off x="4037013" y="692150"/>
              <a:ext cx="82550" cy="158750"/>
            </a:xfrm>
            <a:custGeom>
              <a:avLst/>
              <a:gdLst>
                <a:gd name="T0" fmla="*/ 38 w 52"/>
                <a:gd name="T1" fmla="*/ 0 h 100"/>
                <a:gd name="T2" fmla="*/ 38 w 52"/>
                <a:gd name="T3" fmla="*/ 0 h 100"/>
                <a:gd name="T4" fmla="*/ 44 w 52"/>
                <a:gd name="T5" fmla="*/ 10 h 100"/>
                <a:gd name="T6" fmla="*/ 48 w 52"/>
                <a:gd name="T7" fmla="*/ 19 h 100"/>
                <a:gd name="T8" fmla="*/ 50 w 52"/>
                <a:gd name="T9" fmla="*/ 29 h 100"/>
                <a:gd name="T10" fmla="*/ 52 w 52"/>
                <a:gd name="T11" fmla="*/ 39 h 100"/>
                <a:gd name="T12" fmla="*/ 52 w 52"/>
                <a:gd name="T13" fmla="*/ 51 h 100"/>
                <a:gd name="T14" fmla="*/ 48 w 52"/>
                <a:gd name="T15" fmla="*/ 64 h 100"/>
                <a:gd name="T16" fmla="*/ 42 w 52"/>
                <a:gd name="T17" fmla="*/ 76 h 100"/>
                <a:gd name="T18" fmla="*/ 42 w 52"/>
                <a:gd name="T19" fmla="*/ 76 h 100"/>
                <a:gd name="T20" fmla="*/ 38 w 52"/>
                <a:gd name="T21" fmla="*/ 83 h 100"/>
                <a:gd name="T22" fmla="*/ 31 w 52"/>
                <a:gd name="T23" fmla="*/ 89 h 100"/>
                <a:gd name="T24" fmla="*/ 25 w 52"/>
                <a:gd name="T25" fmla="*/ 93 h 100"/>
                <a:gd name="T26" fmla="*/ 17 w 52"/>
                <a:gd name="T27" fmla="*/ 96 h 100"/>
                <a:gd name="T28" fmla="*/ 4 w 52"/>
                <a:gd name="T29" fmla="*/ 99 h 100"/>
                <a:gd name="T30" fmla="*/ 0 w 52"/>
                <a:gd name="T31" fmla="*/ 100 h 100"/>
                <a:gd name="T32" fmla="*/ 0 w 52"/>
                <a:gd name="T33" fmla="*/ 100 h 100"/>
                <a:gd name="T34" fmla="*/ 11 w 52"/>
                <a:gd name="T35" fmla="*/ 96 h 100"/>
                <a:gd name="T36" fmla="*/ 21 w 52"/>
                <a:gd name="T37" fmla="*/ 90 h 100"/>
                <a:gd name="T38" fmla="*/ 29 w 52"/>
                <a:gd name="T39" fmla="*/ 84 h 100"/>
                <a:gd name="T40" fmla="*/ 35 w 52"/>
                <a:gd name="T41" fmla="*/ 77 h 100"/>
                <a:gd name="T42" fmla="*/ 38 w 52"/>
                <a:gd name="T43" fmla="*/ 70 h 100"/>
                <a:gd name="T44" fmla="*/ 42 w 52"/>
                <a:gd name="T45" fmla="*/ 62 h 100"/>
                <a:gd name="T46" fmla="*/ 44 w 52"/>
                <a:gd name="T47" fmla="*/ 46 h 100"/>
                <a:gd name="T48" fmla="*/ 42 w 52"/>
                <a:gd name="T49" fmla="*/ 30 h 100"/>
                <a:gd name="T50" fmla="*/ 40 w 52"/>
                <a:gd name="T51" fmla="*/ 17 h 100"/>
                <a:gd name="T52" fmla="*/ 35 w 52"/>
                <a:gd name="T53" fmla="*/ 8 h 100"/>
                <a:gd name="T54" fmla="*/ 33 w 52"/>
                <a:gd name="T55" fmla="*/ 4 h 100"/>
                <a:gd name="T56" fmla="*/ 38 w 52"/>
                <a:gd name="T57" fmla="*/ 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2" h="100">
                  <a:moveTo>
                    <a:pt x="38" y="0"/>
                  </a:moveTo>
                  <a:lnTo>
                    <a:pt x="38" y="0"/>
                  </a:lnTo>
                  <a:lnTo>
                    <a:pt x="44" y="10"/>
                  </a:lnTo>
                  <a:lnTo>
                    <a:pt x="48" y="19"/>
                  </a:lnTo>
                  <a:lnTo>
                    <a:pt x="50" y="29"/>
                  </a:lnTo>
                  <a:lnTo>
                    <a:pt x="52" y="39"/>
                  </a:lnTo>
                  <a:lnTo>
                    <a:pt x="52" y="51"/>
                  </a:lnTo>
                  <a:lnTo>
                    <a:pt x="48" y="64"/>
                  </a:lnTo>
                  <a:lnTo>
                    <a:pt x="42" y="76"/>
                  </a:lnTo>
                  <a:lnTo>
                    <a:pt x="42" y="76"/>
                  </a:lnTo>
                  <a:lnTo>
                    <a:pt x="38" y="83"/>
                  </a:lnTo>
                  <a:lnTo>
                    <a:pt x="31" y="89"/>
                  </a:lnTo>
                  <a:lnTo>
                    <a:pt x="25" y="93"/>
                  </a:lnTo>
                  <a:lnTo>
                    <a:pt x="17" y="96"/>
                  </a:lnTo>
                  <a:lnTo>
                    <a:pt x="4" y="99"/>
                  </a:lnTo>
                  <a:lnTo>
                    <a:pt x="0" y="100"/>
                  </a:lnTo>
                  <a:lnTo>
                    <a:pt x="0" y="100"/>
                  </a:lnTo>
                  <a:lnTo>
                    <a:pt x="11" y="96"/>
                  </a:lnTo>
                  <a:lnTo>
                    <a:pt x="21" y="90"/>
                  </a:lnTo>
                  <a:lnTo>
                    <a:pt x="29" y="84"/>
                  </a:lnTo>
                  <a:lnTo>
                    <a:pt x="35" y="77"/>
                  </a:lnTo>
                  <a:lnTo>
                    <a:pt x="38" y="70"/>
                  </a:lnTo>
                  <a:lnTo>
                    <a:pt x="42" y="62"/>
                  </a:lnTo>
                  <a:lnTo>
                    <a:pt x="44" y="46"/>
                  </a:lnTo>
                  <a:lnTo>
                    <a:pt x="42" y="30"/>
                  </a:lnTo>
                  <a:lnTo>
                    <a:pt x="40" y="17"/>
                  </a:lnTo>
                  <a:lnTo>
                    <a:pt x="35" y="8"/>
                  </a:lnTo>
                  <a:lnTo>
                    <a:pt x="33" y="4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8" name="Freeform 443"/>
            <p:cNvSpPr>
              <a:spLocks/>
            </p:cNvSpPr>
            <p:nvPr/>
          </p:nvSpPr>
          <p:spPr bwMode="auto">
            <a:xfrm>
              <a:off x="3856038" y="581025"/>
              <a:ext cx="273050" cy="141288"/>
            </a:xfrm>
            <a:custGeom>
              <a:avLst/>
              <a:gdLst>
                <a:gd name="T0" fmla="*/ 0 w 172"/>
                <a:gd name="T1" fmla="*/ 58 h 89"/>
                <a:gd name="T2" fmla="*/ 0 w 172"/>
                <a:gd name="T3" fmla="*/ 58 h 89"/>
                <a:gd name="T4" fmla="*/ 2 w 172"/>
                <a:gd name="T5" fmla="*/ 46 h 89"/>
                <a:gd name="T6" fmla="*/ 6 w 172"/>
                <a:gd name="T7" fmla="*/ 35 h 89"/>
                <a:gd name="T8" fmla="*/ 13 w 172"/>
                <a:gd name="T9" fmla="*/ 26 h 89"/>
                <a:gd name="T10" fmla="*/ 23 w 172"/>
                <a:gd name="T11" fmla="*/ 19 h 89"/>
                <a:gd name="T12" fmla="*/ 36 w 172"/>
                <a:gd name="T13" fmla="*/ 13 h 89"/>
                <a:gd name="T14" fmla="*/ 50 w 172"/>
                <a:gd name="T15" fmla="*/ 8 h 89"/>
                <a:gd name="T16" fmla="*/ 65 w 172"/>
                <a:gd name="T17" fmla="*/ 4 h 89"/>
                <a:gd name="T18" fmla="*/ 81 w 172"/>
                <a:gd name="T19" fmla="*/ 1 h 89"/>
                <a:gd name="T20" fmla="*/ 81 w 172"/>
                <a:gd name="T21" fmla="*/ 1 h 89"/>
                <a:gd name="T22" fmla="*/ 100 w 172"/>
                <a:gd name="T23" fmla="*/ 0 h 89"/>
                <a:gd name="T24" fmla="*/ 116 w 172"/>
                <a:gd name="T25" fmla="*/ 0 h 89"/>
                <a:gd name="T26" fmla="*/ 129 w 172"/>
                <a:gd name="T27" fmla="*/ 3 h 89"/>
                <a:gd name="T28" fmla="*/ 139 w 172"/>
                <a:gd name="T29" fmla="*/ 5 h 89"/>
                <a:gd name="T30" fmla="*/ 147 w 172"/>
                <a:gd name="T31" fmla="*/ 11 h 89"/>
                <a:gd name="T32" fmla="*/ 152 w 172"/>
                <a:gd name="T33" fmla="*/ 17 h 89"/>
                <a:gd name="T34" fmla="*/ 164 w 172"/>
                <a:gd name="T35" fmla="*/ 29 h 89"/>
                <a:gd name="T36" fmla="*/ 172 w 172"/>
                <a:gd name="T37" fmla="*/ 46 h 89"/>
                <a:gd name="T38" fmla="*/ 170 w 172"/>
                <a:gd name="T39" fmla="*/ 57 h 89"/>
                <a:gd name="T40" fmla="*/ 170 w 172"/>
                <a:gd name="T41" fmla="*/ 57 h 89"/>
                <a:gd name="T42" fmla="*/ 170 w 172"/>
                <a:gd name="T43" fmla="*/ 59 h 89"/>
                <a:gd name="T44" fmla="*/ 164 w 172"/>
                <a:gd name="T45" fmla="*/ 62 h 89"/>
                <a:gd name="T46" fmla="*/ 149 w 172"/>
                <a:gd name="T47" fmla="*/ 71 h 89"/>
                <a:gd name="T48" fmla="*/ 137 w 172"/>
                <a:gd name="T49" fmla="*/ 76 h 89"/>
                <a:gd name="T50" fmla="*/ 123 w 172"/>
                <a:gd name="T51" fmla="*/ 80 h 89"/>
                <a:gd name="T52" fmla="*/ 108 w 172"/>
                <a:gd name="T53" fmla="*/ 83 h 89"/>
                <a:gd name="T54" fmla="*/ 93 w 172"/>
                <a:gd name="T55" fmla="*/ 86 h 89"/>
                <a:gd name="T56" fmla="*/ 93 w 172"/>
                <a:gd name="T57" fmla="*/ 86 h 89"/>
                <a:gd name="T58" fmla="*/ 69 w 172"/>
                <a:gd name="T59" fmla="*/ 87 h 89"/>
                <a:gd name="T60" fmla="*/ 46 w 172"/>
                <a:gd name="T61" fmla="*/ 89 h 89"/>
                <a:gd name="T62" fmla="*/ 36 w 172"/>
                <a:gd name="T63" fmla="*/ 87 h 89"/>
                <a:gd name="T64" fmla="*/ 27 w 172"/>
                <a:gd name="T65" fmla="*/ 86 h 89"/>
                <a:gd name="T66" fmla="*/ 17 w 172"/>
                <a:gd name="T67" fmla="*/ 81 h 89"/>
                <a:gd name="T68" fmla="*/ 9 w 172"/>
                <a:gd name="T69" fmla="*/ 77 h 89"/>
                <a:gd name="T70" fmla="*/ 0 w 172"/>
                <a:gd name="T71" fmla="*/ 58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72" h="89">
                  <a:moveTo>
                    <a:pt x="0" y="58"/>
                  </a:moveTo>
                  <a:lnTo>
                    <a:pt x="0" y="58"/>
                  </a:lnTo>
                  <a:lnTo>
                    <a:pt x="2" y="46"/>
                  </a:lnTo>
                  <a:lnTo>
                    <a:pt x="6" y="35"/>
                  </a:lnTo>
                  <a:lnTo>
                    <a:pt x="13" y="26"/>
                  </a:lnTo>
                  <a:lnTo>
                    <a:pt x="23" y="19"/>
                  </a:lnTo>
                  <a:lnTo>
                    <a:pt x="36" y="13"/>
                  </a:lnTo>
                  <a:lnTo>
                    <a:pt x="50" y="8"/>
                  </a:lnTo>
                  <a:lnTo>
                    <a:pt x="65" y="4"/>
                  </a:lnTo>
                  <a:lnTo>
                    <a:pt x="81" y="1"/>
                  </a:lnTo>
                  <a:lnTo>
                    <a:pt x="81" y="1"/>
                  </a:lnTo>
                  <a:lnTo>
                    <a:pt x="100" y="0"/>
                  </a:lnTo>
                  <a:lnTo>
                    <a:pt x="116" y="0"/>
                  </a:lnTo>
                  <a:lnTo>
                    <a:pt x="129" y="3"/>
                  </a:lnTo>
                  <a:lnTo>
                    <a:pt x="139" y="5"/>
                  </a:lnTo>
                  <a:lnTo>
                    <a:pt x="147" y="11"/>
                  </a:lnTo>
                  <a:lnTo>
                    <a:pt x="152" y="17"/>
                  </a:lnTo>
                  <a:lnTo>
                    <a:pt x="164" y="29"/>
                  </a:lnTo>
                  <a:lnTo>
                    <a:pt x="172" y="46"/>
                  </a:lnTo>
                  <a:lnTo>
                    <a:pt x="170" y="57"/>
                  </a:lnTo>
                  <a:lnTo>
                    <a:pt x="170" y="57"/>
                  </a:lnTo>
                  <a:lnTo>
                    <a:pt x="170" y="59"/>
                  </a:lnTo>
                  <a:lnTo>
                    <a:pt x="164" y="62"/>
                  </a:lnTo>
                  <a:lnTo>
                    <a:pt x="149" y="71"/>
                  </a:lnTo>
                  <a:lnTo>
                    <a:pt x="137" y="76"/>
                  </a:lnTo>
                  <a:lnTo>
                    <a:pt x="123" y="80"/>
                  </a:lnTo>
                  <a:lnTo>
                    <a:pt x="108" y="83"/>
                  </a:lnTo>
                  <a:lnTo>
                    <a:pt x="93" y="86"/>
                  </a:lnTo>
                  <a:lnTo>
                    <a:pt x="93" y="86"/>
                  </a:lnTo>
                  <a:lnTo>
                    <a:pt x="69" y="87"/>
                  </a:lnTo>
                  <a:lnTo>
                    <a:pt x="46" y="89"/>
                  </a:lnTo>
                  <a:lnTo>
                    <a:pt x="36" y="87"/>
                  </a:lnTo>
                  <a:lnTo>
                    <a:pt x="27" y="86"/>
                  </a:lnTo>
                  <a:lnTo>
                    <a:pt x="17" y="81"/>
                  </a:lnTo>
                  <a:lnTo>
                    <a:pt x="9" y="77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B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69" name="Freeform 444"/>
            <p:cNvSpPr>
              <a:spLocks/>
            </p:cNvSpPr>
            <p:nvPr/>
          </p:nvSpPr>
          <p:spPr bwMode="auto">
            <a:xfrm>
              <a:off x="3856038" y="654050"/>
              <a:ext cx="273050" cy="73025"/>
            </a:xfrm>
            <a:custGeom>
              <a:avLst/>
              <a:gdLst>
                <a:gd name="T0" fmla="*/ 0 w 172"/>
                <a:gd name="T1" fmla="*/ 13 h 46"/>
                <a:gd name="T2" fmla="*/ 0 w 172"/>
                <a:gd name="T3" fmla="*/ 13 h 46"/>
                <a:gd name="T4" fmla="*/ 7 w 172"/>
                <a:gd name="T5" fmla="*/ 18 h 46"/>
                <a:gd name="T6" fmla="*/ 19 w 172"/>
                <a:gd name="T7" fmla="*/ 22 h 46"/>
                <a:gd name="T8" fmla="*/ 31 w 172"/>
                <a:gd name="T9" fmla="*/ 25 h 46"/>
                <a:gd name="T10" fmla="*/ 42 w 172"/>
                <a:gd name="T11" fmla="*/ 27 h 46"/>
                <a:gd name="T12" fmla="*/ 67 w 172"/>
                <a:gd name="T13" fmla="*/ 28 h 46"/>
                <a:gd name="T14" fmla="*/ 91 w 172"/>
                <a:gd name="T15" fmla="*/ 27 h 46"/>
                <a:gd name="T16" fmla="*/ 91 w 172"/>
                <a:gd name="T17" fmla="*/ 27 h 46"/>
                <a:gd name="T18" fmla="*/ 104 w 172"/>
                <a:gd name="T19" fmla="*/ 25 h 46"/>
                <a:gd name="T20" fmla="*/ 118 w 172"/>
                <a:gd name="T21" fmla="*/ 22 h 46"/>
                <a:gd name="T22" fmla="*/ 141 w 172"/>
                <a:gd name="T23" fmla="*/ 15 h 46"/>
                <a:gd name="T24" fmla="*/ 158 w 172"/>
                <a:gd name="T25" fmla="*/ 8 h 46"/>
                <a:gd name="T26" fmla="*/ 172 w 172"/>
                <a:gd name="T27" fmla="*/ 0 h 46"/>
                <a:gd name="T28" fmla="*/ 172 w 172"/>
                <a:gd name="T29" fmla="*/ 15 h 46"/>
                <a:gd name="T30" fmla="*/ 172 w 172"/>
                <a:gd name="T31" fmla="*/ 15 h 46"/>
                <a:gd name="T32" fmla="*/ 164 w 172"/>
                <a:gd name="T33" fmla="*/ 21 h 46"/>
                <a:gd name="T34" fmla="*/ 147 w 172"/>
                <a:gd name="T35" fmla="*/ 30 h 46"/>
                <a:gd name="T36" fmla="*/ 137 w 172"/>
                <a:gd name="T37" fmla="*/ 34 h 46"/>
                <a:gd name="T38" fmla="*/ 123 w 172"/>
                <a:gd name="T39" fmla="*/ 38 h 46"/>
                <a:gd name="T40" fmla="*/ 108 w 172"/>
                <a:gd name="T41" fmla="*/ 43 h 46"/>
                <a:gd name="T42" fmla="*/ 93 w 172"/>
                <a:gd name="T43" fmla="*/ 44 h 46"/>
                <a:gd name="T44" fmla="*/ 93 w 172"/>
                <a:gd name="T45" fmla="*/ 44 h 46"/>
                <a:gd name="T46" fmla="*/ 69 w 172"/>
                <a:gd name="T47" fmla="*/ 46 h 46"/>
                <a:gd name="T48" fmla="*/ 58 w 172"/>
                <a:gd name="T49" fmla="*/ 46 h 46"/>
                <a:gd name="T50" fmla="*/ 46 w 172"/>
                <a:gd name="T51" fmla="*/ 46 h 46"/>
                <a:gd name="T52" fmla="*/ 35 w 172"/>
                <a:gd name="T53" fmla="*/ 43 h 46"/>
                <a:gd name="T54" fmla="*/ 25 w 172"/>
                <a:gd name="T55" fmla="*/ 40 h 46"/>
                <a:gd name="T56" fmla="*/ 15 w 172"/>
                <a:gd name="T57" fmla="*/ 35 h 46"/>
                <a:gd name="T58" fmla="*/ 6 w 172"/>
                <a:gd name="T59" fmla="*/ 31 h 46"/>
                <a:gd name="T60" fmla="*/ 0 w 172"/>
                <a:gd name="T61" fmla="*/ 13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72" h="46">
                  <a:moveTo>
                    <a:pt x="0" y="13"/>
                  </a:moveTo>
                  <a:lnTo>
                    <a:pt x="0" y="13"/>
                  </a:lnTo>
                  <a:lnTo>
                    <a:pt x="7" y="18"/>
                  </a:lnTo>
                  <a:lnTo>
                    <a:pt x="19" y="22"/>
                  </a:lnTo>
                  <a:lnTo>
                    <a:pt x="31" y="25"/>
                  </a:lnTo>
                  <a:lnTo>
                    <a:pt x="42" y="27"/>
                  </a:lnTo>
                  <a:lnTo>
                    <a:pt x="67" y="28"/>
                  </a:lnTo>
                  <a:lnTo>
                    <a:pt x="91" y="27"/>
                  </a:lnTo>
                  <a:lnTo>
                    <a:pt x="91" y="27"/>
                  </a:lnTo>
                  <a:lnTo>
                    <a:pt x="104" y="25"/>
                  </a:lnTo>
                  <a:lnTo>
                    <a:pt x="118" y="22"/>
                  </a:lnTo>
                  <a:lnTo>
                    <a:pt x="141" y="15"/>
                  </a:lnTo>
                  <a:lnTo>
                    <a:pt x="158" y="8"/>
                  </a:lnTo>
                  <a:lnTo>
                    <a:pt x="172" y="0"/>
                  </a:lnTo>
                  <a:lnTo>
                    <a:pt x="172" y="15"/>
                  </a:lnTo>
                  <a:lnTo>
                    <a:pt x="172" y="15"/>
                  </a:lnTo>
                  <a:lnTo>
                    <a:pt x="164" y="21"/>
                  </a:lnTo>
                  <a:lnTo>
                    <a:pt x="147" y="30"/>
                  </a:lnTo>
                  <a:lnTo>
                    <a:pt x="137" y="34"/>
                  </a:lnTo>
                  <a:lnTo>
                    <a:pt x="123" y="38"/>
                  </a:lnTo>
                  <a:lnTo>
                    <a:pt x="108" y="43"/>
                  </a:lnTo>
                  <a:lnTo>
                    <a:pt x="93" y="44"/>
                  </a:lnTo>
                  <a:lnTo>
                    <a:pt x="93" y="44"/>
                  </a:lnTo>
                  <a:lnTo>
                    <a:pt x="69" y="46"/>
                  </a:lnTo>
                  <a:lnTo>
                    <a:pt x="58" y="46"/>
                  </a:lnTo>
                  <a:lnTo>
                    <a:pt x="46" y="46"/>
                  </a:lnTo>
                  <a:lnTo>
                    <a:pt x="35" y="43"/>
                  </a:lnTo>
                  <a:lnTo>
                    <a:pt x="25" y="40"/>
                  </a:lnTo>
                  <a:lnTo>
                    <a:pt x="15" y="35"/>
                  </a:lnTo>
                  <a:lnTo>
                    <a:pt x="6" y="3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0" name="Freeform 445"/>
            <p:cNvSpPr>
              <a:spLocks/>
            </p:cNvSpPr>
            <p:nvPr/>
          </p:nvSpPr>
          <p:spPr bwMode="auto">
            <a:xfrm>
              <a:off x="3870325" y="612775"/>
              <a:ext cx="101600" cy="74613"/>
            </a:xfrm>
            <a:custGeom>
              <a:avLst/>
              <a:gdLst>
                <a:gd name="T0" fmla="*/ 6 w 64"/>
                <a:gd name="T1" fmla="*/ 4 h 47"/>
                <a:gd name="T2" fmla="*/ 6 w 64"/>
                <a:gd name="T3" fmla="*/ 4 h 47"/>
                <a:gd name="T4" fmla="*/ 12 w 64"/>
                <a:gd name="T5" fmla="*/ 0 h 47"/>
                <a:gd name="T6" fmla="*/ 12 w 64"/>
                <a:gd name="T7" fmla="*/ 0 h 47"/>
                <a:gd name="T8" fmla="*/ 22 w 64"/>
                <a:gd name="T9" fmla="*/ 3 h 47"/>
                <a:gd name="T10" fmla="*/ 29 w 64"/>
                <a:gd name="T11" fmla="*/ 9 h 47"/>
                <a:gd name="T12" fmla="*/ 47 w 64"/>
                <a:gd name="T13" fmla="*/ 22 h 47"/>
                <a:gd name="T14" fmla="*/ 58 w 64"/>
                <a:gd name="T15" fmla="*/ 35 h 47"/>
                <a:gd name="T16" fmla="*/ 62 w 64"/>
                <a:gd name="T17" fmla="*/ 41 h 47"/>
                <a:gd name="T18" fmla="*/ 64 w 64"/>
                <a:gd name="T19" fmla="*/ 47 h 47"/>
                <a:gd name="T20" fmla="*/ 64 w 64"/>
                <a:gd name="T21" fmla="*/ 47 h 47"/>
                <a:gd name="T22" fmla="*/ 60 w 64"/>
                <a:gd name="T23" fmla="*/ 41 h 47"/>
                <a:gd name="T24" fmla="*/ 55 w 64"/>
                <a:gd name="T25" fmla="*/ 35 h 47"/>
                <a:gd name="T26" fmla="*/ 41 w 64"/>
                <a:gd name="T27" fmla="*/ 25 h 47"/>
                <a:gd name="T28" fmla="*/ 24 w 64"/>
                <a:gd name="T29" fmla="*/ 15 h 47"/>
                <a:gd name="T30" fmla="*/ 10 w 64"/>
                <a:gd name="T31" fmla="*/ 10 h 47"/>
                <a:gd name="T32" fmla="*/ 10 w 64"/>
                <a:gd name="T33" fmla="*/ 10 h 47"/>
                <a:gd name="T34" fmla="*/ 0 w 64"/>
                <a:gd name="T35" fmla="*/ 9 h 47"/>
                <a:gd name="T36" fmla="*/ 0 w 64"/>
                <a:gd name="T37" fmla="*/ 9 h 47"/>
                <a:gd name="T38" fmla="*/ 6 w 64"/>
                <a:gd name="T39" fmla="*/ 4 h 47"/>
                <a:gd name="T40" fmla="*/ 6 w 64"/>
                <a:gd name="T41" fmla="*/ 4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" h="47">
                  <a:moveTo>
                    <a:pt x="6" y="4"/>
                  </a:moveTo>
                  <a:lnTo>
                    <a:pt x="6" y="4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22" y="3"/>
                  </a:lnTo>
                  <a:lnTo>
                    <a:pt x="29" y="9"/>
                  </a:lnTo>
                  <a:lnTo>
                    <a:pt x="47" y="22"/>
                  </a:lnTo>
                  <a:lnTo>
                    <a:pt x="58" y="35"/>
                  </a:lnTo>
                  <a:lnTo>
                    <a:pt x="62" y="41"/>
                  </a:lnTo>
                  <a:lnTo>
                    <a:pt x="64" y="47"/>
                  </a:lnTo>
                  <a:lnTo>
                    <a:pt x="64" y="47"/>
                  </a:lnTo>
                  <a:lnTo>
                    <a:pt x="60" y="41"/>
                  </a:lnTo>
                  <a:lnTo>
                    <a:pt x="55" y="35"/>
                  </a:lnTo>
                  <a:lnTo>
                    <a:pt x="41" y="25"/>
                  </a:lnTo>
                  <a:lnTo>
                    <a:pt x="24" y="15"/>
                  </a:lnTo>
                  <a:lnTo>
                    <a:pt x="10" y="10"/>
                  </a:lnTo>
                  <a:lnTo>
                    <a:pt x="10" y="10"/>
                  </a:lnTo>
                  <a:lnTo>
                    <a:pt x="0" y="9"/>
                  </a:lnTo>
                  <a:lnTo>
                    <a:pt x="0" y="9"/>
                  </a:lnTo>
                  <a:lnTo>
                    <a:pt x="6" y="4"/>
                  </a:lnTo>
                  <a:lnTo>
                    <a:pt x="6" y="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1" name="Freeform 446"/>
            <p:cNvSpPr>
              <a:spLocks/>
            </p:cNvSpPr>
            <p:nvPr/>
          </p:nvSpPr>
          <p:spPr bwMode="auto">
            <a:xfrm>
              <a:off x="4008438" y="592138"/>
              <a:ext cx="92075" cy="95250"/>
            </a:xfrm>
            <a:custGeom>
              <a:avLst/>
              <a:gdLst>
                <a:gd name="T0" fmla="*/ 51 w 58"/>
                <a:gd name="T1" fmla="*/ 4 h 60"/>
                <a:gd name="T2" fmla="*/ 51 w 58"/>
                <a:gd name="T3" fmla="*/ 4 h 60"/>
                <a:gd name="T4" fmla="*/ 58 w 58"/>
                <a:gd name="T5" fmla="*/ 10 h 60"/>
                <a:gd name="T6" fmla="*/ 58 w 58"/>
                <a:gd name="T7" fmla="*/ 10 h 60"/>
                <a:gd name="T8" fmla="*/ 51 w 58"/>
                <a:gd name="T9" fmla="*/ 13 h 60"/>
                <a:gd name="T10" fmla="*/ 43 w 58"/>
                <a:gd name="T11" fmla="*/ 16 h 60"/>
                <a:gd name="T12" fmla="*/ 35 w 58"/>
                <a:gd name="T13" fmla="*/ 20 h 60"/>
                <a:gd name="T14" fmla="*/ 29 w 58"/>
                <a:gd name="T15" fmla="*/ 26 h 60"/>
                <a:gd name="T16" fmla="*/ 29 w 58"/>
                <a:gd name="T17" fmla="*/ 26 h 60"/>
                <a:gd name="T18" fmla="*/ 18 w 58"/>
                <a:gd name="T19" fmla="*/ 36 h 60"/>
                <a:gd name="T20" fmla="*/ 12 w 58"/>
                <a:gd name="T21" fmla="*/ 45 h 60"/>
                <a:gd name="T22" fmla="*/ 0 w 58"/>
                <a:gd name="T23" fmla="*/ 60 h 60"/>
                <a:gd name="T24" fmla="*/ 0 w 58"/>
                <a:gd name="T25" fmla="*/ 60 h 60"/>
                <a:gd name="T26" fmla="*/ 2 w 58"/>
                <a:gd name="T27" fmla="*/ 52 h 60"/>
                <a:gd name="T28" fmla="*/ 6 w 58"/>
                <a:gd name="T29" fmla="*/ 42 h 60"/>
                <a:gd name="T30" fmla="*/ 12 w 58"/>
                <a:gd name="T31" fmla="*/ 32 h 60"/>
                <a:gd name="T32" fmla="*/ 18 w 58"/>
                <a:gd name="T33" fmla="*/ 23 h 60"/>
                <a:gd name="T34" fmla="*/ 18 w 58"/>
                <a:gd name="T35" fmla="*/ 23 h 60"/>
                <a:gd name="T36" fmla="*/ 31 w 58"/>
                <a:gd name="T37" fmla="*/ 10 h 60"/>
                <a:gd name="T38" fmla="*/ 45 w 58"/>
                <a:gd name="T39" fmla="*/ 0 h 60"/>
                <a:gd name="T40" fmla="*/ 45 w 58"/>
                <a:gd name="T41" fmla="*/ 0 h 60"/>
                <a:gd name="T42" fmla="*/ 51 w 58"/>
                <a:gd name="T43" fmla="*/ 4 h 60"/>
                <a:gd name="T44" fmla="*/ 51 w 58"/>
                <a:gd name="T45" fmla="*/ 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8" h="60">
                  <a:moveTo>
                    <a:pt x="51" y="4"/>
                  </a:moveTo>
                  <a:lnTo>
                    <a:pt x="51" y="4"/>
                  </a:lnTo>
                  <a:lnTo>
                    <a:pt x="58" y="10"/>
                  </a:lnTo>
                  <a:lnTo>
                    <a:pt x="58" y="10"/>
                  </a:lnTo>
                  <a:lnTo>
                    <a:pt x="51" y="13"/>
                  </a:lnTo>
                  <a:lnTo>
                    <a:pt x="43" y="16"/>
                  </a:lnTo>
                  <a:lnTo>
                    <a:pt x="35" y="20"/>
                  </a:lnTo>
                  <a:lnTo>
                    <a:pt x="29" y="26"/>
                  </a:lnTo>
                  <a:lnTo>
                    <a:pt x="29" y="26"/>
                  </a:lnTo>
                  <a:lnTo>
                    <a:pt x="18" y="36"/>
                  </a:lnTo>
                  <a:lnTo>
                    <a:pt x="12" y="45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2" y="52"/>
                  </a:lnTo>
                  <a:lnTo>
                    <a:pt x="6" y="42"/>
                  </a:lnTo>
                  <a:lnTo>
                    <a:pt x="12" y="32"/>
                  </a:lnTo>
                  <a:lnTo>
                    <a:pt x="18" y="23"/>
                  </a:lnTo>
                  <a:lnTo>
                    <a:pt x="18" y="23"/>
                  </a:lnTo>
                  <a:lnTo>
                    <a:pt x="31" y="10"/>
                  </a:lnTo>
                  <a:lnTo>
                    <a:pt x="45" y="0"/>
                  </a:lnTo>
                  <a:lnTo>
                    <a:pt x="45" y="0"/>
                  </a:lnTo>
                  <a:lnTo>
                    <a:pt x="51" y="4"/>
                  </a:lnTo>
                  <a:lnTo>
                    <a:pt x="51" y="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2" name="Freeform 447"/>
            <p:cNvSpPr>
              <a:spLocks/>
            </p:cNvSpPr>
            <p:nvPr/>
          </p:nvSpPr>
          <p:spPr bwMode="auto">
            <a:xfrm>
              <a:off x="3997325" y="581025"/>
              <a:ext cx="57150" cy="106363"/>
            </a:xfrm>
            <a:custGeom>
              <a:avLst/>
              <a:gdLst>
                <a:gd name="T0" fmla="*/ 27 w 36"/>
                <a:gd name="T1" fmla="*/ 0 h 67"/>
                <a:gd name="T2" fmla="*/ 27 w 36"/>
                <a:gd name="T3" fmla="*/ 0 h 67"/>
                <a:gd name="T4" fmla="*/ 36 w 36"/>
                <a:gd name="T5" fmla="*/ 1 h 67"/>
                <a:gd name="T6" fmla="*/ 36 w 36"/>
                <a:gd name="T7" fmla="*/ 1 h 67"/>
                <a:gd name="T8" fmla="*/ 31 w 36"/>
                <a:gd name="T9" fmla="*/ 5 h 67"/>
                <a:gd name="T10" fmla="*/ 23 w 36"/>
                <a:gd name="T11" fmla="*/ 13 h 67"/>
                <a:gd name="T12" fmla="*/ 17 w 36"/>
                <a:gd name="T13" fmla="*/ 20 h 67"/>
                <a:gd name="T14" fmla="*/ 11 w 36"/>
                <a:gd name="T15" fmla="*/ 29 h 67"/>
                <a:gd name="T16" fmla="*/ 11 w 36"/>
                <a:gd name="T17" fmla="*/ 29 h 67"/>
                <a:gd name="T18" fmla="*/ 7 w 36"/>
                <a:gd name="T19" fmla="*/ 41 h 67"/>
                <a:gd name="T20" fmla="*/ 5 w 36"/>
                <a:gd name="T21" fmla="*/ 51 h 67"/>
                <a:gd name="T22" fmla="*/ 2 w 36"/>
                <a:gd name="T23" fmla="*/ 67 h 67"/>
                <a:gd name="T24" fmla="*/ 2 w 36"/>
                <a:gd name="T25" fmla="*/ 67 h 67"/>
                <a:gd name="T26" fmla="*/ 0 w 36"/>
                <a:gd name="T27" fmla="*/ 59 h 67"/>
                <a:gd name="T28" fmla="*/ 0 w 36"/>
                <a:gd name="T29" fmla="*/ 49 h 67"/>
                <a:gd name="T30" fmla="*/ 0 w 36"/>
                <a:gd name="T31" fmla="*/ 39 h 67"/>
                <a:gd name="T32" fmla="*/ 4 w 36"/>
                <a:gd name="T33" fmla="*/ 27 h 67"/>
                <a:gd name="T34" fmla="*/ 4 w 36"/>
                <a:gd name="T35" fmla="*/ 27 h 67"/>
                <a:gd name="T36" fmla="*/ 7 w 36"/>
                <a:gd name="T37" fmla="*/ 11 h 67"/>
                <a:gd name="T38" fmla="*/ 15 w 36"/>
                <a:gd name="T39" fmla="*/ 0 h 67"/>
                <a:gd name="T40" fmla="*/ 15 w 36"/>
                <a:gd name="T41" fmla="*/ 0 h 67"/>
                <a:gd name="T42" fmla="*/ 27 w 36"/>
                <a:gd name="T43" fmla="*/ 0 h 67"/>
                <a:gd name="T44" fmla="*/ 27 w 36"/>
                <a:gd name="T4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67">
                  <a:moveTo>
                    <a:pt x="27" y="0"/>
                  </a:moveTo>
                  <a:lnTo>
                    <a:pt x="27" y="0"/>
                  </a:lnTo>
                  <a:lnTo>
                    <a:pt x="36" y="1"/>
                  </a:lnTo>
                  <a:lnTo>
                    <a:pt x="36" y="1"/>
                  </a:lnTo>
                  <a:lnTo>
                    <a:pt x="31" y="5"/>
                  </a:lnTo>
                  <a:lnTo>
                    <a:pt x="23" y="13"/>
                  </a:lnTo>
                  <a:lnTo>
                    <a:pt x="17" y="20"/>
                  </a:lnTo>
                  <a:lnTo>
                    <a:pt x="11" y="29"/>
                  </a:lnTo>
                  <a:lnTo>
                    <a:pt x="11" y="29"/>
                  </a:lnTo>
                  <a:lnTo>
                    <a:pt x="7" y="41"/>
                  </a:lnTo>
                  <a:lnTo>
                    <a:pt x="5" y="51"/>
                  </a:lnTo>
                  <a:lnTo>
                    <a:pt x="2" y="67"/>
                  </a:lnTo>
                  <a:lnTo>
                    <a:pt x="2" y="67"/>
                  </a:lnTo>
                  <a:lnTo>
                    <a:pt x="0" y="59"/>
                  </a:lnTo>
                  <a:lnTo>
                    <a:pt x="0" y="49"/>
                  </a:lnTo>
                  <a:lnTo>
                    <a:pt x="0" y="39"/>
                  </a:lnTo>
                  <a:lnTo>
                    <a:pt x="4" y="27"/>
                  </a:lnTo>
                  <a:lnTo>
                    <a:pt x="4" y="27"/>
                  </a:lnTo>
                  <a:lnTo>
                    <a:pt x="7" y="11"/>
                  </a:lnTo>
                  <a:lnTo>
                    <a:pt x="15" y="0"/>
                  </a:lnTo>
                  <a:lnTo>
                    <a:pt x="15" y="0"/>
                  </a:lnTo>
                  <a:lnTo>
                    <a:pt x="27" y="0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3" name="Freeform 448"/>
            <p:cNvSpPr>
              <a:spLocks/>
            </p:cNvSpPr>
            <p:nvPr/>
          </p:nvSpPr>
          <p:spPr bwMode="auto">
            <a:xfrm>
              <a:off x="3925888" y="588963"/>
              <a:ext cx="55563" cy="98425"/>
            </a:xfrm>
            <a:custGeom>
              <a:avLst/>
              <a:gdLst>
                <a:gd name="T0" fmla="*/ 8 w 35"/>
                <a:gd name="T1" fmla="*/ 2 h 62"/>
                <a:gd name="T2" fmla="*/ 8 w 35"/>
                <a:gd name="T3" fmla="*/ 2 h 62"/>
                <a:gd name="T4" fmla="*/ 0 w 35"/>
                <a:gd name="T5" fmla="*/ 5 h 62"/>
                <a:gd name="T6" fmla="*/ 0 w 35"/>
                <a:gd name="T7" fmla="*/ 5 h 62"/>
                <a:gd name="T8" fmla="*/ 6 w 35"/>
                <a:gd name="T9" fmla="*/ 8 h 62"/>
                <a:gd name="T10" fmla="*/ 12 w 35"/>
                <a:gd name="T11" fmla="*/ 12 h 62"/>
                <a:gd name="T12" fmla="*/ 16 w 35"/>
                <a:gd name="T13" fmla="*/ 17 h 62"/>
                <a:gd name="T14" fmla="*/ 20 w 35"/>
                <a:gd name="T15" fmla="*/ 24 h 62"/>
                <a:gd name="T16" fmla="*/ 20 w 35"/>
                <a:gd name="T17" fmla="*/ 24 h 62"/>
                <a:gd name="T18" fmla="*/ 25 w 35"/>
                <a:gd name="T19" fmla="*/ 37 h 62"/>
                <a:gd name="T20" fmla="*/ 29 w 35"/>
                <a:gd name="T21" fmla="*/ 46 h 62"/>
                <a:gd name="T22" fmla="*/ 35 w 35"/>
                <a:gd name="T23" fmla="*/ 62 h 62"/>
                <a:gd name="T24" fmla="*/ 35 w 35"/>
                <a:gd name="T25" fmla="*/ 62 h 62"/>
                <a:gd name="T26" fmla="*/ 35 w 35"/>
                <a:gd name="T27" fmla="*/ 54 h 62"/>
                <a:gd name="T28" fmla="*/ 35 w 35"/>
                <a:gd name="T29" fmla="*/ 44 h 62"/>
                <a:gd name="T30" fmla="*/ 33 w 35"/>
                <a:gd name="T31" fmla="*/ 34 h 62"/>
                <a:gd name="T32" fmla="*/ 29 w 35"/>
                <a:gd name="T33" fmla="*/ 22 h 62"/>
                <a:gd name="T34" fmla="*/ 29 w 35"/>
                <a:gd name="T35" fmla="*/ 22 h 62"/>
                <a:gd name="T36" fmla="*/ 23 w 35"/>
                <a:gd name="T37" fmla="*/ 9 h 62"/>
                <a:gd name="T38" fmla="*/ 18 w 35"/>
                <a:gd name="T39" fmla="*/ 0 h 62"/>
                <a:gd name="T40" fmla="*/ 18 w 35"/>
                <a:gd name="T41" fmla="*/ 0 h 62"/>
                <a:gd name="T42" fmla="*/ 8 w 35"/>
                <a:gd name="T43" fmla="*/ 2 h 62"/>
                <a:gd name="T44" fmla="*/ 8 w 35"/>
                <a:gd name="T45" fmla="*/ 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5" h="62">
                  <a:moveTo>
                    <a:pt x="8" y="2"/>
                  </a:moveTo>
                  <a:lnTo>
                    <a:pt x="8" y="2"/>
                  </a:lnTo>
                  <a:lnTo>
                    <a:pt x="0" y="5"/>
                  </a:lnTo>
                  <a:lnTo>
                    <a:pt x="0" y="5"/>
                  </a:lnTo>
                  <a:lnTo>
                    <a:pt x="6" y="8"/>
                  </a:lnTo>
                  <a:lnTo>
                    <a:pt x="12" y="12"/>
                  </a:lnTo>
                  <a:lnTo>
                    <a:pt x="16" y="17"/>
                  </a:lnTo>
                  <a:lnTo>
                    <a:pt x="20" y="24"/>
                  </a:lnTo>
                  <a:lnTo>
                    <a:pt x="20" y="24"/>
                  </a:lnTo>
                  <a:lnTo>
                    <a:pt x="25" y="37"/>
                  </a:lnTo>
                  <a:lnTo>
                    <a:pt x="29" y="46"/>
                  </a:lnTo>
                  <a:lnTo>
                    <a:pt x="35" y="62"/>
                  </a:lnTo>
                  <a:lnTo>
                    <a:pt x="35" y="62"/>
                  </a:lnTo>
                  <a:lnTo>
                    <a:pt x="35" y="54"/>
                  </a:lnTo>
                  <a:lnTo>
                    <a:pt x="35" y="44"/>
                  </a:lnTo>
                  <a:lnTo>
                    <a:pt x="33" y="34"/>
                  </a:lnTo>
                  <a:lnTo>
                    <a:pt x="29" y="22"/>
                  </a:lnTo>
                  <a:lnTo>
                    <a:pt x="29" y="22"/>
                  </a:lnTo>
                  <a:lnTo>
                    <a:pt x="23" y="9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8" y="2"/>
                  </a:lnTo>
                  <a:lnTo>
                    <a:pt x="8" y="2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4" name="Freeform 449"/>
            <p:cNvSpPr>
              <a:spLocks/>
            </p:cNvSpPr>
            <p:nvPr/>
          </p:nvSpPr>
          <p:spPr bwMode="auto">
            <a:xfrm>
              <a:off x="4076700" y="828675"/>
              <a:ext cx="58738" cy="19050"/>
            </a:xfrm>
            <a:custGeom>
              <a:avLst/>
              <a:gdLst>
                <a:gd name="T0" fmla="*/ 0 w 37"/>
                <a:gd name="T1" fmla="*/ 6 h 12"/>
                <a:gd name="T2" fmla="*/ 0 w 37"/>
                <a:gd name="T3" fmla="*/ 6 h 12"/>
                <a:gd name="T4" fmla="*/ 13 w 37"/>
                <a:gd name="T5" fmla="*/ 3 h 12"/>
                <a:gd name="T6" fmla="*/ 13 w 37"/>
                <a:gd name="T7" fmla="*/ 3 h 12"/>
                <a:gd name="T8" fmla="*/ 19 w 37"/>
                <a:gd name="T9" fmla="*/ 3 h 12"/>
                <a:gd name="T10" fmla="*/ 21 w 37"/>
                <a:gd name="T11" fmla="*/ 4 h 12"/>
                <a:gd name="T12" fmla="*/ 25 w 37"/>
                <a:gd name="T13" fmla="*/ 7 h 12"/>
                <a:gd name="T14" fmla="*/ 25 w 37"/>
                <a:gd name="T15" fmla="*/ 7 h 12"/>
                <a:gd name="T16" fmla="*/ 25 w 37"/>
                <a:gd name="T17" fmla="*/ 10 h 12"/>
                <a:gd name="T18" fmla="*/ 29 w 37"/>
                <a:gd name="T19" fmla="*/ 12 h 12"/>
                <a:gd name="T20" fmla="*/ 29 w 37"/>
                <a:gd name="T21" fmla="*/ 12 h 12"/>
                <a:gd name="T22" fmla="*/ 31 w 37"/>
                <a:gd name="T23" fmla="*/ 12 h 12"/>
                <a:gd name="T24" fmla="*/ 35 w 37"/>
                <a:gd name="T25" fmla="*/ 10 h 12"/>
                <a:gd name="T26" fmla="*/ 37 w 37"/>
                <a:gd name="T27" fmla="*/ 7 h 12"/>
                <a:gd name="T28" fmla="*/ 37 w 37"/>
                <a:gd name="T29" fmla="*/ 3 h 12"/>
                <a:gd name="T30" fmla="*/ 37 w 37"/>
                <a:gd name="T31" fmla="*/ 3 h 12"/>
                <a:gd name="T32" fmla="*/ 33 w 37"/>
                <a:gd name="T33" fmla="*/ 6 h 12"/>
                <a:gd name="T34" fmla="*/ 31 w 37"/>
                <a:gd name="T35" fmla="*/ 7 h 12"/>
                <a:gd name="T36" fmla="*/ 29 w 37"/>
                <a:gd name="T37" fmla="*/ 7 h 12"/>
                <a:gd name="T38" fmla="*/ 29 w 37"/>
                <a:gd name="T39" fmla="*/ 7 h 12"/>
                <a:gd name="T40" fmla="*/ 21 w 37"/>
                <a:gd name="T41" fmla="*/ 1 h 12"/>
                <a:gd name="T42" fmla="*/ 21 w 37"/>
                <a:gd name="T43" fmla="*/ 1 h 12"/>
                <a:gd name="T44" fmla="*/ 19 w 37"/>
                <a:gd name="T45" fmla="*/ 0 h 12"/>
                <a:gd name="T46" fmla="*/ 17 w 37"/>
                <a:gd name="T47" fmla="*/ 0 h 12"/>
                <a:gd name="T48" fmla="*/ 0 w 37"/>
                <a:gd name="T49" fmla="*/ 3 h 12"/>
                <a:gd name="T50" fmla="*/ 0 w 37"/>
                <a:gd name="T51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12">
                  <a:moveTo>
                    <a:pt x="0" y="6"/>
                  </a:moveTo>
                  <a:lnTo>
                    <a:pt x="0" y="6"/>
                  </a:lnTo>
                  <a:lnTo>
                    <a:pt x="13" y="3"/>
                  </a:lnTo>
                  <a:lnTo>
                    <a:pt x="13" y="3"/>
                  </a:lnTo>
                  <a:lnTo>
                    <a:pt x="19" y="3"/>
                  </a:lnTo>
                  <a:lnTo>
                    <a:pt x="21" y="4"/>
                  </a:lnTo>
                  <a:lnTo>
                    <a:pt x="25" y="7"/>
                  </a:lnTo>
                  <a:lnTo>
                    <a:pt x="25" y="7"/>
                  </a:lnTo>
                  <a:lnTo>
                    <a:pt x="25" y="10"/>
                  </a:lnTo>
                  <a:lnTo>
                    <a:pt x="29" y="12"/>
                  </a:lnTo>
                  <a:lnTo>
                    <a:pt x="29" y="12"/>
                  </a:lnTo>
                  <a:lnTo>
                    <a:pt x="31" y="12"/>
                  </a:lnTo>
                  <a:lnTo>
                    <a:pt x="35" y="10"/>
                  </a:lnTo>
                  <a:lnTo>
                    <a:pt x="37" y="7"/>
                  </a:lnTo>
                  <a:lnTo>
                    <a:pt x="37" y="3"/>
                  </a:lnTo>
                  <a:lnTo>
                    <a:pt x="37" y="3"/>
                  </a:lnTo>
                  <a:lnTo>
                    <a:pt x="33" y="6"/>
                  </a:lnTo>
                  <a:lnTo>
                    <a:pt x="31" y="7"/>
                  </a:lnTo>
                  <a:lnTo>
                    <a:pt x="29" y="7"/>
                  </a:lnTo>
                  <a:lnTo>
                    <a:pt x="29" y="7"/>
                  </a:lnTo>
                  <a:lnTo>
                    <a:pt x="21" y="1"/>
                  </a:lnTo>
                  <a:lnTo>
                    <a:pt x="21" y="1"/>
                  </a:lnTo>
                  <a:lnTo>
                    <a:pt x="19" y="0"/>
                  </a:lnTo>
                  <a:lnTo>
                    <a:pt x="17" y="0"/>
                  </a:lnTo>
                  <a:lnTo>
                    <a:pt x="0" y="3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5" name="Freeform 450"/>
            <p:cNvSpPr>
              <a:spLocks/>
            </p:cNvSpPr>
            <p:nvPr/>
          </p:nvSpPr>
          <p:spPr bwMode="auto">
            <a:xfrm>
              <a:off x="3057525" y="1682750"/>
              <a:ext cx="163513" cy="130175"/>
            </a:xfrm>
            <a:custGeom>
              <a:avLst/>
              <a:gdLst>
                <a:gd name="T0" fmla="*/ 60 w 103"/>
                <a:gd name="T1" fmla="*/ 0 h 82"/>
                <a:gd name="T2" fmla="*/ 60 w 103"/>
                <a:gd name="T3" fmla="*/ 0 h 82"/>
                <a:gd name="T4" fmla="*/ 56 w 103"/>
                <a:gd name="T5" fmla="*/ 0 h 82"/>
                <a:gd name="T6" fmla="*/ 41 w 103"/>
                <a:gd name="T7" fmla="*/ 8 h 82"/>
                <a:gd name="T8" fmla="*/ 41 w 103"/>
                <a:gd name="T9" fmla="*/ 8 h 82"/>
                <a:gd name="T10" fmla="*/ 18 w 103"/>
                <a:gd name="T11" fmla="*/ 21 h 82"/>
                <a:gd name="T12" fmla="*/ 0 w 103"/>
                <a:gd name="T13" fmla="*/ 30 h 82"/>
                <a:gd name="T14" fmla="*/ 0 w 103"/>
                <a:gd name="T15" fmla="*/ 30 h 82"/>
                <a:gd name="T16" fmla="*/ 27 w 103"/>
                <a:gd name="T17" fmla="*/ 57 h 82"/>
                <a:gd name="T18" fmla="*/ 47 w 103"/>
                <a:gd name="T19" fmla="*/ 75 h 82"/>
                <a:gd name="T20" fmla="*/ 54 w 103"/>
                <a:gd name="T21" fmla="*/ 81 h 82"/>
                <a:gd name="T22" fmla="*/ 58 w 103"/>
                <a:gd name="T23" fmla="*/ 82 h 82"/>
                <a:gd name="T24" fmla="*/ 58 w 103"/>
                <a:gd name="T25" fmla="*/ 82 h 82"/>
                <a:gd name="T26" fmla="*/ 62 w 103"/>
                <a:gd name="T27" fmla="*/ 81 h 82"/>
                <a:gd name="T28" fmla="*/ 66 w 103"/>
                <a:gd name="T29" fmla="*/ 78 h 82"/>
                <a:gd name="T30" fmla="*/ 68 w 103"/>
                <a:gd name="T31" fmla="*/ 75 h 82"/>
                <a:gd name="T32" fmla="*/ 68 w 103"/>
                <a:gd name="T33" fmla="*/ 72 h 82"/>
                <a:gd name="T34" fmla="*/ 66 w 103"/>
                <a:gd name="T35" fmla="*/ 68 h 82"/>
                <a:gd name="T36" fmla="*/ 60 w 103"/>
                <a:gd name="T37" fmla="*/ 62 h 82"/>
                <a:gd name="T38" fmla="*/ 60 w 103"/>
                <a:gd name="T39" fmla="*/ 62 h 82"/>
                <a:gd name="T40" fmla="*/ 56 w 103"/>
                <a:gd name="T41" fmla="*/ 54 h 82"/>
                <a:gd name="T42" fmla="*/ 56 w 103"/>
                <a:gd name="T43" fmla="*/ 50 h 82"/>
                <a:gd name="T44" fmla="*/ 56 w 103"/>
                <a:gd name="T45" fmla="*/ 47 h 82"/>
                <a:gd name="T46" fmla="*/ 103 w 103"/>
                <a:gd name="T47" fmla="*/ 27 h 82"/>
                <a:gd name="T48" fmla="*/ 103 w 103"/>
                <a:gd name="T49" fmla="*/ 27 h 82"/>
                <a:gd name="T50" fmla="*/ 99 w 103"/>
                <a:gd name="T51" fmla="*/ 22 h 82"/>
                <a:gd name="T52" fmla="*/ 91 w 103"/>
                <a:gd name="T53" fmla="*/ 17 h 82"/>
                <a:gd name="T54" fmla="*/ 91 w 103"/>
                <a:gd name="T55" fmla="*/ 17 h 82"/>
                <a:gd name="T56" fmla="*/ 85 w 103"/>
                <a:gd name="T57" fmla="*/ 15 h 82"/>
                <a:gd name="T58" fmla="*/ 79 w 103"/>
                <a:gd name="T59" fmla="*/ 14 h 82"/>
                <a:gd name="T60" fmla="*/ 70 w 103"/>
                <a:gd name="T61" fmla="*/ 12 h 82"/>
                <a:gd name="T62" fmla="*/ 60 w 103"/>
                <a:gd name="T63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3" h="82">
                  <a:moveTo>
                    <a:pt x="60" y="0"/>
                  </a:moveTo>
                  <a:lnTo>
                    <a:pt x="60" y="0"/>
                  </a:lnTo>
                  <a:lnTo>
                    <a:pt x="56" y="0"/>
                  </a:lnTo>
                  <a:lnTo>
                    <a:pt x="41" y="8"/>
                  </a:lnTo>
                  <a:lnTo>
                    <a:pt x="41" y="8"/>
                  </a:lnTo>
                  <a:lnTo>
                    <a:pt x="18" y="21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27" y="57"/>
                  </a:lnTo>
                  <a:lnTo>
                    <a:pt x="47" y="75"/>
                  </a:lnTo>
                  <a:lnTo>
                    <a:pt x="54" y="81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62" y="81"/>
                  </a:lnTo>
                  <a:lnTo>
                    <a:pt x="66" y="78"/>
                  </a:lnTo>
                  <a:lnTo>
                    <a:pt x="68" y="75"/>
                  </a:lnTo>
                  <a:lnTo>
                    <a:pt x="68" y="72"/>
                  </a:lnTo>
                  <a:lnTo>
                    <a:pt x="66" y="68"/>
                  </a:lnTo>
                  <a:lnTo>
                    <a:pt x="60" y="62"/>
                  </a:lnTo>
                  <a:lnTo>
                    <a:pt x="60" y="62"/>
                  </a:lnTo>
                  <a:lnTo>
                    <a:pt x="56" y="54"/>
                  </a:lnTo>
                  <a:lnTo>
                    <a:pt x="56" y="50"/>
                  </a:lnTo>
                  <a:lnTo>
                    <a:pt x="56" y="47"/>
                  </a:lnTo>
                  <a:lnTo>
                    <a:pt x="103" y="27"/>
                  </a:lnTo>
                  <a:lnTo>
                    <a:pt x="103" y="27"/>
                  </a:lnTo>
                  <a:lnTo>
                    <a:pt x="99" y="22"/>
                  </a:lnTo>
                  <a:lnTo>
                    <a:pt x="91" y="17"/>
                  </a:lnTo>
                  <a:lnTo>
                    <a:pt x="91" y="17"/>
                  </a:lnTo>
                  <a:lnTo>
                    <a:pt x="85" y="15"/>
                  </a:lnTo>
                  <a:lnTo>
                    <a:pt x="79" y="14"/>
                  </a:lnTo>
                  <a:lnTo>
                    <a:pt x="70" y="12"/>
                  </a:lnTo>
                  <a:lnTo>
                    <a:pt x="60" y="0"/>
                  </a:lnTo>
                  <a:close/>
                </a:path>
              </a:pathLst>
            </a:cu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6" name="Freeform 451"/>
            <p:cNvSpPr>
              <a:spLocks/>
            </p:cNvSpPr>
            <p:nvPr/>
          </p:nvSpPr>
          <p:spPr bwMode="auto">
            <a:xfrm>
              <a:off x="3106738" y="1812925"/>
              <a:ext cx="36513" cy="25400"/>
            </a:xfrm>
            <a:custGeom>
              <a:avLst/>
              <a:gdLst>
                <a:gd name="T0" fmla="*/ 23 w 23"/>
                <a:gd name="T1" fmla="*/ 8 h 16"/>
                <a:gd name="T2" fmla="*/ 23 w 23"/>
                <a:gd name="T3" fmla="*/ 8 h 16"/>
                <a:gd name="T4" fmla="*/ 23 w 23"/>
                <a:gd name="T5" fmla="*/ 12 h 16"/>
                <a:gd name="T6" fmla="*/ 19 w 23"/>
                <a:gd name="T7" fmla="*/ 15 h 16"/>
                <a:gd name="T8" fmla="*/ 16 w 23"/>
                <a:gd name="T9" fmla="*/ 16 h 16"/>
                <a:gd name="T10" fmla="*/ 12 w 23"/>
                <a:gd name="T11" fmla="*/ 16 h 16"/>
                <a:gd name="T12" fmla="*/ 12 w 23"/>
                <a:gd name="T13" fmla="*/ 16 h 16"/>
                <a:gd name="T14" fmla="*/ 8 w 23"/>
                <a:gd name="T15" fmla="*/ 16 h 16"/>
                <a:gd name="T16" fmla="*/ 4 w 23"/>
                <a:gd name="T17" fmla="*/ 15 h 16"/>
                <a:gd name="T18" fmla="*/ 2 w 23"/>
                <a:gd name="T19" fmla="*/ 12 h 16"/>
                <a:gd name="T20" fmla="*/ 0 w 23"/>
                <a:gd name="T21" fmla="*/ 8 h 16"/>
                <a:gd name="T22" fmla="*/ 0 w 23"/>
                <a:gd name="T23" fmla="*/ 8 h 16"/>
                <a:gd name="T24" fmla="*/ 2 w 23"/>
                <a:gd name="T25" fmla="*/ 5 h 16"/>
                <a:gd name="T26" fmla="*/ 4 w 23"/>
                <a:gd name="T27" fmla="*/ 2 h 16"/>
                <a:gd name="T28" fmla="*/ 8 w 23"/>
                <a:gd name="T29" fmla="*/ 0 h 16"/>
                <a:gd name="T30" fmla="*/ 12 w 23"/>
                <a:gd name="T31" fmla="*/ 0 h 16"/>
                <a:gd name="T32" fmla="*/ 12 w 23"/>
                <a:gd name="T33" fmla="*/ 0 h 16"/>
                <a:gd name="T34" fmla="*/ 16 w 23"/>
                <a:gd name="T35" fmla="*/ 0 h 16"/>
                <a:gd name="T36" fmla="*/ 19 w 23"/>
                <a:gd name="T37" fmla="*/ 2 h 16"/>
                <a:gd name="T38" fmla="*/ 23 w 23"/>
                <a:gd name="T39" fmla="*/ 5 h 16"/>
                <a:gd name="T40" fmla="*/ 23 w 23"/>
                <a:gd name="T41" fmla="*/ 8 h 16"/>
                <a:gd name="T42" fmla="*/ 23 w 23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6">
                  <a:moveTo>
                    <a:pt x="23" y="8"/>
                  </a:moveTo>
                  <a:lnTo>
                    <a:pt x="23" y="8"/>
                  </a:lnTo>
                  <a:lnTo>
                    <a:pt x="23" y="12"/>
                  </a:lnTo>
                  <a:lnTo>
                    <a:pt x="19" y="15"/>
                  </a:lnTo>
                  <a:lnTo>
                    <a:pt x="16" y="16"/>
                  </a:lnTo>
                  <a:lnTo>
                    <a:pt x="12" y="16"/>
                  </a:lnTo>
                  <a:lnTo>
                    <a:pt x="12" y="16"/>
                  </a:lnTo>
                  <a:lnTo>
                    <a:pt x="8" y="16"/>
                  </a:lnTo>
                  <a:lnTo>
                    <a:pt x="4" y="15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5"/>
                  </a:lnTo>
                  <a:lnTo>
                    <a:pt x="4" y="2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23" y="5"/>
                  </a:lnTo>
                  <a:lnTo>
                    <a:pt x="23" y="8"/>
                  </a:lnTo>
                  <a:lnTo>
                    <a:pt x="23" y="8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7" name="Freeform 452"/>
            <p:cNvSpPr>
              <a:spLocks/>
            </p:cNvSpPr>
            <p:nvPr/>
          </p:nvSpPr>
          <p:spPr bwMode="auto">
            <a:xfrm>
              <a:off x="3086100" y="1787525"/>
              <a:ext cx="33338" cy="28575"/>
            </a:xfrm>
            <a:custGeom>
              <a:avLst/>
              <a:gdLst>
                <a:gd name="T0" fmla="*/ 21 w 21"/>
                <a:gd name="T1" fmla="*/ 9 h 18"/>
                <a:gd name="T2" fmla="*/ 21 w 21"/>
                <a:gd name="T3" fmla="*/ 9 h 18"/>
                <a:gd name="T4" fmla="*/ 21 w 21"/>
                <a:gd name="T5" fmla="*/ 12 h 18"/>
                <a:gd name="T6" fmla="*/ 19 w 21"/>
                <a:gd name="T7" fmla="*/ 15 h 18"/>
                <a:gd name="T8" fmla="*/ 15 w 21"/>
                <a:gd name="T9" fmla="*/ 18 h 18"/>
                <a:gd name="T10" fmla="*/ 11 w 21"/>
                <a:gd name="T11" fmla="*/ 18 h 18"/>
                <a:gd name="T12" fmla="*/ 11 w 21"/>
                <a:gd name="T13" fmla="*/ 18 h 18"/>
                <a:gd name="T14" fmla="*/ 5 w 21"/>
                <a:gd name="T15" fmla="*/ 18 h 18"/>
                <a:gd name="T16" fmla="*/ 2 w 21"/>
                <a:gd name="T17" fmla="*/ 15 h 18"/>
                <a:gd name="T18" fmla="*/ 0 w 21"/>
                <a:gd name="T19" fmla="*/ 12 h 18"/>
                <a:gd name="T20" fmla="*/ 0 w 21"/>
                <a:gd name="T21" fmla="*/ 9 h 18"/>
                <a:gd name="T22" fmla="*/ 0 w 21"/>
                <a:gd name="T23" fmla="*/ 9 h 18"/>
                <a:gd name="T24" fmla="*/ 0 w 21"/>
                <a:gd name="T25" fmla="*/ 6 h 18"/>
                <a:gd name="T26" fmla="*/ 2 w 21"/>
                <a:gd name="T27" fmla="*/ 3 h 18"/>
                <a:gd name="T28" fmla="*/ 5 w 21"/>
                <a:gd name="T29" fmla="*/ 2 h 18"/>
                <a:gd name="T30" fmla="*/ 11 w 21"/>
                <a:gd name="T31" fmla="*/ 0 h 18"/>
                <a:gd name="T32" fmla="*/ 11 w 21"/>
                <a:gd name="T33" fmla="*/ 0 h 18"/>
                <a:gd name="T34" fmla="*/ 15 w 21"/>
                <a:gd name="T35" fmla="*/ 2 h 18"/>
                <a:gd name="T36" fmla="*/ 19 w 21"/>
                <a:gd name="T37" fmla="*/ 3 h 18"/>
                <a:gd name="T38" fmla="*/ 21 w 21"/>
                <a:gd name="T39" fmla="*/ 6 h 18"/>
                <a:gd name="T40" fmla="*/ 21 w 21"/>
                <a:gd name="T41" fmla="*/ 9 h 18"/>
                <a:gd name="T42" fmla="*/ 21 w 21"/>
                <a:gd name="T43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8">
                  <a:moveTo>
                    <a:pt x="21" y="9"/>
                  </a:moveTo>
                  <a:lnTo>
                    <a:pt x="21" y="9"/>
                  </a:lnTo>
                  <a:lnTo>
                    <a:pt x="21" y="12"/>
                  </a:lnTo>
                  <a:lnTo>
                    <a:pt x="19" y="15"/>
                  </a:lnTo>
                  <a:lnTo>
                    <a:pt x="15" y="18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5" y="18"/>
                  </a:lnTo>
                  <a:lnTo>
                    <a:pt x="2" y="15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6"/>
                  </a:lnTo>
                  <a:lnTo>
                    <a:pt x="2" y="3"/>
                  </a:lnTo>
                  <a:lnTo>
                    <a:pt x="5" y="2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5" y="2"/>
                  </a:lnTo>
                  <a:lnTo>
                    <a:pt x="19" y="3"/>
                  </a:lnTo>
                  <a:lnTo>
                    <a:pt x="21" y="6"/>
                  </a:lnTo>
                  <a:lnTo>
                    <a:pt x="21" y="9"/>
                  </a:lnTo>
                  <a:lnTo>
                    <a:pt x="21" y="9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8" name="Freeform 453"/>
            <p:cNvSpPr>
              <a:spLocks/>
            </p:cNvSpPr>
            <p:nvPr/>
          </p:nvSpPr>
          <p:spPr bwMode="auto">
            <a:xfrm>
              <a:off x="3060700" y="1762125"/>
              <a:ext cx="36513" cy="28575"/>
            </a:xfrm>
            <a:custGeom>
              <a:avLst/>
              <a:gdLst>
                <a:gd name="T0" fmla="*/ 23 w 23"/>
                <a:gd name="T1" fmla="*/ 9 h 18"/>
                <a:gd name="T2" fmla="*/ 23 w 23"/>
                <a:gd name="T3" fmla="*/ 9 h 18"/>
                <a:gd name="T4" fmla="*/ 21 w 23"/>
                <a:gd name="T5" fmla="*/ 13 h 18"/>
                <a:gd name="T6" fmla="*/ 19 w 23"/>
                <a:gd name="T7" fmla="*/ 16 h 18"/>
                <a:gd name="T8" fmla="*/ 16 w 23"/>
                <a:gd name="T9" fmla="*/ 18 h 18"/>
                <a:gd name="T10" fmla="*/ 12 w 23"/>
                <a:gd name="T11" fmla="*/ 18 h 18"/>
                <a:gd name="T12" fmla="*/ 12 w 23"/>
                <a:gd name="T13" fmla="*/ 18 h 18"/>
                <a:gd name="T14" fmla="*/ 8 w 23"/>
                <a:gd name="T15" fmla="*/ 18 h 18"/>
                <a:gd name="T16" fmla="*/ 4 w 23"/>
                <a:gd name="T17" fmla="*/ 16 h 18"/>
                <a:gd name="T18" fmla="*/ 0 w 23"/>
                <a:gd name="T19" fmla="*/ 13 h 18"/>
                <a:gd name="T20" fmla="*/ 0 w 23"/>
                <a:gd name="T21" fmla="*/ 9 h 18"/>
                <a:gd name="T22" fmla="*/ 0 w 23"/>
                <a:gd name="T23" fmla="*/ 9 h 18"/>
                <a:gd name="T24" fmla="*/ 0 w 23"/>
                <a:gd name="T25" fmla="*/ 6 h 18"/>
                <a:gd name="T26" fmla="*/ 4 w 23"/>
                <a:gd name="T27" fmla="*/ 3 h 18"/>
                <a:gd name="T28" fmla="*/ 8 w 23"/>
                <a:gd name="T29" fmla="*/ 2 h 18"/>
                <a:gd name="T30" fmla="*/ 12 w 23"/>
                <a:gd name="T31" fmla="*/ 0 h 18"/>
                <a:gd name="T32" fmla="*/ 12 w 23"/>
                <a:gd name="T33" fmla="*/ 0 h 18"/>
                <a:gd name="T34" fmla="*/ 16 w 23"/>
                <a:gd name="T35" fmla="*/ 2 h 18"/>
                <a:gd name="T36" fmla="*/ 19 w 23"/>
                <a:gd name="T37" fmla="*/ 3 h 18"/>
                <a:gd name="T38" fmla="*/ 21 w 23"/>
                <a:gd name="T39" fmla="*/ 6 h 18"/>
                <a:gd name="T40" fmla="*/ 23 w 23"/>
                <a:gd name="T41" fmla="*/ 9 h 18"/>
                <a:gd name="T42" fmla="*/ 23 w 23"/>
                <a:gd name="T43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8">
                  <a:moveTo>
                    <a:pt x="23" y="9"/>
                  </a:moveTo>
                  <a:lnTo>
                    <a:pt x="23" y="9"/>
                  </a:lnTo>
                  <a:lnTo>
                    <a:pt x="21" y="13"/>
                  </a:lnTo>
                  <a:lnTo>
                    <a:pt x="19" y="16"/>
                  </a:lnTo>
                  <a:lnTo>
                    <a:pt x="16" y="18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8" y="18"/>
                  </a:lnTo>
                  <a:lnTo>
                    <a:pt x="4" y="16"/>
                  </a:lnTo>
                  <a:lnTo>
                    <a:pt x="0" y="13"/>
                  </a:lnTo>
                  <a:lnTo>
                    <a:pt x="0" y="9"/>
                  </a:lnTo>
                  <a:lnTo>
                    <a:pt x="0" y="9"/>
                  </a:lnTo>
                  <a:lnTo>
                    <a:pt x="0" y="6"/>
                  </a:lnTo>
                  <a:lnTo>
                    <a:pt x="4" y="3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6" y="2"/>
                  </a:lnTo>
                  <a:lnTo>
                    <a:pt x="19" y="3"/>
                  </a:lnTo>
                  <a:lnTo>
                    <a:pt x="21" y="6"/>
                  </a:lnTo>
                  <a:lnTo>
                    <a:pt x="23" y="9"/>
                  </a:lnTo>
                  <a:lnTo>
                    <a:pt x="23" y="9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79" name="Freeform 454"/>
            <p:cNvSpPr>
              <a:spLocks/>
            </p:cNvSpPr>
            <p:nvPr/>
          </p:nvSpPr>
          <p:spPr bwMode="auto">
            <a:xfrm>
              <a:off x="3036888" y="1738313"/>
              <a:ext cx="36513" cy="28575"/>
            </a:xfrm>
            <a:custGeom>
              <a:avLst/>
              <a:gdLst>
                <a:gd name="T0" fmla="*/ 23 w 23"/>
                <a:gd name="T1" fmla="*/ 9 h 18"/>
                <a:gd name="T2" fmla="*/ 23 w 23"/>
                <a:gd name="T3" fmla="*/ 9 h 18"/>
                <a:gd name="T4" fmla="*/ 21 w 23"/>
                <a:gd name="T5" fmla="*/ 12 h 18"/>
                <a:gd name="T6" fmla="*/ 19 w 23"/>
                <a:gd name="T7" fmla="*/ 15 h 18"/>
                <a:gd name="T8" fmla="*/ 15 w 23"/>
                <a:gd name="T9" fmla="*/ 17 h 18"/>
                <a:gd name="T10" fmla="*/ 11 w 23"/>
                <a:gd name="T11" fmla="*/ 18 h 18"/>
                <a:gd name="T12" fmla="*/ 11 w 23"/>
                <a:gd name="T13" fmla="*/ 18 h 18"/>
                <a:gd name="T14" fmla="*/ 7 w 23"/>
                <a:gd name="T15" fmla="*/ 17 h 18"/>
                <a:gd name="T16" fmla="*/ 4 w 23"/>
                <a:gd name="T17" fmla="*/ 15 h 18"/>
                <a:gd name="T18" fmla="*/ 2 w 23"/>
                <a:gd name="T19" fmla="*/ 12 h 18"/>
                <a:gd name="T20" fmla="*/ 0 w 23"/>
                <a:gd name="T21" fmla="*/ 9 h 18"/>
                <a:gd name="T22" fmla="*/ 0 w 23"/>
                <a:gd name="T23" fmla="*/ 9 h 18"/>
                <a:gd name="T24" fmla="*/ 2 w 23"/>
                <a:gd name="T25" fmla="*/ 6 h 18"/>
                <a:gd name="T26" fmla="*/ 4 w 23"/>
                <a:gd name="T27" fmla="*/ 3 h 18"/>
                <a:gd name="T28" fmla="*/ 7 w 23"/>
                <a:gd name="T29" fmla="*/ 0 h 18"/>
                <a:gd name="T30" fmla="*/ 11 w 23"/>
                <a:gd name="T31" fmla="*/ 0 h 18"/>
                <a:gd name="T32" fmla="*/ 11 w 23"/>
                <a:gd name="T33" fmla="*/ 0 h 18"/>
                <a:gd name="T34" fmla="*/ 15 w 23"/>
                <a:gd name="T35" fmla="*/ 0 h 18"/>
                <a:gd name="T36" fmla="*/ 19 w 23"/>
                <a:gd name="T37" fmla="*/ 3 h 18"/>
                <a:gd name="T38" fmla="*/ 21 w 23"/>
                <a:gd name="T39" fmla="*/ 6 h 18"/>
                <a:gd name="T40" fmla="*/ 23 w 23"/>
                <a:gd name="T41" fmla="*/ 9 h 18"/>
                <a:gd name="T42" fmla="*/ 23 w 23"/>
                <a:gd name="T43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8">
                  <a:moveTo>
                    <a:pt x="23" y="9"/>
                  </a:moveTo>
                  <a:lnTo>
                    <a:pt x="23" y="9"/>
                  </a:lnTo>
                  <a:lnTo>
                    <a:pt x="21" y="12"/>
                  </a:lnTo>
                  <a:lnTo>
                    <a:pt x="19" y="15"/>
                  </a:lnTo>
                  <a:lnTo>
                    <a:pt x="15" y="17"/>
                  </a:lnTo>
                  <a:lnTo>
                    <a:pt x="11" y="18"/>
                  </a:lnTo>
                  <a:lnTo>
                    <a:pt x="11" y="18"/>
                  </a:lnTo>
                  <a:lnTo>
                    <a:pt x="7" y="17"/>
                  </a:lnTo>
                  <a:lnTo>
                    <a:pt x="4" y="15"/>
                  </a:lnTo>
                  <a:lnTo>
                    <a:pt x="2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2" y="6"/>
                  </a:lnTo>
                  <a:lnTo>
                    <a:pt x="4" y="3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9" y="3"/>
                  </a:lnTo>
                  <a:lnTo>
                    <a:pt x="21" y="6"/>
                  </a:lnTo>
                  <a:lnTo>
                    <a:pt x="23" y="9"/>
                  </a:lnTo>
                  <a:lnTo>
                    <a:pt x="23" y="9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0" name="Freeform 455"/>
            <p:cNvSpPr>
              <a:spLocks/>
            </p:cNvSpPr>
            <p:nvPr/>
          </p:nvSpPr>
          <p:spPr bwMode="auto">
            <a:xfrm>
              <a:off x="3125788" y="1720850"/>
              <a:ext cx="92075" cy="36513"/>
            </a:xfrm>
            <a:custGeom>
              <a:avLst/>
              <a:gdLst>
                <a:gd name="T0" fmla="*/ 58 w 58"/>
                <a:gd name="T1" fmla="*/ 4 h 23"/>
                <a:gd name="T2" fmla="*/ 13 w 58"/>
                <a:gd name="T3" fmla="*/ 23 h 23"/>
                <a:gd name="T4" fmla="*/ 0 w 58"/>
                <a:gd name="T5" fmla="*/ 10 h 23"/>
                <a:gd name="T6" fmla="*/ 27 w 58"/>
                <a:gd name="T7" fmla="*/ 0 h 23"/>
                <a:gd name="T8" fmla="*/ 58 w 58"/>
                <a:gd name="T9" fmla="*/ 4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3">
                  <a:moveTo>
                    <a:pt x="58" y="4"/>
                  </a:moveTo>
                  <a:lnTo>
                    <a:pt x="13" y="23"/>
                  </a:lnTo>
                  <a:lnTo>
                    <a:pt x="0" y="10"/>
                  </a:lnTo>
                  <a:lnTo>
                    <a:pt x="27" y="0"/>
                  </a:lnTo>
                  <a:lnTo>
                    <a:pt x="58" y="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1" name="Freeform 456"/>
            <p:cNvSpPr>
              <a:spLocks/>
            </p:cNvSpPr>
            <p:nvPr/>
          </p:nvSpPr>
          <p:spPr bwMode="auto">
            <a:xfrm>
              <a:off x="3119438" y="1687513"/>
              <a:ext cx="42863" cy="42863"/>
            </a:xfrm>
            <a:custGeom>
              <a:avLst/>
              <a:gdLst>
                <a:gd name="T0" fmla="*/ 27 w 27"/>
                <a:gd name="T1" fmla="*/ 24 h 27"/>
                <a:gd name="T2" fmla="*/ 21 w 27"/>
                <a:gd name="T3" fmla="*/ 27 h 27"/>
                <a:gd name="T4" fmla="*/ 0 w 27"/>
                <a:gd name="T5" fmla="*/ 5 h 27"/>
                <a:gd name="T6" fmla="*/ 6 w 27"/>
                <a:gd name="T7" fmla="*/ 0 h 27"/>
                <a:gd name="T8" fmla="*/ 27 w 27"/>
                <a:gd name="T9" fmla="*/ 24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27">
                  <a:moveTo>
                    <a:pt x="27" y="24"/>
                  </a:moveTo>
                  <a:lnTo>
                    <a:pt x="21" y="27"/>
                  </a:lnTo>
                  <a:lnTo>
                    <a:pt x="0" y="5"/>
                  </a:lnTo>
                  <a:lnTo>
                    <a:pt x="6" y="0"/>
                  </a:lnTo>
                  <a:lnTo>
                    <a:pt x="27" y="24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2" name="Freeform 457"/>
            <p:cNvSpPr>
              <a:spLocks/>
            </p:cNvSpPr>
            <p:nvPr/>
          </p:nvSpPr>
          <p:spPr bwMode="auto">
            <a:xfrm>
              <a:off x="3070225" y="1716088"/>
              <a:ext cx="73025" cy="22225"/>
            </a:xfrm>
            <a:custGeom>
              <a:avLst/>
              <a:gdLst>
                <a:gd name="T0" fmla="*/ 46 w 46"/>
                <a:gd name="T1" fmla="*/ 12 h 14"/>
                <a:gd name="T2" fmla="*/ 37 w 46"/>
                <a:gd name="T3" fmla="*/ 14 h 14"/>
                <a:gd name="T4" fmla="*/ 0 w 46"/>
                <a:gd name="T5" fmla="*/ 3 h 14"/>
                <a:gd name="T6" fmla="*/ 8 w 46"/>
                <a:gd name="T7" fmla="*/ 0 h 14"/>
                <a:gd name="T8" fmla="*/ 46 w 46"/>
                <a:gd name="T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14">
                  <a:moveTo>
                    <a:pt x="46" y="12"/>
                  </a:moveTo>
                  <a:lnTo>
                    <a:pt x="37" y="14"/>
                  </a:lnTo>
                  <a:lnTo>
                    <a:pt x="0" y="3"/>
                  </a:lnTo>
                  <a:lnTo>
                    <a:pt x="8" y="0"/>
                  </a:lnTo>
                  <a:lnTo>
                    <a:pt x="46" y="12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3" name="Freeform 458"/>
            <p:cNvSpPr>
              <a:spLocks/>
            </p:cNvSpPr>
            <p:nvPr/>
          </p:nvSpPr>
          <p:spPr bwMode="auto">
            <a:xfrm>
              <a:off x="3113088" y="1743075"/>
              <a:ext cx="36513" cy="53975"/>
            </a:xfrm>
            <a:custGeom>
              <a:avLst/>
              <a:gdLst>
                <a:gd name="T0" fmla="*/ 19 w 23"/>
                <a:gd name="T1" fmla="*/ 0 h 34"/>
                <a:gd name="T2" fmla="*/ 23 w 23"/>
                <a:gd name="T3" fmla="*/ 8 h 34"/>
                <a:gd name="T4" fmla="*/ 6 w 23"/>
                <a:gd name="T5" fmla="*/ 34 h 34"/>
                <a:gd name="T6" fmla="*/ 0 w 23"/>
                <a:gd name="T7" fmla="*/ 28 h 34"/>
                <a:gd name="T8" fmla="*/ 19 w 23"/>
                <a:gd name="T9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34">
                  <a:moveTo>
                    <a:pt x="19" y="0"/>
                  </a:moveTo>
                  <a:lnTo>
                    <a:pt x="23" y="8"/>
                  </a:lnTo>
                  <a:lnTo>
                    <a:pt x="6" y="34"/>
                  </a:lnTo>
                  <a:lnTo>
                    <a:pt x="0" y="28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4" name="Freeform 459"/>
            <p:cNvSpPr>
              <a:spLocks/>
            </p:cNvSpPr>
            <p:nvPr/>
          </p:nvSpPr>
          <p:spPr bwMode="auto">
            <a:xfrm>
              <a:off x="3030538" y="1730375"/>
              <a:ext cx="115888" cy="96838"/>
            </a:xfrm>
            <a:custGeom>
              <a:avLst/>
              <a:gdLst>
                <a:gd name="T0" fmla="*/ 6 w 73"/>
                <a:gd name="T1" fmla="*/ 0 h 61"/>
                <a:gd name="T2" fmla="*/ 6 w 73"/>
                <a:gd name="T3" fmla="*/ 0 h 61"/>
                <a:gd name="T4" fmla="*/ 17 w 73"/>
                <a:gd name="T5" fmla="*/ 0 h 61"/>
                <a:gd name="T6" fmla="*/ 19 w 73"/>
                <a:gd name="T7" fmla="*/ 0 h 61"/>
                <a:gd name="T8" fmla="*/ 73 w 73"/>
                <a:gd name="T9" fmla="*/ 52 h 61"/>
                <a:gd name="T10" fmla="*/ 60 w 73"/>
                <a:gd name="T11" fmla="*/ 61 h 61"/>
                <a:gd name="T12" fmla="*/ 0 w 73"/>
                <a:gd name="T13" fmla="*/ 1 h 61"/>
                <a:gd name="T14" fmla="*/ 6 w 73"/>
                <a:gd name="T15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3" h="61">
                  <a:moveTo>
                    <a:pt x="6" y="0"/>
                  </a:moveTo>
                  <a:lnTo>
                    <a:pt x="6" y="0"/>
                  </a:lnTo>
                  <a:lnTo>
                    <a:pt x="17" y="0"/>
                  </a:lnTo>
                  <a:lnTo>
                    <a:pt x="19" y="0"/>
                  </a:lnTo>
                  <a:lnTo>
                    <a:pt x="73" y="52"/>
                  </a:lnTo>
                  <a:lnTo>
                    <a:pt x="60" y="61"/>
                  </a:lnTo>
                  <a:lnTo>
                    <a:pt x="0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5" name="Freeform 460"/>
            <p:cNvSpPr>
              <a:spLocks/>
            </p:cNvSpPr>
            <p:nvPr/>
          </p:nvSpPr>
          <p:spPr bwMode="auto">
            <a:xfrm>
              <a:off x="3359150" y="1743075"/>
              <a:ext cx="142875" cy="100013"/>
            </a:xfrm>
            <a:custGeom>
              <a:avLst/>
              <a:gdLst>
                <a:gd name="T0" fmla="*/ 3 w 90"/>
                <a:gd name="T1" fmla="*/ 9 h 63"/>
                <a:gd name="T2" fmla="*/ 3 w 90"/>
                <a:gd name="T3" fmla="*/ 9 h 63"/>
                <a:gd name="T4" fmla="*/ 2 w 90"/>
                <a:gd name="T5" fmla="*/ 12 h 63"/>
                <a:gd name="T6" fmla="*/ 0 w 90"/>
                <a:gd name="T7" fmla="*/ 27 h 63"/>
                <a:gd name="T8" fmla="*/ 0 w 90"/>
                <a:gd name="T9" fmla="*/ 27 h 63"/>
                <a:gd name="T10" fmla="*/ 0 w 90"/>
                <a:gd name="T11" fmla="*/ 47 h 63"/>
                <a:gd name="T12" fmla="*/ 0 w 90"/>
                <a:gd name="T13" fmla="*/ 63 h 63"/>
                <a:gd name="T14" fmla="*/ 0 w 90"/>
                <a:gd name="T15" fmla="*/ 63 h 63"/>
                <a:gd name="T16" fmla="*/ 44 w 90"/>
                <a:gd name="T17" fmla="*/ 63 h 63"/>
                <a:gd name="T18" fmla="*/ 73 w 90"/>
                <a:gd name="T19" fmla="*/ 63 h 63"/>
                <a:gd name="T20" fmla="*/ 85 w 90"/>
                <a:gd name="T21" fmla="*/ 62 h 63"/>
                <a:gd name="T22" fmla="*/ 89 w 90"/>
                <a:gd name="T23" fmla="*/ 60 h 63"/>
                <a:gd name="T24" fmla="*/ 89 w 90"/>
                <a:gd name="T25" fmla="*/ 60 h 63"/>
                <a:gd name="T26" fmla="*/ 90 w 90"/>
                <a:gd name="T27" fmla="*/ 56 h 63"/>
                <a:gd name="T28" fmla="*/ 89 w 90"/>
                <a:gd name="T29" fmla="*/ 53 h 63"/>
                <a:gd name="T30" fmla="*/ 87 w 90"/>
                <a:gd name="T31" fmla="*/ 50 h 63"/>
                <a:gd name="T32" fmla="*/ 83 w 90"/>
                <a:gd name="T33" fmla="*/ 49 h 63"/>
                <a:gd name="T34" fmla="*/ 77 w 90"/>
                <a:gd name="T35" fmla="*/ 47 h 63"/>
                <a:gd name="T36" fmla="*/ 69 w 90"/>
                <a:gd name="T37" fmla="*/ 46 h 63"/>
                <a:gd name="T38" fmla="*/ 69 w 90"/>
                <a:gd name="T39" fmla="*/ 46 h 63"/>
                <a:gd name="T40" fmla="*/ 60 w 90"/>
                <a:gd name="T41" fmla="*/ 44 h 63"/>
                <a:gd name="T42" fmla="*/ 54 w 90"/>
                <a:gd name="T43" fmla="*/ 43 h 63"/>
                <a:gd name="T44" fmla="*/ 50 w 90"/>
                <a:gd name="T45" fmla="*/ 40 h 63"/>
                <a:gd name="T46" fmla="*/ 58 w 90"/>
                <a:gd name="T47" fmla="*/ 0 h 63"/>
                <a:gd name="T48" fmla="*/ 58 w 90"/>
                <a:gd name="T49" fmla="*/ 0 h 63"/>
                <a:gd name="T50" fmla="*/ 50 w 90"/>
                <a:gd name="T51" fmla="*/ 0 h 63"/>
                <a:gd name="T52" fmla="*/ 40 w 90"/>
                <a:gd name="T53" fmla="*/ 0 h 63"/>
                <a:gd name="T54" fmla="*/ 40 w 90"/>
                <a:gd name="T55" fmla="*/ 0 h 63"/>
                <a:gd name="T56" fmla="*/ 34 w 90"/>
                <a:gd name="T57" fmla="*/ 3 h 63"/>
                <a:gd name="T58" fmla="*/ 29 w 90"/>
                <a:gd name="T59" fmla="*/ 6 h 63"/>
                <a:gd name="T60" fmla="*/ 23 w 90"/>
                <a:gd name="T61" fmla="*/ 11 h 63"/>
                <a:gd name="T62" fmla="*/ 3 w 90"/>
                <a:gd name="T63" fmla="*/ 9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0" h="63">
                  <a:moveTo>
                    <a:pt x="3" y="9"/>
                  </a:moveTo>
                  <a:lnTo>
                    <a:pt x="3" y="9"/>
                  </a:lnTo>
                  <a:lnTo>
                    <a:pt x="2" y="12"/>
                  </a:lnTo>
                  <a:lnTo>
                    <a:pt x="0" y="27"/>
                  </a:lnTo>
                  <a:lnTo>
                    <a:pt x="0" y="27"/>
                  </a:lnTo>
                  <a:lnTo>
                    <a:pt x="0" y="47"/>
                  </a:lnTo>
                  <a:lnTo>
                    <a:pt x="0" y="63"/>
                  </a:lnTo>
                  <a:lnTo>
                    <a:pt x="0" y="63"/>
                  </a:lnTo>
                  <a:lnTo>
                    <a:pt x="44" y="63"/>
                  </a:lnTo>
                  <a:lnTo>
                    <a:pt x="73" y="63"/>
                  </a:lnTo>
                  <a:lnTo>
                    <a:pt x="85" y="62"/>
                  </a:lnTo>
                  <a:lnTo>
                    <a:pt x="89" y="60"/>
                  </a:lnTo>
                  <a:lnTo>
                    <a:pt x="89" y="60"/>
                  </a:lnTo>
                  <a:lnTo>
                    <a:pt x="90" y="56"/>
                  </a:lnTo>
                  <a:lnTo>
                    <a:pt x="89" y="53"/>
                  </a:lnTo>
                  <a:lnTo>
                    <a:pt x="87" y="50"/>
                  </a:lnTo>
                  <a:lnTo>
                    <a:pt x="83" y="49"/>
                  </a:lnTo>
                  <a:lnTo>
                    <a:pt x="77" y="47"/>
                  </a:lnTo>
                  <a:lnTo>
                    <a:pt x="69" y="46"/>
                  </a:lnTo>
                  <a:lnTo>
                    <a:pt x="69" y="46"/>
                  </a:lnTo>
                  <a:lnTo>
                    <a:pt x="60" y="44"/>
                  </a:lnTo>
                  <a:lnTo>
                    <a:pt x="54" y="43"/>
                  </a:lnTo>
                  <a:lnTo>
                    <a:pt x="50" y="40"/>
                  </a:lnTo>
                  <a:lnTo>
                    <a:pt x="58" y="0"/>
                  </a:lnTo>
                  <a:lnTo>
                    <a:pt x="58" y="0"/>
                  </a:lnTo>
                  <a:lnTo>
                    <a:pt x="50" y="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34" y="3"/>
                  </a:lnTo>
                  <a:lnTo>
                    <a:pt x="29" y="6"/>
                  </a:lnTo>
                  <a:lnTo>
                    <a:pt x="23" y="11"/>
                  </a:lnTo>
                  <a:lnTo>
                    <a:pt x="3" y="9"/>
                  </a:lnTo>
                  <a:close/>
                </a:path>
              </a:pathLst>
            </a:custGeom>
            <a:solidFill>
              <a:srgbClr val="FFB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6" name="Freeform 461"/>
            <p:cNvSpPr>
              <a:spLocks/>
            </p:cNvSpPr>
            <p:nvPr/>
          </p:nvSpPr>
          <p:spPr bwMode="auto">
            <a:xfrm>
              <a:off x="3481388" y="1847850"/>
              <a:ext cx="36513" cy="25400"/>
            </a:xfrm>
            <a:custGeom>
              <a:avLst/>
              <a:gdLst>
                <a:gd name="T0" fmla="*/ 17 w 23"/>
                <a:gd name="T1" fmla="*/ 2 h 16"/>
                <a:gd name="T2" fmla="*/ 17 w 23"/>
                <a:gd name="T3" fmla="*/ 2 h 16"/>
                <a:gd name="T4" fmla="*/ 21 w 23"/>
                <a:gd name="T5" fmla="*/ 4 h 16"/>
                <a:gd name="T6" fmla="*/ 23 w 23"/>
                <a:gd name="T7" fmla="*/ 7 h 16"/>
                <a:gd name="T8" fmla="*/ 23 w 23"/>
                <a:gd name="T9" fmla="*/ 10 h 16"/>
                <a:gd name="T10" fmla="*/ 21 w 23"/>
                <a:gd name="T11" fmla="*/ 13 h 16"/>
                <a:gd name="T12" fmla="*/ 21 w 23"/>
                <a:gd name="T13" fmla="*/ 13 h 16"/>
                <a:gd name="T14" fmla="*/ 17 w 23"/>
                <a:gd name="T15" fmla="*/ 16 h 16"/>
                <a:gd name="T16" fmla="*/ 13 w 23"/>
                <a:gd name="T17" fmla="*/ 16 h 16"/>
                <a:gd name="T18" fmla="*/ 10 w 23"/>
                <a:gd name="T19" fmla="*/ 16 h 16"/>
                <a:gd name="T20" fmla="*/ 4 w 23"/>
                <a:gd name="T21" fmla="*/ 15 h 16"/>
                <a:gd name="T22" fmla="*/ 4 w 23"/>
                <a:gd name="T23" fmla="*/ 15 h 16"/>
                <a:gd name="T24" fmla="*/ 2 w 23"/>
                <a:gd name="T25" fmla="*/ 12 h 16"/>
                <a:gd name="T26" fmla="*/ 0 w 23"/>
                <a:gd name="T27" fmla="*/ 9 h 16"/>
                <a:gd name="T28" fmla="*/ 0 w 23"/>
                <a:gd name="T29" fmla="*/ 6 h 16"/>
                <a:gd name="T30" fmla="*/ 2 w 23"/>
                <a:gd name="T31" fmla="*/ 3 h 16"/>
                <a:gd name="T32" fmla="*/ 2 w 23"/>
                <a:gd name="T33" fmla="*/ 3 h 16"/>
                <a:gd name="T34" fmla="*/ 6 w 23"/>
                <a:gd name="T35" fmla="*/ 0 h 16"/>
                <a:gd name="T36" fmla="*/ 10 w 23"/>
                <a:gd name="T37" fmla="*/ 0 h 16"/>
                <a:gd name="T38" fmla="*/ 13 w 23"/>
                <a:gd name="T39" fmla="*/ 0 h 16"/>
                <a:gd name="T40" fmla="*/ 17 w 23"/>
                <a:gd name="T41" fmla="*/ 2 h 16"/>
                <a:gd name="T42" fmla="*/ 17 w 23"/>
                <a:gd name="T43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6">
                  <a:moveTo>
                    <a:pt x="17" y="2"/>
                  </a:moveTo>
                  <a:lnTo>
                    <a:pt x="17" y="2"/>
                  </a:lnTo>
                  <a:lnTo>
                    <a:pt x="21" y="4"/>
                  </a:lnTo>
                  <a:lnTo>
                    <a:pt x="23" y="7"/>
                  </a:lnTo>
                  <a:lnTo>
                    <a:pt x="23" y="10"/>
                  </a:lnTo>
                  <a:lnTo>
                    <a:pt x="21" y="13"/>
                  </a:lnTo>
                  <a:lnTo>
                    <a:pt x="21" y="13"/>
                  </a:lnTo>
                  <a:lnTo>
                    <a:pt x="17" y="16"/>
                  </a:lnTo>
                  <a:lnTo>
                    <a:pt x="13" y="16"/>
                  </a:lnTo>
                  <a:lnTo>
                    <a:pt x="10" y="16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2" y="12"/>
                  </a:lnTo>
                  <a:lnTo>
                    <a:pt x="0" y="9"/>
                  </a:lnTo>
                  <a:lnTo>
                    <a:pt x="0" y="6"/>
                  </a:lnTo>
                  <a:lnTo>
                    <a:pt x="2" y="3"/>
                  </a:lnTo>
                  <a:lnTo>
                    <a:pt x="2" y="3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3" y="0"/>
                  </a:lnTo>
                  <a:lnTo>
                    <a:pt x="17" y="2"/>
                  </a:lnTo>
                  <a:lnTo>
                    <a:pt x="17" y="2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7" name="Freeform 462"/>
            <p:cNvSpPr>
              <a:spLocks/>
            </p:cNvSpPr>
            <p:nvPr/>
          </p:nvSpPr>
          <p:spPr bwMode="auto">
            <a:xfrm>
              <a:off x="3441700" y="1847850"/>
              <a:ext cx="33338" cy="25400"/>
            </a:xfrm>
            <a:custGeom>
              <a:avLst/>
              <a:gdLst>
                <a:gd name="T0" fmla="*/ 17 w 21"/>
                <a:gd name="T1" fmla="*/ 2 h 16"/>
                <a:gd name="T2" fmla="*/ 17 w 21"/>
                <a:gd name="T3" fmla="*/ 2 h 16"/>
                <a:gd name="T4" fmla="*/ 21 w 21"/>
                <a:gd name="T5" fmla="*/ 3 h 16"/>
                <a:gd name="T6" fmla="*/ 21 w 21"/>
                <a:gd name="T7" fmla="*/ 7 h 16"/>
                <a:gd name="T8" fmla="*/ 21 w 21"/>
                <a:gd name="T9" fmla="*/ 10 h 16"/>
                <a:gd name="T10" fmla="*/ 19 w 21"/>
                <a:gd name="T11" fmla="*/ 13 h 16"/>
                <a:gd name="T12" fmla="*/ 19 w 21"/>
                <a:gd name="T13" fmla="*/ 13 h 16"/>
                <a:gd name="T14" fmla="*/ 17 w 21"/>
                <a:gd name="T15" fmla="*/ 15 h 16"/>
                <a:gd name="T16" fmla="*/ 11 w 21"/>
                <a:gd name="T17" fmla="*/ 16 h 16"/>
                <a:gd name="T18" fmla="*/ 8 w 21"/>
                <a:gd name="T19" fmla="*/ 16 h 16"/>
                <a:gd name="T20" fmla="*/ 4 w 21"/>
                <a:gd name="T21" fmla="*/ 15 h 16"/>
                <a:gd name="T22" fmla="*/ 4 w 21"/>
                <a:gd name="T23" fmla="*/ 15 h 16"/>
                <a:gd name="T24" fmla="*/ 0 w 21"/>
                <a:gd name="T25" fmla="*/ 12 h 16"/>
                <a:gd name="T26" fmla="*/ 0 w 21"/>
                <a:gd name="T27" fmla="*/ 9 h 16"/>
                <a:gd name="T28" fmla="*/ 0 w 21"/>
                <a:gd name="T29" fmla="*/ 6 h 16"/>
                <a:gd name="T30" fmla="*/ 2 w 21"/>
                <a:gd name="T31" fmla="*/ 3 h 16"/>
                <a:gd name="T32" fmla="*/ 2 w 21"/>
                <a:gd name="T33" fmla="*/ 3 h 16"/>
                <a:gd name="T34" fmla="*/ 6 w 21"/>
                <a:gd name="T35" fmla="*/ 0 h 16"/>
                <a:gd name="T36" fmla="*/ 9 w 21"/>
                <a:gd name="T37" fmla="*/ 0 h 16"/>
                <a:gd name="T38" fmla="*/ 13 w 21"/>
                <a:gd name="T39" fmla="*/ 0 h 16"/>
                <a:gd name="T40" fmla="*/ 17 w 21"/>
                <a:gd name="T41" fmla="*/ 2 h 16"/>
                <a:gd name="T42" fmla="*/ 17 w 21"/>
                <a:gd name="T43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" h="16">
                  <a:moveTo>
                    <a:pt x="17" y="2"/>
                  </a:moveTo>
                  <a:lnTo>
                    <a:pt x="17" y="2"/>
                  </a:lnTo>
                  <a:lnTo>
                    <a:pt x="21" y="3"/>
                  </a:lnTo>
                  <a:lnTo>
                    <a:pt x="21" y="7"/>
                  </a:lnTo>
                  <a:lnTo>
                    <a:pt x="21" y="10"/>
                  </a:lnTo>
                  <a:lnTo>
                    <a:pt x="19" y="13"/>
                  </a:lnTo>
                  <a:lnTo>
                    <a:pt x="19" y="13"/>
                  </a:lnTo>
                  <a:lnTo>
                    <a:pt x="17" y="15"/>
                  </a:lnTo>
                  <a:lnTo>
                    <a:pt x="11" y="16"/>
                  </a:lnTo>
                  <a:lnTo>
                    <a:pt x="8" y="16"/>
                  </a:lnTo>
                  <a:lnTo>
                    <a:pt x="4" y="15"/>
                  </a:lnTo>
                  <a:lnTo>
                    <a:pt x="4" y="15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6"/>
                  </a:lnTo>
                  <a:lnTo>
                    <a:pt x="2" y="3"/>
                  </a:lnTo>
                  <a:lnTo>
                    <a:pt x="2" y="3"/>
                  </a:lnTo>
                  <a:lnTo>
                    <a:pt x="6" y="0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7" y="2"/>
                  </a:lnTo>
                  <a:lnTo>
                    <a:pt x="17" y="2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8" name="Freeform 463"/>
            <p:cNvSpPr>
              <a:spLocks/>
            </p:cNvSpPr>
            <p:nvPr/>
          </p:nvSpPr>
          <p:spPr bwMode="auto">
            <a:xfrm>
              <a:off x="3398838" y="1847850"/>
              <a:ext cx="36513" cy="25400"/>
            </a:xfrm>
            <a:custGeom>
              <a:avLst/>
              <a:gdLst>
                <a:gd name="T0" fmla="*/ 19 w 23"/>
                <a:gd name="T1" fmla="*/ 2 h 16"/>
                <a:gd name="T2" fmla="*/ 19 w 23"/>
                <a:gd name="T3" fmla="*/ 2 h 16"/>
                <a:gd name="T4" fmla="*/ 21 w 23"/>
                <a:gd name="T5" fmla="*/ 3 h 16"/>
                <a:gd name="T6" fmla="*/ 23 w 23"/>
                <a:gd name="T7" fmla="*/ 7 h 16"/>
                <a:gd name="T8" fmla="*/ 23 w 23"/>
                <a:gd name="T9" fmla="*/ 10 h 16"/>
                <a:gd name="T10" fmla="*/ 21 w 23"/>
                <a:gd name="T11" fmla="*/ 13 h 16"/>
                <a:gd name="T12" fmla="*/ 21 w 23"/>
                <a:gd name="T13" fmla="*/ 13 h 16"/>
                <a:gd name="T14" fmla="*/ 17 w 23"/>
                <a:gd name="T15" fmla="*/ 15 h 16"/>
                <a:gd name="T16" fmla="*/ 13 w 23"/>
                <a:gd name="T17" fmla="*/ 16 h 16"/>
                <a:gd name="T18" fmla="*/ 9 w 23"/>
                <a:gd name="T19" fmla="*/ 16 h 16"/>
                <a:gd name="T20" fmla="*/ 6 w 23"/>
                <a:gd name="T21" fmla="*/ 15 h 16"/>
                <a:gd name="T22" fmla="*/ 6 w 23"/>
                <a:gd name="T23" fmla="*/ 15 h 16"/>
                <a:gd name="T24" fmla="*/ 2 w 23"/>
                <a:gd name="T25" fmla="*/ 12 h 16"/>
                <a:gd name="T26" fmla="*/ 0 w 23"/>
                <a:gd name="T27" fmla="*/ 9 h 16"/>
                <a:gd name="T28" fmla="*/ 2 w 23"/>
                <a:gd name="T29" fmla="*/ 6 h 16"/>
                <a:gd name="T30" fmla="*/ 4 w 23"/>
                <a:gd name="T31" fmla="*/ 3 h 16"/>
                <a:gd name="T32" fmla="*/ 4 w 23"/>
                <a:gd name="T33" fmla="*/ 3 h 16"/>
                <a:gd name="T34" fmla="*/ 6 w 23"/>
                <a:gd name="T35" fmla="*/ 0 h 16"/>
                <a:gd name="T36" fmla="*/ 9 w 23"/>
                <a:gd name="T37" fmla="*/ 0 h 16"/>
                <a:gd name="T38" fmla="*/ 15 w 23"/>
                <a:gd name="T39" fmla="*/ 0 h 16"/>
                <a:gd name="T40" fmla="*/ 19 w 23"/>
                <a:gd name="T41" fmla="*/ 2 h 16"/>
                <a:gd name="T42" fmla="*/ 19 w 23"/>
                <a:gd name="T43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6">
                  <a:moveTo>
                    <a:pt x="19" y="2"/>
                  </a:moveTo>
                  <a:lnTo>
                    <a:pt x="19" y="2"/>
                  </a:lnTo>
                  <a:lnTo>
                    <a:pt x="21" y="3"/>
                  </a:lnTo>
                  <a:lnTo>
                    <a:pt x="23" y="7"/>
                  </a:lnTo>
                  <a:lnTo>
                    <a:pt x="23" y="10"/>
                  </a:lnTo>
                  <a:lnTo>
                    <a:pt x="21" y="13"/>
                  </a:lnTo>
                  <a:lnTo>
                    <a:pt x="21" y="13"/>
                  </a:lnTo>
                  <a:lnTo>
                    <a:pt x="17" y="15"/>
                  </a:lnTo>
                  <a:lnTo>
                    <a:pt x="13" y="16"/>
                  </a:lnTo>
                  <a:lnTo>
                    <a:pt x="9" y="16"/>
                  </a:lnTo>
                  <a:lnTo>
                    <a:pt x="6" y="15"/>
                  </a:lnTo>
                  <a:lnTo>
                    <a:pt x="6" y="15"/>
                  </a:lnTo>
                  <a:lnTo>
                    <a:pt x="2" y="12"/>
                  </a:lnTo>
                  <a:lnTo>
                    <a:pt x="0" y="9"/>
                  </a:lnTo>
                  <a:lnTo>
                    <a:pt x="2" y="6"/>
                  </a:lnTo>
                  <a:lnTo>
                    <a:pt x="4" y="3"/>
                  </a:lnTo>
                  <a:lnTo>
                    <a:pt x="4" y="3"/>
                  </a:lnTo>
                  <a:lnTo>
                    <a:pt x="6" y="0"/>
                  </a:lnTo>
                  <a:lnTo>
                    <a:pt x="9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19" y="2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89" name="Freeform 464"/>
            <p:cNvSpPr>
              <a:spLocks/>
            </p:cNvSpPr>
            <p:nvPr/>
          </p:nvSpPr>
          <p:spPr bwMode="auto">
            <a:xfrm>
              <a:off x="3359150" y="1846263"/>
              <a:ext cx="36513" cy="26988"/>
            </a:xfrm>
            <a:custGeom>
              <a:avLst/>
              <a:gdLst>
                <a:gd name="T0" fmla="*/ 17 w 23"/>
                <a:gd name="T1" fmla="*/ 3 h 17"/>
                <a:gd name="T2" fmla="*/ 17 w 23"/>
                <a:gd name="T3" fmla="*/ 3 h 17"/>
                <a:gd name="T4" fmla="*/ 21 w 23"/>
                <a:gd name="T5" fmla="*/ 4 h 17"/>
                <a:gd name="T6" fmla="*/ 23 w 23"/>
                <a:gd name="T7" fmla="*/ 7 h 17"/>
                <a:gd name="T8" fmla="*/ 23 w 23"/>
                <a:gd name="T9" fmla="*/ 11 h 17"/>
                <a:gd name="T10" fmla="*/ 21 w 23"/>
                <a:gd name="T11" fmla="*/ 14 h 17"/>
                <a:gd name="T12" fmla="*/ 21 w 23"/>
                <a:gd name="T13" fmla="*/ 14 h 17"/>
                <a:gd name="T14" fmla="*/ 17 w 23"/>
                <a:gd name="T15" fmla="*/ 16 h 17"/>
                <a:gd name="T16" fmla="*/ 13 w 23"/>
                <a:gd name="T17" fmla="*/ 17 h 17"/>
                <a:gd name="T18" fmla="*/ 7 w 23"/>
                <a:gd name="T19" fmla="*/ 17 h 17"/>
                <a:gd name="T20" fmla="*/ 3 w 23"/>
                <a:gd name="T21" fmla="*/ 16 h 17"/>
                <a:gd name="T22" fmla="*/ 3 w 23"/>
                <a:gd name="T23" fmla="*/ 16 h 17"/>
                <a:gd name="T24" fmla="*/ 2 w 23"/>
                <a:gd name="T25" fmla="*/ 13 h 17"/>
                <a:gd name="T26" fmla="*/ 0 w 23"/>
                <a:gd name="T27" fmla="*/ 10 h 17"/>
                <a:gd name="T28" fmla="*/ 0 w 23"/>
                <a:gd name="T29" fmla="*/ 7 h 17"/>
                <a:gd name="T30" fmla="*/ 2 w 23"/>
                <a:gd name="T31" fmla="*/ 4 h 17"/>
                <a:gd name="T32" fmla="*/ 2 w 23"/>
                <a:gd name="T33" fmla="*/ 4 h 17"/>
                <a:gd name="T34" fmla="*/ 5 w 23"/>
                <a:gd name="T35" fmla="*/ 1 h 17"/>
                <a:gd name="T36" fmla="*/ 9 w 23"/>
                <a:gd name="T37" fmla="*/ 0 h 17"/>
                <a:gd name="T38" fmla="*/ 13 w 23"/>
                <a:gd name="T39" fmla="*/ 1 h 17"/>
                <a:gd name="T40" fmla="*/ 17 w 23"/>
                <a:gd name="T41" fmla="*/ 3 h 17"/>
                <a:gd name="T42" fmla="*/ 17 w 23"/>
                <a:gd name="T43" fmla="*/ 3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3" h="17">
                  <a:moveTo>
                    <a:pt x="17" y="3"/>
                  </a:moveTo>
                  <a:lnTo>
                    <a:pt x="17" y="3"/>
                  </a:lnTo>
                  <a:lnTo>
                    <a:pt x="21" y="4"/>
                  </a:lnTo>
                  <a:lnTo>
                    <a:pt x="23" y="7"/>
                  </a:lnTo>
                  <a:lnTo>
                    <a:pt x="23" y="11"/>
                  </a:lnTo>
                  <a:lnTo>
                    <a:pt x="21" y="14"/>
                  </a:lnTo>
                  <a:lnTo>
                    <a:pt x="21" y="14"/>
                  </a:lnTo>
                  <a:lnTo>
                    <a:pt x="17" y="16"/>
                  </a:lnTo>
                  <a:lnTo>
                    <a:pt x="13" y="17"/>
                  </a:lnTo>
                  <a:lnTo>
                    <a:pt x="7" y="17"/>
                  </a:lnTo>
                  <a:lnTo>
                    <a:pt x="3" y="16"/>
                  </a:lnTo>
                  <a:lnTo>
                    <a:pt x="3" y="16"/>
                  </a:lnTo>
                  <a:lnTo>
                    <a:pt x="2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4"/>
                  </a:lnTo>
                  <a:lnTo>
                    <a:pt x="2" y="4"/>
                  </a:lnTo>
                  <a:lnTo>
                    <a:pt x="5" y="1"/>
                  </a:lnTo>
                  <a:lnTo>
                    <a:pt x="9" y="0"/>
                  </a:lnTo>
                  <a:lnTo>
                    <a:pt x="13" y="1"/>
                  </a:lnTo>
                  <a:lnTo>
                    <a:pt x="17" y="3"/>
                  </a:lnTo>
                  <a:lnTo>
                    <a:pt x="17" y="3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0" name="Freeform 465"/>
            <p:cNvSpPr>
              <a:spLocks/>
            </p:cNvSpPr>
            <p:nvPr/>
          </p:nvSpPr>
          <p:spPr bwMode="auto">
            <a:xfrm>
              <a:off x="3405188" y="1746250"/>
              <a:ext cx="46038" cy="61913"/>
            </a:xfrm>
            <a:custGeom>
              <a:avLst/>
              <a:gdLst>
                <a:gd name="T0" fmla="*/ 29 w 29"/>
                <a:gd name="T1" fmla="*/ 0 h 39"/>
                <a:gd name="T2" fmla="*/ 21 w 29"/>
                <a:gd name="T3" fmla="*/ 39 h 39"/>
                <a:gd name="T4" fmla="*/ 0 w 29"/>
                <a:gd name="T5" fmla="*/ 39 h 39"/>
                <a:gd name="T6" fmla="*/ 5 w 29"/>
                <a:gd name="T7" fmla="*/ 16 h 39"/>
                <a:gd name="T8" fmla="*/ 29 w 29"/>
                <a:gd name="T9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39">
                  <a:moveTo>
                    <a:pt x="29" y="0"/>
                  </a:moveTo>
                  <a:lnTo>
                    <a:pt x="21" y="39"/>
                  </a:lnTo>
                  <a:lnTo>
                    <a:pt x="0" y="39"/>
                  </a:lnTo>
                  <a:lnTo>
                    <a:pt x="5" y="16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1" name="Freeform 466"/>
            <p:cNvSpPr>
              <a:spLocks/>
            </p:cNvSpPr>
            <p:nvPr/>
          </p:nvSpPr>
          <p:spPr bwMode="auto">
            <a:xfrm>
              <a:off x="3355975" y="1778000"/>
              <a:ext cx="57150" cy="9525"/>
            </a:xfrm>
            <a:custGeom>
              <a:avLst/>
              <a:gdLst>
                <a:gd name="T0" fmla="*/ 36 w 36"/>
                <a:gd name="T1" fmla="*/ 0 h 6"/>
                <a:gd name="T2" fmla="*/ 36 w 36"/>
                <a:gd name="T3" fmla="*/ 6 h 6"/>
                <a:gd name="T4" fmla="*/ 0 w 36"/>
                <a:gd name="T5" fmla="*/ 5 h 6"/>
                <a:gd name="T6" fmla="*/ 0 w 36"/>
                <a:gd name="T7" fmla="*/ 0 h 6"/>
                <a:gd name="T8" fmla="*/ 36 w 36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6">
                  <a:moveTo>
                    <a:pt x="36" y="0"/>
                  </a:moveTo>
                  <a:lnTo>
                    <a:pt x="36" y="6"/>
                  </a:lnTo>
                  <a:lnTo>
                    <a:pt x="0" y="5"/>
                  </a:lnTo>
                  <a:lnTo>
                    <a:pt x="0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2" name="Freeform 467"/>
            <p:cNvSpPr>
              <a:spLocks/>
            </p:cNvSpPr>
            <p:nvPr/>
          </p:nvSpPr>
          <p:spPr bwMode="auto">
            <a:xfrm>
              <a:off x="3355975" y="1795463"/>
              <a:ext cx="57150" cy="36513"/>
            </a:xfrm>
            <a:custGeom>
              <a:avLst/>
              <a:gdLst>
                <a:gd name="T0" fmla="*/ 36 w 36"/>
                <a:gd name="T1" fmla="*/ 0 h 23"/>
                <a:gd name="T2" fmla="*/ 33 w 36"/>
                <a:gd name="T3" fmla="*/ 7 h 23"/>
                <a:gd name="T4" fmla="*/ 0 w 36"/>
                <a:gd name="T5" fmla="*/ 23 h 23"/>
                <a:gd name="T6" fmla="*/ 0 w 36"/>
                <a:gd name="T7" fmla="*/ 16 h 23"/>
                <a:gd name="T8" fmla="*/ 36 w 36"/>
                <a:gd name="T9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23">
                  <a:moveTo>
                    <a:pt x="36" y="0"/>
                  </a:moveTo>
                  <a:lnTo>
                    <a:pt x="33" y="7"/>
                  </a:lnTo>
                  <a:lnTo>
                    <a:pt x="0" y="23"/>
                  </a:lnTo>
                  <a:lnTo>
                    <a:pt x="0" y="16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3" name="Freeform 468"/>
            <p:cNvSpPr>
              <a:spLocks/>
            </p:cNvSpPr>
            <p:nvPr/>
          </p:nvSpPr>
          <p:spPr bwMode="auto">
            <a:xfrm>
              <a:off x="3422650" y="1798638"/>
              <a:ext cx="42863" cy="47625"/>
            </a:xfrm>
            <a:custGeom>
              <a:avLst/>
              <a:gdLst>
                <a:gd name="T0" fmla="*/ 0 w 27"/>
                <a:gd name="T1" fmla="*/ 0 h 30"/>
                <a:gd name="T2" fmla="*/ 10 w 27"/>
                <a:gd name="T3" fmla="*/ 3 h 30"/>
                <a:gd name="T4" fmla="*/ 27 w 27"/>
                <a:gd name="T5" fmla="*/ 30 h 30"/>
                <a:gd name="T6" fmla="*/ 18 w 27"/>
                <a:gd name="T7" fmla="*/ 30 h 30"/>
                <a:gd name="T8" fmla="*/ 0 w 27"/>
                <a:gd name="T9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30">
                  <a:moveTo>
                    <a:pt x="0" y="0"/>
                  </a:moveTo>
                  <a:lnTo>
                    <a:pt x="10" y="3"/>
                  </a:lnTo>
                  <a:lnTo>
                    <a:pt x="27" y="30"/>
                  </a:lnTo>
                  <a:lnTo>
                    <a:pt x="18" y="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4" name="Freeform 469"/>
            <p:cNvSpPr>
              <a:spLocks/>
            </p:cNvSpPr>
            <p:nvPr/>
          </p:nvSpPr>
          <p:spPr bwMode="auto">
            <a:xfrm>
              <a:off x="3343275" y="1841500"/>
              <a:ext cx="157163" cy="20638"/>
            </a:xfrm>
            <a:custGeom>
              <a:avLst/>
              <a:gdLst>
                <a:gd name="T0" fmla="*/ 2 w 99"/>
                <a:gd name="T1" fmla="*/ 8 h 13"/>
                <a:gd name="T2" fmla="*/ 2 w 99"/>
                <a:gd name="T3" fmla="*/ 8 h 13"/>
                <a:gd name="T4" fmla="*/ 8 w 99"/>
                <a:gd name="T5" fmla="*/ 3 h 13"/>
                <a:gd name="T6" fmla="*/ 10 w 99"/>
                <a:gd name="T7" fmla="*/ 0 h 13"/>
                <a:gd name="T8" fmla="*/ 99 w 99"/>
                <a:gd name="T9" fmla="*/ 0 h 13"/>
                <a:gd name="T10" fmla="*/ 99 w 99"/>
                <a:gd name="T11" fmla="*/ 13 h 13"/>
                <a:gd name="T12" fmla="*/ 0 w 99"/>
                <a:gd name="T13" fmla="*/ 13 h 13"/>
                <a:gd name="T14" fmla="*/ 2 w 99"/>
                <a:gd name="T15" fmla="*/ 8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13">
                  <a:moveTo>
                    <a:pt x="2" y="8"/>
                  </a:moveTo>
                  <a:lnTo>
                    <a:pt x="2" y="8"/>
                  </a:lnTo>
                  <a:lnTo>
                    <a:pt x="8" y="3"/>
                  </a:lnTo>
                  <a:lnTo>
                    <a:pt x="10" y="0"/>
                  </a:lnTo>
                  <a:lnTo>
                    <a:pt x="99" y="0"/>
                  </a:lnTo>
                  <a:lnTo>
                    <a:pt x="99" y="13"/>
                  </a:lnTo>
                  <a:lnTo>
                    <a:pt x="0" y="13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5" name="Freeform 470"/>
            <p:cNvSpPr>
              <a:spLocks/>
            </p:cNvSpPr>
            <p:nvPr/>
          </p:nvSpPr>
          <p:spPr bwMode="auto">
            <a:xfrm>
              <a:off x="3113088" y="1422400"/>
              <a:ext cx="82550" cy="57150"/>
            </a:xfrm>
            <a:custGeom>
              <a:avLst/>
              <a:gdLst>
                <a:gd name="T0" fmla="*/ 46 w 52"/>
                <a:gd name="T1" fmla="*/ 11 h 36"/>
                <a:gd name="T2" fmla="*/ 46 w 52"/>
                <a:gd name="T3" fmla="*/ 11 h 36"/>
                <a:gd name="T4" fmla="*/ 48 w 52"/>
                <a:gd name="T5" fmla="*/ 13 h 36"/>
                <a:gd name="T6" fmla="*/ 50 w 52"/>
                <a:gd name="T7" fmla="*/ 16 h 36"/>
                <a:gd name="T8" fmla="*/ 52 w 52"/>
                <a:gd name="T9" fmla="*/ 18 h 36"/>
                <a:gd name="T10" fmla="*/ 50 w 52"/>
                <a:gd name="T11" fmla="*/ 23 h 36"/>
                <a:gd name="T12" fmla="*/ 48 w 52"/>
                <a:gd name="T13" fmla="*/ 26 h 36"/>
                <a:gd name="T14" fmla="*/ 44 w 52"/>
                <a:gd name="T15" fmla="*/ 30 h 36"/>
                <a:gd name="T16" fmla="*/ 44 w 52"/>
                <a:gd name="T17" fmla="*/ 30 h 36"/>
                <a:gd name="T18" fmla="*/ 39 w 52"/>
                <a:gd name="T19" fmla="*/ 33 h 36"/>
                <a:gd name="T20" fmla="*/ 35 w 52"/>
                <a:gd name="T21" fmla="*/ 35 h 36"/>
                <a:gd name="T22" fmla="*/ 33 w 52"/>
                <a:gd name="T23" fmla="*/ 36 h 36"/>
                <a:gd name="T24" fmla="*/ 31 w 52"/>
                <a:gd name="T25" fmla="*/ 35 h 36"/>
                <a:gd name="T26" fmla="*/ 33 w 52"/>
                <a:gd name="T27" fmla="*/ 30 h 36"/>
                <a:gd name="T28" fmla="*/ 33 w 52"/>
                <a:gd name="T29" fmla="*/ 30 h 36"/>
                <a:gd name="T30" fmla="*/ 35 w 52"/>
                <a:gd name="T31" fmla="*/ 27 h 36"/>
                <a:gd name="T32" fmla="*/ 37 w 52"/>
                <a:gd name="T33" fmla="*/ 24 h 36"/>
                <a:gd name="T34" fmla="*/ 37 w 52"/>
                <a:gd name="T35" fmla="*/ 24 h 36"/>
                <a:gd name="T36" fmla="*/ 23 w 52"/>
                <a:gd name="T37" fmla="*/ 23 h 36"/>
                <a:gd name="T38" fmla="*/ 6 w 52"/>
                <a:gd name="T39" fmla="*/ 23 h 36"/>
                <a:gd name="T40" fmla="*/ 6 w 52"/>
                <a:gd name="T41" fmla="*/ 23 h 36"/>
                <a:gd name="T42" fmla="*/ 6 w 52"/>
                <a:gd name="T43" fmla="*/ 21 h 36"/>
                <a:gd name="T44" fmla="*/ 6 w 52"/>
                <a:gd name="T45" fmla="*/ 20 h 36"/>
                <a:gd name="T46" fmla="*/ 12 w 52"/>
                <a:gd name="T47" fmla="*/ 18 h 36"/>
                <a:gd name="T48" fmla="*/ 17 w 52"/>
                <a:gd name="T49" fmla="*/ 18 h 36"/>
                <a:gd name="T50" fmla="*/ 19 w 52"/>
                <a:gd name="T51" fmla="*/ 17 h 36"/>
                <a:gd name="T52" fmla="*/ 21 w 52"/>
                <a:gd name="T53" fmla="*/ 17 h 36"/>
                <a:gd name="T54" fmla="*/ 21 w 52"/>
                <a:gd name="T55" fmla="*/ 17 h 36"/>
                <a:gd name="T56" fmla="*/ 17 w 52"/>
                <a:gd name="T57" fmla="*/ 16 h 36"/>
                <a:gd name="T58" fmla="*/ 10 w 52"/>
                <a:gd name="T59" fmla="*/ 16 h 36"/>
                <a:gd name="T60" fmla="*/ 2 w 52"/>
                <a:gd name="T61" fmla="*/ 16 h 36"/>
                <a:gd name="T62" fmla="*/ 0 w 52"/>
                <a:gd name="T63" fmla="*/ 14 h 36"/>
                <a:gd name="T64" fmla="*/ 0 w 52"/>
                <a:gd name="T65" fmla="*/ 13 h 36"/>
                <a:gd name="T66" fmla="*/ 0 w 52"/>
                <a:gd name="T67" fmla="*/ 13 h 36"/>
                <a:gd name="T68" fmla="*/ 10 w 52"/>
                <a:gd name="T69" fmla="*/ 11 h 36"/>
                <a:gd name="T70" fmla="*/ 21 w 52"/>
                <a:gd name="T71" fmla="*/ 11 h 36"/>
                <a:gd name="T72" fmla="*/ 21 w 52"/>
                <a:gd name="T73" fmla="*/ 11 h 36"/>
                <a:gd name="T74" fmla="*/ 0 w 52"/>
                <a:gd name="T75" fmla="*/ 8 h 36"/>
                <a:gd name="T76" fmla="*/ 0 w 52"/>
                <a:gd name="T77" fmla="*/ 8 h 36"/>
                <a:gd name="T78" fmla="*/ 0 w 52"/>
                <a:gd name="T79" fmla="*/ 7 h 36"/>
                <a:gd name="T80" fmla="*/ 2 w 52"/>
                <a:gd name="T81" fmla="*/ 5 h 36"/>
                <a:gd name="T82" fmla="*/ 8 w 52"/>
                <a:gd name="T83" fmla="*/ 5 h 36"/>
                <a:gd name="T84" fmla="*/ 15 w 52"/>
                <a:gd name="T85" fmla="*/ 5 h 36"/>
                <a:gd name="T86" fmla="*/ 15 w 52"/>
                <a:gd name="T87" fmla="*/ 5 h 36"/>
                <a:gd name="T88" fmla="*/ 10 w 52"/>
                <a:gd name="T89" fmla="*/ 4 h 36"/>
                <a:gd name="T90" fmla="*/ 6 w 52"/>
                <a:gd name="T91" fmla="*/ 2 h 36"/>
                <a:gd name="T92" fmla="*/ 6 w 52"/>
                <a:gd name="T93" fmla="*/ 2 h 36"/>
                <a:gd name="T94" fmla="*/ 6 w 52"/>
                <a:gd name="T95" fmla="*/ 2 h 36"/>
                <a:gd name="T96" fmla="*/ 6 w 52"/>
                <a:gd name="T97" fmla="*/ 1 h 36"/>
                <a:gd name="T98" fmla="*/ 10 w 52"/>
                <a:gd name="T99" fmla="*/ 0 h 36"/>
                <a:gd name="T100" fmla="*/ 15 w 52"/>
                <a:gd name="T101" fmla="*/ 0 h 36"/>
                <a:gd name="T102" fmla="*/ 46 w 52"/>
                <a:gd name="T103" fmla="*/ 11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2" h="36">
                  <a:moveTo>
                    <a:pt x="46" y="11"/>
                  </a:moveTo>
                  <a:lnTo>
                    <a:pt x="46" y="11"/>
                  </a:lnTo>
                  <a:lnTo>
                    <a:pt x="48" y="13"/>
                  </a:lnTo>
                  <a:lnTo>
                    <a:pt x="50" y="16"/>
                  </a:lnTo>
                  <a:lnTo>
                    <a:pt x="52" y="18"/>
                  </a:lnTo>
                  <a:lnTo>
                    <a:pt x="50" y="23"/>
                  </a:lnTo>
                  <a:lnTo>
                    <a:pt x="48" y="26"/>
                  </a:lnTo>
                  <a:lnTo>
                    <a:pt x="44" y="30"/>
                  </a:lnTo>
                  <a:lnTo>
                    <a:pt x="44" y="30"/>
                  </a:lnTo>
                  <a:lnTo>
                    <a:pt x="39" y="33"/>
                  </a:lnTo>
                  <a:lnTo>
                    <a:pt x="35" y="35"/>
                  </a:lnTo>
                  <a:lnTo>
                    <a:pt x="33" y="36"/>
                  </a:lnTo>
                  <a:lnTo>
                    <a:pt x="31" y="35"/>
                  </a:lnTo>
                  <a:lnTo>
                    <a:pt x="33" y="30"/>
                  </a:lnTo>
                  <a:lnTo>
                    <a:pt x="33" y="30"/>
                  </a:lnTo>
                  <a:lnTo>
                    <a:pt x="35" y="27"/>
                  </a:lnTo>
                  <a:lnTo>
                    <a:pt x="37" y="24"/>
                  </a:lnTo>
                  <a:lnTo>
                    <a:pt x="37" y="24"/>
                  </a:lnTo>
                  <a:lnTo>
                    <a:pt x="23" y="23"/>
                  </a:lnTo>
                  <a:lnTo>
                    <a:pt x="6" y="23"/>
                  </a:lnTo>
                  <a:lnTo>
                    <a:pt x="6" y="23"/>
                  </a:lnTo>
                  <a:lnTo>
                    <a:pt x="6" y="21"/>
                  </a:lnTo>
                  <a:lnTo>
                    <a:pt x="6" y="20"/>
                  </a:lnTo>
                  <a:lnTo>
                    <a:pt x="12" y="18"/>
                  </a:lnTo>
                  <a:lnTo>
                    <a:pt x="17" y="18"/>
                  </a:lnTo>
                  <a:lnTo>
                    <a:pt x="19" y="17"/>
                  </a:lnTo>
                  <a:lnTo>
                    <a:pt x="21" y="17"/>
                  </a:lnTo>
                  <a:lnTo>
                    <a:pt x="21" y="17"/>
                  </a:lnTo>
                  <a:lnTo>
                    <a:pt x="17" y="16"/>
                  </a:lnTo>
                  <a:lnTo>
                    <a:pt x="10" y="16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0" y="13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21" y="11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7"/>
                  </a:lnTo>
                  <a:lnTo>
                    <a:pt x="2" y="5"/>
                  </a:lnTo>
                  <a:lnTo>
                    <a:pt x="8" y="5"/>
                  </a:lnTo>
                  <a:lnTo>
                    <a:pt x="15" y="5"/>
                  </a:lnTo>
                  <a:lnTo>
                    <a:pt x="15" y="5"/>
                  </a:lnTo>
                  <a:lnTo>
                    <a:pt x="10" y="4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5" y="0"/>
                  </a:lnTo>
                  <a:lnTo>
                    <a:pt x="46" y="11"/>
                  </a:lnTo>
                  <a:close/>
                </a:path>
              </a:pathLst>
            </a:custGeom>
            <a:solidFill>
              <a:srgbClr val="FC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6" name="Freeform 471"/>
            <p:cNvSpPr>
              <a:spLocks/>
            </p:cNvSpPr>
            <p:nvPr/>
          </p:nvSpPr>
          <p:spPr bwMode="auto">
            <a:xfrm>
              <a:off x="3135313" y="1412875"/>
              <a:ext cx="82550" cy="55563"/>
            </a:xfrm>
            <a:custGeom>
              <a:avLst/>
              <a:gdLst>
                <a:gd name="T0" fmla="*/ 32 w 52"/>
                <a:gd name="T1" fmla="*/ 35 h 35"/>
                <a:gd name="T2" fmla="*/ 25 w 52"/>
                <a:gd name="T3" fmla="*/ 30 h 35"/>
                <a:gd name="T4" fmla="*/ 7 w 52"/>
                <a:gd name="T5" fmla="*/ 29 h 35"/>
                <a:gd name="T6" fmla="*/ 3 w 52"/>
                <a:gd name="T7" fmla="*/ 23 h 35"/>
                <a:gd name="T8" fmla="*/ 3 w 52"/>
                <a:gd name="T9" fmla="*/ 17 h 35"/>
                <a:gd name="T10" fmla="*/ 0 w 52"/>
                <a:gd name="T11" fmla="*/ 11 h 35"/>
                <a:gd name="T12" fmla="*/ 0 w 52"/>
                <a:gd name="T13" fmla="*/ 6 h 35"/>
                <a:gd name="T14" fmla="*/ 27 w 52"/>
                <a:gd name="T15" fmla="*/ 6 h 35"/>
                <a:gd name="T16" fmla="*/ 32 w 52"/>
                <a:gd name="T17" fmla="*/ 0 h 35"/>
                <a:gd name="T18" fmla="*/ 52 w 52"/>
                <a:gd name="T19" fmla="*/ 8 h 35"/>
                <a:gd name="T20" fmla="*/ 46 w 52"/>
                <a:gd name="T21" fmla="*/ 17 h 35"/>
                <a:gd name="T22" fmla="*/ 40 w 52"/>
                <a:gd name="T23" fmla="*/ 29 h 35"/>
                <a:gd name="T24" fmla="*/ 32 w 52"/>
                <a:gd name="T2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2" h="35">
                  <a:moveTo>
                    <a:pt x="32" y="35"/>
                  </a:moveTo>
                  <a:lnTo>
                    <a:pt x="25" y="30"/>
                  </a:lnTo>
                  <a:lnTo>
                    <a:pt x="7" y="29"/>
                  </a:lnTo>
                  <a:lnTo>
                    <a:pt x="3" y="23"/>
                  </a:lnTo>
                  <a:lnTo>
                    <a:pt x="3" y="17"/>
                  </a:lnTo>
                  <a:lnTo>
                    <a:pt x="0" y="11"/>
                  </a:lnTo>
                  <a:lnTo>
                    <a:pt x="0" y="6"/>
                  </a:lnTo>
                  <a:lnTo>
                    <a:pt x="27" y="6"/>
                  </a:lnTo>
                  <a:lnTo>
                    <a:pt x="32" y="0"/>
                  </a:lnTo>
                  <a:lnTo>
                    <a:pt x="52" y="8"/>
                  </a:lnTo>
                  <a:lnTo>
                    <a:pt x="46" y="17"/>
                  </a:lnTo>
                  <a:lnTo>
                    <a:pt x="40" y="29"/>
                  </a:lnTo>
                  <a:lnTo>
                    <a:pt x="32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7" name="Freeform 472"/>
            <p:cNvSpPr>
              <a:spLocks/>
            </p:cNvSpPr>
            <p:nvPr/>
          </p:nvSpPr>
          <p:spPr bwMode="auto">
            <a:xfrm>
              <a:off x="3178175" y="1338263"/>
              <a:ext cx="217488" cy="96838"/>
            </a:xfrm>
            <a:custGeom>
              <a:avLst/>
              <a:gdLst>
                <a:gd name="T0" fmla="*/ 27 w 137"/>
                <a:gd name="T1" fmla="*/ 61 h 61"/>
                <a:gd name="T2" fmla="*/ 27 w 137"/>
                <a:gd name="T3" fmla="*/ 61 h 61"/>
                <a:gd name="T4" fmla="*/ 42 w 137"/>
                <a:gd name="T5" fmla="*/ 48 h 61"/>
                <a:gd name="T6" fmla="*/ 54 w 137"/>
                <a:gd name="T7" fmla="*/ 38 h 61"/>
                <a:gd name="T8" fmla="*/ 63 w 137"/>
                <a:gd name="T9" fmla="*/ 32 h 61"/>
                <a:gd name="T10" fmla="*/ 63 w 137"/>
                <a:gd name="T11" fmla="*/ 32 h 61"/>
                <a:gd name="T12" fmla="*/ 69 w 137"/>
                <a:gd name="T13" fmla="*/ 31 h 61"/>
                <a:gd name="T14" fmla="*/ 77 w 137"/>
                <a:gd name="T15" fmla="*/ 31 h 61"/>
                <a:gd name="T16" fmla="*/ 102 w 137"/>
                <a:gd name="T17" fmla="*/ 31 h 61"/>
                <a:gd name="T18" fmla="*/ 114 w 137"/>
                <a:gd name="T19" fmla="*/ 29 h 61"/>
                <a:gd name="T20" fmla="*/ 125 w 137"/>
                <a:gd name="T21" fmla="*/ 28 h 61"/>
                <a:gd name="T22" fmla="*/ 133 w 137"/>
                <a:gd name="T23" fmla="*/ 23 h 61"/>
                <a:gd name="T24" fmla="*/ 135 w 137"/>
                <a:gd name="T25" fmla="*/ 20 h 61"/>
                <a:gd name="T26" fmla="*/ 137 w 137"/>
                <a:gd name="T27" fmla="*/ 17 h 61"/>
                <a:gd name="T28" fmla="*/ 137 w 137"/>
                <a:gd name="T29" fmla="*/ 17 h 61"/>
                <a:gd name="T30" fmla="*/ 137 w 137"/>
                <a:gd name="T31" fmla="*/ 13 h 61"/>
                <a:gd name="T32" fmla="*/ 137 w 137"/>
                <a:gd name="T33" fmla="*/ 10 h 61"/>
                <a:gd name="T34" fmla="*/ 135 w 137"/>
                <a:gd name="T35" fmla="*/ 7 h 61"/>
                <a:gd name="T36" fmla="*/ 131 w 137"/>
                <a:gd name="T37" fmla="*/ 4 h 61"/>
                <a:gd name="T38" fmla="*/ 123 w 137"/>
                <a:gd name="T39" fmla="*/ 1 h 61"/>
                <a:gd name="T40" fmla="*/ 114 w 137"/>
                <a:gd name="T41" fmla="*/ 0 h 61"/>
                <a:gd name="T42" fmla="*/ 94 w 137"/>
                <a:gd name="T43" fmla="*/ 1 h 61"/>
                <a:gd name="T44" fmla="*/ 87 w 137"/>
                <a:gd name="T45" fmla="*/ 1 h 61"/>
                <a:gd name="T46" fmla="*/ 48 w 137"/>
                <a:gd name="T47" fmla="*/ 10 h 61"/>
                <a:gd name="T48" fmla="*/ 0 w 137"/>
                <a:gd name="T49" fmla="*/ 45 h 61"/>
                <a:gd name="T50" fmla="*/ 27 w 137"/>
                <a:gd name="T51" fmla="*/ 61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7" h="61">
                  <a:moveTo>
                    <a:pt x="27" y="61"/>
                  </a:moveTo>
                  <a:lnTo>
                    <a:pt x="27" y="61"/>
                  </a:lnTo>
                  <a:lnTo>
                    <a:pt x="42" y="48"/>
                  </a:lnTo>
                  <a:lnTo>
                    <a:pt x="54" y="38"/>
                  </a:lnTo>
                  <a:lnTo>
                    <a:pt x="63" y="32"/>
                  </a:lnTo>
                  <a:lnTo>
                    <a:pt x="63" y="32"/>
                  </a:lnTo>
                  <a:lnTo>
                    <a:pt x="69" y="31"/>
                  </a:lnTo>
                  <a:lnTo>
                    <a:pt x="77" y="31"/>
                  </a:lnTo>
                  <a:lnTo>
                    <a:pt x="102" y="31"/>
                  </a:lnTo>
                  <a:lnTo>
                    <a:pt x="114" y="29"/>
                  </a:lnTo>
                  <a:lnTo>
                    <a:pt x="125" y="28"/>
                  </a:lnTo>
                  <a:lnTo>
                    <a:pt x="133" y="23"/>
                  </a:lnTo>
                  <a:lnTo>
                    <a:pt x="135" y="20"/>
                  </a:lnTo>
                  <a:lnTo>
                    <a:pt x="137" y="17"/>
                  </a:lnTo>
                  <a:lnTo>
                    <a:pt x="137" y="17"/>
                  </a:lnTo>
                  <a:lnTo>
                    <a:pt x="137" y="13"/>
                  </a:lnTo>
                  <a:lnTo>
                    <a:pt x="137" y="10"/>
                  </a:lnTo>
                  <a:lnTo>
                    <a:pt x="135" y="7"/>
                  </a:lnTo>
                  <a:lnTo>
                    <a:pt x="131" y="4"/>
                  </a:lnTo>
                  <a:lnTo>
                    <a:pt x="123" y="1"/>
                  </a:lnTo>
                  <a:lnTo>
                    <a:pt x="114" y="0"/>
                  </a:lnTo>
                  <a:lnTo>
                    <a:pt x="94" y="1"/>
                  </a:lnTo>
                  <a:lnTo>
                    <a:pt x="87" y="1"/>
                  </a:lnTo>
                  <a:lnTo>
                    <a:pt x="48" y="10"/>
                  </a:lnTo>
                  <a:lnTo>
                    <a:pt x="0" y="45"/>
                  </a:lnTo>
                  <a:lnTo>
                    <a:pt x="27" y="61"/>
                  </a:lnTo>
                  <a:close/>
                </a:path>
              </a:pathLst>
            </a:custGeom>
            <a:solidFill>
              <a:srgbClr val="F456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8" name="Freeform 473"/>
            <p:cNvSpPr>
              <a:spLocks/>
            </p:cNvSpPr>
            <p:nvPr/>
          </p:nvSpPr>
          <p:spPr bwMode="auto">
            <a:xfrm>
              <a:off x="3228975" y="1365250"/>
              <a:ext cx="42863" cy="33338"/>
            </a:xfrm>
            <a:custGeom>
              <a:avLst/>
              <a:gdLst>
                <a:gd name="T0" fmla="*/ 0 w 27"/>
                <a:gd name="T1" fmla="*/ 3 h 21"/>
                <a:gd name="T2" fmla="*/ 0 w 27"/>
                <a:gd name="T3" fmla="*/ 3 h 21"/>
                <a:gd name="T4" fmla="*/ 6 w 27"/>
                <a:gd name="T5" fmla="*/ 5 h 21"/>
                <a:gd name="T6" fmla="*/ 14 w 27"/>
                <a:gd name="T7" fmla="*/ 11 h 21"/>
                <a:gd name="T8" fmla="*/ 20 w 27"/>
                <a:gd name="T9" fmla="*/ 17 h 21"/>
                <a:gd name="T10" fmla="*/ 22 w 27"/>
                <a:gd name="T11" fmla="*/ 18 h 21"/>
                <a:gd name="T12" fmla="*/ 22 w 27"/>
                <a:gd name="T13" fmla="*/ 21 h 21"/>
                <a:gd name="T14" fmla="*/ 27 w 27"/>
                <a:gd name="T15" fmla="*/ 17 h 21"/>
                <a:gd name="T16" fmla="*/ 27 w 27"/>
                <a:gd name="T17" fmla="*/ 17 h 21"/>
                <a:gd name="T18" fmla="*/ 24 w 27"/>
                <a:gd name="T19" fmla="*/ 11 h 21"/>
                <a:gd name="T20" fmla="*/ 16 w 27"/>
                <a:gd name="T21" fmla="*/ 5 h 21"/>
                <a:gd name="T22" fmla="*/ 10 w 27"/>
                <a:gd name="T23" fmla="*/ 2 h 21"/>
                <a:gd name="T24" fmla="*/ 4 w 27"/>
                <a:gd name="T25" fmla="*/ 0 h 21"/>
                <a:gd name="T26" fmla="*/ 0 w 27"/>
                <a:gd name="T27" fmla="*/ 3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7" h="21">
                  <a:moveTo>
                    <a:pt x="0" y="3"/>
                  </a:moveTo>
                  <a:lnTo>
                    <a:pt x="0" y="3"/>
                  </a:lnTo>
                  <a:lnTo>
                    <a:pt x="6" y="5"/>
                  </a:lnTo>
                  <a:lnTo>
                    <a:pt x="14" y="11"/>
                  </a:lnTo>
                  <a:lnTo>
                    <a:pt x="20" y="17"/>
                  </a:lnTo>
                  <a:lnTo>
                    <a:pt x="22" y="18"/>
                  </a:lnTo>
                  <a:lnTo>
                    <a:pt x="22" y="21"/>
                  </a:lnTo>
                  <a:lnTo>
                    <a:pt x="27" y="17"/>
                  </a:lnTo>
                  <a:lnTo>
                    <a:pt x="27" y="17"/>
                  </a:lnTo>
                  <a:lnTo>
                    <a:pt x="24" y="11"/>
                  </a:lnTo>
                  <a:lnTo>
                    <a:pt x="16" y="5"/>
                  </a:lnTo>
                  <a:lnTo>
                    <a:pt x="10" y="2"/>
                  </a:lnTo>
                  <a:lnTo>
                    <a:pt x="4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99" name="Freeform 474"/>
            <p:cNvSpPr>
              <a:spLocks/>
            </p:cNvSpPr>
            <p:nvPr/>
          </p:nvSpPr>
          <p:spPr bwMode="auto">
            <a:xfrm>
              <a:off x="3221038" y="1344613"/>
              <a:ext cx="76200" cy="30163"/>
            </a:xfrm>
            <a:custGeom>
              <a:avLst/>
              <a:gdLst>
                <a:gd name="T0" fmla="*/ 29 w 48"/>
                <a:gd name="T1" fmla="*/ 9 h 19"/>
                <a:gd name="T2" fmla="*/ 29 w 48"/>
                <a:gd name="T3" fmla="*/ 9 h 19"/>
                <a:gd name="T4" fmla="*/ 23 w 48"/>
                <a:gd name="T5" fmla="*/ 11 h 19"/>
                <a:gd name="T6" fmla="*/ 19 w 48"/>
                <a:gd name="T7" fmla="*/ 12 h 19"/>
                <a:gd name="T8" fmla="*/ 13 w 48"/>
                <a:gd name="T9" fmla="*/ 16 h 19"/>
                <a:gd name="T10" fmla="*/ 7 w 48"/>
                <a:gd name="T11" fmla="*/ 19 h 19"/>
                <a:gd name="T12" fmla="*/ 3 w 48"/>
                <a:gd name="T13" fmla="*/ 19 h 19"/>
                <a:gd name="T14" fmla="*/ 0 w 48"/>
                <a:gd name="T15" fmla="*/ 18 h 19"/>
                <a:gd name="T16" fmla="*/ 19 w 48"/>
                <a:gd name="T17" fmla="*/ 2 h 19"/>
                <a:gd name="T18" fmla="*/ 19 w 48"/>
                <a:gd name="T19" fmla="*/ 2 h 19"/>
                <a:gd name="T20" fmla="*/ 48 w 48"/>
                <a:gd name="T21" fmla="*/ 0 h 19"/>
                <a:gd name="T22" fmla="*/ 48 w 48"/>
                <a:gd name="T23" fmla="*/ 0 h 19"/>
                <a:gd name="T24" fmla="*/ 48 w 48"/>
                <a:gd name="T25" fmla="*/ 2 h 19"/>
                <a:gd name="T26" fmla="*/ 46 w 48"/>
                <a:gd name="T27" fmla="*/ 5 h 19"/>
                <a:gd name="T28" fmla="*/ 40 w 48"/>
                <a:gd name="T29" fmla="*/ 8 h 19"/>
                <a:gd name="T30" fmla="*/ 29 w 48"/>
                <a:gd name="T31" fmla="*/ 9 h 19"/>
                <a:gd name="T32" fmla="*/ 29 w 48"/>
                <a:gd name="T33" fmla="*/ 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8" h="19">
                  <a:moveTo>
                    <a:pt x="29" y="9"/>
                  </a:moveTo>
                  <a:lnTo>
                    <a:pt x="29" y="9"/>
                  </a:lnTo>
                  <a:lnTo>
                    <a:pt x="23" y="11"/>
                  </a:lnTo>
                  <a:lnTo>
                    <a:pt x="19" y="12"/>
                  </a:lnTo>
                  <a:lnTo>
                    <a:pt x="13" y="16"/>
                  </a:lnTo>
                  <a:lnTo>
                    <a:pt x="7" y="19"/>
                  </a:lnTo>
                  <a:lnTo>
                    <a:pt x="3" y="19"/>
                  </a:lnTo>
                  <a:lnTo>
                    <a:pt x="0" y="18"/>
                  </a:lnTo>
                  <a:lnTo>
                    <a:pt x="19" y="2"/>
                  </a:lnTo>
                  <a:lnTo>
                    <a:pt x="19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8" y="2"/>
                  </a:lnTo>
                  <a:lnTo>
                    <a:pt x="46" y="5"/>
                  </a:lnTo>
                  <a:lnTo>
                    <a:pt x="40" y="8"/>
                  </a:lnTo>
                  <a:lnTo>
                    <a:pt x="29" y="9"/>
                  </a:lnTo>
                  <a:lnTo>
                    <a:pt x="2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00" name="Freeform 475"/>
            <p:cNvSpPr>
              <a:spLocks/>
            </p:cNvSpPr>
            <p:nvPr/>
          </p:nvSpPr>
          <p:spPr bwMode="auto">
            <a:xfrm>
              <a:off x="3271838" y="1349375"/>
              <a:ext cx="19050" cy="39688"/>
            </a:xfrm>
            <a:custGeom>
              <a:avLst/>
              <a:gdLst>
                <a:gd name="T0" fmla="*/ 12 w 12"/>
                <a:gd name="T1" fmla="*/ 24 h 25"/>
                <a:gd name="T2" fmla="*/ 12 w 12"/>
                <a:gd name="T3" fmla="*/ 24 h 25"/>
                <a:gd name="T4" fmla="*/ 10 w 12"/>
                <a:gd name="T5" fmla="*/ 19 h 25"/>
                <a:gd name="T6" fmla="*/ 8 w 12"/>
                <a:gd name="T7" fmla="*/ 12 h 25"/>
                <a:gd name="T8" fmla="*/ 8 w 12"/>
                <a:gd name="T9" fmla="*/ 5 h 25"/>
                <a:gd name="T10" fmla="*/ 10 w 12"/>
                <a:gd name="T11" fmla="*/ 2 h 25"/>
                <a:gd name="T12" fmla="*/ 12 w 12"/>
                <a:gd name="T13" fmla="*/ 0 h 25"/>
                <a:gd name="T14" fmla="*/ 2 w 12"/>
                <a:gd name="T15" fmla="*/ 0 h 25"/>
                <a:gd name="T16" fmla="*/ 2 w 12"/>
                <a:gd name="T17" fmla="*/ 0 h 25"/>
                <a:gd name="T18" fmla="*/ 0 w 12"/>
                <a:gd name="T19" fmla="*/ 8 h 25"/>
                <a:gd name="T20" fmla="*/ 2 w 12"/>
                <a:gd name="T21" fmla="*/ 15 h 25"/>
                <a:gd name="T22" fmla="*/ 4 w 12"/>
                <a:gd name="T23" fmla="*/ 21 h 25"/>
                <a:gd name="T24" fmla="*/ 6 w 12"/>
                <a:gd name="T25" fmla="*/ 25 h 25"/>
                <a:gd name="T26" fmla="*/ 12 w 12"/>
                <a:gd name="T27" fmla="*/ 2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" h="25">
                  <a:moveTo>
                    <a:pt x="12" y="24"/>
                  </a:moveTo>
                  <a:lnTo>
                    <a:pt x="12" y="24"/>
                  </a:lnTo>
                  <a:lnTo>
                    <a:pt x="10" y="19"/>
                  </a:lnTo>
                  <a:lnTo>
                    <a:pt x="8" y="12"/>
                  </a:lnTo>
                  <a:lnTo>
                    <a:pt x="8" y="5"/>
                  </a:lnTo>
                  <a:lnTo>
                    <a:pt x="10" y="2"/>
                  </a:lnTo>
                  <a:lnTo>
                    <a:pt x="1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8"/>
                  </a:lnTo>
                  <a:lnTo>
                    <a:pt x="2" y="15"/>
                  </a:lnTo>
                  <a:lnTo>
                    <a:pt x="4" y="21"/>
                  </a:lnTo>
                  <a:lnTo>
                    <a:pt x="6" y="25"/>
                  </a:lnTo>
                  <a:lnTo>
                    <a:pt x="12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8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020000" cy="601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b="1" dirty="0" smtClean="0"/>
              <a:t>                                 </a:t>
            </a:r>
            <a:r>
              <a:rPr lang="cs-CZ" sz="2800" b="1" dirty="0" smtClean="0"/>
              <a:t>Prevence v dopravě: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dodržování pravidel silničního provozu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obezřetnost, nevbíhat náhle na silnici</a:t>
            </a:r>
            <a:endParaRPr lang="cs-CZ" sz="2400" dirty="0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chůze po levé krajnici za sebou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přecházet vozovku na bezpečném místě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zastavit se, naslouchat, rozhlédnout se, </a:t>
            </a:r>
            <a:r>
              <a:rPr lang="cs-CZ" sz="2400" dirty="0"/>
              <a:t>rychle </a:t>
            </a:r>
            <a:r>
              <a:rPr lang="cs-CZ" sz="2400" dirty="0" smtClean="0"/>
              <a:t>přejít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používat cyklistickou přilbu a chrániče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jízda </a:t>
            </a:r>
            <a:r>
              <a:rPr lang="cs-CZ" sz="2400" dirty="0"/>
              <a:t>cyklistů za </a:t>
            </a:r>
            <a:r>
              <a:rPr lang="cs-CZ" sz="2400" dirty="0" smtClean="0"/>
              <a:t>sebou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včasné naznačení změny směru jízdy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nehrát si na silnici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618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5517232"/>
            <a:ext cx="244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vymknutí kloubu</a:t>
            </a:r>
            <a:endParaRPr lang="cs-CZ" sz="2400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556792"/>
            <a:ext cx="1410000" cy="16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645024"/>
            <a:ext cx="1681659" cy="21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3717032"/>
            <a:ext cx="2187165" cy="17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827584" y="620688"/>
            <a:ext cx="7619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Vyprávěj, jak může dojít ke zranění při sportování.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6444208" y="2348880"/>
            <a:ext cx="22060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poranění hlavy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99592" y="2060848"/>
            <a:ext cx="14838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odřenina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987824" y="3861048"/>
            <a:ext cx="1656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zlomenina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5517232"/>
            <a:ext cx="111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tonutí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1628800"/>
            <a:ext cx="1527200" cy="16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5599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8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806752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       Prevence vzniku úrazu při sportování:</a:t>
            </a:r>
          </a:p>
          <a:p>
            <a:endParaRPr lang="cs-CZ" dirty="0" smtClean="0"/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§"/>
            </a:pPr>
            <a:r>
              <a:rPr lang="cs-CZ" sz="2400" dirty="0" smtClean="0"/>
              <a:t>rozcvičit tělo před sportováním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zvolit správné místo pro sport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nepřeceňovat své síly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neriskovat své zdraví ani jiných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nepředvádět se před spolužáky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/>
              <a:t>vždy používat ochranné pomůcky - přilbu, chrániče,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vhodnou obuv a oblečení</a:t>
            </a:r>
            <a:endParaRPr lang="cs-CZ" dirty="0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085184"/>
            <a:ext cx="990000" cy="79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301208"/>
            <a:ext cx="765000" cy="6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5" name="Picture 9" descr="C:\Documents and Settings\User\Dokumenty\Obrázky\1197093053153624974Romanov_Boy_Question__svg_med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988840"/>
            <a:ext cx="1351404" cy="212400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3573016"/>
            <a:ext cx="1170000" cy="93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255990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84887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sz="1600" b="1" dirty="0" smtClean="0"/>
          </a:p>
          <a:p>
            <a:endParaRPr lang="cs-CZ" b="1" dirty="0" smtClean="0"/>
          </a:p>
          <a:p>
            <a:endParaRPr lang="en-US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9553" y="2276872"/>
            <a:ext cx="18473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>
              <a:hlinkClick r:id="rId2"/>
            </a:endParaRPr>
          </a:p>
          <a:p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124744"/>
            <a:ext cx="784887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ym typeface="Symbol"/>
              </a:rPr>
              <a:t>Obrázky dostupné na WWW: &lt;</a:t>
            </a:r>
            <a:r>
              <a:rPr lang="cs-CZ" sz="1200" dirty="0" smtClean="0">
                <a:sym typeface="Symbol"/>
                <a:hlinkClick r:id="rId3"/>
              </a:rPr>
              <a:t>http://office.microsoft.com</a:t>
            </a:r>
            <a:r>
              <a:rPr lang="cs-CZ" sz="1200" dirty="0" smtClean="0">
                <a:sym typeface="Symbol"/>
              </a:rPr>
              <a:t>&gt;</a:t>
            </a:r>
          </a:p>
          <a:p>
            <a:endParaRPr lang="cs-CZ" sz="1400" dirty="0"/>
          </a:p>
          <a:p>
            <a:r>
              <a:rPr lang="cs-CZ" sz="1200" dirty="0" smtClean="0"/>
              <a:t>Michael. </a:t>
            </a:r>
            <a:r>
              <a:rPr lang="cs-CZ" sz="1200" dirty="0" err="1" smtClean="0"/>
              <a:t>Clker.com</a:t>
            </a:r>
            <a:r>
              <a:rPr lang="cs-CZ" sz="1200" dirty="0" smtClean="0"/>
              <a:t> </a:t>
            </a:r>
            <a:r>
              <a:rPr lang="cs-CZ" sz="1200" dirty="0"/>
              <a:t>[online]. </a:t>
            </a:r>
            <a:r>
              <a:rPr lang="cs-CZ" sz="1200" dirty="0" err="1"/>
              <a:t>Burning</a:t>
            </a:r>
            <a:r>
              <a:rPr lang="cs-CZ" sz="1200" dirty="0"/>
              <a:t> </a:t>
            </a:r>
            <a:r>
              <a:rPr lang="cs-CZ" sz="1200" dirty="0" err="1"/>
              <a:t>Cigarette</a:t>
            </a:r>
            <a:r>
              <a:rPr lang="cs-CZ" sz="1200" dirty="0"/>
              <a:t> </a:t>
            </a:r>
            <a:r>
              <a:rPr lang="cs-CZ" sz="1200" dirty="0" err="1"/>
              <a:t>clip</a:t>
            </a:r>
            <a:r>
              <a:rPr lang="cs-CZ" sz="1200" dirty="0"/>
              <a:t> </a:t>
            </a:r>
            <a:r>
              <a:rPr lang="cs-CZ" sz="1200" dirty="0" smtClean="0"/>
              <a:t>art. [cit</a:t>
            </a:r>
            <a:r>
              <a:rPr lang="cs-CZ" sz="1200" dirty="0"/>
              <a:t>. 2012-03- 06</a:t>
            </a:r>
            <a:r>
              <a:rPr lang="cs-CZ" sz="1200" dirty="0" smtClean="0"/>
              <a:t>]. </a:t>
            </a:r>
            <a:r>
              <a:rPr lang="cs-CZ" sz="1200" dirty="0"/>
              <a:t>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WWW: </a:t>
            </a:r>
            <a:r>
              <a:rPr lang="cs-CZ" sz="1200" dirty="0">
                <a:sym typeface="Symbol"/>
              </a:rPr>
              <a:t></a:t>
            </a:r>
            <a:r>
              <a:rPr lang="cs-CZ" sz="1200" dirty="0">
                <a:hlinkClick r:id="rId4"/>
              </a:rPr>
              <a:t>http://www.clker.com/clipart-burning-cigarette.html</a:t>
            </a:r>
            <a:r>
              <a:rPr lang="cs-CZ" sz="1200" dirty="0" smtClean="0">
                <a:sym typeface="Symbol"/>
              </a:rPr>
              <a:t>.</a:t>
            </a:r>
            <a:endParaRPr lang="cs-CZ" sz="1200" dirty="0"/>
          </a:p>
          <a:p>
            <a:r>
              <a:rPr lang="cs-CZ" sz="1200" dirty="0" err="1" smtClean="0"/>
              <a:t>Ocal</a:t>
            </a:r>
            <a:r>
              <a:rPr lang="cs-CZ" sz="1200" dirty="0" smtClean="0"/>
              <a:t>. </a:t>
            </a:r>
            <a:r>
              <a:rPr lang="cs-CZ" sz="1200" dirty="0" err="1" smtClean="0"/>
              <a:t>Clker.com</a:t>
            </a:r>
            <a:r>
              <a:rPr lang="cs-CZ" sz="1200" dirty="0" smtClean="0"/>
              <a:t> </a:t>
            </a:r>
            <a:r>
              <a:rPr lang="cs-CZ" sz="1200" dirty="0"/>
              <a:t>[online</a:t>
            </a:r>
            <a:r>
              <a:rPr lang="cs-CZ" sz="1200" dirty="0" smtClean="0"/>
              <a:t>].</a:t>
            </a:r>
            <a:r>
              <a:rPr lang="cs-CZ" sz="1200" dirty="0"/>
              <a:t> </a:t>
            </a:r>
            <a:r>
              <a:rPr lang="cs-CZ" sz="1200" dirty="0" err="1"/>
              <a:t>Poison</a:t>
            </a:r>
            <a:r>
              <a:rPr lang="cs-CZ" sz="1200" dirty="0"/>
              <a:t> </a:t>
            </a:r>
            <a:r>
              <a:rPr lang="cs-CZ" sz="1200" dirty="0" err="1"/>
              <a:t>clip</a:t>
            </a:r>
            <a:r>
              <a:rPr lang="cs-CZ" sz="1200" dirty="0"/>
              <a:t> </a:t>
            </a:r>
            <a:r>
              <a:rPr lang="cs-CZ" sz="1200" dirty="0" smtClean="0"/>
              <a:t>art. [cit</a:t>
            </a:r>
            <a:r>
              <a:rPr lang="cs-CZ" sz="1200" dirty="0"/>
              <a:t>. 2012-03- 06]. 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 </a:t>
            </a:r>
            <a:r>
              <a:rPr lang="cs-CZ" sz="1200" dirty="0" smtClean="0">
                <a:sym typeface="Symbol"/>
              </a:rPr>
              <a:t></a:t>
            </a:r>
            <a:r>
              <a:rPr lang="cs-CZ" sz="1200" dirty="0">
                <a:hlinkClick r:id="rId5"/>
              </a:rPr>
              <a:t>http://www.clker.com/clipart-6571.html</a:t>
            </a:r>
            <a:r>
              <a:rPr lang="cs-CZ" sz="1200" dirty="0" smtClean="0">
                <a:sym typeface="Symbol"/>
              </a:rPr>
              <a:t>.</a:t>
            </a:r>
            <a:endParaRPr lang="cs-CZ" sz="1200" dirty="0"/>
          </a:p>
          <a:p>
            <a:r>
              <a:rPr lang="cs-CZ" sz="1200" dirty="0" err="1" smtClean="0"/>
              <a:t>Ocal</a:t>
            </a:r>
            <a:r>
              <a:rPr lang="cs-CZ" sz="1200" dirty="0" smtClean="0"/>
              <a:t>. </a:t>
            </a:r>
            <a:r>
              <a:rPr lang="cs-CZ" sz="1200" dirty="0" err="1" smtClean="0"/>
              <a:t>Clker.com</a:t>
            </a:r>
            <a:r>
              <a:rPr lang="cs-CZ" sz="1200" dirty="0" smtClean="0"/>
              <a:t> </a:t>
            </a:r>
            <a:r>
              <a:rPr lang="cs-CZ" sz="1200" dirty="0"/>
              <a:t>[online</a:t>
            </a:r>
            <a:r>
              <a:rPr lang="cs-CZ" sz="1200" dirty="0" smtClean="0"/>
              <a:t>].</a:t>
            </a:r>
            <a:r>
              <a:rPr lang="cs-CZ" sz="1200" dirty="0"/>
              <a:t> </a:t>
            </a:r>
            <a:r>
              <a:rPr lang="cs-CZ" sz="1200" dirty="0" err="1"/>
              <a:t>Playing</a:t>
            </a:r>
            <a:r>
              <a:rPr lang="cs-CZ" sz="1200" dirty="0"/>
              <a:t> </a:t>
            </a:r>
            <a:r>
              <a:rPr lang="cs-CZ" sz="1200" dirty="0" err="1"/>
              <a:t>Ball</a:t>
            </a:r>
            <a:r>
              <a:rPr lang="cs-CZ" sz="1200" dirty="0"/>
              <a:t> </a:t>
            </a:r>
            <a:r>
              <a:rPr lang="cs-CZ" sz="1200" dirty="0" err="1"/>
              <a:t>clip</a:t>
            </a:r>
            <a:r>
              <a:rPr lang="cs-CZ" sz="1200" dirty="0"/>
              <a:t> </a:t>
            </a:r>
            <a:r>
              <a:rPr lang="cs-CZ" sz="1200" dirty="0" smtClean="0"/>
              <a:t>art. [cit</a:t>
            </a:r>
            <a:r>
              <a:rPr lang="cs-CZ" sz="1200" dirty="0"/>
              <a:t>. 2012-03- 06]. 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 </a:t>
            </a:r>
            <a:r>
              <a:rPr lang="cs-CZ" sz="1200" dirty="0" smtClean="0">
                <a:sym typeface="Symbol"/>
              </a:rPr>
              <a:t></a:t>
            </a:r>
            <a:r>
              <a:rPr lang="cs-CZ" sz="1200" dirty="0">
                <a:hlinkClick r:id="rId6"/>
              </a:rPr>
              <a:t>http://www.clker.com/clipart-12417.html</a:t>
            </a:r>
            <a:r>
              <a:rPr lang="cs-CZ" sz="1200" dirty="0" smtClean="0">
                <a:sym typeface="Symbol"/>
              </a:rPr>
              <a:t>.</a:t>
            </a:r>
            <a:endParaRPr lang="cs-CZ" sz="1200" dirty="0"/>
          </a:p>
          <a:p>
            <a:r>
              <a:rPr lang="cs-CZ" sz="1200" dirty="0" err="1" smtClean="0"/>
              <a:t>Ocal</a:t>
            </a:r>
            <a:r>
              <a:rPr lang="cs-CZ" sz="1200" dirty="0" smtClean="0"/>
              <a:t>. </a:t>
            </a:r>
            <a:r>
              <a:rPr lang="cs-CZ" sz="1200" dirty="0" err="1" smtClean="0"/>
              <a:t>Clker.com</a:t>
            </a:r>
            <a:r>
              <a:rPr lang="cs-CZ" sz="1200" dirty="0" smtClean="0"/>
              <a:t> </a:t>
            </a:r>
            <a:r>
              <a:rPr lang="cs-CZ" sz="1200" dirty="0"/>
              <a:t>[online</a:t>
            </a:r>
            <a:r>
              <a:rPr lang="cs-CZ" sz="1200" dirty="0" smtClean="0"/>
              <a:t>]. </a:t>
            </a:r>
            <a:r>
              <a:rPr lang="en-US" sz="1200" dirty="0" smtClean="0"/>
              <a:t>Boy </a:t>
            </a:r>
            <a:r>
              <a:rPr lang="en-US" sz="1200" dirty="0"/>
              <a:t>Has A Question clip </a:t>
            </a:r>
            <a:r>
              <a:rPr lang="en-US" sz="1200" dirty="0" smtClean="0"/>
              <a:t>art</a:t>
            </a:r>
            <a:r>
              <a:rPr lang="cs-CZ" sz="1200" dirty="0"/>
              <a:t>.</a:t>
            </a:r>
            <a:r>
              <a:rPr lang="cs-CZ" sz="1200" dirty="0" smtClean="0"/>
              <a:t> </a:t>
            </a:r>
            <a:r>
              <a:rPr lang="cs-CZ" sz="1200" dirty="0"/>
              <a:t>[cit. 2012-03- 06]. 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 </a:t>
            </a:r>
            <a:r>
              <a:rPr lang="cs-CZ" sz="1200" dirty="0" smtClean="0">
                <a:sym typeface="Symbol"/>
              </a:rPr>
              <a:t></a:t>
            </a:r>
            <a:r>
              <a:rPr lang="cs-CZ" sz="1200" dirty="0" smtClean="0">
                <a:hlinkClick r:id="rId7"/>
              </a:rPr>
              <a:t>http://www.clker.com/clipart-13594.html</a:t>
            </a:r>
            <a:r>
              <a:rPr lang="cs-CZ" sz="1200" dirty="0" smtClean="0">
                <a:sym typeface="Symbol"/>
              </a:rPr>
              <a:t>.</a:t>
            </a:r>
            <a:r>
              <a:rPr lang="cs-CZ" sz="1200" dirty="0" smtClean="0"/>
              <a:t> 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1495</TotalTime>
  <Words>617</Words>
  <Application>Microsoft Office PowerPoint</Application>
  <PresentationFormat>Předvádění na obrazovce (4:3)</PresentationFormat>
  <Paragraphs>127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Úraz</dc:title>
  <dc:creator>BU</dc:creator>
  <cp:lastModifiedBy>Pc</cp:lastModifiedBy>
  <cp:revision>233</cp:revision>
  <dcterms:created xsi:type="dcterms:W3CDTF">2012-03-12T17:20:27Z</dcterms:created>
  <dcterms:modified xsi:type="dcterms:W3CDTF">2012-08-20T07:16:31Z</dcterms:modified>
  <cp:contentStatus/>
</cp:coreProperties>
</file>