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9" r:id="rId2"/>
    <p:sldId id="262" r:id="rId3"/>
    <p:sldId id="263" r:id="rId4"/>
    <p:sldId id="265" r:id="rId5"/>
    <p:sldId id="266" r:id="rId6"/>
    <p:sldId id="257" r:id="rId7"/>
    <p:sldId id="260" r:id="rId8"/>
    <p:sldId id="270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  <a:srgbClr val="663300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68" autoAdjust="0"/>
    <p:restoredTop sz="94660"/>
  </p:normalViewPr>
  <p:slideViewPr>
    <p:cSldViewPr snapToGrid="0">
      <p:cViewPr>
        <p:scale>
          <a:sx n="100" d="100"/>
          <a:sy n="100" d="100"/>
        </p:scale>
        <p:origin x="-78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368685763" cy="368685763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6865E1-CB4C-4CB2-9910-62C7CB4703C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C56D9-9EB5-49AB-B1F9-2F4B9BD58B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9378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Klikni na správné </a:t>
            </a:r>
            <a:r>
              <a:rPr lang="cs-CZ" dirty="0" err="1" smtClean="0"/>
              <a:t>činnoisti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1C56D9-9EB5-49AB-B1F9-2F4B9BD58B8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4355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 čarou činnosti podle</a:t>
            </a:r>
            <a:r>
              <a:rPr lang="cs-CZ" baseline="0" dirty="0" smtClean="0"/>
              <a:t> časové posloupnosti.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1C56D9-9EB5-49AB-B1F9-2F4B9BD58B8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09964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594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1156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2199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5931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5240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104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5226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901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874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8084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761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93D0B3-225B-447D-AEF0-6BD10C1BB7DB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1CF74B-99E6-4A4A-9CE2-2174CB2996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3786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e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3153" y="509588"/>
            <a:ext cx="4572000" cy="998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90419" y="2465462"/>
            <a:ext cx="6121102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ZŠ a MŠ Kateřinice, okres Vsetín</a:t>
            </a:r>
          </a:p>
          <a:p>
            <a:pPr algn="ctr">
              <a:lnSpc>
                <a:spcPct val="150000"/>
              </a:lnSpc>
              <a:defRPr/>
            </a:pPr>
            <a:r>
              <a:rPr lang="cs-CZ" sz="2000" dirty="0"/>
              <a:t>projekt č. </a:t>
            </a:r>
            <a:r>
              <a:rPr lang="cs-CZ" sz="2000" dirty="0" smtClean="0"/>
              <a:t>CZ.1.07/1.4.00/21.1314</a:t>
            </a:r>
          </a:p>
          <a:p>
            <a:pPr algn="ctr" fontAlgn="ctr">
              <a:lnSpc>
                <a:spcPct val="150000"/>
              </a:lnSpc>
            </a:pPr>
            <a:r>
              <a:rPr lang="cs-CZ" sz="2000" b="1" dirty="0" smtClean="0"/>
              <a:t>Č</a:t>
            </a:r>
            <a:r>
              <a:rPr lang="cs-CZ" sz="2000" b="1" dirty="0"/>
              <a:t>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VY_32_INOVACE_03_06_Člověk a zdraví</a:t>
            </a:r>
            <a:endParaRPr lang="cs-CZ" sz="2000" b="1" dirty="0" smtClean="0">
              <a:solidFill>
                <a:srgbClr val="000000"/>
              </a:solidFill>
              <a:latin typeface="Arial"/>
            </a:endParaRPr>
          </a:p>
          <a:p>
            <a:pPr algn="ctr">
              <a:lnSpc>
                <a:spcPct val="150000"/>
              </a:lnSpc>
            </a:pPr>
            <a:r>
              <a:rPr lang="cs-CZ" sz="2000" dirty="0"/>
              <a:t>Vzdělávací oblast: Člověk a jeho </a:t>
            </a:r>
            <a:r>
              <a:rPr lang="cs-CZ" sz="2000" dirty="0" smtClean="0"/>
              <a:t>svět - 1</a:t>
            </a:r>
            <a:r>
              <a:rPr lang="cs-CZ" sz="2000" dirty="0"/>
              <a:t>. a 2. ročník</a:t>
            </a:r>
            <a:r>
              <a:rPr lang="cs-CZ" sz="2000" b="1" dirty="0"/>
              <a:t> </a:t>
            </a:r>
            <a:endParaRPr lang="cs-CZ" sz="2000" dirty="0"/>
          </a:p>
          <a:p>
            <a:pPr algn="ctr" fontAlgn="ctr">
              <a:lnSpc>
                <a:spcPct val="150000"/>
              </a:lnSpc>
            </a:pPr>
            <a:r>
              <a:rPr lang="cs-CZ" sz="2000" dirty="0" smtClean="0"/>
              <a:t>Tematický celek: Člověk a zdraví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94533" y="5414703"/>
            <a:ext cx="6391943" cy="86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dirty="0"/>
              <a:t>Autor: Mgr. Bronislava </a:t>
            </a:r>
            <a:r>
              <a:rPr lang="cs-CZ" sz="1600" dirty="0" err="1"/>
              <a:t>Uličníková</a:t>
            </a:r>
            <a:endParaRPr lang="cs-CZ" sz="1600" dirty="0"/>
          </a:p>
          <a:p>
            <a:pPr algn="ctr"/>
            <a:r>
              <a:rPr lang="cs-CZ" sz="1600" dirty="0"/>
              <a:t>A</a:t>
            </a:r>
            <a:r>
              <a:rPr lang="cs-CZ" sz="1600" dirty="0" smtClean="0"/>
              <a:t>notace: Výkladová p</a:t>
            </a:r>
            <a:r>
              <a:rPr lang="cs-CZ" sz="1600" dirty="0" smtClean="0">
                <a:solidFill>
                  <a:srgbClr val="000000"/>
                </a:solidFill>
              </a:rPr>
              <a:t>rezentace napomáhá získání a </a:t>
            </a:r>
            <a:r>
              <a:rPr lang="cs-CZ" sz="1600" dirty="0">
                <a:solidFill>
                  <a:srgbClr val="000000"/>
                </a:solidFill>
              </a:rPr>
              <a:t>upevňování vědomostí </a:t>
            </a:r>
            <a:endParaRPr lang="cs-CZ" sz="1600" dirty="0" smtClean="0">
              <a:solidFill>
                <a:srgbClr val="000000"/>
              </a:solidFill>
            </a:endParaRPr>
          </a:p>
          <a:p>
            <a:pPr algn="ctr"/>
            <a:r>
              <a:rPr lang="cs-CZ" sz="1600" dirty="0" smtClean="0">
                <a:solidFill>
                  <a:srgbClr val="000000"/>
                </a:solidFill>
              </a:rPr>
              <a:t>o činnostech žáků během dne. Obsahuje pracovní aktivity pro žáky.</a:t>
            </a:r>
          </a:p>
          <a:p>
            <a:endParaRPr lang="cs-CZ" dirty="0">
              <a:solidFill>
                <a:srgbClr val="000000"/>
              </a:solidFill>
            </a:endParaRP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1950799"/>
            <a:ext cx="15527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Části dne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52496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97680" y="1690143"/>
            <a:ext cx="1816329" cy="16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7900" y="1379498"/>
            <a:ext cx="1980000" cy="19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610727" y="493617"/>
            <a:ext cx="1980000" cy="715089"/>
          </a:xfrm>
          <a:prstGeom prst="round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RÁNO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15335" y="3348477"/>
            <a:ext cx="1384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vstávám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06505" y="5575191"/>
            <a:ext cx="1268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snídám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05553" y="3363204"/>
            <a:ext cx="3235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čistím si zuby a myji se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8930" y="3334628"/>
            <a:ext cx="1779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oblékám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96407" y="5584721"/>
            <a:ext cx="189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jdu do školy</a:t>
            </a:r>
            <a:endParaRPr lang="cs-CZ" sz="2400" dirty="0"/>
          </a:p>
        </p:txBody>
      </p:sp>
      <p:pic>
        <p:nvPicPr>
          <p:cNvPr id="2050" name="Picture 2" descr="H:\MB90034329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646" r="-3799" b="10312"/>
          <a:stretch/>
        </p:blipFill>
        <p:spPr bwMode="auto">
          <a:xfrm>
            <a:off x="3520404" y="1678628"/>
            <a:ext cx="226048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75442">
            <a:off x="6357229" y="1361576"/>
            <a:ext cx="878356" cy="15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 t="659" r="11328"/>
          <a:stretch>
            <a:fillRect/>
          </a:stretch>
        </p:blipFill>
        <p:spPr bwMode="auto">
          <a:xfrm>
            <a:off x="4563964" y="4092857"/>
            <a:ext cx="2218933" cy="194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51070" y="4344856"/>
            <a:ext cx="1998285" cy="169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73363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7852" y="411473"/>
            <a:ext cx="2853105" cy="715089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DOPOLEDNE</a:t>
            </a:r>
            <a:endParaRPr lang="cs-CZ" sz="3600" dirty="0"/>
          </a:p>
        </p:txBody>
      </p:sp>
      <p:sp>
        <p:nvSpPr>
          <p:cNvPr id="3" name="Zaoblený obdélník 2"/>
          <p:cNvSpPr/>
          <p:nvPr/>
        </p:nvSpPr>
        <p:spPr>
          <a:xfrm>
            <a:off x="1153224" y="3972555"/>
            <a:ext cx="2052000" cy="468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jsem ve škole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18298" y="5161219"/>
            <a:ext cx="1260000" cy="468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svačím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39593" y="493932"/>
            <a:ext cx="2289013" cy="715089"/>
          </a:xfrm>
          <a:prstGeom prst="round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POLEDNE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5870618" y="5204578"/>
            <a:ext cx="1584000" cy="468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obědvám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4" name="Picture 2" descr="H:\MB9003433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3321" y="1192303"/>
            <a:ext cx="2700000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H:\MB90023349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8493" y="1831806"/>
            <a:ext cx="2844000" cy="28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2588" y="4609519"/>
            <a:ext cx="960495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User\Dokumenty\Obrázky\MC90038401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5518" y="4602163"/>
            <a:ext cx="1141446" cy="14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3525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51878" y="325049"/>
            <a:ext cx="2637618" cy="715089"/>
          </a:xfrm>
          <a:prstGeom prst="round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ODPOLEDNE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16355" y="3141975"/>
            <a:ext cx="1368000" cy="396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hraju si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399374" y="3159750"/>
            <a:ext cx="2844000" cy="396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 píši úkoly a učím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979020" y="5916438"/>
            <a:ext cx="1368000" cy="396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sportuji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 descr="H:\MB9001917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0957" y="2364827"/>
            <a:ext cx="16200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:\MB90023213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8625" y="1102257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:\MB90035910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980" y="386602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:\MB900400098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826" t="3071" r="16869" b="5297"/>
          <a:stretch/>
        </p:blipFill>
        <p:spPr bwMode="auto">
          <a:xfrm>
            <a:off x="5123613" y="3832788"/>
            <a:ext cx="1438167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:\MB900401610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201" b="16294"/>
          <a:stretch/>
        </p:blipFill>
        <p:spPr bwMode="auto">
          <a:xfrm>
            <a:off x="2714635" y="4551821"/>
            <a:ext cx="1828800" cy="117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:\MB90042417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25" y="10287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:\MB900436049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3690" y="4163021"/>
            <a:ext cx="16200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 14"/>
          <p:cNvSpPr/>
          <p:nvPr/>
        </p:nvSpPr>
        <p:spPr>
          <a:xfrm>
            <a:off x="741896" y="5922000"/>
            <a:ext cx="3852000" cy="396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 navštěvuji zájmové kroužky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3261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2806" y="646930"/>
            <a:ext cx="1548000" cy="504000"/>
          </a:xfrm>
          <a:prstGeom prst="round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VEČER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73825" y="660480"/>
            <a:ext cx="1116000" cy="504000"/>
          </a:xfrm>
          <a:prstGeom prst="round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NOC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856841" y="2197378"/>
            <a:ext cx="1260000" cy="396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myji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57374" y="3888680"/>
            <a:ext cx="1008000" cy="396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spím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12743" y="5324475"/>
            <a:ext cx="2628000" cy="3960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sleduji Večerníček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758754" y="3943350"/>
            <a:ext cx="1404000" cy="35880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 večeřím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228" r="-681" b="16443"/>
          <a:stretch>
            <a:fillRect/>
          </a:stretch>
        </p:blipFill>
        <p:spPr>
          <a:xfrm>
            <a:off x="987660" y="4719191"/>
            <a:ext cx="2352620" cy="1620000"/>
          </a:xfrm>
          <a:prstGeom prst="rect">
            <a:avLst/>
          </a:prstGeom>
        </p:spPr>
      </p:pic>
      <p:pic>
        <p:nvPicPr>
          <p:cNvPr id="9" name="Picture 2" descr="H:\MM900365300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2607" y="1737000"/>
            <a:ext cx="1368000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H:\MB90023819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7294" y="1833357"/>
            <a:ext cx="1908000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H:\MB900112404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" t="12284" r="6265" b="12750"/>
          <a:stretch/>
        </p:blipFill>
        <p:spPr bwMode="auto">
          <a:xfrm>
            <a:off x="987660" y="3353558"/>
            <a:ext cx="1440446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55529" y="1834037"/>
            <a:ext cx="108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191802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775" y="548640"/>
            <a:ext cx="37973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Seřaď správně části dne.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5786" y="2411343"/>
            <a:ext cx="1980000" cy="544830"/>
          </a:xfrm>
          <a:prstGeom prst="roundRect">
            <a:avLst/>
          </a:prstGeom>
          <a:solidFill>
            <a:srgbClr val="00B0F0">
              <a:alpha val="86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DOPOLEDNE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48963" y="3924302"/>
            <a:ext cx="1926823" cy="544830"/>
          </a:xfrm>
          <a:prstGeom prst="roundRect">
            <a:avLst/>
          </a:prstGeom>
          <a:solidFill>
            <a:srgbClr val="00B0F0">
              <a:alpha val="86000"/>
            </a:srgb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600" dirty="0" smtClean="0"/>
              <a:t>ODPOLEDNE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22376" y="3169920"/>
            <a:ext cx="1980000" cy="544830"/>
          </a:xfrm>
          <a:prstGeom prst="roundRect">
            <a:avLst/>
          </a:prstGeom>
          <a:solidFill>
            <a:srgbClr val="00B0F0">
              <a:alpha val="86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VEČER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48964" y="4724087"/>
            <a:ext cx="1980000" cy="544830"/>
          </a:xfrm>
          <a:prstGeom prst="roundRect">
            <a:avLst/>
          </a:prstGeom>
          <a:solidFill>
            <a:srgbClr val="00B0F0">
              <a:alpha val="87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NOC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48964" y="5512440"/>
            <a:ext cx="1980000" cy="544830"/>
          </a:xfrm>
          <a:prstGeom prst="round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RÁNO</a:t>
            </a:r>
            <a:endParaRPr lang="cs-CZ" sz="2600" dirty="0"/>
          </a:p>
        </p:txBody>
      </p:sp>
      <p:sp>
        <p:nvSpPr>
          <p:cNvPr id="14" name="Obdélník 13"/>
          <p:cNvSpPr/>
          <p:nvPr/>
        </p:nvSpPr>
        <p:spPr>
          <a:xfrm>
            <a:off x="1000125" y="1528561"/>
            <a:ext cx="468000" cy="468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76950" y="2328153"/>
            <a:ext cx="468000" cy="468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71235" y="3111180"/>
            <a:ext cx="468000" cy="468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971235" y="3924302"/>
            <a:ext cx="468000" cy="468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971235" y="4762502"/>
            <a:ext cx="468000" cy="468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971550" y="5550855"/>
            <a:ext cx="468000" cy="468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95786" y="1634611"/>
            <a:ext cx="1980000" cy="544830"/>
          </a:xfrm>
          <a:prstGeom prst="roundRect">
            <a:avLst/>
          </a:prstGeom>
          <a:solidFill>
            <a:srgbClr val="00B0F0">
              <a:alpha val="86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POLEDNE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230710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3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747 -0.0544 L -0.43681 -0.5800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76" y="-2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0.00903 L -0.43541 -0.0108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63" y="-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989 -0.0044 L -0.43402 0.21088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15" y="1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18 0.00879 L -0.43681 -0.00325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40" y="-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747 0.00556 L -0.43438 0.2240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54" y="1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591 0.00764 L -0.43907 0.1113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67" y="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  <p:bldP spid="5" grpId="2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21" grpId="0" animBg="1"/>
      <p:bldP spid="2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0235" y="419100"/>
            <a:ext cx="5474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Vyber správné činnosti v pracovním týdnu.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5457" y="3893046"/>
            <a:ext cx="1692000" cy="476726"/>
          </a:xfrm>
          <a:prstGeom prst="roundRect">
            <a:avLst/>
          </a:prstGeom>
          <a:solidFill>
            <a:srgbClr val="FFFF00">
              <a:alpha val="86000"/>
            </a:srgb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200" dirty="0" smtClean="0"/>
              <a:t>ODPOLEDNE</a:t>
            </a:r>
            <a:endParaRPr lang="cs-CZ" sz="2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9960" y="4835534"/>
            <a:ext cx="1692000" cy="476726"/>
          </a:xfrm>
          <a:prstGeom prst="roundRect">
            <a:avLst/>
          </a:prstGeom>
          <a:solidFill>
            <a:schemeClr val="bg1">
              <a:lumMod val="65000"/>
              <a:alpha val="8470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VEČER</a:t>
            </a:r>
            <a:endParaRPr lang="cs-CZ" sz="2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5457" y="5750550"/>
            <a:ext cx="1692000" cy="476726"/>
          </a:xfrm>
          <a:prstGeom prst="roundRect">
            <a:avLst/>
          </a:prstGeom>
          <a:solidFill>
            <a:srgbClr val="7030A0">
              <a:alpha val="87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NOC</a:t>
            </a:r>
            <a:endParaRPr lang="cs-CZ" sz="2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6954" y="1223328"/>
            <a:ext cx="1728000" cy="476726"/>
          </a:xfrm>
          <a:prstGeom prst="round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RÁNO</a:t>
            </a:r>
            <a:endParaRPr lang="cs-CZ" sz="2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9960" y="3009900"/>
            <a:ext cx="1692000" cy="476726"/>
          </a:xfrm>
          <a:prstGeom prst="roundRect">
            <a:avLst/>
          </a:prstGeom>
          <a:solidFill>
            <a:schemeClr val="tx2">
              <a:lumMod val="75000"/>
              <a:alpha val="85882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POLEDNE</a:t>
            </a:r>
            <a:endParaRPr lang="cs-CZ" sz="2200" dirty="0"/>
          </a:p>
        </p:txBody>
      </p:sp>
      <p:sp>
        <p:nvSpPr>
          <p:cNvPr id="3" name="Zaoblený obdélník 2"/>
          <p:cNvSpPr/>
          <p:nvPr/>
        </p:nvSpPr>
        <p:spPr>
          <a:xfrm>
            <a:off x="6883440" y="2095832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SNÍDÁM.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823460" y="1223328"/>
            <a:ext cx="1872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JDU DO </a:t>
            </a:r>
            <a:r>
              <a:rPr lang="cs-CZ" sz="2000" dirty="0" smtClean="0">
                <a:solidFill>
                  <a:schemeClr val="tx1"/>
                </a:solidFill>
              </a:rPr>
              <a:t>ŠKOLY.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691319" y="1232054"/>
            <a:ext cx="1871155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ČISTÍM SI </a:t>
            </a:r>
            <a:r>
              <a:rPr lang="cs-CZ" sz="2000" dirty="0" smtClean="0">
                <a:solidFill>
                  <a:schemeClr val="tx1"/>
                </a:solidFill>
              </a:rPr>
              <a:t>ZUBY.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883440" y="1214428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SVAČÍM.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37217" y="2087106"/>
            <a:ext cx="1660480" cy="476726"/>
          </a:xfrm>
          <a:prstGeom prst="roundRect">
            <a:avLst/>
          </a:prstGeom>
          <a:solidFill>
            <a:srgbClr val="92D050">
              <a:alpha val="86000"/>
            </a:srgb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200" dirty="0" smtClean="0"/>
              <a:t>DOPOLEDNE</a:t>
            </a:r>
            <a:endParaRPr lang="cs-CZ" sz="22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2691320" y="2095832"/>
            <a:ext cx="1872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JSEM VE ŠKOLE.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947285" y="2114882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SVAČÍM.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823460" y="3009900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OBĚDVÁM.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691320" y="3031638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LEŽÍM.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883440" y="3018626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CVIČÍM.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2691320" y="3893046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HRAJU </a:t>
            </a:r>
            <a:r>
              <a:rPr lang="cs-CZ" sz="2000" dirty="0" smtClean="0">
                <a:solidFill>
                  <a:schemeClr val="tx1"/>
                </a:solidFill>
              </a:rPr>
              <a:t>SI.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823460" y="3892272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UČÍM </a:t>
            </a:r>
            <a:r>
              <a:rPr lang="cs-CZ" sz="2000" dirty="0" smtClean="0">
                <a:solidFill>
                  <a:schemeClr val="tx1"/>
                </a:solidFill>
              </a:rPr>
              <a:t>SE.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883440" y="3892272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JDU </a:t>
            </a:r>
            <a:r>
              <a:rPr lang="cs-CZ" sz="2000" dirty="0" smtClean="0">
                <a:solidFill>
                  <a:schemeClr val="tx1"/>
                </a:solidFill>
              </a:rPr>
              <a:t>SPÁT.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823460" y="4891100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KOUPU </a:t>
            </a:r>
            <a:r>
              <a:rPr lang="cs-CZ" sz="2000" dirty="0" smtClean="0">
                <a:solidFill>
                  <a:schemeClr val="tx1"/>
                </a:solidFill>
              </a:rPr>
              <a:t>SE.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883440" y="4900780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VEČEŘÍM.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691320" y="4900780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SVAČÍM.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2691320" y="5750550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ČTU </a:t>
            </a:r>
            <a:r>
              <a:rPr lang="cs-CZ" sz="2000" dirty="0" smtClean="0">
                <a:solidFill>
                  <a:schemeClr val="tx1"/>
                </a:solidFill>
              </a:rPr>
              <a:t>SI.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883440" y="5750550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SLEDUJI </a:t>
            </a:r>
            <a:r>
              <a:rPr lang="cs-CZ" sz="2000" dirty="0" smtClean="0">
                <a:solidFill>
                  <a:schemeClr val="tx1"/>
                </a:solidFill>
              </a:rPr>
              <a:t>TV.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823460" y="5750550"/>
            <a:ext cx="1656000" cy="468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SPÍM.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045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32237" y="243840"/>
            <a:ext cx="431964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Spoj čarou pořadí činností.</a:t>
            </a:r>
            <a:endParaRPr lang="cs-CZ" sz="3000" dirty="0"/>
          </a:p>
        </p:txBody>
      </p:sp>
      <p:sp>
        <p:nvSpPr>
          <p:cNvPr id="15" name="Obdélník 14"/>
          <p:cNvSpPr/>
          <p:nvPr/>
        </p:nvSpPr>
        <p:spPr>
          <a:xfrm>
            <a:off x="832320" y="1557659"/>
            <a:ext cx="504000" cy="504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32320" y="2158820"/>
            <a:ext cx="504000" cy="504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32320" y="2823408"/>
            <a:ext cx="504000" cy="504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32320" y="3409048"/>
            <a:ext cx="504000" cy="504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32320" y="4034003"/>
            <a:ext cx="504000" cy="504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32320" y="931188"/>
            <a:ext cx="504000" cy="504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2320" y="4642625"/>
            <a:ext cx="504000" cy="504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05125" y="191552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92445" y="2174017"/>
            <a:ext cx="2647293" cy="51077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Umyji se a obléknu.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92473" y="1568050"/>
            <a:ext cx="1235774" cy="51077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Snídám.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92473" y="2774719"/>
            <a:ext cx="1811623" cy="51077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Jdu do školy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22685" y="3373096"/>
            <a:ext cx="1513263" cy="51077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Obědvám.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01998" y="4621950"/>
            <a:ext cx="1700779" cy="51077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Píši si úkoly.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01998" y="4001728"/>
            <a:ext cx="1962379" cy="51077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Hraji si venku.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22685" y="5242213"/>
            <a:ext cx="1331413" cy="51077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Večeřím.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22685" y="5857693"/>
            <a:ext cx="2102904" cy="51077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Jdu do postele.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832320" y="5245602"/>
            <a:ext cx="504000" cy="504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32770" y="5857693"/>
            <a:ext cx="503550" cy="504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9.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73396" y="931188"/>
            <a:ext cx="1346397" cy="51077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Vstávám.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55923" y="2158820"/>
            <a:ext cx="1346397" cy="510778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Vstávám.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39808" y="3402270"/>
            <a:ext cx="1513263" cy="510778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Obědvám.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639808" y="913643"/>
            <a:ext cx="1235774" cy="510778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Snídám.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39808" y="1535842"/>
            <a:ext cx="1811623" cy="510778"/>
          </a:xfrm>
          <a:prstGeom prst="round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Jdu do školy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639808" y="4041678"/>
            <a:ext cx="1700779" cy="510778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Píši si úkoly.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646398" y="5854304"/>
            <a:ext cx="1331413" cy="510778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Večeřím.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46398" y="4642625"/>
            <a:ext cx="1962379" cy="510778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Hraji si venku.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646398" y="5255565"/>
            <a:ext cx="2102904" cy="510778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Jdu do postele.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646398" y="2823408"/>
            <a:ext cx="2647293" cy="510778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Umyji se a obléknu.</a:t>
            </a:r>
            <a:endParaRPr lang="cs-CZ" sz="2400" dirty="0"/>
          </a:p>
        </p:txBody>
      </p:sp>
      <p:sp>
        <p:nvSpPr>
          <p:cNvPr id="39" name="Zaoblený obdélník 38"/>
          <p:cNvSpPr/>
          <p:nvPr/>
        </p:nvSpPr>
        <p:spPr>
          <a:xfrm>
            <a:off x="4567140" y="6113082"/>
            <a:ext cx="909735" cy="487743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Řešení.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502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1" grpId="1" animBg="1"/>
      <p:bldP spid="12" grpId="0" animBg="1"/>
      <p:bldP spid="21" grpId="0" animBg="1"/>
      <p:bldP spid="22" grpId="0" animBg="1"/>
      <p:bldP spid="23" grpId="0" animBg="1"/>
      <p:bldP spid="24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7254" y="529858"/>
            <a:ext cx="678180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ym typeface="Symbol"/>
              </a:rPr>
              <a:t>Použité zdroje:</a:t>
            </a:r>
          </a:p>
          <a:p>
            <a:endParaRPr lang="cs-CZ" dirty="0">
              <a:sym typeface="Symbol"/>
            </a:endParaRPr>
          </a:p>
          <a:p>
            <a:r>
              <a:rPr lang="cs-CZ" dirty="0" smtClean="0">
                <a:sym typeface="Symbol"/>
              </a:rPr>
              <a:t>Obrázky </a:t>
            </a:r>
            <a:r>
              <a:rPr lang="cs-CZ" dirty="0">
                <a:sym typeface="Symbol"/>
              </a:rPr>
              <a:t>dostupné na </a:t>
            </a:r>
            <a:r>
              <a:rPr lang="cs-CZ" dirty="0" smtClean="0">
                <a:sym typeface="Symbol"/>
              </a:rPr>
              <a:t>WWW</a:t>
            </a:r>
            <a:r>
              <a:rPr lang="cs-CZ" smtClean="0">
                <a:sym typeface="Symbol"/>
              </a:rPr>
              <a:t>: &lt;</a:t>
            </a:r>
            <a:r>
              <a:rPr lang="cs-CZ" smtClean="0">
                <a:sym typeface="Symbol"/>
                <a:hlinkClick r:id="rId2"/>
              </a:rPr>
              <a:t>http://office.microsoft.com</a:t>
            </a:r>
            <a:r>
              <a:rPr lang="cs-CZ" smtClean="0">
                <a:sym typeface="Symbol"/>
              </a:rPr>
              <a:t>&gt;.</a:t>
            </a:r>
            <a:endParaRPr lang="cs-CZ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899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782</TotalTime>
  <Words>317</Words>
  <Application>Microsoft Office PowerPoint</Application>
  <PresentationFormat>Předvádění na obrazovce (4:3)</PresentationFormat>
  <Paragraphs>105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dne</dc:title>
  <dc:creator>BU</dc:creator>
  <cp:lastModifiedBy>Pc</cp:lastModifiedBy>
  <cp:revision>130</cp:revision>
  <dcterms:created xsi:type="dcterms:W3CDTF">2012-06-06T21:01:01Z</dcterms:created>
  <dcterms:modified xsi:type="dcterms:W3CDTF">2012-08-20T07:29:10Z</dcterms:modified>
  <cp:contentStatus/>
</cp:coreProperties>
</file>