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2" r:id="rId8"/>
    <p:sldId id="265" r:id="rId9"/>
    <p:sldId id="26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2F5F2-F518-49D5-8C52-E0392366AD7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F2019B-AE67-4D77-BA7F-7518F284B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847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F2019B-AE67-4D77-BA7F-7518F284BA1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834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B9572-05FB-416B-8DDC-6DA51B1EF28D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DFCD4-84DF-4923-B95D-5724F0E194D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slide" Target="slide8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slide" Target="slide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547664" y="476672"/>
            <a:ext cx="5614392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VY_32_INOVACE_13_A_2_opakování1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opakování1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</a:t>
            </a:r>
            <a:r>
              <a:rPr kumimoji="0" lang="cs-CZ" sz="2000" b="0" i="0" u="none" strike="noStrike" kern="0" cap="small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2779" y="2276872"/>
            <a:ext cx="6400800" cy="1296144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OPAKOVÁNÍ 1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779" y="5445224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9038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476850"/>
              </p:ext>
            </p:extLst>
          </p:nvPr>
        </p:nvGraphicFramePr>
        <p:xfrm>
          <a:off x="1009650" y="1806575"/>
          <a:ext cx="7124700" cy="340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– sčítání</a:t>
                      </a:r>
                      <a:r>
                        <a:rPr lang="cs-CZ" baseline="0" smtClean="0"/>
                        <a:t>, odčítání do deseti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a odčítání do deseti,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dopočítávání,</a:t>
                      </a:r>
                      <a:r>
                        <a:rPr lang="cs-CZ" baseline="0" dirty="0" smtClean="0"/>
                        <a:t> větší, menší, slovní úlohy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85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100" dirty="0">
                <a:solidFill>
                  <a:prstClr val="black"/>
                </a:solidFill>
              </a:rPr>
              <a:t>Mgr. Lenka Stará</a:t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smtClean="0">
                <a:solidFill>
                  <a:prstClr val="black"/>
                </a:solidFill>
              </a:rPr>
              <a:t>datum 25.7.2012</a:t>
            </a:r>
            <a:r>
              <a:rPr lang="cs-CZ" sz="2100" dirty="0">
                <a:solidFill>
                  <a:prstClr val="black"/>
                </a:solidFill>
              </a:rPr>
              <a:t/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dirty="0">
                <a:solidFill>
                  <a:prstClr val="black"/>
                </a:solidFill>
              </a:rPr>
              <a:t>Určeno pro </a:t>
            </a:r>
            <a:r>
              <a:rPr lang="cs-CZ" sz="2100" dirty="0" smtClean="0">
                <a:solidFill>
                  <a:prstClr val="black"/>
                </a:solidFill>
              </a:rPr>
              <a:t>2. </a:t>
            </a:r>
            <a:r>
              <a:rPr lang="cs-CZ" sz="2100" dirty="0">
                <a:solidFill>
                  <a:prstClr val="black"/>
                </a:solidFill>
              </a:rPr>
              <a:t>ročník</a:t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dirty="0">
                <a:solidFill>
                  <a:prstClr val="black"/>
                </a:solidFill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 </a:t>
            </a:r>
            <a:endParaRPr lang="cs-CZ" sz="1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opakování sčítání a odčítání do deseti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dopočítávání, porovnávání čísel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slovní úloha na sčítání</a:t>
            </a:r>
            <a:endParaRPr lang="cs-CZ" sz="16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7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slovní úloha na odčítání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8 – slovní úloha ze str. 6 (ke kontrole)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9 – slovní úloha ze str. 7 (ke kontrole)</a:t>
            </a:r>
          </a:p>
          <a:p>
            <a:pPr marL="0" lvl="0" indent="0">
              <a:buNone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prezentaci </a:t>
            </a:r>
            <a:r>
              <a:rPr lang="cs-CZ" sz="1400" b="1" i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náleží pracovní list.</a:t>
            </a:r>
            <a:endParaRPr lang="cs-CZ" sz="14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43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76896"/>
            <a:ext cx="22322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 + 6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7 + 1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3 + 4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0 + 8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5 + 5 =</a:t>
            </a:r>
          </a:p>
          <a:p>
            <a:r>
              <a:rPr lang="cs-CZ" sz="3600" b="1" dirty="0">
                <a:solidFill>
                  <a:schemeClr val="bg1"/>
                </a:solidFill>
              </a:rPr>
              <a:t>1</a:t>
            </a:r>
            <a:r>
              <a:rPr lang="cs-CZ" sz="3600" b="1" dirty="0" smtClean="0">
                <a:solidFill>
                  <a:schemeClr val="bg1"/>
                </a:solidFill>
              </a:rPr>
              <a:t> + 4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6 + 3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7 + 2 =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9 + 1 = 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8 + 2 =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15816" y="576899"/>
            <a:ext cx="10081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>
                <a:solidFill>
                  <a:schemeClr val="accent5"/>
                </a:solidFill>
              </a:rPr>
              <a:t>  8</a:t>
            </a:r>
            <a:endParaRPr lang="cs-CZ" sz="3600" b="1" dirty="0" smtClean="0">
              <a:solidFill>
                <a:schemeClr val="accent5"/>
              </a:solidFill>
            </a:endParaRP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8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7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8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5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9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  9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3600" b="1" dirty="0" smtClean="0">
                <a:solidFill>
                  <a:schemeClr val="accent5"/>
                </a:solidFill>
              </a:rPr>
              <a:t>10</a:t>
            </a:r>
            <a:endParaRPr lang="cs-CZ" sz="3600" b="1" dirty="0">
              <a:solidFill>
                <a:schemeClr val="accent5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548680"/>
            <a:ext cx="25922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10 – 5 =  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7 - 7 =</a:t>
            </a:r>
          </a:p>
          <a:p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9 - 4 =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10 </a:t>
            </a: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8 =</a:t>
            </a:r>
          </a:p>
          <a:p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8 - 5 =</a:t>
            </a:r>
          </a:p>
          <a:p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5 - 1 =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6 - 3 =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7 - 2 =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4 - 3 = 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8 - 2 =           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20272" y="548679"/>
            <a:ext cx="10081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</a:p>
          <a:p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0</a:t>
            </a:r>
            <a:endParaRPr lang="cs-CZ" sz="36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</a:p>
          <a:p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4</a:t>
            </a:r>
            <a:endParaRPr lang="cs-CZ" sz="36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</a:t>
            </a:r>
          </a:p>
          <a:p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endParaRPr lang="cs-CZ" sz="36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511500"/>
            <a:ext cx="1395413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024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76898"/>
            <a:ext cx="31683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2 +    =   7            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</a:rPr>
              <a:t>1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 +    =   3 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3 +    =   9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0 +    =   4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5 +    =   8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8 +    = 10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6 +    =   6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7 +    =   8</a:t>
            </a:r>
          </a:p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9 +    = 10</a:t>
            </a:r>
          </a:p>
          <a:p>
            <a:r>
              <a:rPr lang="cs-CZ" sz="3600" dirty="0">
                <a:solidFill>
                  <a:schemeClr val="accent3">
                    <a:lumMod val="75000"/>
                  </a:schemeClr>
                </a:solidFill>
              </a:rPr>
              <a:t>4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 +    =   7        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64088" y="576895"/>
            <a:ext cx="201622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2    6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7    1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3    4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10    8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5    5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1    0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6    3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7    2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9    1  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8    2              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02808" y="576896"/>
            <a:ext cx="6480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5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6</a:t>
            </a:r>
          </a:p>
          <a:p>
            <a:pPr algn="ctr"/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</a:t>
            </a:r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3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2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0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</a:t>
            </a:r>
          </a:p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</a:t>
            </a:r>
          </a:p>
          <a:p>
            <a:pPr algn="ctr"/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48164" y="576898"/>
            <a:ext cx="6480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&lt;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&lt;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=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&gt;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444683"/>
            <a:ext cx="1395413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868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build="p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764704"/>
            <a:ext cx="7125112" cy="516610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Maminka koupila 4 koláče a 5 koblih.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Kolik kusů pečiva nakoupila?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________________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________________   _____________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________________   _____________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______________________________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______________________________</a:t>
            </a:r>
          </a:p>
        </p:txBody>
      </p:sp>
      <p:pic>
        <p:nvPicPr>
          <p:cNvPr id="1029" name="Picture 5" descr="C:\Users\Lenka\AppData\Local\Microsoft\Windows\Temporary Internet Files\Content.IE5\NTATLNPS\MC90019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740" y="548639"/>
            <a:ext cx="1368152" cy="108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C0SCX2TL\MC900215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482" y="245448"/>
            <a:ext cx="1953252" cy="1307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MTYYA78F\MC900290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652" y="-504507"/>
            <a:ext cx="2670604" cy="2133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92" y="2276872"/>
            <a:ext cx="12382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736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09443" y="729210"/>
            <a:ext cx="7125112" cy="516610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Petr měl 10 bonbonů.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bonbony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snědl. Kolik bonbonů mu zbylo? ________________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   _____________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   _____________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</a:t>
            </a:r>
          </a:p>
        </p:txBody>
      </p:sp>
      <p:pic>
        <p:nvPicPr>
          <p:cNvPr id="2053" name="Picture 5" descr="C:\Users\Lenka\AppData\Local\Microsoft\Windows\Temporary Internet Files\Content.IE5\MTYYA78F\MC900291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6931">
            <a:off x="1259632" y="5013176"/>
            <a:ext cx="1061854" cy="52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3519">
            <a:off x="729407" y="5858799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4440">
            <a:off x="2430218" y="6036803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630540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0822">
            <a:off x="6156176" y="5572105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9873">
            <a:off x="4876800" y="5572106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97872">
            <a:off x="7604330" y="5245327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326" y="5313435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21993">
            <a:off x="3270885" y="5219229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350" y="5922424"/>
            <a:ext cx="106045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046" y="908720"/>
            <a:ext cx="12382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819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971600" y="764704"/>
            <a:ext cx="7125112" cy="5166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Wingdings 2" charset="2"/>
              <a:buNone/>
            </a:pP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Maminka koupila 4 koláče a 5 koblih. 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Kolik kusů pečiva nakoupila?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 smtClean="0">
                <a:solidFill>
                  <a:schemeClr val="accent5">
                    <a:lumMod val="75000"/>
                  </a:schemeClr>
                </a:solidFill>
              </a:rPr>
              <a:t> koláče              4_ 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u="sng" dirty="0" smtClean="0">
                <a:solidFill>
                  <a:schemeClr val="accent5">
                    <a:lumMod val="75000"/>
                  </a:schemeClr>
                </a:solidFill>
              </a:rPr>
              <a:t>koblih________5_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____________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 smtClean="0">
                <a:solidFill>
                  <a:schemeClr val="accent5">
                    <a:lumMod val="75000"/>
                  </a:schemeClr>
                </a:solidFill>
              </a:rPr>
              <a:t> nakoupila_____ ?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2800" u="sng" dirty="0" smtClean="0">
                <a:solidFill>
                  <a:schemeClr val="accent5">
                    <a:lumMod val="75000"/>
                  </a:schemeClr>
                </a:solidFill>
              </a:rPr>
              <a:t>_4 + 5 = 9  ___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u="sng" dirty="0" smtClean="0">
                <a:solidFill>
                  <a:schemeClr val="accent5">
                    <a:lumMod val="75000"/>
                  </a:schemeClr>
                </a:solidFill>
              </a:rPr>
              <a:t>Maminka nakoupila 9 kusů pečiva.__ </a:t>
            </a:r>
          </a:p>
        </p:txBody>
      </p:sp>
      <p:pic>
        <p:nvPicPr>
          <p:cNvPr id="512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1791432" cy="179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843152" y="332656"/>
            <a:ext cx="1728192" cy="895716"/>
          </a:xfrm>
          <a:prstGeom prst="wedgeEllipseCallout">
            <a:avLst>
              <a:gd name="adj1" fmla="val -44643"/>
              <a:gd name="adj2" fmla="val 55694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BEZVA!</a:t>
            </a:r>
            <a:endParaRPr lang="cs-CZ" b="1" i="1" dirty="0"/>
          </a:p>
        </p:txBody>
      </p:sp>
      <p:sp>
        <p:nvSpPr>
          <p:cNvPr id="11" name="Ovál 10"/>
          <p:cNvSpPr/>
          <p:nvPr/>
        </p:nvSpPr>
        <p:spPr>
          <a:xfrm>
            <a:off x="5596679" y="3753395"/>
            <a:ext cx="288032" cy="297269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550576" y="3753395"/>
            <a:ext cx="288032" cy="297269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360" y="3693860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910" y="3693859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414" y="3693861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098" y="3703705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889" y="3699350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238" y="3699350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528" y="3703705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180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250"/>
                            </p:stCondLst>
                            <p:childTnLst>
                              <p:par>
                                <p:cTn id="6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5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allAtOnce" animBg="1"/>
      <p:bldP spid="3" grpId="0" animBg="1"/>
      <p:bldP spid="11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009443" y="692697"/>
            <a:ext cx="7125112" cy="516610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Petr měl 10 bonbonů.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3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bonbony</a:t>
            </a:r>
          </a:p>
          <a:p>
            <a:pPr marL="0" indent="0">
              <a:buFont typeface="Wingdings 2" charset="2"/>
              <a:buNone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snědl. Kolik bonbonů mu zbylo? </a:t>
            </a:r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_měl_________ 10 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_snědl_________3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_____________</a:t>
            </a:r>
          </a:p>
          <a:p>
            <a:pPr marL="0" indent="0">
              <a:buNone/>
            </a:pPr>
            <a:r>
              <a:rPr lang="cs-CZ" sz="2800" u="sng" dirty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zbylo          ___ </a:t>
            </a:r>
            <a:r>
              <a:rPr lang="cs-CZ" sz="2800" u="sng" dirty="0">
                <a:solidFill>
                  <a:schemeClr val="accent2">
                    <a:lumMod val="75000"/>
                  </a:schemeClr>
                </a:solidFill>
              </a:rPr>
              <a:t>?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__10 – 3 = 7 __</a:t>
            </a:r>
          </a:p>
          <a:p>
            <a:pPr marL="0" indent="0">
              <a:buFont typeface="Wingdings 2" charset="2"/>
              <a:buNone/>
            </a:pPr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_Zbylo mu 7 bonbonů.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864" y="3386864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339751" y="4149080"/>
            <a:ext cx="2232248" cy="1080120"/>
          </a:xfrm>
          <a:prstGeom prst="wedgeEllipseCallout">
            <a:avLst>
              <a:gd name="adj1" fmla="val 68604"/>
              <a:gd name="adj2" fmla="val 14881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ŠIKULKY!</a:t>
            </a:r>
            <a:endParaRPr lang="cs-CZ" i="1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004048" y="2020261"/>
            <a:ext cx="307816" cy="216024"/>
          </a:xfrm>
          <a:prstGeom prst="flowChartAlternateProces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396" y="2363484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740" y="2377931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109" y="2363485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229" y="1916832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063" y="2363485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292" y="1914755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574" y="2348880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322" y="1916831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633" y="1936447"/>
            <a:ext cx="5127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80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77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208</TotalTime>
  <Words>469</Words>
  <Application>Microsoft Office PowerPoint</Application>
  <PresentationFormat>Předvádění na obrazovce (4:3)</PresentationFormat>
  <Paragraphs>152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NÁZEV ŠKOLY:  ZŠ Karla Klíče Hostinné AUTOR: Mgr. Lenka Stará NÁZEV: VY_32_INOVACE_13_A_2_opakování1 TÉMA: opakování1 ČÍSLO PROJEKTU: CZ.1.07/1.4.00/21.2131</vt:lpstr>
      <vt:lpstr>Prezentace aplikace PowerPoint</vt:lpstr>
      <vt:lpstr>Mgr. Lenka Stará datum 25.7.2012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Stará</dc:creator>
  <cp:lastModifiedBy>Lenka Stará</cp:lastModifiedBy>
  <cp:revision>42</cp:revision>
  <dcterms:created xsi:type="dcterms:W3CDTF">2012-07-08T09:47:36Z</dcterms:created>
  <dcterms:modified xsi:type="dcterms:W3CDTF">2012-09-10T18:00:58Z</dcterms:modified>
</cp:coreProperties>
</file>