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handoutMasterIdLst>
    <p:handoutMasterId r:id="rId10"/>
  </p:handoutMasterIdLst>
  <p:sldIdLst>
    <p:sldId id="262" r:id="rId2"/>
    <p:sldId id="263" r:id="rId3"/>
    <p:sldId id="256" r:id="rId4"/>
    <p:sldId id="257" r:id="rId5"/>
    <p:sldId id="259" r:id="rId6"/>
    <p:sldId id="260" r:id="rId7"/>
    <p:sldId id="261" r:id="rId8"/>
  </p:sldIdLst>
  <p:sldSz cx="10080625" cy="7559675"/>
  <p:notesSz cx="7559675" cy="10691813"/>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092" y="-114"/>
      </p:cViewPr>
      <p:guideLst>
        <p:guide orient="horz" pos="2381"/>
        <p:guide pos="3175"/>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Zástupný symbol pro záhlaví 1"/>
          <p:cNvSpPr txBox="1">
            <a:spLocks noGrp="1"/>
          </p:cNvSpPr>
          <p:nvPr>
            <p:ph type="hdr" sz="quarter"/>
          </p:nvPr>
        </p:nvSpPr>
        <p:spPr>
          <a:xfrm>
            <a:off x="0" y="0"/>
            <a:ext cx="3280684" cy="534238"/>
          </a:xfrm>
          <a:prstGeom prst="rect">
            <a:avLst/>
          </a:prstGeom>
          <a:noFill/>
          <a:ln>
            <a:noFill/>
          </a:ln>
        </p:spPr>
        <p:txBody>
          <a:bodyPr vert="horz" wrap="square" lIns="90004" tIns="44997" rIns="90004" bIns="44997" anchor="t" anchorCtr="0" compatLnSpc="0"/>
          <a:lstStyle/>
          <a:p>
            <a:pPr marL="0" marR="0" lvl="0" indent="0" algn="l" defTabSz="914400" rtl="0" fontAlgn="auto" hangingPunct="0">
              <a:lnSpc>
                <a:spcPct val="100000"/>
              </a:lnSpc>
              <a:spcBef>
                <a:spcPts val="0"/>
              </a:spcBef>
              <a:spcAft>
                <a:spcPts val="0"/>
              </a:spcAft>
              <a:buNone/>
              <a:tabLst/>
              <a:defRPr sz="1400" b="0" i="0" u="none" strike="noStrike" kern="0" cap="none" spc="0" baseline="0">
                <a:solidFill>
                  <a:srgbClr val="000000"/>
                </a:solidFill>
                <a:uFillTx/>
              </a:defRPr>
            </a:pPr>
            <a:endParaRPr lang="cs-CZ" sz="1400" b="0" i="0" u="none" strike="noStrike" kern="1200" cap="none" spc="0" baseline="0">
              <a:solidFill>
                <a:srgbClr val="000000"/>
              </a:solidFill>
              <a:uFillTx/>
              <a:latin typeface="Arial" pitchFamily="18"/>
              <a:ea typeface="MS Gothic" pitchFamily="2"/>
              <a:cs typeface="Tahoma" pitchFamily="2"/>
            </a:endParaRPr>
          </a:p>
        </p:txBody>
      </p:sp>
      <p:sp>
        <p:nvSpPr>
          <p:cNvPr id="3" name="Zástupný symbol pro datum 2"/>
          <p:cNvSpPr txBox="1">
            <a:spLocks noGrp="1"/>
          </p:cNvSpPr>
          <p:nvPr>
            <p:ph type="dt" sz="quarter" idx="1"/>
          </p:nvPr>
        </p:nvSpPr>
        <p:spPr>
          <a:xfrm>
            <a:off x="4278962" y="0"/>
            <a:ext cx="3280684" cy="534238"/>
          </a:xfrm>
          <a:prstGeom prst="rect">
            <a:avLst/>
          </a:prstGeom>
          <a:noFill/>
          <a:ln>
            <a:noFill/>
          </a:ln>
        </p:spPr>
        <p:txBody>
          <a:bodyPr vert="horz" wrap="square" lIns="90004" tIns="44997" rIns="90004" bIns="44997" anchor="t" anchorCtr="0" compatLnSpc="0"/>
          <a:lstStyle/>
          <a:p>
            <a:pPr marL="0" marR="0" lvl="0" indent="0" algn="r" defTabSz="914400" rtl="0" fontAlgn="auto" hangingPunct="0">
              <a:lnSpc>
                <a:spcPct val="100000"/>
              </a:lnSpc>
              <a:spcBef>
                <a:spcPts val="0"/>
              </a:spcBef>
              <a:spcAft>
                <a:spcPts val="0"/>
              </a:spcAft>
              <a:buNone/>
              <a:tabLst/>
              <a:defRPr sz="1400" b="0" i="0" u="none" strike="noStrike" kern="0" cap="none" spc="0" baseline="0">
                <a:solidFill>
                  <a:srgbClr val="000000"/>
                </a:solidFill>
                <a:uFillTx/>
              </a:defRPr>
            </a:pPr>
            <a:endParaRPr lang="cs-CZ" sz="1400" b="0" i="0" u="none" strike="noStrike" kern="1200" cap="none" spc="0" baseline="0">
              <a:solidFill>
                <a:srgbClr val="000000"/>
              </a:solidFill>
              <a:uFillTx/>
              <a:latin typeface="Arial" pitchFamily="18"/>
              <a:ea typeface="MS Gothic" pitchFamily="2"/>
              <a:cs typeface="Tahoma" pitchFamily="2"/>
            </a:endParaRPr>
          </a:p>
        </p:txBody>
      </p:sp>
      <p:sp>
        <p:nvSpPr>
          <p:cNvPr id="4" name="Zástupný symbol pro zápatí 3"/>
          <p:cNvSpPr txBox="1">
            <a:spLocks noGrp="1"/>
          </p:cNvSpPr>
          <p:nvPr>
            <p:ph type="ftr" sz="quarter" idx="2"/>
          </p:nvPr>
        </p:nvSpPr>
        <p:spPr>
          <a:xfrm>
            <a:off x="0" y="10157402"/>
            <a:ext cx="3280684" cy="534238"/>
          </a:xfrm>
          <a:prstGeom prst="rect">
            <a:avLst/>
          </a:prstGeom>
          <a:noFill/>
          <a:ln>
            <a:noFill/>
          </a:ln>
        </p:spPr>
        <p:txBody>
          <a:bodyPr vert="horz" wrap="square" lIns="90004" tIns="44997" rIns="90004" bIns="44997" anchor="b" anchorCtr="0" compatLnSpc="0"/>
          <a:lstStyle/>
          <a:p>
            <a:pPr marL="0" marR="0" lvl="0" indent="0" algn="l" defTabSz="914400" rtl="0" fontAlgn="auto" hangingPunct="0">
              <a:lnSpc>
                <a:spcPct val="100000"/>
              </a:lnSpc>
              <a:spcBef>
                <a:spcPts val="0"/>
              </a:spcBef>
              <a:spcAft>
                <a:spcPts val="0"/>
              </a:spcAft>
              <a:buNone/>
              <a:tabLst/>
              <a:defRPr sz="1400" b="0" i="0" u="none" strike="noStrike" kern="0" cap="none" spc="0" baseline="0">
                <a:solidFill>
                  <a:srgbClr val="000000"/>
                </a:solidFill>
                <a:uFillTx/>
              </a:defRPr>
            </a:pPr>
            <a:endParaRPr lang="cs-CZ" sz="1400" b="0" i="0" u="none" strike="noStrike" kern="1200" cap="none" spc="0" baseline="0">
              <a:solidFill>
                <a:srgbClr val="000000"/>
              </a:solidFill>
              <a:uFillTx/>
              <a:latin typeface="Arial" pitchFamily="18"/>
              <a:ea typeface="MS Gothic" pitchFamily="2"/>
              <a:cs typeface="Tahoma" pitchFamily="2"/>
            </a:endParaRPr>
          </a:p>
        </p:txBody>
      </p:sp>
      <p:sp>
        <p:nvSpPr>
          <p:cNvPr id="5" name="Zástupný symbol pro číslo snímku 4"/>
          <p:cNvSpPr txBox="1">
            <a:spLocks noGrp="1"/>
          </p:cNvSpPr>
          <p:nvPr>
            <p:ph type="sldNum" sz="quarter" idx="3"/>
          </p:nvPr>
        </p:nvSpPr>
        <p:spPr>
          <a:xfrm>
            <a:off x="4278962" y="10157402"/>
            <a:ext cx="3280684" cy="534238"/>
          </a:xfrm>
          <a:prstGeom prst="rect">
            <a:avLst/>
          </a:prstGeom>
          <a:noFill/>
          <a:ln>
            <a:noFill/>
          </a:ln>
        </p:spPr>
        <p:txBody>
          <a:bodyPr vert="horz" wrap="square" lIns="90004" tIns="44997" rIns="90004" bIns="44997" anchor="b" anchorCtr="0" compatLnSpc="0"/>
          <a:lstStyle/>
          <a:p>
            <a:pPr marL="0" marR="0" lvl="0" indent="0" algn="r" defTabSz="914400" rtl="0" fontAlgn="auto" hangingPunct="0">
              <a:lnSpc>
                <a:spcPct val="100000"/>
              </a:lnSpc>
              <a:spcBef>
                <a:spcPts val="0"/>
              </a:spcBef>
              <a:spcAft>
                <a:spcPts val="0"/>
              </a:spcAft>
              <a:buNone/>
              <a:tabLst/>
              <a:defRPr sz="1400" b="0" i="0" u="none" strike="noStrike" kern="0" cap="none" spc="0" baseline="0">
                <a:solidFill>
                  <a:srgbClr val="000000"/>
                </a:solidFill>
                <a:uFillTx/>
              </a:defRPr>
            </a:pPr>
            <a:fld id="{671159A2-F5DD-404B-BA7D-1D8B131A67FE}" type="slidenum">
              <a:t>‹#›</a:t>
            </a:fld>
            <a:endParaRPr lang="cs-CZ" sz="1400" b="0" i="0" u="none" strike="noStrike" kern="1200" cap="none" spc="0" baseline="0">
              <a:solidFill>
                <a:srgbClr val="000000"/>
              </a:solidFill>
              <a:uFillTx/>
              <a:latin typeface="Arial" pitchFamily="18"/>
              <a:ea typeface="MS Gothic" pitchFamily="2"/>
              <a:cs typeface="Tahoma" pitchFamily="2"/>
            </a:endParaRPr>
          </a:p>
        </p:txBody>
      </p:sp>
    </p:spTree>
    <p:extLst>
      <p:ext uri="{BB962C8B-B14F-4D97-AF65-F5344CB8AC3E}">
        <p14:creationId xmlns:p14="http://schemas.microsoft.com/office/powerpoint/2010/main" val="33886675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idx="2"/>
          </p:nvPr>
        </p:nvSpPr>
        <p:spPr>
          <a:xfrm>
            <a:off x="1107000" y="812517"/>
            <a:ext cx="5345280" cy="4008958"/>
          </a:xfrm>
          <a:prstGeom prst="rect">
            <a:avLst/>
          </a:prstGeom>
          <a:noFill/>
          <a:ln>
            <a:noFill/>
            <a:prstDash val="solid"/>
          </a:ln>
        </p:spPr>
      </p:sp>
      <p:sp>
        <p:nvSpPr>
          <p:cNvPr id="3" name="Zástupný symbol pro poznámky 2"/>
          <p:cNvSpPr txBox="1">
            <a:spLocks noGrp="1"/>
          </p:cNvSpPr>
          <p:nvPr>
            <p:ph type="body" sz="quarter" idx="3"/>
          </p:nvPr>
        </p:nvSpPr>
        <p:spPr>
          <a:xfrm>
            <a:off x="755998" y="5078522"/>
            <a:ext cx="6047640" cy="4811042"/>
          </a:xfrm>
          <a:prstGeom prst="rect">
            <a:avLst/>
          </a:prstGeom>
          <a:noFill/>
          <a:ln>
            <a:noFill/>
          </a:ln>
        </p:spPr>
        <p:txBody>
          <a:bodyPr vert="horz" wrap="square" lIns="0" tIns="0" rIns="0" bIns="0" anchor="t" anchorCtr="0" compatLnSpc="1"/>
          <a:lstStyle/>
          <a:p>
            <a:pPr lvl="0"/>
            <a:endParaRPr lang="cs-CZ"/>
          </a:p>
        </p:txBody>
      </p:sp>
      <p:sp>
        <p:nvSpPr>
          <p:cNvPr id="4" name="Zástupný symbol pro záhlaví 3"/>
          <p:cNvSpPr txBox="1">
            <a:spLocks noGrp="1"/>
          </p:cNvSpPr>
          <p:nvPr>
            <p:ph type="hdr" sz="quarter"/>
          </p:nvPr>
        </p:nvSpPr>
        <p:spPr>
          <a:xfrm>
            <a:off x="0" y="0"/>
            <a:ext cx="3280684" cy="534238"/>
          </a:xfrm>
          <a:prstGeom prst="rect">
            <a:avLst/>
          </a:prstGeom>
          <a:noFill/>
          <a:ln>
            <a:noFill/>
          </a:ln>
        </p:spPr>
        <p:txBody>
          <a:bodyPr vert="horz" wrap="square" lIns="0" tIns="0" rIns="0" bIns="0" anchor="t" anchorCtr="0" compatLnSpc="1"/>
          <a:lstStyle>
            <a:lvl1pPr marL="0" marR="0" lvl="0" indent="0" algn="l" defTabSz="914400" rtl="0" fontAlgn="auto" hangingPunct="0">
              <a:lnSpc>
                <a:spcPct val="100000"/>
              </a:lnSpc>
              <a:spcBef>
                <a:spcPts val="0"/>
              </a:spcBef>
              <a:spcAft>
                <a:spcPts val="0"/>
              </a:spcAft>
              <a:buNone/>
              <a:tabLst/>
              <a:defRPr lang="cs-CZ" sz="1400" b="0" i="0" u="none" strike="noStrike" kern="1200" cap="none" spc="0" baseline="0">
                <a:solidFill>
                  <a:srgbClr val="000000"/>
                </a:solidFill>
                <a:uFillTx/>
                <a:latin typeface="Times New Roman" pitchFamily="18"/>
                <a:ea typeface="Lucida Sans Unicode" pitchFamily="2"/>
                <a:cs typeface="Tahoma" pitchFamily="2"/>
              </a:defRPr>
            </a:lvl1pPr>
          </a:lstStyle>
          <a:p>
            <a:pPr lvl="0"/>
            <a:endParaRPr lang="cs-CZ"/>
          </a:p>
        </p:txBody>
      </p:sp>
      <p:sp>
        <p:nvSpPr>
          <p:cNvPr id="5" name="Zástupný symbol pro datum 4"/>
          <p:cNvSpPr txBox="1">
            <a:spLocks noGrp="1"/>
          </p:cNvSpPr>
          <p:nvPr>
            <p:ph type="dt" idx="1"/>
          </p:nvPr>
        </p:nvSpPr>
        <p:spPr>
          <a:xfrm>
            <a:off x="4278962" y="0"/>
            <a:ext cx="3280684" cy="534238"/>
          </a:xfrm>
          <a:prstGeom prst="rect">
            <a:avLst/>
          </a:prstGeom>
          <a:noFill/>
          <a:ln>
            <a:noFill/>
          </a:ln>
        </p:spPr>
        <p:txBody>
          <a:bodyPr vert="horz" wrap="square" lIns="0" tIns="0" rIns="0" bIns="0" anchor="t" anchorCtr="0" compatLnSpc="1"/>
          <a:lstStyle>
            <a:lvl1pPr marL="0" marR="0" lvl="0" indent="0" algn="r" defTabSz="914400" rtl="0" fontAlgn="auto" hangingPunct="0">
              <a:lnSpc>
                <a:spcPct val="100000"/>
              </a:lnSpc>
              <a:spcBef>
                <a:spcPts val="0"/>
              </a:spcBef>
              <a:spcAft>
                <a:spcPts val="0"/>
              </a:spcAft>
              <a:buNone/>
              <a:tabLst/>
              <a:defRPr lang="cs-CZ" sz="1400" b="0" i="0" u="none" strike="noStrike" kern="1200" cap="none" spc="0" baseline="0">
                <a:solidFill>
                  <a:srgbClr val="000000"/>
                </a:solidFill>
                <a:uFillTx/>
                <a:latin typeface="Times New Roman" pitchFamily="18"/>
                <a:ea typeface="Lucida Sans Unicode" pitchFamily="2"/>
                <a:cs typeface="Tahoma" pitchFamily="2"/>
              </a:defRPr>
            </a:lvl1pPr>
          </a:lstStyle>
          <a:p>
            <a:pPr lvl="0"/>
            <a:endParaRPr lang="cs-CZ"/>
          </a:p>
        </p:txBody>
      </p:sp>
      <p:sp>
        <p:nvSpPr>
          <p:cNvPr id="6" name="Zástupný symbol pro zápatí 5"/>
          <p:cNvSpPr txBox="1">
            <a:spLocks noGrp="1"/>
          </p:cNvSpPr>
          <p:nvPr>
            <p:ph type="ftr" sz="quarter" idx="4"/>
          </p:nvPr>
        </p:nvSpPr>
        <p:spPr>
          <a:xfrm>
            <a:off x="0" y="10157402"/>
            <a:ext cx="3280684" cy="534238"/>
          </a:xfrm>
          <a:prstGeom prst="rect">
            <a:avLst/>
          </a:prstGeom>
          <a:noFill/>
          <a:ln>
            <a:noFill/>
          </a:ln>
        </p:spPr>
        <p:txBody>
          <a:bodyPr vert="horz" wrap="square" lIns="0" tIns="0" rIns="0" bIns="0" anchor="b" anchorCtr="0" compatLnSpc="1"/>
          <a:lstStyle>
            <a:lvl1pPr marL="0" marR="0" lvl="0" indent="0" algn="l" defTabSz="914400" rtl="0" fontAlgn="auto" hangingPunct="0">
              <a:lnSpc>
                <a:spcPct val="100000"/>
              </a:lnSpc>
              <a:spcBef>
                <a:spcPts val="0"/>
              </a:spcBef>
              <a:spcAft>
                <a:spcPts val="0"/>
              </a:spcAft>
              <a:buNone/>
              <a:tabLst/>
              <a:defRPr lang="cs-CZ" sz="1400" b="0" i="0" u="none" strike="noStrike" kern="1200" cap="none" spc="0" baseline="0">
                <a:solidFill>
                  <a:srgbClr val="000000"/>
                </a:solidFill>
                <a:uFillTx/>
                <a:latin typeface="Times New Roman" pitchFamily="18"/>
                <a:ea typeface="Lucida Sans Unicode" pitchFamily="2"/>
                <a:cs typeface="Tahoma" pitchFamily="2"/>
              </a:defRPr>
            </a:lvl1pPr>
          </a:lstStyle>
          <a:p>
            <a:pPr lvl="0"/>
            <a:endParaRPr lang="cs-CZ"/>
          </a:p>
        </p:txBody>
      </p:sp>
      <p:sp>
        <p:nvSpPr>
          <p:cNvPr id="7" name="Zástupný symbol pro číslo snímku 6"/>
          <p:cNvSpPr txBox="1">
            <a:spLocks noGrp="1"/>
          </p:cNvSpPr>
          <p:nvPr>
            <p:ph type="sldNum" sz="quarter" idx="5"/>
          </p:nvPr>
        </p:nvSpPr>
        <p:spPr>
          <a:xfrm>
            <a:off x="4278962" y="10157402"/>
            <a:ext cx="3280684" cy="534238"/>
          </a:xfrm>
          <a:prstGeom prst="rect">
            <a:avLst/>
          </a:prstGeom>
          <a:noFill/>
          <a:ln>
            <a:noFill/>
          </a:ln>
        </p:spPr>
        <p:txBody>
          <a:bodyPr vert="horz" wrap="square" lIns="0" tIns="0" rIns="0" bIns="0" anchor="b" anchorCtr="0" compatLnSpc="1"/>
          <a:lstStyle>
            <a:lvl1pPr marL="0" marR="0" lvl="0" indent="0" algn="r" defTabSz="914400" rtl="0" fontAlgn="auto" hangingPunct="0">
              <a:lnSpc>
                <a:spcPct val="100000"/>
              </a:lnSpc>
              <a:spcBef>
                <a:spcPts val="0"/>
              </a:spcBef>
              <a:spcAft>
                <a:spcPts val="0"/>
              </a:spcAft>
              <a:buNone/>
              <a:tabLst/>
              <a:defRPr lang="cs-CZ" sz="1400" b="0" i="0" u="none" strike="noStrike" kern="1200" cap="none" spc="0" baseline="0">
                <a:solidFill>
                  <a:srgbClr val="000000"/>
                </a:solidFill>
                <a:uFillTx/>
                <a:latin typeface="Times New Roman" pitchFamily="18"/>
                <a:ea typeface="Lucida Sans Unicode" pitchFamily="2"/>
                <a:cs typeface="Tahoma" pitchFamily="2"/>
              </a:defRPr>
            </a:lvl1pPr>
          </a:lstStyle>
          <a:p>
            <a:pPr lvl="0"/>
            <a:fld id="{77247B52-A8D1-44EF-BB00-B7A4D573733D}" type="slidenum">
              <a:t>‹#›</a:t>
            </a:fld>
            <a:endParaRPr lang="cs-CZ"/>
          </a:p>
        </p:txBody>
      </p:sp>
    </p:spTree>
    <p:extLst>
      <p:ext uri="{BB962C8B-B14F-4D97-AF65-F5344CB8AC3E}">
        <p14:creationId xmlns:p14="http://schemas.microsoft.com/office/powerpoint/2010/main" val="455323582"/>
      </p:ext>
    </p:extLst>
  </p:cSld>
  <p:clrMap bg1="lt1" tx1="dk1" bg2="lt2" tx2="dk2" accent1="accent1" accent2="accent2" accent3="accent3" accent4="accent4" accent5="accent5" accent6="accent6" hlink="hlink" folHlink="folHlink"/>
  <p:notesStyle>
    <a:lvl1pPr marL="215999" marR="0" lvl="0" indent="-215999" defTabSz="914400" rtl="0" fontAlgn="auto" hangingPunct="0">
      <a:lnSpc>
        <a:spcPct val="100000"/>
      </a:lnSpc>
      <a:spcBef>
        <a:spcPts val="0"/>
      </a:spcBef>
      <a:spcAft>
        <a:spcPts val="0"/>
      </a:spcAft>
      <a:buNone/>
      <a:tabLst/>
      <a:defRPr lang="cs-CZ" sz="2000" b="0" i="0" u="none" strike="noStrike" kern="1200" cap="none" spc="0" baseline="0">
        <a:solidFill>
          <a:srgbClr val="000000"/>
        </a:solidFill>
        <a:uFillTx/>
        <a:latin typeface="Arial" pitchFamily="18"/>
        <a:ea typeface="MS Gothic" pitchFamily="2"/>
        <a:cs typeface="Tahoma" pitchFamily="2"/>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1106488" y="812800"/>
            <a:ext cx="5345112" cy="4008438"/>
          </a:xfrm>
          <a:solidFill>
            <a:srgbClr val="4F81BD"/>
          </a:solidFill>
          <a:ln w="25402">
            <a:solidFill>
              <a:srgbClr val="385D8A"/>
            </a:solidFill>
            <a:prstDash val="solid"/>
          </a:ln>
        </p:spPr>
      </p:sp>
      <p:sp>
        <p:nvSpPr>
          <p:cNvPr id="3" name="Zástupný symbol pro poznámky 2"/>
          <p:cNvSpPr txBox="1">
            <a:spLocks noGrp="1"/>
          </p:cNvSpPr>
          <p:nvPr>
            <p:ph type="body" sz="quarter" idx="1"/>
          </p:nvPr>
        </p:nvSpPr>
        <p:spPr>
          <a:xfrm>
            <a:off x="755998" y="5078522"/>
            <a:ext cx="6047640" cy="4811399"/>
          </a:xfrm>
        </p:spPr>
        <p:txBody>
          <a:bodyPr>
            <a:spAutoFit/>
          </a:bodyPr>
          <a:lstStyle/>
          <a:p>
            <a:endParaRPr lang="cs-CZ"/>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1106488" y="812800"/>
            <a:ext cx="5345112" cy="4008438"/>
          </a:xfrm>
          <a:solidFill>
            <a:srgbClr val="4F81BD"/>
          </a:solidFill>
          <a:ln w="25402">
            <a:solidFill>
              <a:srgbClr val="385D8A"/>
            </a:solidFill>
            <a:prstDash val="solid"/>
          </a:ln>
        </p:spPr>
      </p:sp>
      <p:sp>
        <p:nvSpPr>
          <p:cNvPr id="3" name="Zástupný symbol pro poznámky 2"/>
          <p:cNvSpPr txBox="1">
            <a:spLocks noGrp="1"/>
          </p:cNvSpPr>
          <p:nvPr>
            <p:ph type="body" sz="quarter" idx="1"/>
          </p:nvPr>
        </p:nvSpPr>
        <p:spPr>
          <a:xfrm>
            <a:off x="755998" y="5078522"/>
            <a:ext cx="6047640" cy="4721038"/>
          </a:xfrm>
        </p:spPr>
        <p:txBody>
          <a:bodyPr/>
          <a:lstStyle/>
          <a:p>
            <a:endParaRPr lang="cs-CZ"/>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1106488" y="812800"/>
            <a:ext cx="5345112" cy="4008438"/>
          </a:xfrm>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pPr lvl="0"/>
            <a:fld id="{77247B52-A8D1-44EF-BB00-B7A4D573733D}" type="slidenum">
              <a:rPr lang="cs-CZ" smtClean="0"/>
              <a:t>7</a:t>
            </a:fld>
            <a:endParaRPr lang="cs-CZ"/>
          </a:p>
        </p:txBody>
      </p:sp>
    </p:spTree>
    <p:extLst>
      <p:ext uri="{BB962C8B-B14F-4D97-AF65-F5344CB8AC3E}">
        <p14:creationId xmlns:p14="http://schemas.microsoft.com/office/powerpoint/2010/main" val="1420284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16" name="Rounded Rectangle 15"/>
          <p:cNvSpPr/>
          <p:nvPr/>
        </p:nvSpPr>
        <p:spPr>
          <a:xfrm>
            <a:off x="252016" y="251989"/>
            <a:ext cx="9586674" cy="6652514"/>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00794" tIns="50397" rIns="100794" bIns="50397" rtlCol="0" anchor="ctr"/>
          <a:lstStyle/>
          <a:p>
            <a:pPr algn="ctr"/>
            <a:endParaRPr lang="en-US"/>
          </a:p>
        </p:txBody>
      </p:sp>
      <p:grpSp>
        <p:nvGrpSpPr>
          <p:cNvPr id="7" name="Group 9"/>
          <p:cNvGrpSpPr>
            <a:grpSpLocks noChangeAspect="1"/>
          </p:cNvGrpSpPr>
          <p:nvPr/>
        </p:nvGrpSpPr>
        <p:grpSpPr bwMode="hidden">
          <a:xfrm>
            <a:off x="233346" y="5901753"/>
            <a:ext cx="9616916" cy="146782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756047" y="1763924"/>
            <a:ext cx="8568531" cy="1962239"/>
          </a:xfrm>
        </p:spPr>
        <p:txBody>
          <a:bodyPr anchor="b">
            <a:normAutofit/>
          </a:bodyPr>
          <a:lstStyle>
            <a:lvl1pPr>
              <a:defRPr sz="4900">
                <a:solidFill>
                  <a:srgbClr val="FFFFFF"/>
                </a:solidFill>
              </a:defRPr>
            </a:lvl1pPr>
          </a:lstStyle>
          <a:p>
            <a:r>
              <a:rPr lang="cs-CZ" smtClean="0"/>
              <a:t>Kliknutím lze upravit styl.</a:t>
            </a:r>
            <a:endParaRPr lang="en-US" dirty="0"/>
          </a:p>
        </p:txBody>
      </p:sp>
      <p:sp>
        <p:nvSpPr>
          <p:cNvPr id="3" name="Subtitle 2"/>
          <p:cNvSpPr>
            <a:spLocks noGrp="1"/>
          </p:cNvSpPr>
          <p:nvPr>
            <p:ph type="subTitle" idx="1"/>
          </p:nvPr>
        </p:nvSpPr>
        <p:spPr>
          <a:xfrm>
            <a:off x="1512094" y="3919833"/>
            <a:ext cx="7056438" cy="1623930"/>
          </a:xfrm>
        </p:spPr>
        <p:txBody>
          <a:bodyPr>
            <a:normAutofit/>
          </a:bodyPr>
          <a:lstStyle>
            <a:lvl1pPr marL="0" indent="0" algn="ctr">
              <a:buNone/>
              <a:defRPr sz="2200">
                <a:solidFill>
                  <a:srgbClr val="FFFFFF"/>
                </a:solidFill>
              </a:defRPr>
            </a:lvl1pPr>
            <a:lvl2pPr marL="503972" indent="0" algn="ctr">
              <a:buNone/>
              <a:defRPr>
                <a:solidFill>
                  <a:schemeClr val="tx1">
                    <a:tint val="75000"/>
                  </a:schemeClr>
                </a:solidFill>
              </a:defRPr>
            </a:lvl2pPr>
            <a:lvl3pPr marL="1007943" indent="0" algn="ctr">
              <a:buNone/>
              <a:defRPr>
                <a:solidFill>
                  <a:schemeClr val="tx1">
                    <a:tint val="75000"/>
                  </a:schemeClr>
                </a:solidFill>
              </a:defRPr>
            </a:lvl3pPr>
            <a:lvl4pPr marL="1511915" indent="0" algn="ctr">
              <a:buNone/>
              <a:defRPr>
                <a:solidFill>
                  <a:schemeClr val="tx1">
                    <a:tint val="75000"/>
                  </a:schemeClr>
                </a:solidFill>
              </a:defRPr>
            </a:lvl4pPr>
            <a:lvl5pPr marL="2015886" indent="0" algn="ctr">
              <a:buNone/>
              <a:defRPr>
                <a:solidFill>
                  <a:schemeClr val="tx1">
                    <a:tint val="75000"/>
                  </a:schemeClr>
                </a:solidFill>
              </a:defRPr>
            </a:lvl5pPr>
            <a:lvl6pPr marL="2519858" indent="0" algn="ctr">
              <a:buNone/>
              <a:defRPr>
                <a:solidFill>
                  <a:schemeClr val="tx1">
                    <a:tint val="75000"/>
                  </a:schemeClr>
                </a:solidFill>
              </a:defRPr>
            </a:lvl6pPr>
            <a:lvl7pPr marL="3023829" indent="0" algn="ctr">
              <a:buNone/>
              <a:defRPr>
                <a:solidFill>
                  <a:schemeClr val="tx1">
                    <a:tint val="75000"/>
                  </a:schemeClr>
                </a:solidFill>
              </a:defRPr>
            </a:lvl7pPr>
            <a:lvl8pPr marL="3527801" indent="0" algn="ctr">
              <a:buNone/>
              <a:defRPr>
                <a:solidFill>
                  <a:schemeClr val="tx1">
                    <a:tint val="75000"/>
                  </a:schemeClr>
                </a:solidFill>
              </a:defRPr>
            </a:lvl8pPr>
            <a:lvl9pPr marL="4031772"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pPr lvl="0"/>
            <a:endParaRPr lang="cs-CZ"/>
          </a:p>
        </p:txBody>
      </p:sp>
      <p:sp>
        <p:nvSpPr>
          <p:cNvPr id="5" name="Footer Placeholder 4"/>
          <p:cNvSpPr>
            <a:spLocks noGrp="1"/>
          </p:cNvSpPr>
          <p:nvPr>
            <p:ph type="ftr" sz="quarter" idx="11"/>
          </p:nvPr>
        </p:nvSpPr>
        <p:spPr/>
        <p:txBody>
          <a:bodyPr/>
          <a:lstStyle/>
          <a:p>
            <a:pPr lvl="0"/>
            <a:r>
              <a:rPr lang="cs-CZ" smtClean="0"/>
              <a:t>Autorem materiálu a všech jeho částí, není-li uvedeno jinak, je Mgr. Gabriela Divišová</a:t>
            </a:r>
            <a:endParaRPr lang="cs-CZ"/>
          </a:p>
        </p:txBody>
      </p:sp>
      <p:sp>
        <p:nvSpPr>
          <p:cNvPr id="6" name="Slide Number Placeholder 5"/>
          <p:cNvSpPr>
            <a:spLocks noGrp="1"/>
          </p:cNvSpPr>
          <p:nvPr>
            <p:ph type="sldNum" sz="quarter" idx="12"/>
          </p:nvPr>
        </p:nvSpPr>
        <p:spPr/>
        <p:txBody>
          <a:bodyPr/>
          <a:lstStyle/>
          <a:p>
            <a:pPr lvl="0"/>
            <a:fld id="{38B34357-62FB-4503-9BDD-B2FBD64D543C}"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pPr lvl="0"/>
            <a:endParaRPr lang="cs-CZ"/>
          </a:p>
        </p:txBody>
      </p:sp>
      <p:sp>
        <p:nvSpPr>
          <p:cNvPr id="5" name="Footer Placeholder 4"/>
          <p:cNvSpPr>
            <a:spLocks noGrp="1"/>
          </p:cNvSpPr>
          <p:nvPr>
            <p:ph type="ftr" sz="quarter" idx="11"/>
          </p:nvPr>
        </p:nvSpPr>
        <p:spPr/>
        <p:txBody>
          <a:bodyPr/>
          <a:lstStyle/>
          <a:p>
            <a:pPr lvl="0"/>
            <a:r>
              <a:rPr lang="cs-CZ" smtClean="0"/>
              <a:t>Autorem materiálu a všech jeho částí, není-li uvedeno jinak, je Mgr. Gabriela Divišová</a:t>
            </a:r>
            <a:endParaRPr lang="cs-CZ"/>
          </a:p>
        </p:txBody>
      </p:sp>
      <p:sp>
        <p:nvSpPr>
          <p:cNvPr id="6" name="Slide Number Placeholder 5"/>
          <p:cNvSpPr>
            <a:spLocks noGrp="1"/>
          </p:cNvSpPr>
          <p:nvPr>
            <p:ph type="sldNum" sz="quarter" idx="12"/>
          </p:nvPr>
        </p:nvSpPr>
        <p:spPr/>
        <p:txBody>
          <a:bodyPr/>
          <a:lstStyle/>
          <a:p>
            <a:pPr lvl="0"/>
            <a:fld id="{74228292-37F3-4CEA-9132-9F496C66C670}" type="slidenum">
              <a:rPr lang="cs-CZ" smtClean="0"/>
              <a:t>‹#›</a:t>
            </a:fld>
            <a:endParaRPr lang="cs-CZ"/>
          </a:p>
        </p:txBody>
      </p:sp>
      <p:sp>
        <p:nvSpPr>
          <p:cNvPr id="7" name="Title 6"/>
          <p:cNvSpPr>
            <a:spLocks noGrp="1"/>
          </p:cNvSpPr>
          <p:nvPr>
            <p:ph type="title"/>
          </p:nvPr>
        </p:nvSpPr>
        <p:spPr/>
        <p:txBody>
          <a:bodyPr/>
          <a:lstStyle/>
          <a:p>
            <a:r>
              <a:rPr lang="cs-CZ" smtClean="0"/>
              <a:t>Kliknutím lze upravit styl.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14" name="Rounded Rectangle 13"/>
          <p:cNvSpPr/>
          <p:nvPr/>
        </p:nvSpPr>
        <p:spPr>
          <a:xfrm>
            <a:off x="252016" y="251989"/>
            <a:ext cx="9586674" cy="5221216"/>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00794" tIns="50397" rIns="100794" bIns="50397" rtlCol="0" anchor="ctr"/>
          <a:lstStyle/>
          <a:p>
            <a:pPr algn="ctr"/>
            <a:endParaRPr lang="en-US"/>
          </a:p>
        </p:txBody>
      </p:sp>
      <p:sp>
        <p:nvSpPr>
          <p:cNvPr id="9" name="Freeform 14"/>
          <p:cNvSpPr>
            <a:spLocks/>
          </p:cNvSpPr>
          <p:nvPr/>
        </p:nvSpPr>
        <p:spPr bwMode="hidden">
          <a:xfrm>
            <a:off x="6666881" y="4633682"/>
            <a:ext cx="3171063" cy="787081"/>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100794" tIns="50397" rIns="100794" bIns="50397" numCol="1" anchor="t" anchorCtr="0" compatLnSpc="1">
            <a:prstTxWarp prst="textNoShape">
              <a:avLst/>
            </a:prstTxWarp>
          </a:bodyPr>
          <a:lstStyle/>
          <a:p>
            <a:endParaRPr lang="en-US"/>
          </a:p>
        </p:txBody>
      </p:sp>
      <p:sp>
        <p:nvSpPr>
          <p:cNvPr id="10" name="Freeform 18"/>
          <p:cNvSpPr>
            <a:spLocks/>
          </p:cNvSpPr>
          <p:nvPr/>
        </p:nvSpPr>
        <p:spPr bwMode="hidden">
          <a:xfrm>
            <a:off x="2887619" y="4492252"/>
            <a:ext cx="6112443" cy="937120"/>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100794" tIns="50397" rIns="100794" bIns="50397" numCol="1" anchor="t" anchorCtr="0" compatLnSpc="1">
            <a:prstTxWarp prst="textNoShape">
              <a:avLst/>
            </a:prstTxWarp>
          </a:bodyPr>
          <a:lstStyle/>
          <a:p>
            <a:endParaRPr lang="en-US"/>
          </a:p>
        </p:txBody>
      </p:sp>
      <p:sp>
        <p:nvSpPr>
          <p:cNvPr id="11" name="Freeform 22"/>
          <p:cNvSpPr>
            <a:spLocks/>
          </p:cNvSpPr>
          <p:nvPr/>
        </p:nvSpPr>
        <p:spPr bwMode="hidden">
          <a:xfrm>
            <a:off x="3118476" y="4505780"/>
            <a:ext cx="6028068" cy="853491"/>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100794" tIns="50397" rIns="100794" bIns="50397" numCol="1" anchor="t" anchorCtr="0" compatLnSpc="1">
            <a:prstTxWarp prst="textNoShape">
              <a:avLst/>
            </a:prstTxWarp>
          </a:bodyPr>
          <a:lstStyle/>
          <a:p>
            <a:endParaRPr lang="en-US"/>
          </a:p>
        </p:txBody>
      </p:sp>
      <p:sp>
        <p:nvSpPr>
          <p:cNvPr id="12" name="Freeform 26"/>
          <p:cNvSpPr>
            <a:spLocks/>
          </p:cNvSpPr>
          <p:nvPr/>
        </p:nvSpPr>
        <p:spPr bwMode="hidden">
          <a:xfrm>
            <a:off x="6184072" y="4491023"/>
            <a:ext cx="3646840" cy="718212"/>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100794" tIns="50397" rIns="100794" bIns="50397" numCol="1" anchor="t" anchorCtr="0" compatLnSpc="1">
            <a:prstTxWarp prst="textNoShape">
              <a:avLst/>
            </a:prstTxWarp>
          </a:bodyPr>
          <a:lstStyle/>
          <a:p>
            <a:endParaRPr lang="en-US"/>
          </a:p>
        </p:txBody>
      </p:sp>
      <p:sp useBgFill="1">
        <p:nvSpPr>
          <p:cNvPr id="13" name="Freeform 10"/>
          <p:cNvSpPr>
            <a:spLocks/>
          </p:cNvSpPr>
          <p:nvPr/>
        </p:nvSpPr>
        <p:spPr bwMode="hidden">
          <a:xfrm>
            <a:off x="233346" y="4473805"/>
            <a:ext cx="9616916" cy="146594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100794" tIns="50397" rIns="100794" bIns="50397" numCol="1" anchor="t" anchorCtr="0" compatLnSpc="1">
            <a:prstTxWarp prst="textNoShape">
              <a:avLst/>
            </a:prstTxWarp>
          </a:bodyPr>
          <a:lstStyle/>
          <a:p>
            <a:endParaRPr lang="en-US"/>
          </a:p>
        </p:txBody>
      </p:sp>
      <p:sp>
        <p:nvSpPr>
          <p:cNvPr id="2" name="Title 1"/>
          <p:cNvSpPr>
            <a:spLocks noGrp="1"/>
          </p:cNvSpPr>
          <p:nvPr>
            <p:ph type="title"/>
          </p:nvPr>
        </p:nvSpPr>
        <p:spPr>
          <a:xfrm>
            <a:off x="760712" y="2715619"/>
            <a:ext cx="8568531" cy="1679928"/>
          </a:xfrm>
        </p:spPr>
        <p:txBody>
          <a:bodyPr anchor="t">
            <a:normAutofit/>
          </a:bodyPr>
          <a:lstStyle>
            <a:lvl1pPr algn="ctr">
              <a:defRPr sz="4900" b="0" cap="none"/>
            </a:lvl1pPr>
          </a:lstStyle>
          <a:p>
            <a:r>
              <a:rPr lang="cs-CZ" smtClean="0"/>
              <a:t>Kliknutím lze upravit styl.</a:t>
            </a:r>
            <a:endParaRPr lang="en-US" dirty="0"/>
          </a:p>
        </p:txBody>
      </p:sp>
      <p:sp>
        <p:nvSpPr>
          <p:cNvPr id="3" name="Text Placeholder 2"/>
          <p:cNvSpPr>
            <a:spLocks noGrp="1"/>
          </p:cNvSpPr>
          <p:nvPr>
            <p:ph type="body" idx="1"/>
          </p:nvPr>
        </p:nvSpPr>
        <p:spPr>
          <a:xfrm>
            <a:off x="1507425" y="1584521"/>
            <a:ext cx="7075106" cy="1035957"/>
          </a:xfrm>
        </p:spPr>
        <p:txBody>
          <a:bodyPr anchor="b">
            <a:normAutofit/>
          </a:bodyPr>
          <a:lstStyle>
            <a:lvl1pPr marL="0" indent="0" algn="ctr">
              <a:buNone/>
              <a:defRPr sz="2200">
                <a:solidFill>
                  <a:srgbClr val="FFFFFF"/>
                </a:solidFill>
              </a:defRPr>
            </a:lvl1pPr>
            <a:lvl2pPr marL="503972" indent="0">
              <a:buNone/>
              <a:defRPr sz="2000">
                <a:solidFill>
                  <a:schemeClr val="tx1">
                    <a:tint val="75000"/>
                  </a:schemeClr>
                </a:solidFill>
              </a:defRPr>
            </a:lvl2pPr>
            <a:lvl3pPr marL="1007943" indent="0">
              <a:buNone/>
              <a:defRPr sz="1800">
                <a:solidFill>
                  <a:schemeClr val="tx1">
                    <a:tint val="75000"/>
                  </a:schemeClr>
                </a:solidFill>
              </a:defRPr>
            </a:lvl3pPr>
            <a:lvl4pPr marL="1511915" indent="0">
              <a:buNone/>
              <a:defRPr sz="1500">
                <a:solidFill>
                  <a:schemeClr val="tx1">
                    <a:tint val="75000"/>
                  </a:schemeClr>
                </a:solidFill>
              </a:defRPr>
            </a:lvl4pPr>
            <a:lvl5pPr marL="2015886" indent="0">
              <a:buNone/>
              <a:defRPr sz="1500">
                <a:solidFill>
                  <a:schemeClr val="tx1">
                    <a:tint val="75000"/>
                  </a:schemeClr>
                </a:solidFill>
              </a:defRPr>
            </a:lvl5pPr>
            <a:lvl6pPr marL="2519858" indent="0">
              <a:buNone/>
              <a:defRPr sz="1500">
                <a:solidFill>
                  <a:schemeClr val="tx1">
                    <a:tint val="75000"/>
                  </a:schemeClr>
                </a:solidFill>
              </a:defRPr>
            </a:lvl6pPr>
            <a:lvl7pPr marL="3023829" indent="0">
              <a:buNone/>
              <a:defRPr sz="1500">
                <a:solidFill>
                  <a:schemeClr val="tx1">
                    <a:tint val="75000"/>
                  </a:schemeClr>
                </a:solidFill>
              </a:defRPr>
            </a:lvl7pPr>
            <a:lvl8pPr marL="3527801" indent="0">
              <a:buNone/>
              <a:defRPr sz="1500">
                <a:solidFill>
                  <a:schemeClr val="tx1">
                    <a:tint val="75000"/>
                  </a:schemeClr>
                </a:solidFill>
              </a:defRPr>
            </a:lvl8pPr>
            <a:lvl9pPr marL="4031772" indent="0">
              <a:buNone/>
              <a:defRPr sz="15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pPr lvl="0"/>
            <a:endParaRPr lang="cs-CZ"/>
          </a:p>
        </p:txBody>
      </p:sp>
      <p:sp>
        <p:nvSpPr>
          <p:cNvPr id="5" name="Footer Placeholder 4"/>
          <p:cNvSpPr>
            <a:spLocks noGrp="1"/>
          </p:cNvSpPr>
          <p:nvPr>
            <p:ph type="ftr" sz="quarter" idx="11"/>
          </p:nvPr>
        </p:nvSpPr>
        <p:spPr/>
        <p:txBody>
          <a:bodyPr/>
          <a:lstStyle/>
          <a:p>
            <a:pPr lvl="0"/>
            <a:r>
              <a:rPr lang="cs-CZ" smtClean="0"/>
              <a:t>Autorem materiálu a všech jeho částí, není-li uvedeno jinak, je Mgr. Gabriela Divišová</a:t>
            </a:r>
            <a:endParaRPr lang="cs-CZ"/>
          </a:p>
        </p:txBody>
      </p:sp>
      <p:sp>
        <p:nvSpPr>
          <p:cNvPr id="6" name="Slide Number Placeholder 5"/>
          <p:cNvSpPr>
            <a:spLocks noGrp="1"/>
          </p:cNvSpPr>
          <p:nvPr>
            <p:ph type="sldNum" sz="quarter" idx="12"/>
          </p:nvPr>
        </p:nvSpPr>
        <p:spPr/>
        <p:txBody>
          <a:bodyPr/>
          <a:lstStyle/>
          <a:p>
            <a:pPr lvl="0"/>
            <a:fld id="{F989F572-AD29-47E5-BAA2-880646EF388A}"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5" name="Date Placeholder 4"/>
          <p:cNvSpPr>
            <a:spLocks noGrp="1"/>
          </p:cNvSpPr>
          <p:nvPr>
            <p:ph type="dt" sz="half" idx="10"/>
          </p:nvPr>
        </p:nvSpPr>
        <p:spPr/>
        <p:txBody>
          <a:bodyPr/>
          <a:lstStyle/>
          <a:p>
            <a:pPr lvl="0"/>
            <a:endParaRPr lang="cs-CZ"/>
          </a:p>
        </p:txBody>
      </p:sp>
      <p:sp>
        <p:nvSpPr>
          <p:cNvPr id="6" name="Footer Placeholder 5"/>
          <p:cNvSpPr>
            <a:spLocks noGrp="1"/>
          </p:cNvSpPr>
          <p:nvPr>
            <p:ph type="ftr" sz="quarter" idx="11"/>
          </p:nvPr>
        </p:nvSpPr>
        <p:spPr/>
        <p:txBody>
          <a:bodyPr/>
          <a:lstStyle/>
          <a:p>
            <a:pPr lvl="0"/>
            <a:r>
              <a:rPr lang="cs-CZ" smtClean="0"/>
              <a:t>Autorem materiálu a všech jeho částí, není-li uvedeno jinak, je Mgr. Gabriela Divišová</a:t>
            </a:r>
            <a:endParaRPr lang="cs-CZ"/>
          </a:p>
        </p:txBody>
      </p:sp>
      <p:sp>
        <p:nvSpPr>
          <p:cNvPr id="7" name="Slide Number Placeholder 6"/>
          <p:cNvSpPr>
            <a:spLocks noGrp="1"/>
          </p:cNvSpPr>
          <p:nvPr>
            <p:ph type="sldNum" sz="quarter" idx="12"/>
          </p:nvPr>
        </p:nvSpPr>
        <p:spPr/>
        <p:txBody>
          <a:bodyPr/>
          <a:lstStyle/>
          <a:p>
            <a:pPr lvl="0"/>
            <a:fld id="{AE96320B-3CE2-4014-A924-E58D654908C5}" type="slidenum">
              <a:rPr lang="cs-CZ" smtClean="0"/>
              <a:t>‹#›</a:t>
            </a:fld>
            <a:endParaRPr lang="cs-CZ"/>
          </a:p>
        </p:txBody>
      </p:sp>
      <p:sp>
        <p:nvSpPr>
          <p:cNvPr id="9" name="Content Placeholder 8"/>
          <p:cNvSpPr>
            <a:spLocks noGrp="1"/>
          </p:cNvSpPr>
          <p:nvPr>
            <p:ph sz="quarter" idx="13"/>
          </p:nvPr>
        </p:nvSpPr>
        <p:spPr>
          <a:xfrm>
            <a:off x="745965" y="2953313"/>
            <a:ext cx="4213701" cy="3799997"/>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11" name="Content Placeholder 10"/>
          <p:cNvSpPr>
            <a:spLocks noGrp="1"/>
          </p:cNvSpPr>
          <p:nvPr>
            <p:ph sz="quarter" idx="14"/>
          </p:nvPr>
        </p:nvSpPr>
        <p:spPr>
          <a:xfrm>
            <a:off x="5120958" y="2953313"/>
            <a:ext cx="4213701" cy="3799997"/>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745966" y="2952125"/>
            <a:ext cx="4213701" cy="705219"/>
          </a:xfrm>
        </p:spPr>
        <p:txBody>
          <a:bodyPr anchor="ctr"/>
          <a:lstStyle>
            <a:lvl1pPr marL="0" indent="0" algn="ctr">
              <a:buNone/>
              <a:defRPr sz="2600" b="0">
                <a:solidFill>
                  <a:schemeClr val="tx2"/>
                </a:solidFill>
                <a:latin typeface="+mj-lt"/>
              </a:defRPr>
            </a:lvl1pPr>
            <a:lvl2pPr marL="503972" indent="0">
              <a:buNone/>
              <a:defRPr sz="2200" b="1"/>
            </a:lvl2pPr>
            <a:lvl3pPr marL="1007943" indent="0">
              <a:buNone/>
              <a:defRPr sz="2000" b="1"/>
            </a:lvl3pPr>
            <a:lvl4pPr marL="1511915" indent="0">
              <a:buNone/>
              <a:defRPr sz="1800" b="1"/>
            </a:lvl4pPr>
            <a:lvl5pPr marL="2015886" indent="0">
              <a:buNone/>
              <a:defRPr sz="1800" b="1"/>
            </a:lvl5pPr>
            <a:lvl6pPr marL="2519858" indent="0">
              <a:buNone/>
              <a:defRPr sz="1800" b="1"/>
            </a:lvl6pPr>
            <a:lvl7pPr marL="3023829" indent="0">
              <a:buNone/>
              <a:defRPr sz="1800" b="1"/>
            </a:lvl7pPr>
            <a:lvl8pPr marL="3527801" indent="0">
              <a:buNone/>
              <a:defRPr sz="1800" b="1"/>
            </a:lvl8pPr>
            <a:lvl9pPr marL="4031772" indent="0">
              <a:buNone/>
              <a:defRPr sz="1800" b="1"/>
            </a:lvl9pPr>
          </a:lstStyle>
          <a:p>
            <a:pPr lvl="0"/>
            <a:r>
              <a:rPr lang="cs-CZ" smtClean="0"/>
              <a:t>Kliknutím lze upravit styly předlohy textu.</a:t>
            </a:r>
          </a:p>
        </p:txBody>
      </p:sp>
      <p:sp>
        <p:nvSpPr>
          <p:cNvPr id="4" name="Content Placeholder 3"/>
          <p:cNvSpPr>
            <a:spLocks noGrp="1"/>
          </p:cNvSpPr>
          <p:nvPr>
            <p:ph sz="half" idx="2"/>
          </p:nvPr>
        </p:nvSpPr>
        <p:spPr>
          <a:xfrm>
            <a:off x="746712" y="3779838"/>
            <a:ext cx="4211345" cy="2973123"/>
          </a:xfrm>
        </p:spPr>
        <p:txBody>
          <a:bodyPr/>
          <a:lstStyle>
            <a:lvl1pPr>
              <a:defRPr sz="2200"/>
            </a:lvl1pPr>
            <a:lvl2pPr>
              <a:defRPr sz="2000"/>
            </a:lvl2pPr>
            <a:lvl3pPr>
              <a:defRPr sz="1800"/>
            </a:lvl3pPr>
            <a:lvl4pPr>
              <a:defRPr sz="1500"/>
            </a:lvl4pPr>
            <a:lvl5pPr>
              <a:defRPr sz="15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5124318" y="2952124"/>
            <a:ext cx="4213701" cy="705219"/>
          </a:xfrm>
        </p:spPr>
        <p:txBody>
          <a:bodyPr anchor="ctr"/>
          <a:lstStyle>
            <a:lvl1pPr marL="0" indent="0" algn="ctr">
              <a:buNone/>
              <a:defRPr sz="2600" b="0" i="0">
                <a:solidFill>
                  <a:schemeClr val="tx2"/>
                </a:solidFill>
                <a:latin typeface="+mj-lt"/>
              </a:defRPr>
            </a:lvl1pPr>
            <a:lvl2pPr marL="503972" indent="0">
              <a:buNone/>
              <a:defRPr sz="2200" b="1"/>
            </a:lvl2pPr>
            <a:lvl3pPr marL="1007943" indent="0">
              <a:buNone/>
              <a:defRPr sz="2000" b="1"/>
            </a:lvl3pPr>
            <a:lvl4pPr marL="1511915" indent="0">
              <a:buNone/>
              <a:defRPr sz="1800" b="1"/>
            </a:lvl4pPr>
            <a:lvl5pPr marL="2015886" indent="0">
              <a:buNone/>
              <a:defRPr sz="1800" b="1"/>
            </a:lvl5pPr>
            <a:lvl6pPr marL="2519858" indent="0">
              <a:buNone/>
              <a:defRPr sz="1800" b="1"/>
            </a:lvl6pPr>
            <a:lvl7pPr marL="3023829" indent="0">
              <a:buNone/>
              <a:defRPr sz="1800" b="1"/>
            </a:lvl7pPr>
            <a:lvl8pPr marL="3527801" indent="0">
              <a:buNone/>
              <a:defRPr sz="1800" b="1"/>
            </a:lvl8pPr>
            <a:lvl9pPr marL="4031772" indent="0">
              <a:buNone/>
              <a:defRPr sz="1800" b="1"/>
            </a:lvl9pPr>
          </a:lstStyle>
          <a:p>
            <a:pPr lvl="0"/>
            <a:r>
              <a:rPr lang="cs-CZ" smtClean="0"/>
              <a:t>Kliknutím lze upravit styly předlohy textu.</a:t>
            </a:r>
          </a:p>
        </p:txBody>
      </p:sp>
      <p:sp>
        <p:nvSpPr>
          <p:cNvPr id="6" name="Content Placeholder 5"/>
          <p:cNvSpPr>
            <a:spLocks noGrp="1"/>
          </p:cNvSpPr>
          <p:nvPr>
            <p:ph sz="quarter" idx="4"/>
          </p:nvPr>
        </p:nvSpPr>
        <p:spPr>
          <a:xfrm>
            <a:off x="5120818" y="3779838"/>
            <a:ext cx="4213701" cy="2973123"/>
          </a:xfrm>
        </p:spPr>
        <p:txBody>
          <a:bodyPr/>
          <a:lstStyle>
            <a:lvl1pPr>
              <a:defRPr sz="2200"/>
            </a:lvl1pPr>
            <a:lvl2pPr>
              <a:defRPr sz="2000"/>
            </a:lvl2pPr>
            <a:lvl3pPr>
              <a:defRPr sz="1800"/>
            </a:lvl3pPr>
            <a:lvl4pPr>
              <a:defRPr sz="1500"/>
            </a:lvl4pPr>
            <a:lvl5pPr>
              <a:defRPr sz="15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pPr lvl="0"/>
            <a:endParaRPr lang="cs-CZ"/>
          </a:p>
        </p:txBody>
      </p:sp>
      <p:sp>
        <p:nvSpPr>
          <p:cNvPr id="8" name="Footer Placeholder 7"/>
          <p:cNvSpPr>
            <a:spLocks noGrp="1"/>
          </p:cNvSpPr>
          <p:nvPr>
            <p:ph type="ftr" sz="quarter" idx="11"/>
          </p:nvPr>
        </p:nvSpPr>
        <p:spPr/>
        <p:txBody>
          <a:bodyPr/>
          <a:lstStyle/>
          <a:p>
            <a:pPr lvl="0"/>
            <a:r>
              <a:rPr lang="cs-CZ" smtClean="0"/>
              <a:t>Autorem materiálu a všech jeho částí, není-li uvedeno jinak, je Mgr. Gabriela Divišová</a:t>
            </a:r>
            <a:endParaRPr lang="cs-CZ"/>
          </a:p>
        </p:txBody>
      </p:sp>
      <p:sp>
        <p:nvSpPr>
          <p:cNvPr id="9" name="Slide Number Placeholder 8"/>
          <p:cNvSpPr>
            <a:spLocks noGrp="1"/>
          </p:cNvSpPr>
          <p:nvPr>
            <p:ph type="sldNum" sz="quarter" idx="12"/>
          </p:nvPr>
        </p:nvSpPr>
        <p:spPr/>
        <p:txBody>
          <a:bodyPr/>
          <a:lstStyle/>
          <a:p>
            <a:pPr lvl="0"/>
            <a:fld id="{B8A95EBC-C16F-42DF-A0DF-934326CA4940}" type="slidenum">
              <a:rPr lang="cs-CZ" smtClean="0"/>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pPr lvl="0"/>
            <a:endParaRPr lang="cs-CZ"/>
          </a:p>
        </p:txBody>
      </p:sp>
      <p:sp>
        <p:nvSpPr>
          <p:cNvPr id="4" name="Footer Placeholder 3"/>
          <p:cNvSpPr>
            <a:spLocks noGrp="1"/>
          </p:cNvSpPr>
          <p:nvPr>
            <p:ph type="ftr" sz="quarter" idx="11"/>
          </p:nvPr>
        </p:nvSpPr>
        <p:spPr/>
        <p:txBody>
          <a:bodyPr/>
          <a:lstStyle/>
          <a:p>
            <a:pPr lvl="0"/>
            <a:r>
              <a:rPr lang="cs-CZ" smtClean="0"/>
              <a:t>Autorem materiálu a všech jeho částí, není-li uvedeno jinak, je Mgr. Gabriela Divišová</a:t>
            </a:r>
            <a:endParaRPr lang="cs-CZ"/>
          </a:p>
        </p:txBody>
      </p:sp>
      <p:sp>
        <p:nvSpPr>
          <p:cNvPr id="5" name="Slide Number Placeholder 4"/>
          <p:cNvSpPr>
            <a:spLocks noGrp="1"/>
          </p:cNvSpPr>
          <p:nvPr>
            <p:ph type="sldNum" sz="quarter" idx="12"/>
          </p:nvPr>
        </p:nvSpPr>
        <p:spPr/>
        <p:txBody>
          <a:bodyPr/>
          <a:lstStyle/>
          <a:p>
            <a:pPr lvl="0"/>
            <a:fld id="{4D0B0472-329C-4601-942A-83F2F5831F91}"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12" name="Rounded Rectangle 11"/>
          <p:cNvSpPr/>
          <p:nvPr/>
        </p:nvSpPr>
        <p:spPr>
          <a:xfrm>
            <a:off x="252016" y="251989"/>
            <a:ext cx="9586674" cy="1572412"/>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00794" tIns="50397" rIns="100794" bIns="50397" rtlCol="0" anchor="ctr"/>
          <a:lstStyle/>
          <a:p>
            <a:pPr algn="ctr"/>
            <a:endParaRPr lang="en-US"/>
          </a:p>
        </p:txBody>
      </p:sp>
      <p:grpSp>
        <p:nvGrpSpPr>
          <p:cNvPr id="6" name="Group 5"/>
          <p:cNvGrpSpPr>
            <a:grpSpLocks noChangeAspect="1"/>
          </p:cNvGrpSpPr>
          <p:nvPr/>
        </p:nvGrpSpPr>
        <p:grpSpPr bwMode="hidden">
          <a:xfrm>
            <a:off x="233346" y="787263"/>
            <a:ext cx="9616916" cy="1465940"/>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pPr lvl="0"/>
            <a:endParaRPr lang="cs-CZ"/>
          </a:p>
        </p:txBody>
      </p:sp>
      <p:sp>
        <p:nvSpPr>
          <p:cNvPr id="3" name="Footer Placeholder 2"/>
          <p:cNvSpPr>
            <a:spLocks noGrp="1"/>
          </p:cNvSpPr>
          <p:nvPr>
            <p:ph type="ftr" sz="quarter" idx="11"/>
          </p:nvPr>
        </p:nvSpPr>
        <p:spPr/>
        <p:txBody>
          <a:bodyPr/>
          <a:lstStyle/>
          <a:p>
            <a:pPr lvl="0"/>
            <a:r>
              <a:rPr lang="cs-CZ" smtClean="0"/>
              <a:t>Autorem materiálu a všech jeho částí, není-li uvedeno jinak, je Mgr. Gabriela Divišová</a:t>
            </a:r>
            <a:endParaRPr lang="cs-CZ"/>
          </a:p>
        </p:txBody>
      </p:sp>
      <p:sp>
        <p:nvSpPr>
          <p:cNvPr id="4" name="Slide Number Placeholder 3"/>
          <p:cNvSpPr>
            <a:spLocks noGrp="1"/>
          </p:cNvSpPr>
          <p:nvPr>
            <p:ph type="sldNum" sz="quarter" idx="12"/>
          </p:nvPr>
        </p:nvSpPr>
        <p:spPr/>
        <p:txBody>
          <a:bodyPr/>
          <a:lstStyle/>
          <a:p>
            <a:pPr lvl="0"/>
            <a:fld id="{BEA251EC-B0F3-411B-9A74-3249FA632161}"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15" name="Rounded Rectangle 14"/>
          <p:cNvSpPr/>
          <p:nvPr/>
        </p:nvSpPr>
        <p:spPr>
          <a:xfrm>
            <a:off x="252016" y="251989"/>
            <a:ext cx="9586674" cy="1572412"/>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00794" tIns="50397" rIns="100794" bIns="50397" rtlCol="0" anchor="ctr"/>
          <a:lstStyle/>
          <a:p>
            <a:pPr algn="ctr"/>
            <a:endParaRPr lang="en-US"/>
          </a:p>
        </p:txBody>
      </p:sp>
      <p:sp>
        <p:nvSpPr>
          <p:cNvPr id="5" name="Date Placeholder 4"/>
          <p:cNvSpPr>
            <a:spLocks noGrp="1"/>
          </p:cNvSpPr>
          <p:nvPr>
            <p:ph type="dt" sz="half" idx="10"/>
          </p:nvPr>
        </p:nvSpPr>
        <p:spPr/>
        <p:txBody>
          <a:bodyPr/>
          <a:lstStyle/>
          <a:p>
            <a:pPr lvl="0"/>
            <a:endParaRPr lang="cs-CZ"/>
          </a:p>
        </p:txBody>
      </p:sp>
      <p:sp>
        <p:nvSpPr>
          <p:cNvPr id="6" name="Footer Placeholder 5"/>
          <p:cNvSpPr>
            <a:spLocks noGrp="1"/>
          </p:cNvSpPr>
          <p:nvPr>
            <p:ph type="ftr" sz="quarter" idx="11"/>
          </p:nvPr>
        </p:nvSpPr>
        <p:spPr/>
        <p:txBody>
          <a:bodyPr/>
          <a:lstStyle/>
          <a:p>
            <a:pPr lvl="0"/>
            <a:r>
              <a:rPr lang="cs-CZ" smtClean="0"/>
              <a:t>Autorem materiálu a všech jeho částí, není-li uvedeno jinak, je Mgr. Gabriela Divišová</a:t>
            </a:r>
            <a:endParaRPr lang="cs-CZ"/>
          </a:p>
        </p:txBody>
      </p:sp>
      <p:sp>
        <p:nvSpPr>
          <p:cNvPr id="7" name="Slide Number Placeholder 6"/>
          <p:cNvSpPr>
            <a:spLocks noGrp="1"/>
          </p:cNvSpPr>
          <p:nvPr>
            <p:ph type="sldNum" sz="quarter" idx="12"/>
          </p:nvPr>
        </p:nvSpPr>
        <p:spPr/>
        <p:txBody>
          <a:bodyPr/>
          <a:lstStyle/>
          <a:p>
            <a:pPr lvl="0"/>
            <a:fld id="{78A2F560-3C3B-4C23-9867-4317F3A7D568}" type="slidenum">
              <a:rPr lang="cs-CZ" smtClean="0"/>
              <a:t>‹#›</a:t>
            </a:fld>
            <a:endParaRPr lang="cs-CZ"/>
          </a:p>
        </p:txBody>
      </p:sp>
      <p:sp>
        <p:nvSpPr>
          <p:cNvPr id="4" name="Text Placeholder 3"/>
          <p:cNvSpPr>
            <a:spLocks noGrp="1"/>
          </p:cNvSpPr>
          <p:nvPr>
            <p:ph type="body" sz="half" idx="2"/>
          </p:nvPr>
        </p:nvSpPr>
        <p:spPr>
          <a:xfrm>
            <a:off x="1008063" y="3947831"/>
            <a:ext cx="3696229" cy="2099911"/>
          </a:xfrm>
        </p:spPr>
        <p:txBody>
          <a:bodyPr anchor="t">
            <a:normAutofit/>
          </a:bodyPr>
          <a:lstStyle>
            <a:lvl1pPr marL="0" indent="0">
              <a:spcBef>
                <a:spcPts val="0"/>
              </a:spcBef>
              <a:spcAft>
                <a:spcPts val="661"/>
              </a:spcAft>
              <a:buNone/>
              <a:defRPr sz="2000">
                <a:solidFill>
                  <a:schemeClr val="tx2"/>
                </a:solidFill>
              </a:defRPr>
            </a:lvl1pPr>
            <a:lvl2pPr marL="503972" indent="0">
              <a:buNone/>
              <a:defRPr sz="1300"/>
            </a:lvl2pPr>
            <a:lvl3pPr marL="1007943" indent="0">
              <a:buNone/>
              <a:defRPr sz="1100"/>
            </a:lvl3pPr>
            <a:lvl4pPr marL="1511915" indent="0">
              <a:buNone/>
              <a:defRPr sz="1000"/>
            </a:lvl4pPr>
            <a:lvl5pPr marL="2015886" indent="0">
              <a:buNone/>
              <a:defRPr sz="1000"/>
            </a:lvl5pPr>
            <a:lvl6pPr marL="2519858" indent="0">
              <a:buNone/>
              <a:defRPr sz="1000"/>
            </a:lvl6pPr>
            <a:lvl7pPr marL="3023829" indent="0">
              <a:buNone/>
              <a:defRPr sz="1000"/>
            </a:lvl7pPr>
            <a:lvl8pPr marL="3527801" indent="0">
              <a:buNone/>
              <a:defRPr sz="1000"/>
            </a:lvl8pPr>
            <a:lvl9pPr marL="4031772" indent="0">
              <a:buNone/>
              <a:defRPr sz="1000"/>
            </a:lvl9pPr>
          </a:lstStyle>
          <a:p>
            <a:pPr lvl="0"/>
            <a:r>
              <a:rPr lang="cs-CZ" smtClean="0"/>
              <a:t>Kliknutím lze upravit styly předlohy textu.</a:t>
            </a:r>
          </a:p>
        </p:txBody>
      </p:sp>
      <p:grpSp>
        <p:nvGrpSpPr>
          <p:cNvPr id="2" name="Group 23"/>
          <p:cNvGrpSpPr>
            <a:grpSpLocks noChangeAspect="1"/>
          </p:cNvGrpSpPr>
          <p:nvPr/>
        </p:nvGrpSpPr>
        <p:grpSpPr bwMode="hidden">
          <a:xfrm>
            <a:off x="233346" y="787264"/>
            <a:ext cx="9616916" cy="146782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1008063" y="2519891"/>
            <a:ext cx="3696229" cy="1380901"/>
          </a:xfrm>
        </p:spPr>
        <p:txBody>
          <a:bodyPr anchor="b">
            <a:noAutofit/>
          </a:bodyPr>
          <a:lstStyle>
            <a:lvl1pPr algn="l">
              <a:defRPr sz="3500">
                <a:solidFill>
                  <a:schemeClr val="tx2"/>
                </a:solidFill>
              </a:defRPr>
            </a:lvl1pPr>
          </a:lstStyle>
          <a:p>
            <a:r>
              <a:rPr lang="cs-CZ" smtClean="0"/>
              <a:t>Kliknutím lze upravit styl.</a:t>
            </a:r>
            <a:endParaRPr lang="en-US" dirty="0"/>
          </a:p>
        </p:txBody>
      </p:sp>
      <p:sp>
        <p:nvSpPr>
          <p:cNvPr id="3" name="Content Placeholder 2"/>
          <p:cNvSpPr>
            <a:spLocks noGrp="1"/>
          </p:cNvSpPr>
          <p:nvPr>
            <p:ph idx="1"/>
          </p:nvPr>
        </p:nvSpPr>
        <p:spPr>
          <a:xfrm>
            <a:off x="5128465" y="2015914"/>
            <a:ext cx="4303973" cy="4199819"/>
          </a:xfrm>
        </p:spPr>
        <p:txBody>
          <a:bodyPr anchor="ctr"/>
          <a:lstStyle>
            <a:lvl1pPr>
              <a:buClr>
                <a:schemeClr val="bg1"/>
              </a:buClr>
              <a:defRPr sz="2400">
                <a:solidFill>
                  <a:schemeClr val="tx2"/>
                </a:solidFill>
              </a:defRPr>
            </a:lvl1pPr>
            <a:lvl2pPr>
              <a:buClr>
                <a:schemeClr val="bg1"/>
              </a:buClr>
              <a:defRPr sz="2200">
                <a:solidFill>
                  <a:schemeClr val="tx2"/>
                </a:solidFill>
              </a:defRPr>
            </a:lvl2pPr>
            <a:lvl3pPr>
              <a:buClr>
                <a:schemeClr val="bg1"/>
              </a:buClr>
              <a:defRPr sz="2000">
                <a:solidFill>
                  <a:schemeClr val="tx2"/>
                </a:solidFill>
              </a:defRPr>
            </a:lvl3pPr>
            <a:lvl4pPr>
              <a:buClr>
                <a:schemeClr val="bg1"/>
              </a:buClr>
              <a:defRPr sz="1800">
                <a:solidFill>
                  <a:schemeClr val="tx2"/>
                </a:solidFill>
              </a:defRPr>
            </a:lvl4pPr>
            <a:lvl5pPr>
              <a:buClr>
                <a:schemeClr val="bg1"/>
              </a:buClr>
              <a:defRPr sz="1800">
                <a:solidFill>
                  <a:schemeClr val="tx2"/>
                </a:solidFill>
              </a:defRPr>
            </a:lvl5pPr>
            <a:lvl6pPr>
              <a:defRPr sz="2200"/>
            </a:lvl6pPr>
            <a:lvl7pPr>
              <a:defRPr sz="2200"/>
            </a:lvl7pPr>
            <a:lvl8pPr>
              <a:defRPr sz="2200"/>
            </a:lvl8pPr>
            <a:lvl9pPr>
              <a:defRPr sz="22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5" name="Rounded Rectangle 14"/>
          <p:cNvSpPr/>
          <p:nvPr/>
        </p:nvSpPr>
        <p:spPr>
          <a:xfrm>
            <a:off x="252016" y="251989"/>
            <a:ext cx="9586674" cy="6652514"/>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00794" tIns="50397" rIns="100794" bIns="50397" rtlCol="0" anchor="ctr"/>
          <a:lstStyle/>
          <a:p>
            <a:pPr algn="ctr"/>
            <a:endParaRPr lang="en-US"/>
          </a:p>
        </p:txBody>
      </p:sp>
      <p:grpSp>
        <p:nvGrpSpPr>
          <p:cNvPr id="9" name="Group 8"/>
          <p:cNvGrpSpPr>
            <a:grpSpLocks noChangeAspect="1"/>
          </p:cNvGrpSpPr>
          <p:nvPr/>
        </p:nvGrpSpPr>
        <p:grpSpPr bwMode="hidden">
          <a:xfrm>
            <a:off x="233346" y="5901753"/>
            <a:ext cx="9616916" cy="146782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5373418" y="373318"/>
            <a:ext cx="4203176" cy="2678552"/>
          </a:xfrm>
        </p:spPr>
        <p:txBody>
          <a:bodyPr anchor="b">
            <a:normAutofit/>
          </a:bodyPr>
          <a:lstStyle>
            <a:lvl1pPr algn="l">
              <a:defRPr sz="3100" b="0">
                <a:solidFill>
                  <a:srgbClr val="FFFFFF"/>
                </a:solidFill>
              </a:defRPr>
            </a:lvl1pPr>
          </a:lstStyle>
          <a:p>
            <a:r>
              <a:rPr lang="cs-CZ" smtClean="0"/>
              <a:t>Kliknutím lze upravit styl.</a:t>
            </a:r>
            <a:endParaRPr lang="en-US" dirty="0"/>
          </a:p>
        </p:txBody>
      </p:sp>
      <p:sp>
        <p:nvSpPr>
          <p:cNvPr id="4" name="Text Placeholder 3"/>
          <p:cNvSpPr>
            <a:spLocks noGrp="1"/>
          </p:cNvSpPr>
          <p:nvPr>
            <p:ph type="body" sz="half" idx="2"/>
          </p:nvPr>
        </p:nvSpPr>
        <p:spPr>
          <a:xfrm>
            <a:off x="5366999" y="3070535"/>
            <a:ext cx="4209595" cy="2669219"/>
          </a:xfrm>
        </p:spPr>
        <p:txBody>
          <a:bodyPr>
            <a:normAutofit/>
          </a:bodyPr>
          <a:lstStyle>
            <a:lvl1pPr marL="0" indent="0">
              <a:buNone/>
              <a:defRPr sz="2000">
                <a:solidFill>
                  <a:srgbClr val="FFFFFF"/>
                </a:solidFill>
              </a:defRPr>
            </a:lvl1pPr>
            <a:lvl2pPr marL="503972" indent="0">
              <a:buNone/>
              <a:defRPr sz="1300"/>
            </a:lvl2pPr>
            <a:lvl3pPr marL="1007943" indent="0">
              <a:buNone/>
              <a:defRPr sz="1100"/>
            </a:lvl3pPr>
            <a:lvl4pPr marL="1511915" indent="0">
              <a:buNone/>
              <a:defRPr sz="1000"/>
            </a:lvl4pPr>
            <a:lvl5pPr marL="2015886" indent="0">
              <a:buNone/>
              <a:defRPr sz="1000"/>
            </a:lvl5pPr>
            <a:lvl6pPr marL="2519858" indent="0">
              <a:buNone/>
              <a:defRPr sz="1000"/>
            </a:lvl6pPr>
            <a:lvl7pPr marL="3023829" indent="0">
              <a:buNone/>
              <a:defRPr sz="1000"/>
            </a:lvl7pPr>
            <a:lvl8pPr marL="3527801" indent="0">
              <a:buNone/>
              <a:defRPr sz="1000"/>
            </a:lvl8pPr>
            <a:lvl9pPr marL="4031772" indent="0">
              <a:buNone/>
              <a:defRPr sz="10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pPr lvl="0"/>
            <a:endParaRPr lang="cs-CZ"/>
          </a:p>
        </p:txBody>
      </p:sp>
      <p:sp>
        <p:nvSpPr>
          <p:cNvPr id="6" name="Footer Placeholder 5"/>
          <p:cNvSpPr>
            <a:spLocks noGrp="1"/>
          </p:cNvSpPr>
          <p:nvPr>
            <p:ph type="ftr" sz="quarter" idx="11"/>
          </p:nvPr>
        </p:nvSpPr>
        <p:spPr/>
        <p:txBody>
          <a:bodyPr/>
          <a:lstStyle/>
          <a:p>
            <a:pPr lvl="0"/>
            <a:r>
              <a:rPr lang="cs-CZ" smtClean="0"/>
              <a:t>Autorem materiálu a všech jeho částí, není-li uvedeno jinak, je Mgr. Gabriela Divišová</a:t>
            </a:r>
            <a:endParaRPr lang="cs-CZ"/>
          </a:p>
        </p:txBody>
      </p:sp>
      <p:sp>
        <p:nvSpPr>
          <p:cNvPr id="7" name="Slide Number Placeholder 6"/>
          <p:cNvSpPr>
            <a:spLocks noGrp="1"/>
          </p:cNvSpPr>
          <p:nvPr>
            <p:ph type="sldNum" sz="quarter" idx="12"/>
          </p:nvPr>
        </p:nvSpPr>
        <p:spPr/>
        <p:txBody>
          <a:bodyPr/>
          <a:lstStyle/>
          <a:p>
            <a:pPr lvl="0"/>
            <a:fld id="{ACDD96C2-ECC3-419F-BD76-3BCE46B3EF13}" type="slidenum">
              <a:rPr lang="cs-CZ" smtClean="0"/>
              <a:t>‹#›</a:t>
            </a:fld>
            <a:endParaRPr lang="cs-CZ"/>
          </a:p>
        </p:txBody>
      </p:sp>
      <p:sp>
        <p:nvSpPr>
          <p:cNvPr id="3" name="Picture Placeholder 2"/>
          <p:cNvSpPr>
            <a:spLocks noGrp="1"/>
          </p:cNvSpPr>
          <p:nvPr>
            <p:ph type="pic" idx="1"/>
          </p:nvPr>
        </p:nvSpPr>
        <p:spPr>
          <a:xfrm>
            <a:off x="924057" y="1511935"/>
            <a:ext cx="3931444" cy="3225461"/>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500">
                <a:solidFill>
                  <a:schemeClr val="bg1"/>
                </a:solidFill>
              </a:defRPr>
            </a:lvl1pPr>
            <a:lvl2pPr marL="503972" indent="0">
              <a:buNone/>
              <a:defRPr sz="3100"/>
            </a:lvl2pPr>
            <a:lvl3pPr marL="1007943" indent="0">
              <a:buNone/>
              <a:defRPr sz="2600"/>
            </a:lvl3pPr>
            <a:lvl4pPr marL="1511915" indent="0">
              <a:buNone/>
              <a:defRPr sz="2200"/>
            </a:lvl4pPr>
            <a:lvl5pPr marL="2015886" indent="0">
              <a:buNone/>
              <a:defRPr sz="2200"/>
            </a:lvl5pPr>
            <a:lvl6pPr marL="2519858" indent="0">
              <a:buNone/>
              <a:defRPr sz="2200"/>
            </a:lvl6pPr>
            <a:lvl7pPr marL="3023829" indent="0">
              <a:buNone/>
              <a:defRPr sz="2200"/>
            </a:lvl7pPr>
            <a:lvl8pPr marL="3527801" indent="0">
              <a:buNone/>
              <a:defRPr sz="2200"/>
            </a:lvl8pPr>
            <a:lvl9pPr marL="4031772" indent="0">
              <a:buNone/>
              <a:defRPr sz="2200"/>
            </a:lvl9pPr>
          </a:lstStyle>
          <a:p>
            <a:r>
              <a:rPr lang="cs-CZ" smtClean="0"/>
              <a:t>Kliknutím na ikonu přidáte obrázek.</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pPr lvl="0"/>
            <a:endParaRPr lang="cs-CZ"/>
          </a:p>
        </p:txBody>
      </p:sp>
      <p:sp>
        <p:nvSpPr>
          <p:cNvPr id="5" name="Footer Placeholder 4"/>
          <p:cNvSpPr>
            <a:spLocks noGrp="1"/>
          </p:cNvSpPr>
          <p:nvPr>
            <p:ph type="ftr" sz="quarter" idx="11"/>
          </p:nvPr>
        </p:nvSpPr>
        <p:spPr/>
        <p:txBody>
          <a:bodyPr/>
          <a:lstStyle/>
          <a:p>
            <a:pPr lvl="0"/>
            <a:r>
              <a:rPr lang="cs-CZ" smtClean="0"/>
              <a:t>Autorem materiálu a všech jeho částí, není-li uvedeno jinak, je Mgr. Gabriela Divišová</a:t>
            </a:r>
            <a:endParaRPr lang="cs-CZ"/>
          </a:p>
        </p:txBody>
      </p:sp>
      <p:sp>
        <p:nvSpPr>
          <p:cNvPr id="6" name="Slide Number Placeholder 5"/>
          <p:cNvSpPr>
            <a:spLocks noGrp="1"/>
          </p:cNvSpPr>
          <p:nvPr>
            <p:ph type="sldNum" sz="quarter" idx="12"/>
          </p:nvPr>
        </p:nvSpPr>
        <p:spPr/>
        <p:txBody>
          <a:bodyPr/>
          <a:lstStyle/>
          <a:p>
            <a:pPr lvl="0"/>
            <a:fld id="{53063B48-58D1-4A86-8076-4684ED433D6A}"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spTree>
      <p:nvGrpSpPr>
        <p:cNvPr id="1" name=""/>
        <p:cNvGrpSpPr/>
        <p:nvPr/>
      </p:nvGrpSpPr>
      <p:grpSpPr>
        <a:xfrm>
          <a:off x="0" y="0"/>
          <a:ext cx="0" cy="0"/>
          <a:chOff x="0" y="0"/>
          <a:chExt cx="0" cy="0"/>
        </a:xfrm>
      </p:grpSpPr>
      <p:sp>
        <p:nvSpPr>
          <p:cNvPr id="21" name="Rounded Rectangle 20"/>
          <p:cNvSpPr/>
          <p:nvPr/>
        </p:nvSpPr>
        <p:spPr bwMode="hidden">
          <a:xfrm>
            <a:off x="252016" y="251989"/>
            <a:ext cx="9586674" cy="1572412"/>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00794" tIns="50397" rIns="100794" bIns="50397" rtlCol="0" anchor="ctr"/>
          <a:lstStyle/>
          <a:p>
            <a:pPr algn="ctr"/>
            <a:endParaRPr lang="en-US"/>
          </a:p>
        </p:txBody>
      </p:sp>
      <p:sp>
        <p:nvSpPr>
          <p:cNvPr id="4" name="Date Placeholder 3"/>
          <p:cNvSpPr>
            <a:spLocks noGrp="1"/>
          </p:cNvSpPr>
          <p:nvPr>
            <p:ph type="dt" sz="half" idx="10"/>
          </p:nvPr>
        </p:nvSpPr>
        <p:spPr/>
        <p:txBody>
          <a:bodyPr/>
          <a:lstStyle/>
          <a:p>
            <a:pPr lvl="0"/>
            <a:endParaRPr lang="cs-CZ"/>
          </a:p>
        </p:txBody>
      </p:sp>
      <p:sp>
        <p:nvSpPr>
          <p:cNvPr id="5" name="Footer Placeholder 4"/>
          <p:cNvSpPr>
            <a:spLocks noGrp="1"/>
          </p:cNvSpPr>
          <p:nvPr>
            <p:ph type="ftr" sz="quarter" idx="11"/>
          </p:nvPr>
        </p:nvSpPr>
        <p:spPr/>
        <p:txBody>
          <a:bodyPr/>
          <a:lstStyle/>
          <a:p>
            <a:pPr lvl="0"/>
            <a:r>
              <a:rPr lang="cs-CZ" smtClean="0"/>
              <a:t>Autorem materiálu a všech jeho částí, není-li uvedeno jinak, je Mgr. Gabriela Divišová</a:t>
            </a:r>
            <a:endParaRPr lang="cs-CZ"/>
          </a:p>
        </p:txBody>
      </p:sp>
      <p:sp>
        <p:nvSpPr>
          <p:cNvPr id="6" name="Slide Number Placeholder 5"/>
          <p:cNvSpPr>
            <a:spLocks noGrp="1"/>
          </p:cNvSpPr>
          <p:nvPr>
            <p:ph type="sldNum" sz="quarter" idx="12"/>
          </p:nvPr>
        </p:nvSpPr>
        <p:spPr/>
        <p:txBody>
          <a:bodyPr/>
          <a:lstStyle/>
          <a:p>
            <a:pPr lvl="0"/>
            <a:fld id="{DA25CEDB-E871-472A-8AE6-F543FAB63E5E}" type="slidenum">
              <a:rPr lang="cs-CZ" smtClean="0"/>
              <a:t>‹#›</a:t>
            </a:fld>
            <a:endParaRPr lang="cs-CZ"/>
          </a:p>
        </p:txBody>
      </p:sp>
      <p:grpSp>
        <p:nvGrpSpPr>
          <p:cNvPr id="15" name="Group 14"/>
          <p:cNvGrpSpPr>
            <a:grpSpLocks noChangeAspect="1"/>
          </p:cNvGrpSpPr>
          <p:nvPr/>
        </p:nvGrpSpPr>
        <p:grpSpPr bwMode="hidden">
          <a:xfrm>
            <a:off x="233346" y="787264"/>
            <a:ext cx="9616916" cy="146782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7308453" y="1595932"/>
            <a:ext cx="2268141" cy="4946454"/>
          </a:xfrm>
        </p:spPr>
        <p:txBody>
          <a:bodyPr vert="eaVert" anchor="ctr"/>
          <a:lstStyle>
            <a:lvl1pPr algn="l">
              <a:defRPr>
                <a:solidFill>
                  <a:schemeClr val="tx2"/>
                </a:solidFill>
              </a:defRPr>
            </a:lvl1pPr>
          </a:lstStyle>
          <a:p>
            <a:r>
              <a:rPr lang="cs-CZ" smtClean="0"/>
              <a:t>Kliknutím lze upravit styl.</a:t>
            </a:r>
            <a:endParaRPr lang="en-US" dirty="0"/>
          </a:p>
        </p:txBody>
      </p:sp>
      <p:sp>
        <p:nvSpPr>
          <p:cNvPr id="3" name="Vertical Text Placeholder 2"/>
          <p:cNvSpPr>
            <a:spLocks noGrp="1"/>
          </p:cNvSpPr>
          <p:nvPr>
            <p:ph type="body" orient="vert" idx="1"/>
          </p:nvPr>
        </p:nvSpPr>
        <p:spPr>
          <a:xfrm>
            <a:off x="504031" y="1595931"/>
            <a:ext cx="6636411" cy="4946455"/>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52016" y="251989"/>
            <a:ext cx="9586674" cy="2721483"/>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100794" tIns="50397" rIns="100794" bIns="50397" rtlCol="0" anchor="ctr"/>
          <a:lstStyle/>
          <a:p>
            <a:pPr algn="ctr"/>
            <a:endParaRPr lang="en-US"/>
          </a:p>
        </p:txBody>
      </p:sp>
      <p:grpSp>
        <p:nvGrpSpPr>
          <p:cNvPr id="8" name="Group 15"/>
          <p:cNvGrpSpPr>
            <a:grpSpLocks noChangeAspect="1"/>
          </p:cNvGrpSpPr>
          <p:nvPr/>
        </p:nvGrpSpPr>
        <p:grpSpPr bwMode="hidden">
          <a:xfrm>
            <a:off x="233346" y="1851259"/>
            <a:ext cx="9616916" cy="1465940"/>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504031" y="372944"/>
            <a:ext cx="9072563" cy="1380901"/>
          </a:xfrm>
          <a:prstGeom prst="rect">
            <a:avLst/>
          </a:prstGeom>
        </p:spPr>
        <p:txBody>
          <a:bodyPr vert="horz" lIns="100794" tIns="50397" rIns="100794" bIns="50397" rtlCol="0" anchor="ctr">
            <a:normAutofit/>
          </a:bodyPr>
          <a:lstStyle/>
          <a:p>
            <a:r>
              <a:rPr lang="cs-CZ" smtClean="0"/>
              <a:t>Kliknutím lze upravit styl.</a:t>
            </a:r>
            <a:endParaRPr lang="en-US" dirty="0"/>
          </a:p>
        </p:txBody>
      </p:sp>
      <p:sp>
        <p:nvSpPr>
          <p:cNvPr id="4" name="Date Placeholder 3"/>
          <p:cNvSpPr>
            <a:spLocks noGrp="1"/>
          </p:cNvSpPr>
          <p:nvPr>
            <p:ph type="dt" sz="half" idx="2"/>
          </p:nvPr>
        </p:nvSpPr>
        <p:spPr>
          <a:xfrm>
            <a:off x="5692590" y="6889649"/>
            <a:ext cx="4174563" cy="402483"/>
          </a:xfrm>
          <a:prstGeom prst="rect">
            <a:avLst/>
          </a:prstGeom>
        </p:spPr>
        <p:txBody>
          <a:bodyPr vert="horz" lIns="100794" tIns="50397" rIns="100794" bIns="50397" rtlCol="0" anchor="ctr"/>
          <a:lstStyle>
            <a:lvl1pPr algn="r">
              <a:defRPr sz="1100">
                <a:solidFill>
                  <a:schemeClr val="tx2"/>
                </a:solidFill>
              </a:defRPr>
            </a:lvl1pPr>
          </a:lstStyle>
          <a:p>
            <a:pPr lvl="0"/>
            <a:endParaRPr lang="cs-CZ"/>
          </a:p>
        </p:txBody>
      </p:sp>
      <p:sp>
        <p:nvSpPr>
          <p:cNvPr id="5" name="Footer Placeholder 4"/>
          <p:cNvSpPr>
            <a:spLocks noGrp="1"/>
          </p:cNvSpPr>
          <p:nvPr>
            <p:ph type="ftr" sz="quarter" idx="3"/>
          </p:nvPr>
        </p:nvSpPr>
        <p:spPr>
          <a:xfrm>
            <a:off x="213473" y="6889649"/>
            <a:ext cx="4174564" cy="402483"/>
          </a:xfrm>
          <a:prstGeom prst="rect">
            <a:avLst/>
          </a:prstGeom>
        </p:spPr>
        <p:txBody>
          <a:bodyPr vert="horz" lIns="100794" tIns="50397" rIns="100794" bIns="50397" rtlCol="0" anchor="ctr"/>
          <a:lstStyle>
            <a:lvl1pPr algn="l">
              <a:defRPr sz="1100">
                <a:solidFill>
                  <a:schemeClr val="tx2"/>
                </a:solidFill>
              </a:defRPr>
            </a:lvl1pPr>
          </a:lstStyle>
          <a:p>
            <a:pPr lvl="0"/>
            <a:r>
              <a:rPr lang="cs-CZ" smtClean="0"/>
              <a:t>Autorem materiálu a všech jeho částí, není-li uvedeno jinak, je Mgr. Gabriela Divišová</a:t>
            </a:r>
            <a:endParaRPr lang="cs-CZ"/>
          </a:p>
        </p:txBody>
      </p:sp>
      <p:sp>
        <p:nvSpPr>
          <p:cNvPr id="6" name="Slide Number Placeholder 5"/>
          <p:cNvSpPr>
            <a:spLocks noGrp="1"/>
          </p:cNvSpPr>
          <p:nvPr>
            <p:ph type="sldNum" sz="quarter" idx="4"/>
          </p:nvPr>
        </p:nvSpPr>
        <p:spPr>
          <a:xfrm>
            <a:off x="4399898" y="6889648"/>
            <a:ext cx="1280832" cy="402483"/>
          </a:xfrm>
          <a:prstGeom prst="rect">
            <a:avLst/>
          </a:prstGeom>
        </p:spPr>
        <p:txBody>
          <a:bodyPr vert="horz" lIns="100794" tIns="50397" rIns="100794" bIns="50397" rtlCol="0" anchor="ctr"/>
          <a:lstStyle>
            <a:lvl1pPr algn="ctr">
              <a:defRPr sz="1100">
                <a:solidFill>
                  <a:schemeClr val="tx2"/>
                </a:solidFill>
              </a:defRPr>
            </a:lvl1pPr>
          </a:lstStyle>
          <a:p>
            <a:pPr lvl="0"/>
            <a:fld id="{45FB6C3B-4205-4849-8056-00DCD5C82162}" type="slidenum">
              <a:rPr lang="cs-CZ" smtClean="0"/>
              <a:t>‹#›</a:t>
            </a:fld>
            <a:endParaRPr lang="cs-CZ"/>
          </a:p>
        </p:txBody>
      </p:sp>
      <p:sp>
        <p:nvSpPr>
          <p:cNvPr id="3" name="Text Placeholder 2"/>
          <p:cNvSpPr>
            <a:spLocks noGrp="1"/>
          </p:cNvSpPr>
          <p:nvPr>
            <p:ph type="body" idx="1"/>
          </p:nvPr>
        </p:nvSpPr>
        <p:spPr>
          <a:xfrm>
            <a:off x="961394" y="2949207"/>
            <a:ext cx="8167173" cy="3803753"/>
          </a:xfrm>
          <a:prstGeom prst="rect">
            <a:avLst/>
          </a:prstGeom>
        </p:spPr>
        <p:txBody>
          <a:bodyPr vert="horz" lIns="100794" tIns="50397" rIns="100794" bIns="50397"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ctr" defTabSz="1007943" rtl="0" eaLnBrk="1" latinLnBrk="0" hangingPunct="1">
        <a:spcBef>
          <a:spcPct val="0"/>
        </a:spcBef>
        <a:buNone/>
        <a:defRPr sz="49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2383" indent="-302383" algn="l" defTabSz="1007943" rtl="0" eaLnBrk="1" latinLnBrk="0" hangingPunct="1">
        <a:spcBef>
          <a:spcPct val="20000"/>
        </a:spcBef>
        <a:buClr>
          <a:schemeClr val="accent1"/>
        </a:buClr>
        <a:buSzPct val="100000"/>
        <a:buFont typeface="Symbol" pitchFamily="18" charset="2"/>
        <a:buChar char=""/>
        <a:defRPr sz="2600" kern="1200">
          <a:solidFill>
            <a:schemeClr val="tx2"/>
          </a:solidFill>
          <a:latin typeface="+mn-lt"/>
          <a:ea typeface="+mn-ea"/>
          <a:cs typeface="+mn-cs"/>
        </a:defRPr>
      </a:lvl1pPr>
      <a:lvl2pPr marL="635215" indent="-302383" algn="l" defTabSz="1007943"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2pPr>
      <a:lvl3pPr marL="943197" indent="-251986" algn="l" defTabSz="1007943"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3pPr>
      <a:lvl4pPr marL="1259929" indent="-251986" algn="l" defTabSz="1007943"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4pPr>
      <a:lvl5pPr marL="1612709" indent="-251986" algn="l" defTabSz="1007943"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5pPr>
      <a:lvl6pPr marL="1965489" indent="-251986" algn="l" defTabSz="100794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6pPr>
      <a:lvl7pPr marL="2318269" indent="-251986" algn="l" defTabSz="100794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7pPr>
      <a:lvl8pPr marL="2671049" indent="-251986" algn="l" defTabSz="100794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8pPr>
      <a:lvl9pPr marL="3023829" indent="-251986" algn="l" defTabSz="1007943" rtl="0" eaLnBrk="1" latinLnBrk="0" hangingPunct="1">
        <a:spcBef>
          <a:spcPts val="423"/>
        </a:spcBef>
        <a:buClr>
          <a:schemeClr val="accent1"/>
        </a:buClr>
        <a:buFont typeface="Symbol" pitchFamily="18" charset="2"/>
        <a:buChar char="*"/>
        <a:defRPr sz="1500" kern="1200">
          <a:solidFill>
            <a:schemeClr val="tx2"/>
          </a:solidFill>
          <a:latin typeface="+mn-lt"/>
          <a:ea typeface="+mn-ea"/>
          <a:cs typeface="+mn-cs"/>
        </a:defRPr>
      </a:lvl9pPr>
    </p:bodyStyle>
    <p:otherStyle>
      <a:defPPr>
        <a:defRPr lang="en-US"/>
      </a:defPPr>
      <a:lvl1pPr marL="0" algn="l" defTabSz="1007943" rtl="0" eaLnBrk="1" latinLnBrk="0" hangingPunct="1">
        <a:defRPr sz="2000" kern="1200">
          <a:solidFill>
            <a:schemeClr val="tx1"/>
          </a:solidFill>
          <a:latin typeface="+mn-lt"/>
          <a:ea typeface="+mn-ea"/>
          <a:cs typeface="+mn-cs"/>
        </a:defRPr>
      </a:lvl1pPr>
      <a:lvl2pPr marL="503972" algn="l" defTabSz="1007943" rtl="0" eaLnBrk="1" latinLnBrk="0" hangingPunct="1">
        <a:defRPr sz="2000" kern="1200">
          <a:solidFill>
            <a:schemeClr val="tx1"/>
          </a:solidFill>
          <a:latin typeface="+mn-lt"/>
          <a:ea typeface="+mn-ea"/>
          <a:cs typeface="+mn-cs"/>
        </a:defRPr>
      </a:lvl2pPr>
      <a:lvl3pPr marL="1007943" algn="l" defTabSz="1007943" rtl="0" eaLnBrk="1" latinLnBrk="0" hangingPunct="1">
        <a:defRPr sz="2000" kern="1200">
          <a:solidFill>
            <a:schemeClr val="tx1"/>
          </a:solidFill>
          <a:latin typeface="+mn-lt"/>
          <a:ea typeface="+mn-ea"/>
          <a:cs typeface="+mn-cs"/>
        </a:defRPr>
      </a:lvl3pPr>
      <a:lvl4pPr marL="1511915" algn="l" defTabSz="1007943" rtl="0" eaLnBrk="1" latinLnBrk="0" hangingPunct="1">
        <a:defRPr sz="2000" kern="1200">
          <a:solidFill>
            <a:schemeClr val="tx1"/>
          </a:solidFill>
          <a:latin typeface="+mn-lt"/>
          <a:ea typeface="+mn-ea"/>
          <a:cs typeface="+mn-cs"/>
        </a:defRPr>
      </a:lvl4pPr>
      <a:lvl5pPr marL="2015886" algn="l" defTabSz="1007943" rtl="0" eaLnBrk="1" latinLnBrk="0" hangingPunct="1">
        <a:defRPr sz="2000" kern="1200">
          <a:solidFill>
            <a:schemeClr val="tx1"/>
          </a:solidFill>
          <a:latin typeface="+mn-lt"/>
          <a:ea typeface="+mn-ea"/>
          <a:cs typeface="+mn-cs"/>
        </a:defRPr>
      </a:lvl5pPr>
      <a:lvl6pPr marL="2519858" algn="l" defTabSz="1007943" rtl="0" eaLnBrk="1" latinLnBrk="0" hangingPunct="1">
        <a:defRPr sz="2000" kern="1200">
          <a:solidFill>
            <a:schemeClr val="tx1"/>
          </a:solidFill>
          <a:latin typeface="+mn-lt"/>
          <a:ea typeface="+mn-ea"/>
          <a:cs typeface="+mn-cs"/>
        </a:defRPr>
      </a:lvl6pPr>
      <a:lvl7pPr marL="3023829" algn="l" defTabSz="1007943" rtl="0" eaLnBrk="1" latinLnBrk="0" hangingPunct="1">
        <a:defRPr sz="2000" kern="1200">
          <a:solidFill>
            <a:schemeClr val="tx1"/>
          </a:solidFill>
          <a:latin typeface="+mn-lt"/>
          <a:ea typeface="+mn-ea"/>
          <a:cs typeface="+mn-cs"/>
        </a:defRPr>
      </a:lvl7pPr>
      <a:lvl8pPr marL="3527801" algn="l" defTabSz="1007943" rtl="0" eaLnBrk="1" latinLnBrk="0" hangingPunct="1">
        <a:defRPr sz="2000" kern="1200">
          <a:solidFill>
            <a:schemeClr val="tx1"/>
          </a:solidFill>
          <a:latin typeface="+mn-lt"/>
          <a:ea typeface="+mn-ea"/>
          <a:cs typeface="+mn-cs"/>
        </a:defRPr>
      </a:lvl8pPr>
      <a:lvl9pPr marL="4031772" algn="l" defTabSz="1007943" rtl="0" eaLnBrk="1" latinLnBrk="0" hangingPunct="1">
        <a:defRPr sz="20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6" Type="http://schemas.openxmlformats.org/officeDocument/2006/relationships/image" Target="../media/image3.png"/><Relationship Id="rId5" Type="http://schemas.openxmlformats.org/officeDocument/2006/relationships/hyperlink" Target="http://dumy.cz/"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kralovka.ceskehory.cz/"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kralovka.ceskehory.cz/"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594820" y="852867"/>
            <a:ext cx="8890987" cy="2460640"/>
          </a:xfrm>
        </p:spPr>
        <p:txBody>
          <a:bodyPr>
            <a:noAutofit/>
          </a:bodyPr>
          <a:lstStyle/>
          <a:p>
            <a:pPr algn="l">
              <a:lnSpc>
                <a:spcPct val="150000"/>
              </a:lnSpc>
            </a:pPr>
            <a:r>
              <a:rPr lang="cs-CZ" sz="2200" dirty="0">
                <a:solidFill>
                  <a:schemeClr val="tx1"/>
                </a:solidFill>
                <a:latin typeface="Arial" pitchFamily="34" charset="0"/>
                <a:cs typeface="Arial" pitchFamily="34" charset="0"/>
              </a:rPr>
              <a:t>Název školy: Svobodná základní škola</a:t>
            </a:r>
            <a:r>
              <a:rPr lang="cs-CZ" sz="2200" dirty="0" smtClean="0">
                <a:solidFill>
                  <a:schemeClr val="tx1"/>
                </a:solidFill>
                <a:latin typeface="Arial" pitchFamily="34" charset="0"/>
                <a:cs typeface="Arial" pitchFamily="34" charset="0"/>
              </a:rPr>
              <a:t>, o.p.s</a:t>
            </a:r>
            <a:r>
              <a:rPr lang="cs-CZ" sz="2200" dirty="0">
                <a:solidFill>
                  <a:schemeClr val="tx1"/>
                </a:solidFill>
                <a:latin typeface="Arial" pitchFamily="34" charset="0"/>
                <a:cs typeface="Arial" pitchFamily="34" charset="0"/>
              </a:rPr>
              <a:t>.</a:t>
            </a:r>
            <a:br>
              <a:rPr lang="cs-CZ" sz="2200" dirty="0">
                <a:solidFill>
                  <a:schemeClr val="tx1"/>
                </a:solidFill>
                <a:latin typeface="Arial" pitchFamily="34" charset="0"/>
                <a:cs typeface="Arial" pitchFamily="34" charset="0"/>
              </a:rPr>
            </a:br>
            <a:r>
              <a:rPr lang="cs-CZ" sz="2200" dirty="0">
                <a:solidFill>
                  <a:schemeClr val="tx1"/>
                </a:solidFill>
                <a:latin typeface="Arial" pitchFamily="34" charset="0"/>
                <a:cs typeface="Arial" pitchFamily="34" charset="0"/>
              </a:rPr>
              <a:t>Autor: Gabriela</a:t>
            </a:r>
            <a:r>
              <a:rPr lang="cs-CZ" sz="2200" dirty="0">
                <a:latin typeface="Arial" pitchFamily="34" charset="0"/>
                <a:cs typeface="Arial" pitchFamily="34" charset="0"/>
              </a:rPr>
              <a:t> </a:t>
            </a:r>
            <a:r>
              <a:rPr lang="cs-CZ" sz="2200" dirty="0" smtClean="0">
                <a:solidFill>
                  <a:schemeClr val="tx1"/>
                </a:solidFill>
                <a:latin typeface="Arial" pitchFamily="34" charset="0"/>
                <a:cs typeface="Arial" pitchFamily="34" charset="0"/>
              </a:rPr>
              <a:t>Divišová</a:t>
            </a:r>
            <a:br>
              <a:rPr lang="cs-CZ" sz="2200" dirty="0" smtClean="0">
                <a:solidFill>
                  <a:schemeClr val="tx1"/>
                </a:solidFill>
                <a:latin typeface="Arial" pitchFamily="34" charset="0"/>
                <a:cs typeface="Arial" pitchFamily="34" charset="0"/>
              </a:rPr>
            </a:br>
            <a:r>
              <a:rPr lang="cs-CZ" sz="2200" dirty="0" smtClean="0">
                <a:solidFill>
                  <a:schemeClr val="tx1"/>
                </a:solidFill>
                <a:latin typeface="Arial" pitchFamily="34" charset="0"/>
                <a:cs typeface="Arial" pitchFamily="34" charset="0"/>
              </a:rPr>
              <a:t>Název </a:t>
            </a:r>
            <a:r>
              <a:rPr lang="cs-CZ" sz="2200" dirty="0">
                <a:solidFill>
                  <a:schemeClr val="tx1"/>
                </a:solidFill>
                <a:latin typeface="Arial" pitchFamily="34" charset="0"/>
                <a:cs typeface="Arial" pitchFamily="34" charset="0"/>
              </a:rPr>
              <a:t>materiálu: </a:t>
            </a:r>
            <a:r>
              <a:rPr lang="cs-CZ" sz="2200" dirty="0" smtClean="0">
                <a:solidFill>
                  <a:schemeClr val="tx1"/>
                </a:solidFill>
                <a:latin typeface="Arial" pitchFamily="34" charset="0"/>
                <a:cs typeface="Arial" pitchFamily="34" charset="0"/>
              </a:rPr>
              <a:t>VY_32_INOVACE_05_ČR-naše </a:t>
            </a:r>
            <a:r>
              <a:rPr lang="cs-CZ" sz="2200" dirty="0">
                <a:solidFill>
                  <a:schemeClr val="tx1"/>
                </a:solidFill>
                <a:latin typeface="Arial" pitchFamily="34" charset="0"/>
                <a:cs typeface="Arial" pitchFamily="34" charset="0"/>
              </a:rPr>
              <a:t>vlast  </a:t>
            </a:r>
            <a:r>
              <a:rPr lang="cs-CZ" sz="2200" dirty="0" smtClean="0">
                <a:solidFill>
                  <a:schemeClr val="tx1"/>
                </a:solidFill>
                <a:latin typeface="Arial" pitchFamily="34" charset="0"/>
                <a:cs typeface="Arial" pitchFamily="34" charset="0"/>
              </a:rPr>
              <a:t>Rozhledny</a:t>
            </a:r>
            <a:r>
              <a:rPr lang="cs-CZ" sz="2200" dirty="0">
                <a:solidFill>
                  <a:schemeClr val="tx1"/>
                </a:solidFill>
                <a:latin typeface="Arial" pitchFamily="34" charset="0"/>
                <a:cs typeface="Arial" pitchFamily="34" charset="0"/>
              </a:rPr>
              <a:t/>
            </a:r>
            <a:br>
              <a:rPr lang="cs-CZ" sz="2200" dirty="0">
                <a:solidFill>
                  <a:schemeClr val="tx1"/>
                </a:solidFill>
                <a:latin typeface="Arial" pitchFamily="34" charset="0"/>
                <a:cs typeface="Arial" pitchFamily="34" charset="0"/>
              </a:rPr>
            </a:br>
            <a:r>
              <a:rPr lang="cs-CZ" sz="2200" dirty="0">
                <a:solidFill>
                  <a:schemeClr val="tx1"/>
                </a:solidFill>
                <a:latin typeface="Arial" pitchFamily="34" charset="0"/>
                <a:cs typeface="Arial" pitchFamily="34" charset="0"/>
              </a:rPr>
              <a:t>Název: Rozhledny </a:t>
            </a:r>
            <a:r>
              <a:rPr lang="cs-CZ" sz="2200" dirty="0" smtClean="0">
                <a:solidFill>
                  <a:schemeClr val="tx1"/>
                </a:solidFill>
                <a:latin typeface="Arial" pitchFamily="34" charset="0"/>
                <a:cs typeface="Arial" pitchFamily="34" charset="0"/>
              </a:rPr>
              <a:t>Jablonecka-</a:t>
            </a:r>
            <a:r>
              <a:rPr lang="cs-CZ" sz="2200" dirty="0" err="1" smtClean="0">
                <a:solidFill>
                  <a:schemeClr val="tx1"/>
                </a:solidFill>
                <a:latin typeface="Arial" pitchFamily="34" charset="0"/>
                <a:cs typeface="Arial" pitchFamily="34" charset="0"/>
              </a:rPr>
              <a:t>Královka</a:t>
            </a:r>
            <a:r>
              <a:rPr lang="cs-CZ" sz="2200" dirty="0" smtClean="0">
                <a:solidFill>
                  <a:schemeClr val="tx1"/>
                </a:solidFill>
                <a:latin typeface="Arial" pitchFamily="34" charset="0"/>
                <a:cs typeface="Arial" pitchFamily="34" charset="0"/>
              </a:rPr>
              <a:t> </a:t>
            </a:r>
            <a:r>
              <a:rPr lang="cs-CZ" sz="2200" dirty="0">
                <a:solidFill>
                  <a:schemeClr val="tx1"/>
                </a:solidFill>
                <a:latin typeface="Arial" pitchFamily="34" charset="0"/>
                <a:cs typeface="Arial" pitchFamily="34" charset="0"/>
              </a:rPr>
              <a:t/>
            </a:r>
            <a:br>
              <a:rPr lang="cs-CZ" sz="2200" dirty="0">
                <a:solidFill>
                  <a:schemeClr val="tx1"/>
                </a:solidFill>
                <a:latin typeface="Arial" pitchFamily="34" charset="0"/>
                <a:cs typeface="Arial" pitchFamily="34" charset="0"/>
              </a:rPr>
            </a:br>
            <a:r>
              <a:rPr lang="cs-CZ" sz="2200" dirty="0">
                <a:solidFill>
                  <a:schemeClr val="tx1"/>
                </a:solidFill>
                <a:latin typeface="Arial" pitchFamily="34" charset="0"/>
                <a:cs typeface="Arial" pitchFamily="34" charset="0"/>
              </a:rPr>
              <a:t>Číslo projektu: CZ.1.07/1.4.00/21.0929</a:t>
            </a:r>
          </a:p>
        </p:txBody>
      </p:sp>
      <p:sp>
        <p:nvSpPr>
          <p:cNvPr id="8" name="Zástupný symbol pro zápatí 4"/>
          <p:cNvSpPr>
            <a:spLocks noGrp="1"/>
          </p:cNvSpPr>
          <p:nvPr>
            <p:ph type="ftr" sz="quarter" idx="11"/>
          </p:nvPr>
        </p:nvSpPr>
        <p:spPr>
          <a:xfrm>
            <a:off x="1408503" y="7293720"/>
            <a:ext cx="7184236" cy="406379"/>
          </a:xfrm>
        </p:spPr>
        <p:txBody>
          <a:bodyPr/>
          <a:lstStyle/>
          <a:p>
            <a:pPr algn="ctr">
              <a:defRPr/>
            </a:pPr>
            <a:r>
              <a:rPr lang="cs-CZ" sz="1200" dirty="0">
                <a:latin typeface="Arial" pitchFamily="34" charset="0"/>
                <a:cs typeface="Arial" pitchFamily="34" charset="0"/>
              </a:rPr>
              <a:t>Autorem materiálu a všech jeho částí, není-li uvedeno jinak, je Mgr. Gabriela Divišová</a:t>
            </a:r>
          </a:p>
          <a:p>
            <a:pPr algn="ctr">
              <a:defRPr/>
            </a:pPr>
            <a:endParaRPr lang="cs-CZ" sz="1200" dirty="0">
              <a:latin typeface="Arial" pitchFamily="34" charset="0"/>
              <a:cs typeface="Arial" pitchFamily="34" charset="0"/>
            </a:endParaRPr>
          </a:p>
        </p:txBody>
      </p:sp>
      <p:sp>
        <p:nvSpPr>
          <p:cNvPr id="4" name="TextovéPole 3"/>
          <p:cNvSpPr txBox="1"/>
          <p:nvPr/>
        </p:nvSpPr>
        <p:spPr>
          <a:xfrm>
            <a:off x="4032200" y="3345444"/>
            <a:ext cx="6918058" cy="1086663"/>
          </a:xfrm>
          <a:prstGeom prst="rect">
            <a:avLst/>
          </a:prstGeom>
          <a:noFill/>
        </p:spPr>
        <p:txBody>
          <a:bodyPr wrap="square" lIns="100794" tIns="50397" rIns="100794" bIns="50397" rtlCol="0">
            <a:spAutoFit/>
          </a:bodyPr>
          <a:lstStyle/>
          <a:p>
            <a:pPr algn="ctr"/>
            <a:r>
              <a:rPr lang="cs-CZ" sz="3200" b="1" dirty="0" smtClean="0">
                <a:latin typeface="Arial" pitchFamily="34" charset="0"/>
                <a:cs typeface="Arial" pitchFamily="34" charset="0"/>
              </a:rPr>
              <a:t>Rozhledny - </a:t>
            </a:r>
            <a:r>
              <a:rPr lang="cs-CZ" sz="3200" b="1" dirty="0" err="1" smtClean="0">
                <a:latin typeface="Arial" pitchFamily="34" charset="0"/>
                <a:cs typeface="Arial" pitchFamily="34" charset="0"/>
              </a:rPr>
              <a:t>Královka</a:t>
            </a:r>
            <a:endParaRPr lang="cs-CZ" sz="3200" b="1" dirty="0">
              <a:latin typeface="Arial" pitchFamily="34" charset="0"/>
              <a:cs typeface="Arial" pitchFamily="34" charset="0"/>
            </a:endParaRPr>
          </a:p>
          <a:p>
            <a:pPr algn="ctr"/>
            <a:endParaRPr lang="cs-CZ" sz="3200" dirty="0"/>
          </a:p>
        </p:txBody>
      </p:sp>
      <p:sp>
        <p:nvSpPr>
          <p:cNvPr id="13314" name="Rectangle 2"/>
          <p:cNvSpPr>
            <a:spLocks noChangeArrowheads="1"/>
          </p:cNvSpPr>
          <p:nvPr/>
        </p:nvSpPr>
        <p:spPr bwMode="auto">
          <a:xfrm>
            <a:off x="0" y="-189388"/>
            <a:ext cx="203621" cy="378777"/>
          </a:xfrm>
          <a:prstGeom prst="rect">
            <a:avLst/>
          </a:prstGeom>
          <a:noFill/>
          <a:ln w="9525">
            <a:noFill/>
            <a:miter lim="800000"/>
            <a:headEnd/>
            <a:tailEnd/>
          </a:ln>
          <a:effectLst/>
        </p:spPr>
        <p:txBody>
          <a:bodyPr vert="horz" wrap="none" lIns="100794" tIns="50397" rIns="100794" bIns="50397" numCol="1" anchor="ctr" anchorCtr="0" compatLnSpc="1">
            <a:prstTxWarp prst="textNoShape">
              <a:avLst/>
            </a:prstTxWarp>
            <a:spAutoFit/>
          </a:bodyPr>
          <a:lstStyle/>
          <a:p>
            <a:endParaRPr lang="cs-CZ"/>
          </a:p>
        </p:txBody>
      </p:sp>
      <p:graphicFrame>
        <p:nvGraphicFramePr>
          <p:cNvPr id="13313" name="Object 1"/>
          <p:cNvGraphicFramePr>
            <a:graphicFrameLocks noChangeAspect="1"/>
          </p:cNvGraphicFramePr>
          <p:nvPr/>
        </p:nvGraphicFramePr>
        <p:xfrm>
          <a:off x="8453406" y="604818"/>
          <a:ext cx="992709" cy="793755"/>
        </p:xfrm>
        <a:graphic>
          <a:graphicData uri="http://schemas.openxmlformats.org/presentationml/2006/ole">
            <mc:AlternateContent xmlns:mc="http://schemas.openxmlformats.org/markup-compatibility/2006">
              <mc:Choice xmlns:v="urn:schemas-microsoft-com:vml" Requires="v">
                <p:oleObj spid="_x0000_s1034" name="Acrobat Document" r:id="rId3" imgW="9523810" imgH="7621064" progId="AcroExch.Document.7">
                  <p:embed/>
                </p:oleObj>
              </mc:Choice>
              <mc:Fallback>
                <p:oleObj name="Acrobat Document" r:id="rId3" imgW="9523810" imgH="7621064" progId="AcroExch.Document.7">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53406" y="604818"/>
                        <a:ext cx="992709" cy="79375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 name="TextovéPole 2"/>
          <p:cNvSpPr txBox="1"/>
          <p:nvPr/>
        </p:nvSpPr>
        <p:spPr>
          <a:xfrm>
            <a:off x="5657278" y="6716004"/>
            <a:ext cx="3879884" cy="305340"/>
          </a:xfrm>
          <a:prstGeom prst="rect">
            <a:avLst/>
          </a:prstGeom>
          <a:noFill/>
        </p:spPr>
        <p:txBody>
          <a:bodyPr wrap="square" lIns="100794" tIns="50397" rIns="100794" bIns="50397" rtlCol="0">
            <a:spAutoFit/>
          </a:bodyPr>
          <a:lstStyle/>
          <a:p>
            <a:pPr algn="r"/>
            <a:r>
              <a:rPr lang="cs-CZ" sz="1300" dirty="0">
                <a:latin typeface="Arial" pitchFamily="34" charset="0"/>
                <a:cs typeface="Arial" pitchFamily="34" charset="0"/>
              </a:rPr>
              <a:t>Dostupné na portálu </a:t>
            </a:r>
            <a:r>
              <a:rPr lang="cs-CZ" sz="1300" dirty="0">
                <a:latin typeface="Arial" pitchFamily="34" charset="0"/>
                <a:cs typeface="Arial" pitchFamily="34" charset="0"/>
                <a:hlinkClick r:id="rId5"/>
              </a:rPr>
              <a:t>http://dumy.cz/</a:t>
            </a:r>
            <a:endParaRPr lang="cs-CZ" sz="1300" dirty="0">
              <a:latin typeface="Arial" pitchFamily="34" charset="0"/>
              <a:cs typeface="Arial" pitchFamily="34" charset="0"/>
            </a:endParaRPr>
          </a:p>
        </p:txBody>
      </p:sp>
      <p:pic>
        <p:nvPicPr>
          <p:cNvPr id="13340" name="Picture 28" descr="http://www.zssvat.cz/wp-content/uploads/2010/10/logo-eu-2.png"/>
          <p:cNvPicPr>
            <a:picLocks noChangeAspect="1" noChangeArrowheads="1"/>
          </p:cNvPicPr>
          <p:nvPr/>
        </p:nvPicPr>
        <p:blipFill>
          <a:blip r:embed="rId6" cstate="print"/>
          <a:srcRect/>
          <a:stretch>
            <a:fillRect/>
          </a:stretch>
        </p:blipFill>
        <p:spPr bwMode="auto">
          <a:xfrm>
            <a:off x="1627601" y="4722421"/>
            <a:ext cx="6825423" cy="1490936"/>
          </a:xfrm>
          <a:prstGeom prst="rect">
            <a:avLst/>
          </a:prstGeom>
          <a:noFill/>
        </p:spPr>
      </p:pic>
    </p:spTree>
    <p:extLst>
      <p:ext uri="{BB962C8B-B14F-4D97-AF65-F5344CB8AC3E}">
        <p14:creationId xmlns:p14="http://schemas.microsoft.com/office/powerpoint/2010/main" val="18693105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zápatí 1"/>
          <p:cNvSpPr>
            <a:spLocks noGrp="1"/>
          </p:cNvSpPr>
          <p:nvPr>
            <p:ph type="ftr" sz="quarter" idx="11"/>
          </p:nvPr>
        </p:nvSpPr>
        <p:spPr>
          <a:xfrm>
            <a:off x="213472" y="6889649"/>
            <a:ext cx="9651375" cy="402483"/>
          </a:xfrm>
        </p:spPr>
        <p:txBody>
          <a:bodyPr/>
          <a:lstStyle/>
          <a:p>
            <a:pPr lvl="0" algn="ctr"/>
            <a:r>
              <a:rPr lang="cs-CZ" smtClean="0"/>
              <a:t>Autorem materiálu a všech jeho částí, není-li uvedeno jinak, je Mgr. Gabriela Divišová</a:t>
            </a:r>
            <a:endParaRPr lang="cs-CZ"/>
          </a:p>
        </p:txBody>
      </p:sp>
      <p:sp>
        <p:nvSpPr>
          <p:cNvPr id="3" name="TextovéPole 2"/>
          <p:cNvSpPr txBox="1"/>
          <p:nvPr/>
        </p:nvSpPr>
        <p:spPr>
          <a:xfrm>
            <a:off x="359792" y="971525"/>
            <a:ext cx="9289032" cy="5570756"/>
          </a:xfrm>
          <a:prstGeom prst="rect">
            <a:avLst/>
          </a:prstGeom>
          <a:noFill/>
        </p:spPr>
        <p:txBody>
          <a:bodyPr wrap="square" rtlCol="0">
            <a:spAutoFit/>
          </a:bodyPr>
          <a:lstStyle/>
          <a:p>
            <a:r>
              <a:rPr lang="cs-CZ" sz="2600" b="1" dirty="0"/>
              <a:t>Anotace:</a:t>
            </a:r>
          </a:p>
          <a:p>
            <a:r>
              <a:rPr lang="cs-CZ" sz="2600" dirty="0"/>
              <a:t>Materiál je určen pro žáky 4. třídy.</a:t>
            </a:r>
          </a:p>
          <a:p>
            <a:r>
              <a:rPr lang="cs-CZ" sz="2600" dirty="0"/>
              <a:t>Žáci hravou formou poznávají zajímavá místa svého okolí. Lépe si zapamatují novou látku, protože zde vidí názorné ukázky.  Pro některé žáky je takto připravený materiál motivací ke zdokonalení svých znalostí. Dále se naučí vyhledávat podrobnější informace o těchto místech a pracovat s počítačovou technikou. Soubor obsahuje kontrolní otázky a správné odpovědi. </a:t>
            </a:r>
          </a:p>
          <a:p>
            <a:r>
              <a:rPr lang="cs-CZ" sz="2600" dirty="0"/>
              <a:t> </a:t>
            </a:r>
          </a:p>
          <a:p>
            <a:r>
              <a:rPr lang="cs-CZ" sz="2600" b="1" dirty="0"/>
              <a:t>Pomůcky:</a:t>
            </a:r>
            <a:r>
              <a:rPr lang="cs-CZ" sz="2600" dirty="0"/>
              <a:t> tabulka na psaní + fix (papír a tužka),</a:t>
            </a:r>
          </a:p>
          <a:p>
            <a:r>
              <a:rPr lang="cs-CZ" sz="2600" dirty="0"/>
              <a:t>fixy na tabuli (možnost využití popisovače v programu Microsoft PowerPoint)</a:t>
            </a:r>
          </a:p>
          <a:p>
            <a:endParaRPr lang="cs-CZ" dirty="0"/>
          </a:p>
        </p:txBody>
      </p:sp>
    </p:spTree>
    <p:extLst>
      <p:ext uri="{BB962C8B-B14F-4D97-AF65-F5344CB8AC3E}">
        <p14:creationId xmlns:p14="http://schemas.microsoft.com/office/powerpoint/2010/main" val="36538586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page1">
    <p:spTree>
      <p:nvGrpSpPr>
        <p:cNvPr id="1" name=""/>
        <p:cNvGrpSpPr/>
        <p:nvPr/>
      </p:nvGrpSpPr>
      <p:grpSpPr>
        <a:xfrm>
          <a:off x="0" y="0"/>
          <a:ext cx="0" cy="0"/>
          <a:chOff x="0" y="0"/>
          <a:chExt cx="0" cy="0"/>
        </a:xfrm>
      </p:grpSpPr>
      <p:sp>
        <p:nvSpPr>
          <p:cNvPr id="2" name="Nadpis 1"/>
          <p:cNvSpPr txBox="1">
            <a:spLocks noGrp="1"/>
          </p:cNvSpPr>
          <p:nvPr>
            <p:ph type="title" idx="4294967295"/>
          </p:nvPr>
        </p:nvSpPr>
        <p:spPr>
          <a:xfrm>
            <a:off x="0" y="346075"/>
            <a:ext cx="9072563" cy="1173163"/>
          </a:xfrm>
        </p:spPr>
        <p:txBody>
          <a:bodyPr>
            <a:normAutofit fontScale="90000"/>
          </a:bodyPr>
          <a:lstStyle/>
          <a:p>
            <a:pPr lvl="0">
              <a:buNone/>
            </a:pPr>
            <a:r>
              <a:rPr lang="cs-CZ" sz="4800" dirty="0">
                <a:solidFill>
                  <a:schemeClr val="tx1"/>
                </a:solidFill>
              </a:rPr>
              <a:t>Rozhledny Jablonecka </a:t>
            </a:r>
            <a:br>
              <a:rPr lang="cs-CZ" sz="4800" dirty="0">
                <a:solidFill>
                  <a:schemeClr val="tx1"/>
                </a:solidFill>
              </a:rPr>
            </a:br>
            <a:r>
              <a:rPr lang="cs-CZ" sz="4800" dirty="0" smtClean="0">
                <a:solidFill>
                  <a:schemeClr val="tx1"/>
                </a:solidFill>
              </a:rPr>
              <a:t> </a:t>
            </a:r>
            <a:r>
              <a:rPr lang="cs-CZ" sz="4800" dirty="0" err="1">
                <a:solidFill>
                  <a:schemeClr val="tx1"/>
                </a:solidFill>
              </a:rPr>
              <a:t>Královka</a:t>
            </a:r>
            <a:endParaRPr lang="cs-CZ" sz="4800" dirty="0">
              <a:solidFill>
                <a:schemeClr val="tx1"/>
              </a:solidFill>
            </a:endParaRPr>
          </a:p>
        </p:txBody>
      </p:sp>
      <p:sp>
        <p:nvSpPr>
          <p:cNvPr id="3" name="Podnadpis 2"/>
          <p:cNvSpPr txBox="1">
            <a:spLocks noGrp="1"/>
          </p:cNvSpPr>
          <p:nvPr>
            <p:ph type="subTitle" idx="4294967295"/>
          </p:nvPr>
        </p:nvSpPr>
        <p:spPr>
          <a:xfrm>
            <a:off x="0" y="1619250"/>
            <a:ext cx="9070975" cy="3421063"/>
          </a:xfrm>
        </p:spPr>
        <p:txBody>
          <a:bodyPr anchor="ctr">
            <a:normAutofit fontScale="92500" lnSpcReduction="20000"/>
          </a:bodyPr>
          <a:lstStyle/>
          <a:p>
            <a:pPr marL="457200" indent="-457200" algn="just"/>
            <a:endParaRPr lang="cs-CZ" sz="2600" dirty="0" smtClean="0">
              <a:hlinkClick r:id="rId3"/>
            </a:endParaRPr>
          </a:p>
          <a:p>
            <a:pPr marL="457200" indent="-457200" algn="just"/>
            <a:endParaRPr lang="cs-CZ" sz="2600" dirty="0" smtClean="0">
              <a:hlinkClick r:id="rId3"/>
            </a:endParaRPr>
          </a:p>
          <a:p>
            <a:pPr marL="457200" indent="-457200" algn="just"/>
            <a:endParaRPr lang="cs-CZ" sz="2600" dirty="0" smtClean="0">
              <a:hlinkClick r:id="rId3"/>
            </a:endParaRPr>
          </a:p>
          <a:p>
            <a:pPr marL="457200" indent="-457200" algn="just"/>
            <a:endParaRPr lang="cs-CZ" sz="2600" dirty="0">
              <a:hlinkClick r:id="rId3"/>
            </a:endParaRPr>
          </a:p>
          <a:p>
            <a:pPr marL="457200" indent="-457200" algn="just"/>
            <a:r>
              <a:rPr lang="cs-CZ" sz="2900" dirty="0" err="1" smtClean="0">
                <a:hlinkClick r:id="rId3"/>
              </a:rPr>
              <a:t>Královka</a:t>
            </a:r>
            <a:r>
              <a:rPr lang="cs-CZ" sz="2900" dirty="0" smtClean="0"/>
              <a:t> </a:t>
            </a:r>
            <a:r>
              <a:rPr lang="cs-CZ" sz="2900" dirty="0"/>
              <a:t>je jedna z nejznámějších rozhleden v Jizerských horách, která se vypíná nad střediskem Bedřichov. První dřevěná stavba byla postavena již koncem 19. </a:t>
            </a:r>
            <a:r>
              <a:rPr lang="cs-CZ" sz="2900" dirty="0" smtClean="0"/>
              <a:t>století.         </a:t>
            </a:r>
            <a:r>
              <a:rPr lang="cs-CZ" sz="2900" dirty="0"/>
              <a:t>V roce 1906 však byla po zničení postavená nová kamenná rozhledna</a:t>
            </a:r>
            <a:r>
              <a:rPr lang="cs-CZ" sz="2900" dirty="0" smtClean="0"/>
              <a:t>.</a:t>
            </a:r>
          </a:p>
          <a:p>
            <a:pPr marL="457200" indent="-457200" algn="just"/>
            <a:endParaRPr lang="cs-CZ" sz="2600" dirty="0" smtClean="0">
              <a:hlinkClick r:id="rId3"/>
            </a:endParaRPr>
          </a:p>
          <a:p>
            <a:pPr marL="457200" indent="-457200" algn="just"/>
            <a:endParaRPr lang="cs-CZ" sz="2600" dirty="0" smtClean="0">
              <a:hlinkClick r:id="rId3"/>
            </a:endParaRPr>
          </a:p>
          <a:p>
            <a:pPr marL="0" indent="0" algn="just">
              <a:buNone/>
            </a:pPr>
            <a:endParaRPr lang="cs-CZ" sz="2600" dirty="0"/>
          </a:p>
        </p:txBody>
      </p:sp>
      <p:pic>
        <p:nvPicPr>
          <p:cNvPr id="4" name="Obrázek 3"/>
          <p:cNvPicPr>
            <a:picLocks noChangeAspect="1"/>
          </p:cNvPicPr>
          <p:nvPr/>
        </p:nvPicPr>
        <p:blipFill>
          <a:blip r:embed="rId4">
            <a:lum/>
            <a:alphaModFix/>
          </a:blip>
          <a:srcRect/>
          <a:stretch>
            <a:fillRect/>
          </a:stretch>
        </p:blipFill>
        <p:spPr>
          <a:xfrm>
            <a:off x="5688384" y="4119048"/>
            <a:ext cx="4247951" cy="3104274"/>
          </a:xfrm>
          <a:prstGeom prst="rect">
            <a:avLst/>
          </a:prstGeom>
          <a:noFill/>
          <a:ln>
            <a:noFill/>
          </a:ln>
        </p:spPr>
      </p:pic>
      <p:sp>
        <p:nvSpPr>
          <p:cNvPr id="5" name="Obdélník 6"/>
          <p:cNvSpPr/>
          <p:nvPr/>
        </p:nvSpPr>
        <p:spPr>
          <a:xfrm>
            <a:off x="4945041" y="6837354"/>
            <a:ext cx="743343" cy="369335"/>
          </a:xfrm>
          <a:prstGeom prst="rect">
            <a:avLst/>
          </a:prstGeom>
          <a:noFill/>
          <a:ln>
            <a:noFill/>
            <a:prstDash val="solid"/>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1800" b="0" i="1" u="none" strike="noStrike" kern="1200" cap="none" spc="0" baseline="0" dirty="0">
                <a:solidFill>
                  <a:srgbClr val="000000"/>
                </a:solidFill>
                <a:uFillTx/>
                <a:latin typeface="Calibri"/>
              </a:rPr>
              <a:t>Obr. 1</a:t>
            </a:r>
          </a:p>
        </p:txBody>
      </p:sp>
      <p:sp>
        <p:nvSpPr>
          <p:cNvPr id="6" name="Zástupný symbol pro zápatí 5"/>
          <p:cNvSpPr>
            <a:spLocks noGrp="1"/>
          </p:cNvSpPr>
          <p:nvPr>
            <p:ph type="ftr" sz="quarter" idx="11"/>
          </p:nvPr>
        </p:nvSpPr>
        <p:spPr>
          <a:xfrm>
            <a:off x="0" y="7065314"/>
            <a:ext cx="5474911" cy="402483"/>
          </a:xfrm>
        </p:spPr>
        <p:txBody>
          <a:bodyPr/>
          <a:lstStyle/>
          <a:p>
            <a:pPr lvl="0"/>
            <a:r>
              <a:rPr lang="cs-CZ" dirty="0" smtClean="0"/>
              <a:t>Autorem materiálu a všech jeho částí, není-li uvedeno jinak, je Mgr. Gabriela Divišová</a:t>
            </a:r>
            <a:endParaRPr lang="cs-CZ"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name="page2">
    <p:spTree>
      <p:nvGrpSpPr>
        <p:cNvPr id="1" name=""/>
        <p:cNvGrpSpPr/>
        <p:nvPr/>
      </p:nvGrpSpPr>
      <p:grpSpPr>
        <a:xfrm>
          <a:off x="0" y="0"/>
          <a:ext cx="0" cy="0"/>
          <a:chOff x="0" y="0"/>
          <a:chExt cx="0" cy="0"/>
        </a:xfrm>
      </p:grpSpPr>
      <p:sp>
        <p:nvSpPr>
          <p:cNvPr id="2" name="Nadpis 1"/>
          <p:cNvSpPr txBox="1">
            <a:spLocks noGrp="1"/>
          </p:cNvSpPr>
          <p:nvPr>
            <p:ph type="title" idx="4294967295"/>
          </p:nvPr>
        </p:nvSpPr>
        <p:spPr>
          <a:xfrm>
            <a:off x="0" y="346075"/>
            <a:ext cx="9072563" cy="1173163"/>
          </a:xfrm>
        </p:spPr>
        <p:txBody>
          <a:bodyPr/>
          <a:lstStyle/>
          <a:p>
            <a:pPr lvl="0">
              <a:buNone/>
            </a:pPr>
            <a:r>
              <a:rPr lang="cs-CZ"/>
              <a:t> </a:t>
            </a:r>
          </a:p>
        </p:txBody>
      </p:sp>
      <p:sp>
        <p:nvSpPr>
          <p:cNvPr id="3" name="Podnadpis 2"/>
          <p:cNvSpPr txBox="1">
            <a:spLocks noGrp="1"/>
          </p:cNvSpPr>
          <p:nvPr>
            <p:ph type="subTitle" idx="4294967295"/>
          </p:nvPr>
        </p:nvSpPr>
        <p:spPr>
          <a:xfrm>
            <a:off x="5328344" y="1111125"/>
            <a:ext cx="4512990" cy="4899025"/>
          </a:xfrm>
        </p:spPr>
        <p:txBody>
          <a:bodyPr anchor="ctr"/>
          <a:lstStyle/>
          <a:p>
            <a:pPr marL="0" lvl="0" indent="0" algn="just">
              <a:buNone/>
            </a:pPr>
            <a:r>
              <a:rPr lang="cs-CZ" sz="2600" dirty="0"/>
              <a:t>V roce 1934 byl k rozhledně přistaven rozlehlý horský dům. </a:t>
            </a:r>
            <a:br>
              <a:rPr lang="cs-CZ" sz="2600" dirty="0"/>
            </a:br>
            <a:r>
              <a:rPr lang="cs-CZ" sz="2600" dirty="0"/>
              <a:t>Rozhledna je vysoká 24 metrů a na vyhlídkovou plošinu vede 102 schodů. Z rozhledny je překrásný výhled na Jizerské hory, Krkonoše, </a:t>
            </a:r>
            <a:r>
              <a:rPr lang="cs-CZ" sz="2600" dirty="0" smtClean="0"/>
              <a:t>Polsko </a:t>
            </a:r>
          </a:p>
          <a:p>
            <a:pPr marL="0" lvl="0" indent="0" algn="just">
              <a:buNone/>
            </a:pPr>
            <a:r>
              <a:rPr lang="cs-CZ" sz="2600" dirty="0" smtClean="0"/>
              <a:t>i </a:t>
            </a:r>
            <a:r>
              <a:rPr lang="cs-CZ" sz="2600" dirty="0"/>
              <a:t>Německo, Český ráj</a:t>
            </a:r>
            <a:r>
              <a:rPr lang="cs-CZ" sz="2600"/>
              <a:t>, </a:t>
            </a:r>
            <a:r>
              <a:rPr lang="cs-CZ" sz="2600" smtClean="0"/>
              <a:t>Ještěd</a:t>
            </a:r>
          </a:p>
          <a:p>
            <a:pPr marL="0" lvl="0" indent="0" algn="just">
              <a:buNone/>
            </a:pPr>
            <a:r>
              <a:rPr lang="cs-CZ" sz="2600" smtClean="0"/>
              <a:t> </a:t>
            </a:r>
            <a:r>
              <a:rPr lang="cs-CZ" sz="2600" dirty="0"/>
              <a:t>a Jablonec nad Nisou.  </a:t>
            </a:r>
            <a:r>
              <a:rPr lang="cs-CZ" sz="2000" dirty="0"/>
              <a:t>                                         </a:t>
            </a:r>
          </a:p>
        </p:txBody>
      </p:sp>
      <p:pic>
        <p:nvPicPr>
          <p:cNvPr id="4" name="Obrázek 3"/>
          <p:cNvPicPr>
            <a:picLocks noChangeAspect="1"/>
          </p:cNvPicPr>
          <p:nvPr/>
        </p:nvPicPr>
        <p:blipFill>
          <a:blip r:embed="rId3">
            <a:lum/>
            <a:alphaModFix/>
          </a:blip>
          <a:srcRect/>
          <a:stretch>
            <a:fillRect/>
          </a:stretch>
        </p:blipFill>
        <p:spPr>
          <a:xfrm>
            <a:off x="1151880" y="1690468"/>
            <a:ext cx="3516762" cy="4689015"/>
          </a:xfrm>
          <a:prstGeom prst="rect">
            <a:avLst/>
          </a:prstGeom>
          <a:noFill/>
          <a:ln>
            <a:noFill/>
          </a:ln>
        </p:spPr>
      </p:pic>
      <p:sp>
        <p:nvSpPr>
          <p:cNvPr id="5" name="Obdélník 6"/>
          <p:cNvSpPr/>
          <p:nvPr/>
        </p:nvSpPr>
        <p:spPr>
          <a:xfrm>
            <a:off x="4824292" y="6010150"/>
            <a:ext cx="743343" cy="369335"/>
          </a:xfrm>
          <a:prstGeom prst="rect">
            <a:avLst/>
          </a:prstGeom>
          <a:noFill/>
          <a:ln>
            <a:noFill/>
            <a:prstDash val="solid"/>
          </a:ln>
        </p:spPr>
        <p:txBody>
          <a:bodyPr vert="horz" wrap="non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cs-CZ" sz="1800" b="0" i="1" u="none" strike="noStrike" kern="1200" cap="none" spc="0" baseline="0" dirty="0">
                <a:solidFill>
                  <a:srgbClr val="000000"/>
                </a:solidFill>
                <a:uFillTx/>
                <a:latin typeface="Calibri"/>
              </a:rPr>
              <a:t>Obr. 2</a:t>
            </a:r>
          </a:p>
        </p:txBody>
      </p:sp>
      <p:sp>
        <p:nvSpPr>
          <p:cNvPr id="6" name="Zástupný symbol pro zápatí 5"/>
          <p:cNvSpPr>
            <a:spLocks noGrp="1"/>
          </p:cNvSpPr>
          <p:nvPr>
            <p:ph type="ftr" sz="quarter" idx="11"/>
          </p:nvPr>
        </p:nvSpPr>
        <p:spPr>
          <a:xfrm>
            <a:off x="2254115" y="7157192"/>
            <a:ext cx="6627039" cy="402483"/>
          </a:xfrm>
        </p:spPr>
        <p:txBody>
          <a:bodyPr/>
          <a:lstStyle/>
          <a:p>
            <a:pPr lvl="0"/>
            <a:r>
              <a:rPr lang="cs-CZ" dirty="0" smtClean="0"/>
              <a:t>Autorem materiálu a všech jeho částí, není-li uvedeno jinak, je Mgr. Gabriela Divišová</a:t>
            </a:r>
            <a:endParaRPr lang="cs-CZ"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p>
            <a:pPr marL="622350" indent="-514350">
              <a:buSzPct val="101000"/>
              <a:buFont typeface="+mj-lt"/>
              <a:buAutoNum type="alphaLcParenR"/>
            </a:pPr>
            <a:endParaRPr lang="cs-CZ" dirty="0" smtClean="0"/>
          </a:p>
          <a:p>
            <a:pPr marL="622350" indent="-514350">
              <a:buSzPct val="101000"/>
              <a:buFont typeface="+mj-lt"/>
              <a:buAutoNum type="alphaLcParenR"/>
            </a:pPr>
            <a:r>
              <a:rPr lang="cs-CZ" dirty="0" smtClean="0"/>
              <a:t>35 metrů</a:t>
            </a:r>
          </a:p>
          <a:p>
            <a:pPr marL="622350" indent="-514350">
              <a:buSzPct val="101000"/>
              <a:buFont typeface="+mj-lt"/>
              <a:buAutoNum type="alphaLcParenR"/>
            </a:pPr>
            <a:endParaRPr lang="cs-CZ" dirty="0"/>
          </a:p>
          <a:p>
            <a:pPr marL="622350" indent="-514350">
              <a:buSzPct val="101000"/>
              <a:buFont typeface="+mj-lt"/>
              <a:buAutoNum type="alphaLcParenR"/>
            </a:pPr>
            <a:r>
              <a:rPr lang="cs-CZ" dirty="0" smtClean="0"/>
              <a:t>25 metrů</a:t>
            </a:r>
          </a:p>
          <a:p>
            <a:pPr marL="622350" indent="-514350">
              <a:buSzPct val="101000"/>
              <a:buFont typeface="+mj-lt"/>
              <a:buAutoNum type="alphaLcParenR"/>
            </a:pPr>
            <a:endParaRPr lang="cs-CZ" dirty="0"/>
          </a:p>
          <a:p>
            <a:pPr marL="622350" indent="-514350">
              <a:buSzPct val="101000"/>
              <a:buFont typeface="+mj-lt"/>
              <a:buAutoNum type="alphaLcParenR"/>
            </a:pPr>
            <a:r>
              <a:rPr lang="cs-CZ" dirty="0" smtClean="0"/>
              <a:t>24 metrů</a:t>
            </a:r>
            <a:endParaRPr lang="cs-CZ" dirty="0"/>
          </a:p>
        </p:txBody>
      </p:sp>
      <p:sp>
        <p:nvSpPr>
          <p:cNvPr id="2" name="Nadpis 1"/>
          <p:cNvSpPr>
            <a:spLocks noGrp="1"/>
          </p:cNvSpPr>
          <p:nvPr>
            <p:ph type="title"/>
          </p:nvPr>
        </p:nvSpPr>
        <p:spPr/>
        <p:txBody>
          <a:bodyPr/>
          <a:lstStyle/>
          <a:p>
            <a:pPr>
              <a:buNone/>
            </a:pPr>
            <a:r>
              <a:rPr lang="cs-CZ" dirty="0" smtClean="0"/>
              <a:t>Jak je </a:t>
            </a:r>
            <a:r>
              <a:rPr lang="cs-CZ" dirty="0" err="1" smtClean="0"/>
              <a:t>Královka</a:t>
            </a:r>
            <a:r>
              <a:rPr lang="cs-CZ" dirty="0" smtClean="0"/>
              <a:t> vysoká?</a:t>
            </a:r>
            <a:endParaRPr lang="cs-CZ" dirty="0"/>
          </a:p>
        </p:txBody>
      </p:sp>
      <p:sp>
        <p:nvSpPr>
          <p:cNvPr id="4" name="Obdélník 3"/>
          <p:cNvSpPr/>
          <p:nvPr/>
        </p:nvSpPr>
        <p:spPr>
          <a:xfrm>
            <a:off x="8568704" y="6804173"/>
            <a:ext cx="774571" cy="369332"/>
          </a:xfrm>
          <a:prstGeom prst="rect">
            <a:avLst/>
          </a:prstGeom>
        </p:spPr>
        <p:txBody>
          <a:bodyPr wrap="none">
            <a:spAutoFit/>
          </a:bodyPr>
          <a:lstStyle/>
          <a:p>
            <a:pPr lvl="0">
              <a:defRPr sz="1800" b="0" i="0" u="none" strike="noStrike" kern="0" cap="none" spc="0" baseline="0">
                <a:solidFill>
                  <a:srgbClr val="000000"/>
                </a:solidFill>
                <a:uFillTx/>
              </a:defRPr>
            </a:pPr>
            <a:r>
              <a:rPr lang="cs-CZ" i="1" dirty="0">
                <a:solidFill>
                  <a:srgbClr val="000000"/>
                </a:solidFill>
              </a:rPr>
              <a:t>Obr. </a:t>
            </a:r>
            <a:r>
              <a:rPr lang="cs-CZ" i="1" dirty="0" smtClean="0">
                <a:solidFill>
                  <a:srgbClr val="000000"/>
                </a:solidFill>
              </a:rPr>
              <a:t>3</a:t>
            </a:r>
            <a:endParaRPr lang="cs-CZ" i="1" dirty="0">
              <a:solidFill>
                <a:srgbClr val="000000"/>
              </a:solidFill>
            </a:endParaRPr>
          </a:p>
        </p:txBody>
      </p:sp>
      <p:pic>
        <p:nvPicPr>
          <p:cNvPr id="6"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384128" y="4859957"/>
            <a:ext cx="1131610" cy="14163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Zástupný symbol pro zápatí 4"/>
          <p:cNvSpPr>
            <a:spLocks noGrp="1"/>
          </p:cNvSpPr>
          <p:nvPr>
            <p:ph type="ftr" sz="quarter" idx="11"/>
          </p:nvPr>
        </p:nvSpPr>
        <p:spPr>
          <a:xfrm>
            <a:off x="2448024" y="7122086"/>
            <a:ext cx="6771055" cy="402483"/>
          </a:xfrm>
        </p:spPr>
        <p:txBody>
          <a:bodyPr/>
          <a:lstStyle/>
          <a:p>
            <a:pPr lvl="0"/>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42897589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p>
            <a:pPr marL="622350" indent="-514350">
              <a:buSzPct val="101000"/>
              <a:buFont typeface="+mj-lt"/>
              <a:buAutoNum type="alphaLcParenR"/>
            </a:pPr>
            <a:endParaRPr lang="cs-CZ" dirty="0" smtClean="0"/>
          </a:p>
          <a:p>
            <a:pPr marL="622350" indent="-514350">
              <a:buSzPct val="101000"/>
              <a:buFont typeface="+mj-lt"/>
              <a:buAutoNum type="alphaLcParenR"/>
            </a:pPr>
            <a:r>
              <a:rPr lang="cs-CZ" dirty="0"/>
              <a:t>v</a:t>
            </a:r>
            <a:r>
              <a:rPr lang="cs-CZ" dirty="0" smtClean="0"/>
              <a:t> 17.století</a:t>
            </a:r>
          </a:p>
          <a:p>
            <a:pPr marL="622350" indent="-514350">
              <a:buSzPct val="101000"/>
              <a:buFont typeface="+mj-lt"/>
              <a:buAutoNum type="alphaLcParenR"/>
            </a:pPr>
            <a:endParaRPr lang="cs-CZ" dirty="0"/>
          </a:p>
          <a:p>
            <a:pPr marL="622350" indent="-514350">
              <a:buSzPct val="101000"/>
              <a:buFont typeface="+mj-lt"/>
              <a:buAutoNum type="alphaLcParenR"/>
            </a:pPr>
            <a:r>
              <a:rPr lang="cs-CZ" dirty="0"/>
              <a:t>v</a:t>
            </a:r>
            <a:r>
              <a:rPr lang="cs-CZ" dirty="0" smtClean="0"/>
              <a:t> 19. století</a:t>
            </a:r>
          </a:p>
          <a:p>
            <a:pPr marL="622350" indent="-514350">
              <a:buSzPct val="101000"/>
              <a:buFont typeface="+mj-lt"/>
              <a:buAutoNum type="alphaLcParenR"/>
            </a:pPr>
            <a:endParaRPr lang="cs-CZ" dirty="0"/>
          </a:p>
          <a:p>
            <a:pPr marL="622350" indent="-514350">
              <a:buSzPct val="101000"/>
              <a:buFont typeface="+mj-lt"/>
              <a:buAutoNum type="alphaLcParenR"/>
            </a:pPr>
            <a:r>
              <a:rPr lang="cs-CZ" dirty="0"/>
              <a:t>v</a:t>
            </a:r>
            <a:r>
              <a:rPr lang="cs-CZ" dirty="0" smtClean="0"/>
              <a:t> 18. století</a:t>
            </a:r>
            <a:endParaRPr lang="cs-CZ" dirty="0"/>
          </a:p>
        </p:txBody>
      </p:sp>
      <p:sp>
        <p:nvSpPr>
          <p:cNvPr id="2" name="Nadpis 1"/>
          <p:cNvSpPr>
            <a:spLocks noGrp="1"/>
          </p:cNvSpPr>
          <p:nvPr>
            <p:ph type="title"/>
          </p:nvPr>
        </p:nvSpPr>
        <p:spPr/>
        <p:txBody>
          <a:bodyPr>
            <a:normAutofit fontScale="90000"/>
          </a:bodyPr>
          <a:lstStyle/>
          <a:p>
            <a:pPr>
              <a:buNone/>
            </a:pPr>
            <a:r>
              <a:rPr lang="cs-CZ" dirty="0" smtClean="0"/>
              <a:t>V jakém století byla rozhledna </a:t>
            </a:r>
            <a:r>
              <a:rPr lang="cs-CZ" dirty="0" err="1" smtClean="0"/>
              <a:t>Královka</a:t>
            </a:r>
            <a:r>
              <a:rPr lang="cs-CZ" dirty="0" smtClean="0"/>
              <a:t> postavena?</a:t>
            </a:r>
            <a:endParaRPr lang="cs-CZ" dirty="0"/>
          </a:p>
        </p:txBody>
      </p:sp>
      <p:sp>
        <p:nvSpPr>
          <p:cNvPr id="4" name="Obdélník 3"/>
          <p:cNvSpPr/>
          <p:nvPr/>
        </p:nvSpPr>
        <p:spPr>
          <a:xfrm>
            <a:off x="8568704" y="6732165"/>
            <a:ext cx="766557" cy="369332"/>
          </a:xfrm>
          <a:prstGeom prst="rect">
            <a:avLst/>
          </a:prstGeom>
        </p:spPr>
        <p:txBody>
          <a:bodyPr wrap="none">
            <a:spAutoFit/>
          </a:bodyPr>
          <a:lstStyle/>
          <a:p>
            <a:pPr lvl="0">
              <a:defRPr sz="1800" b="0" i="0" u="none" strike="noStrike" kern="0" cap="none" spc="0" baseline="0">
                <a:solidFill>
                  <a:srgbClr val="000000"/>
                </a:solidFill>
                <a:uFillTx/>
              </a:defRPr>
            </a:pPr>
            <a:r>
              <a:rPr lang="cs-CZ" i="1" dirty="0">
                <a:solidFill>
                  <a:srgbClr val="000000"/>
                </a:solidFill>
              </a:rPr>
              <a:t>Obr. </a:t>
            </a:r>
            <a:r>
              <a:rPr lang="cs-CZ" i="1" dirty="0" smtClean="0">
                <a:solidFill>
                  <a:srgbClr val="000000"/>
                </a:solidFill>
              </a:rPr>
              <a:t>4</a:t>
            </a:r>
            <a:endParaRPr lang="cs-CZ" i="1" dirty="0">
              <a:solidFill>
                <a:srgbClr val="000000"/>
              </a:solidFill>
            </a:endParaRPr>
          </a:p>
        </p:txBody>
      </p:sp>
      <p:pic>
        <p:nvPicPr>
          <p:cNvPr id="6"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00152" y="4067869"/>
            <a:ext cx="1069479" cy="13386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Zástupný symbol pro zápatí 4"/>
          <p:cNvSpPr>
            <a:spLocks noGrp="1"/>
          </p:cNvSpPr>
          <p:nvPr>
            <p:ph type="ftr" sz="quarter" idx="11"/>
          </p:nvPr>
        </p:nvSpPr>
        <p:spPr>
          <a:xfrm>
            <a:off x="2304008" y="7157192"/>
            <a:ext cx="5906959" cy="402483"/>
          </a:xfrm>
        </p:spPr>
        <p:txBody>
          <a:bodyPr/>
          <a:lstStyle/>
          <a:p>
            <a:pPr lvl="0"/>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263763937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p:txBody>
          <a:bodyPr/>
          <a:lstStyle/>
          <a:p>
            <a:r>
              <a:rPr lang="cs-CZ" sz="2000" dirty="0">
                <a:hlinkClick r:id="rId3"/>
              </a:rPr>
              <a:t>http://</a:t>
            </a:r>
            <a:r>
              <a:rPr lang="cs-CZ" sz="2000" dirty="0" smtClean="0">
                <a:hlinkClick r:id="rId3"/>
              </a:rPr>
              <a:t>kralovka.ceskehory.cz/</a:t>
            </a:r>
            <a:endParaRPr lang="cs-CZ" sz="2000" dirty="0" smtClean="0"/>
          </a:p>
          <a:p>
            <a:r>
              <a:rPr lang="cs-CZ" sz="2000" dirty="0"/>
              <a:t>Obr.1: Vlastí </a:t>
            </a:r>
            <a:r>
              <a:rPr lang="cs-CZ" sz="2000" dirty="0" smtClean="0"/>
              <a:t>archív</a:t>
            </a:r>
            <a:r>
              <a:rPr lang="en-US" sz="2000" dirty="0" smtClean="0"/>
              <a:t>[</a:t>
            </a:r>
            <a:r>
              <a:rPr lang="cs-CZ" sz="2000" dirty="0" smtClean="0"/>
              <a:t>cit.2012-01-18</a:t>
            </a:r>
            <a:r>
              <a:rPr lang="en-US" sz="2000" dirty="0" smtClean="0"/>
              <a:t>]</a:t>
            </a:r>
            <a:endParaRPr lang="cs-CZ" sz="2000" dirty="0"/>
          </a:p>
          <a:p>
            <a:r>
              <a:rPr lang="cs-CZ" sz="2000" dirty="0"/>
              <a:t>Obr.2: Vlastní  </a:t>
            </a:r>
            <a:r>
              <a:rPr lang="cs-CZ" sz="2000" dirty="0" smtClean="0"/>
              <a:t>archív</a:t>
            </a:r>
            <a:r>
              <a:rPr lang="en-US" sz="2000" dirty="0"/>
              <a:t> </a:t>
            </a:r>
            <a:r>
              <a:rPr lang="en-US" sz="2000" dirty="0" smtClean="0"/>
              <a:t>[</a:t>
            </a:r>
            <a:r>
              <a:rPr lang="cs-CZ" sz="2000" dirty="0" smtClean="0"/>
              <a:t>cit.2012-01-18</a:t>
            </a:r>
            <a:r>
              <a:rPr lang="en-US" sz="2000" dirty="0"/>
              <a:t>]</a:t>
            </a:r>
            <a:endParaRPr lang="cs-CZ" sz="2000" dirty="0"/>
          </a:p>
          <a:p>
            <a:r>
              <a:rPr lang="cs-CZ" sz="2000" dirty="0"/>
              <a:t>Obr.3: </a:t>
            </a:r>
            <a:r>
              <a:rPr lang="cs-CZ" sz="2000" dirty="0" smtClean="0">
                <a:solidFill>
                  <a:schemeClr val="tx1"/>
                </a:solidFill>
              </a:rPr>
              <a:t>Vlastní archív</a:t>
            </a:r>
            <a:r>
              <a:rPr lang="en-US" sz="2000" dirty="0"/>
              <a:t> </a:t>
            </a:r>
            <a:r>
              <a:rPr lang="en-US" sz="2000" dirty="0" smtClean="0"/>
              <a:t>[</a:t>
            </a:r>
            <a:r>
              <a:rPr lang="cs-CZ" sz="2000" dirty="0" smtClean="0"/>
              <a:t>cit.2012-01-18</a:t>
            </a:r>
            <a:r>
              <a:rPr lang="en-US" sz="2000" dirty="0"/>
              <a:t>]</a:t>
            </a:r>
            <a:endParaRPr lang="cs-CZ" sz="2000" dirty="0">
              <a:solidFill>
                <a:schemeClr val="tx1"/>
              </a:solidFill>
            </a:endParaRPr>
          </a:p>
          <a:p>
            <a:r>
              <a:rPr lang="cs-CZ" sz="2000" dirty="0"/>
              <a:t>Obr.4: </a:t>
            </a:r>
            <a:r>
              <a:rPr lang="cs-CZ" sz="2000" dirty="0" smtClean="0">
                <a:solidFill>
                  <a:schemeClr val="tx1"/>
                </a:solidFill>
              </a:rPr>
              <a:t>Vlastní archív</a:t>
            </a:r>
            <a:r>
              <a:rPr lang="en-US" sz="2000" dirty="0"/>
              <a:t> </a:t>
            </a:r>
            <a:r>
              <a:rPr lang="en-US" sz="2000" dirty="0" smtClean="0"/>
              <a:t>[</a:t>
            </a:r>
            <a:r>
              <a:rPr lang="cs-CZ" sz="2000" smtClean="0"/>
              <a:t>cit.2012-01-18</a:t>
            </a:r>
            <a:r>
              <a:rPr lang="en-US" sz="2000" dirty="0"/>
              <a:t>]</a:t>
            </a:r>
            <a:endParaRPr lang="cs-CZ" sz="2000" dirty="0">
              <a:solidFill>
                <a:schemeClr val="tx1"/>
              </a:solidFill>
            </a:endParaRPr>
          </a:p>
          <a:p>
            <a:pPr marL="0" indent="0">
              <a:buNone/>
            </a:pPr>
            <a:endParaRPr lang="cs-CZ" sz="2000" dirty="0"/>
          </a:p>
          <a:p>
            <a:endParaRPr lang="cs-CZ" sz="2000" dirty="0"/>
          </a:p>
        </p:txBody>
      </p:sp>
      <p:sp>
        <p:nvSpPr>
          <p:cNvPr id="2" name="Nadpis 1"/>
          <p:cNvSpPr>
            <a:spLocks noGrp="1"/>
          </p:cNvSpPr>
          <p:nvPr>
            <p:ph type="title"/>
          </p:nvPr>
        </p:nvSpPr>
        <p:spPr/>
        <p:txBody>
          <a:bodyPr/>
          <a:lstStyle/>
          <a:p>
            <a:pPr>
              <a:buNone/>
            </a:pPr>
            <a:r>
              <a:rPr lang="cs-CZ" dirty="0"/>
              <a:t>Použité zdroje.</a:t>
            </a:r>
          </a:p>
        </p:txBody>
      </p:sp>
      <p:sp>
        <p:nvSpPr>
          <p:cNvPr id="4" name="Zástupný symbol pro zápatí 3"/>
          <p:cNvSpPr>
            <a:spLocks noGrp="1"/>
          </p:cNvSpPr>
          <p:nvPr>
            <p:ph type="ftr" sz="quarter" idx="11"/>
          </p:nvPr>
        </p:nvSpPr>
        <p:spPr>
          <a:xfrm>
            <a:off x="2448024" y="7192424"/>
            <a:ext cx="5618927" cy="402483"/>
          </a:xfrm>
        </p:spPr>
        <p:txBody>
          <a:bodyPr/>
          <a:lstStyle/>
          <a:p>
            <a:pPr lvl="0"/>
            <a:r>
              <a:rPr lang="cs-CZ" dirty="0" smtClean="0"/>
              <a:t>Autorem materiálu a všech jeho částí, není-li uvedeno jinak, je Mgr. Gabriela Divišová</a:t>
            </a:r>
            <a:endParaRPr lang="cs-CZ" dirty="0"/>
          </a:p>
        </p:txBody>
      </p:sp>
    </p:spTree>
    <p:extLst>
      <p:ext uri="{BB962C8B-B14F-4D97-AF65-F5344CB8AC3E}">
        <p14:creationId xmlns:p14="http://schemas.microsoft.com/office/powerpoint/2010/main" val="166458454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Vlnění">
  <a:themeElements>
    <a:clrScheme name="Modul">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Vlnění">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Vlnění">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63</TotalTime>
  <Words>303</Words>
  <Application>Microsoft Office PowerPoint</Application>
  <PresentationFormat>Vlastní</PresentationFormat>
  <Paragraphs>52</Paragraphs>
  <Slides>7</Slides>
  <Notes>3</Notes>
  <HiddenSlides>0</HiddenSlides>
  <MMClips>0</MMClips>
  <ScaleCrop>false</ScaleCrop>
  <HeadingPairs>
    <vt:vector size="6" baseType="variant">
      <vt:variant>
        <vt:lpstr>Motiv</vt:lpstr>
      </vt:variant>
      <vt:variant>
        <vt:i4>1</vt:i4>
      </vt:variant>
      <vt:variant>
        <vt:lpstr>Vložené servery OLE</vt:lpstr>
      </vt:variant>
      <vt:variant>
        <vt:i4>1</vt:i4>
      </vt:variant>
      <vt:variant>
        <vt:lpstr>Nadpisy snímků</vt:lpstr>
      </vt:variant>
      <vt:variant>
        <vt:i4>7</vt:i4>
      </vt:variant>
    </vt:vector>
  </HeadingPairs>
  <TitlesOfParts>
    <vt:vector size="9" baseType="lpstr">
      <vt:lpstr>Vlnění</vt:lpstr>
      <vt:lpstr>Acrobat Document</vt:lpstr>
      <vt:lpstr>Název školy: Svobodná základní škola, o.p.s. Autor: Gabriela Divišová Název materiálu: VY_32_INOVACE_05_ČR-naše vlast  Rozhledny Název: Rozhledny Jablonecka-Královka  Číslo projektu: CZ.1.07/1.4.00/21.0929</vt:lpstr>
      <vt:lpstr>Prezentace aplikace PowerPoint</vt:lpstr>
      <vt:lpstr>Rozhledny Jablonecka   Královka</vt:lpstr>
      <vt:lpstr> </vt:lpstr>
      <vt:lpstr>Jak je Královka vysoká?</vt:lpstr>
      <vt:lpstr>V jakém století byla rozhledna Královka postavena?</vt:lpstr>
      <vt:lpstr>Použité zdroje.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Název školy: Svobodná základní škola, o.p.s Autor: Gabriela Divišová Název materiálu: VY_32_INOVACE_04_JABLONECKO_ROZHLEDNY Název: Rozhledny Číslo projektu: …………………</dc:title>
  <dc:creator>Gabriela Divišová</dc:creator>
  <cp:lastModifiedBy>katka</cp:lastModifiedBy>
  <cp:revision>29</cp:revision>
  <dcterms:created xsi:type="dcterms:W3CDTF">2012-01-18T21:03:03Z</dcterms:created>
  <dcterms:modified xsi:type="dcterms:W3CDTF">2012-08-07T18:31:28Z</dcterms:modified>
</cp:coreProperties>
</file>