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handoutMasterIdLst>
    <p:handoutMasterId r:id="rId10"/>
  </p:handoutMasterIdLst>
  <p:sldIdLst>
    <p:sldId id="262" r:id="rId2"/>
    <p:sldId id="263" r:id="rId3"/>
    <p:sldId id="256" r:id="rId4"/>
    <p:sldId id="257" r:id="rId5"/>
    <p:sldId id="259" r:id="rId6"/>
    <p:sldId id="260" r:id="rId7"/>
    <p:sldId id="261" r:id="rId8"/>
  </p:sldIdLst>
  <p:sldSz cx="10080625" cy="7559675"/>
  <p:notesSz cx="7559675" cy="106918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092" y="-114"/>
      </p:cViewPr>
      <p:guideLst>
        <p:guide orient="horz" pos="2381"/>
        <p:guide pos="317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záhlaví 1"/>
          <p:cNvSpPr txBox="1">
            <a:spLocks noGrp="1"/>
          </p:cNvSpPr>
          <p:nvPr>
            <p:ph type="hdr" sz="quarter"/>
          </p:nvPr>
        </p:nvSpPr>
        <p:spPr>
          <a:xfrm>
            <a:off x="0" y="0"/>
            <a:ext cx="3280680" cy="534240"/>
          </a:xfrm>
          <a:prstGeom prst="rect">
            <a:avLst/>
          </a:prstGeom>
          <a:noFill/>
          <a:ln>
            <a:noFill/>
          </a:ln>
        </p:spPr>
        <p:txBody>
          <a:bodyPr vert="horz" lIns="90000" tIns="45000" rIns="90000" bIns="45000" compatLnSpc="0"/>
          <a:lstStyle/>
          <a:p>
            <a:pPr marL="0" marR="0" lvl="0" indent="0" rtl="0" hangingPunct="0">
              <a:lnSpc>
                <a:spcPct val="100000"/>
              </a:lnSpc>
              <a:spcBef>
                <a:spcPts val="0"/>
              </a:spcBef>
              <a:spcAft>
                <a:spcPts val="0"/>
              </a:spcAft>
              <a:buNone/>
              <a:tabLst/>
              <a:defRPr sz="1400"/>
            </a:pPr>
            <a:endParaRPr lang="cs-CZ" sz="1400" b="0" i="0" u="none" strike="noStrike" kern="1200">
              <a:ln>
                <a:noFill/>
              </a:ln>
              <a:latin typeface="Arial" pitchFamily="18"/>
              <a:ea typeface="MS Gothic" pitchFamily="2"/>
              <a:cs typeface="Tahoma" pitchFamily="2"/>
            </a:endParaRPr>
          </a:p>
        </p:txBody>
      </p:sp>
      <p:sp>
        <p:nvSpPr>
          <p:cNvPr id="3" name="Zástupný symbol pro datum 2"/>
          <p:cNvSpPr txBox="1">
            <a:spLocks noGrp="1"/>
          </p:cNvSpPr>
          <p:nvPr>
            <p:ph type="dt" sz="quarter" idx="1"/>
          </p:nvPr>
        </p:nvSpPr>
        <p:spPr>
          <a:xfrm>
            <a:off x="4278960" y="0"/>
            <a:ext cx="3280680" cy="534240"/>
          </a:xfrm>
          <a:prstGeom prst="rect">
            <a:avLst/>
          </a:prstGeom>
          <a:noFill/>
          <a:ln>
            <a:noFill/>
          </a:ln>
        </p:spPr>
        <p:txBody>
          <a:bodyPr vert="horz" lIns="90000" tIns="45000" rIns="90000" bIns="45000" compatLnSpc="0"/>
          <a:lstStyle/>
          <a:p>
            <a:pPr marL="0" marR="0" lvl="0" indent="0" algn="r" rtl="0" hangingPunct="0">
              <a:lnSpc>
                <a:spcPct val="100000"/>
              </a:lnSpc>
              <a:spcBef>
                <a:spcPts val="0"/>
              </a:spcBef>
              <a:spcAft>
                <a:spcPts val="0"/>
              </a:spcAft>
              <a:buNone/>
              <a:tabLst/>
              <a:defRPr sz="1400"/>
            </a:pPr>
            <a:endParaRPr lang="cs-CZ" sz="1400" b="0" i="0" u="none" strike="noStrike" kern="1200">
              <a:ln>
                <a:noFill/>
              </a:ln>
              <a:latin typeface="Arial" pitchFamily="18"/>
              <a:ea typeface="MS Gothic" pitchFamily="2"/>
              <a:cs typeface="Tahoma" pitchFamily="2"/>
            </a:endParaRPr>
          </a:p>
        </p:txBody>
      </p:sp>
      <p:sp>
        <p:nvSpPr>
          <p:cNvPr id="4" name="Zástupný symbol pro zápatí 3"/>
          <p:cNvSpPr txBox="1">
            <a:spLocks noGrp="1"/>
          </p:cNvSpPr>
          <p:nvPr>
            <p:ph type="ftr" sz="quarter" idx="2"/>
          </p:nvPr>
        </p:nvSpPr>
        <p:spPr>
          <a:xfrm>
            <a:off x="0" y="10157400"/>
            <a:ext cx="3280680" cy="534240"/>
          </a:xfrm>
          <a:prstGeom prst="rect">
            <a:avLst/>
          </a:prstGeom>
          <a:noFill/>
          <a:ln>
            <a:noFill/>
          </a:ln>
        </p:spPr>
        <p:txBody>
          <a:bodyPr vert="horz" lIns="90000" tIns="45000" rIns="90000" bIns="45000" anchor="b" compatLnSpc="0"/>
          <a:lstStyle/>
          <a:p>
            <a:pPr marL="0" marR="0" lvl="0" indent="0" rtl="0" hangingPunct="0">
              <a:lnSpc>
                <a:spcPct val="100000"/>
              </a:lnSpc>
              <a:spcBef>
                <a:spcPts val="0"/>
              </a:spcBef>
              <a:spcAft>
                <a:spcPts val="0"/>
              </a:spcAft>
              <a:buNone/>
              <a:tabLst/>
              <a:defRPr sz="1400"/>
            </a:pPr>
            <a:endParaRPr lang="cs-CZ" sz="1400" b="0" i="0" u="none" strike="noStrike" kern="1200">
              <a:ln>
                <a:noFill/>
              </a:ln>
              <a:latin typeface="Arial" pitchFamily="18"/>
              <a:ea typeface="MS Gothic" pitchFamily="2"/>
              <a:cs typeface="Tahoma" pitchFamily="2"/>
            </a:endParaRPr>
          </a:p>
        </p:txBody>
      </p:sp>
      <p:sp>
        <p:nvSpPr>
          <p:cNvPr id="5" name="Zástupný symbol pro číslo snímku 4"/>
          <p:cNvSpPr txBox="1">
            <a:spLocks noGrp="1"/>
          </p:cNvSpPr>
          <p:nvPr>
            <p:ph type="sldNum" sz="quarter" idx="3"/>
          </p:nvPr>
        </p:nvSpPr>
        <p:spPr>
          <a:xfrm>
            <a:off x="4278960" y="10157400"/>
            <a:ext cx="3280680" cy="534240"/>
          </a:xfrm>
          <a:prstGeom prst="rect">
            <a:avLst/>
          </a:prstGeom>
          <a:noFill/>
          <a:ln>
            <a:noFill/>
          </a:ln>
        </p:spPr>
        <p:txBody>
          <a:bodyPr vert="horz" lIns="90000" tIns="45000" rIns="90000" bIns="45000" anchor="b" compatLnSpc="0"/>
          <a:lstStyle/>
          <a:p>
            <a:pPr marL="0" marR="0" lvl="0" indent="0" algn="r" rtl="0" hangingPunct="0">
              <a:lnSpc>
                <a:spcPct val="100000"/>
              </a:lnSpc>
              <a:spcBef>
                <a:spcPts val="0"/>
              </a:spcBef>
              <a:spcAft>
                <a:spcPts val="0"/>
              </a:spcAft>
              <a:buNone/>
              <a:tabLst/>
              <a:defRPr sz="1400"/>
            </a:pPr>
            <a:fld id="{D5DB4A06-158C-455B-A4CC-C26E18CF669E}" type="slidenum">
              <a:t>‹#›</a:t>
            </a:fld>
            <a:endParaRPr lang="cs-CZ" sz="1400" b="0" i="0" u="none" strike="noStrike" kern="1200">
              <a:ln>
                <a:noFill/>
              </a:ln>
              <a:latin typeface="Arial" pitchFamily="18"/>
              <a:ea typeface="MS Gothic" pitchFamily="2"/>
              <a:cs typeface="Tahoma" pitchFamily="2"/>
            </a:endParaRPr>
          </a:p>
        </p:txBody>
      </p:sp>
    </p:spTree>
    <p:extLst>
      <p:ext uri="{BB962C8B-B14F-4D97-AF65-F5344CB8AC3E}">
        <p14:creationId xmlns:p14="http://schemas.microsoft.com/office/powerpoint/2010/main" val="2430734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Zástupný symbol pro poznámky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cs-CZ"/>
          </a:p>
        </p:txBody>
      </p:sp>
      <p:sp>
        <p:nvSpPr>
          <p:cNvPr id="4" name="Zástupný symbol pro záhlaví 3"/>
          <p:cNvSpPr txBox="1">
            <a:spLocks noGrp="1"/>
          </p:cNvSpPr>
          <p:nvPr>
            <p:ph type="hdr" sz="quarter"/>
          </p:nvPr>
        </p:nvSpPr>
        <p:spPr>
          <a:xfrm>
            <a:off x="0" y="0"/>
            <a:ext cx="3280680" cy="534240"/>
          </a:xfrm>
          <a:prstGeom prst="rect">
            <a:avLst/>
          </a:prstGeom>
          <a:noFill/>
          <a:ln>
            <a:noFill/>
          </a:ln>
        </p:spPr>
        <p:txBody>
          <a:bodyPr lIns="0" tIns="0" rIns="0" bIns="0"/>
          <a:lstStyle>
            <a:lvl1pPr lvl="0" rtl="0" hangingPunct="0">
              <a:buNone/>
              <a:tabLst/>
              <a:defRPr lang="cs-CZ" sz="1400" kern="1200">
                <a:latin typeface="Times New Roman" pitchFamily="18"/>
                <a:ea typeface="Lucida Sans Unicode" pitchFamily="2"/>
                <a:cs typeface="Tahoma" pitchFamily="2"/>
              </a:defRPr>
            </a:lvl1pPr>
          </a:lstStyle>
          <a:p>
            <a:pPr lvl="0"/>
            <a:endParaRPr lang="cs-CZ"/>
          </a:p>
        </p:txBody>
      </p:sp>
      <p:sp>
        <p:nvSpPr>
          <p:cNvPr id="5" name="Zástupný symbol pro datum 4"/>
          <p:cNvSpPr txBox="1">
            <a:spLocks noGrp="1"/>
          </p:cNvSpPr>
          <p:nvPr>
            <p:ph type="dt" idx="1"/>
          </p:nvPr>
        </p:nvSpPr>
        <p:spPr>
          <a:xfrm>
            <a:off x="4278960" y="0"/>
            <a:ext cx="3280680" cy="534240"/>
          </a:xfrm>
          <a:prstGeom prst="rect">
            <a:avLst/>
          </a:prstGeom>
          <a:noFill/>
          <a:ln>
            <a:noFill/>
          </a:ln>
        </p:spPr>
        <p:txBody>
          <a:bodyPr lIns="0" tIns="0" rIns="0" bIns="0"/>
          <a:lstStyle>
            <a:lvl1pPr lvl="0" algn="r" rtl="0" hangingPunct="0">
              <a:buNone/>
              <a:tabLst/>
              <a:defRPr lang="cs-CZ" sz="1400" kern="1200">
                <a:latin typeface="Times New Roman" pitchFamily="18"/>
                <a:ea typeface="Lucida Sans Unicode" pitchFamily="2"/>
                <a:cs typeface="Tahoma" pitchFamily="2"/>
              </a:defRPr>
            </a:lvl1pPr>
          </a:lstStyle>
          <a:p>
            <a:pPr lvl="0"/>
            <a:endParaRPr lang="cs-CZ"/>
          </a:p>
        </p:txBody>
      </p:sp>
      <p:sp>
        <p:nvSpPr>
          <p:cNvPr id="6" name="Zástupný symbol pro zápatí 5"/>
          <p:cNvSpPr txBox="1">
            <a:spLocks noGrp="1"/>
          </p:cNvSpPr>
          <p:nvPr>
            <p:ph type="ftr" sz="quarter" idx="4"/>
          </p:nvPr>
        </p:nvSpPr>
        <p:spPr>
          <a:xfrm>
            <a:off x="0" y="10157400"/>
            <a:ext cx="3280680" cy="534240"/>
          </a:xfrm>
          <a:prstGeom prst="rect">
            <a:avLst/>
          </a:prstGeom>
          <a:noFill/>
          <a:ln>
            <a:noFill/>
          </a:ln>
        </p:spPr>
        <p:txBody>
          <a:bodyPr lIns="0" tIns="0" rIns="0" bIns="0" anchor="b"/>
          <a:lstStyle>
            <a:lvl1pPr lvl="0" rtl="0" hangingPunct="0">
              <a:buNone/>
              <a:tabLst/>
              <a:defRPr lang="cs-CZ" sz="1400" kern="1200">
                <a:latin typeface="Times New Roman" pitchFamily="18"/>
                <a:ea typeface="Lucida Sans Unicode" pitchFamily="2"/>
                <a:cs typeface="Tahoma" pitchFamily="2"/>
              </a:defRPr>
            </a:lvl1pPr>
          </a:lstStyle>
          <a:p>
            <a:pPr lvl="0"/>
            <a:endParaRPr lang="cs-CZ"/>
          </a:p>
        </p:txBody>
      </p:sp>
      <p:sp>
        <p:nvSpPr>
          <p:cNvPr id="7" name="Zástupný symbol pro číslo snímku 6"/>
          <p:cNvSpPr txBox="1">
            <a:spLocks noGrp="1"/>
          </p:cNvSpPr>
          <p:nvPr>
            <p:ph type="sldNum" sz="quarter" idx="5"/>
          </p:nvPr>
        </p:nvSpPr>
        <p:spPr>
          <a:xfrm>
            <a:off x="4278960" y="10157400"/>
            <a:ext cx="3280680" cy="534240"/>
          </a:xfrm>
          <a:prstGeom prst="rect">
            <a:avLst/>
          </a:prstGeom>
          <a:noFill/>
          <a:ln>
            <a:noFill/>
          </a:ln>
        </p:spPr>
        <p:txBody>
          <a:bodyPr lIns="0" tIns="0" rIns="0" bIns="0" anchor="b"/>
          <a:lstStyle>
            <a:lvl1pPr lvl="0" algn="r" rtl="0" hangingPunct="0">
              <a:buNone/>
              <a:tabLst/>
              <a:defRPr lang="cs-CZ" sz="1400" kern="1200">
                <a:latin typeface="Times New Roman" pitchFamily="18"/>
                <a:ea typeface="Lucida Sans Unicode" pitchFamily="2"/>
                <a:cs typeface="Tahoma" pitchFamily="2"/>
              </a:defRPr>
            </a:lvl1pPr>
          </a:lstStyle>
          <a:p>
            <a:pPr lvl="0"/>
            <a:fld id="{D7B51551-4F3C-426E-BAF0-A37DDE35FB20}" type="slidenum">
              <a:t>‹#›</a:t>
            </a:fld>
            <a:endParaRPr lang="cs-CZ"/>
          </a:p>
        </p:txBody>
      </p:sp>
    </p:spTree>
    <p:extLst>
      <p:ext uri="{BB962C8B-B14F-4D97-AF65-F5344CB8AC3E}">
        <p14:creationId xmlns:p14="http://schemas.microsoft.com/office/powerpoint/2010/main" val="4105591735"/>
      </p:ext>
    </p:extLst>
  </p:cSld>
  <p:clrMap bg1="lt1" tx1="dk1" bg2="lt2" tx2="dk2" accent1="accent1" accent2="accent2" accent3="accent3" accent4="accent4" accent5="accent5" accent6="accent6" hlink="hlink" folHlink="folHlink"/>
  <p:notesStyle>
    <a:lvl1pPr marL="216000" marR="0" indent="-216000" rtl="0" hangingPunct="0">
      <a:tabLst/>
      <a:defRPr lang="cs-CZ" sz="2000" b="0" i="0" u="none" strike="noStrike" kern="1200">
        <a:ln>
          <a:noFill/>
        </a:ln>
        <a:latin typeface="Arial" pitchFamily="18"/>
        <a:ea typeface="MS Gothic" pitchFamily="2"/>
        <a:cs typeface="Tahoma"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Zástupný symbol pro poznámky 2"/>
          <p:cNvSpPr txBox="1">
            <a:spLocks noGrp="1"/>
          </p:cNvSpPr>
          <p:nvPr>
            <p:ph type="body" sz="quarter" idx="1"/>
          </p:nvPr>
        </p:nvSpPr>
        <p:spPr>
          <a:xfrm>
            <a:off x="756000" y="5078520"/>
            <a:ext cx="6047640" cy="4811400"/>
          </a:xfrm>
        </p:spPr>
        <p:txBody>
          <a:bodyPr>
            <a:spAutoFit/>
          </a:bodyP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Zástupný symbol pro poznámky 2"/>
          <p:cNvSpPr txBox="1">
            <a:spLocks noGrp="1"/>
          </p:cNvSpPr>
          <p:nvPr>
            <p:ph type="body" sz="quarter" idx="1"/>
          </p:nvPr>
        </p:nvSpPr>
        <p:spPr>
          <a:xfrm>
            <a:off x="756000" y="5078520"/>
            <a:ext cx="6047640" cy="4721040"/>
          </a:xfrm>
        </p:spPr>
        <p:txBody>
          <a:bodyPr/>
          <a:lstStyle/>
          <a:p>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p:spPr>
      </p:sp>
      <p:sp>
        <p:nvSpPr>
          <p:cNvPr id="3" name="Zástupný symbol pro poznámky 2"/>
          <p:cNvSpPr>
            <a:spLocks noGrp="1"/>
          </p:cNvSpPr>
          <p:nvPr>
            <p:ph type="body" idx="1"/>
          </p:nvPr>
        </p:nvSpPr>
        <p:spPr/>
        <p:txBody>
          <a:bodyPr/>
          <a:lstStyle/>
          <a:p>
            <a:r>
              <a:rPr lang="cs-CZ" smtClean="0"/>
              <a:t>Cit.</a:t>
            </a:r>
            <a:endParaRPr lang="cs-CZ"/>
          </a:p>
        </p:txBody>
      </p:sp>
      <p:sp>
        <p:nvSpPr>
          <p:cNvPr id="4" name="Zástupný symbol pro číslo snímku 3"/>
          <p:cNvSpPr>
            <a:spLocks noGrp="1"/>
          </p:cNvSpPr>
          <p:nvPr>
            <p:ph type="sldNum" sz="quarter" idx="10"/>
          </p:nvPr>
        </p:nvSpPr>
        <p:spPr/>
        <p:txBody>
          <a:bodyPr/>
          <a:lstStyle/>
          <a:p>
            <a:pPr lvl="0"/>
            <a:fld id="{D7B51551-4F3C-426E-BAF0-A37DDE35FB20}" type="slidenum">
              <a:rPr lang="cs-CZ" smtClean="0"/>
              <a:t>7</a:t>
            </a:fld>
            <a:endParaRPr lang="cs-CZ"/>
          </a:p>
        </p:txBody>
      </p:sp>
    </p:spTree>
    <p:extLst>
      <p:ext uri="{BB962C8B-B14F-4D97-AF65-F5344CB8AC3E}">
        <p14:creationId xmlns:p14="http://schemas.microsoft.com/office/powerpoint/2010/main" val="3212443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7" name="Group 9"/>
          <p:cNvGrpSpPr>
            <a:grpSpLocks noChangeAspect="1"/>
          </p:cNvGrpSpPr>
          <p:nvPr/>
        </p:nvGrpSpPr>
        <p:grpSpPr bwMode="hidden">
          <a:xfrm>
            <a:off x="233346" y="5901753"/>
            <a:ext cx="9616916" cy="146782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756047" y="1763924"/>
            <a:ext cx="8568531" cy="1962239"/>
          </a:xfrm>
        </p:spPr>
        <p:txBody>
          <a:bodyPr anchor="b">
            <a:normAutofit/>
          </a:bodyPr>
          <a:lstStyle>
            <a:lvl1pPr>
              <a:defRPr sz="49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512094" y="3919833"/>
            <a:ext cx="7056438" cy="1623930"/>
          </a:xfrm>
        </p:spPr>
        <p:txBody>
          <a:bodyPr>
            <a:normAutofit/>
          </a:bodyPr>
          <a:lstStyle>
            <a:lvl1pPr marL="0" indent="0" algn="ctr">
              <a:buNone/>
              <a:defRPr sz="2200">
                <a:solidFill>
                  <a:srgbClr val="FFFFFF"/>
                </a:solidFill>
              </a:defRPr>
            </a:lvl1pPr>
            <a:lvl2pPr marL="503972" indent="0" algn="ctr">
              <a:buNone/>
              <a:defRPr>
                <a:solidFill>
                  <a:schemeClr val="tx1">
                    <a:tint val="75000"/>
                  </a:schemeClr>
                </a:solidFill>
              </a:defRPr>
            </a:lvl2pPr>
            <a:lvl3pPr marL="1007943" indent="0" algn="ctr">
              <a:buNone/>
              <a:defRPr>
                <a:solidFill>
                  <a:schemeClr val="tx1">
                    <a:tint val="75000"/>
                  </a:schemeClr>
                </a:solidFill>
              </a:defRPr>
            </a:lvl3pPr>
            <a:lvl4pPr marL="1511915" indent="0" algn="ctr">
              <a:buNone/>
              <a:defRPr>
                <a:solidFill>
                  <a:schemeClr val="tx1">
                    <a:tint val="75000"/>
                  </a:schemeClr>
                </a:solidFill>
              </a:defRPr>
            </a:lvl4pPr>
            <a:lvl5pPr marL="2015886" indent="0" algn="ctr">
              <a:buNone/>
              <a:defRPr>
                <a:solidFill>
                  <a:schemeClr val="tx1">
                    <a:tint val="75000"/>
                  </a:schemeClr>
                </a:solidFill>
              </a:defRPr>
            </a:lvl5pPr>
            <a:lvl6pPr marL="2519858" indent="0" algn="ctr">
              <a:buNone/>
              <a:defRPr>
                <a:solidFill>
                  <a:schemeClr val="tx1">
                    <a:tint val="75000"/>
                  </a:schemeClr>
                </a:solidFill>
              </a:defRPr>
            </a:lvl6pPr>
            <a:lvl7pPr marL="3023829" indent="0" algn="ctr">
              <a:buNone/>
              <a:defRPr>
                <a:solidFill>
                  <a:schemeClr val="tx1">
                    <a:tint val="75000"/>
                  </a:schemeClr>
                </a:solidFill>
              </a:defRPr>
            </a:lvl7pPr>
            <a:lvl8pPr marL="3527801" indent="0" algn="ctr">
              <a:buNone/>
              <a:defRPr>
                <a:solidFill>
                  <a:schemeClr val="tx1">
                    <a:tint val="75000"/>
                  </a:schemeClr>
                </a:solidFill>
              </a:defRPr>
            </a:lvl8pPr>
            <a:lvl9pPr marL="4031772"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4F68F348-6FB6-4996-A314-56BF5B950745}"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239B8BB4-6680-492A-9331-22523E56DC29}"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52016" y="251989"/>
            <a:ext cx="9586674" cy="5221216"/>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9" name="Freeform 14"/>
          <p:cNvSpPr>
            <a:spLocks/>
          </p:cNvSpPr>
          <p:nvPr/>
        </p:nvSpPr>
        <p:spPr bwMode="hidden">
          <a:xfrm>
            <a:off x="6666881" y="4633682"/>
            <a:ext cx="3171063" cy="787081"/>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0" name="Freeform 18"/>
          <p:cNvSpPr>
            <a:spLocks/>
          </p:cNvSpPr>
          <p:nvPr/>
        </p:nvSpPr>
        <p:spPr bwMode="hidden">
          <a:xfrm>
            <a:off x="2887619" y="4492252"/>
            <a:ext cx="6112443" cy="93712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1" name="Freeform 22"/>
          <p:cNvSpPr>
            <a:spLocks/>
          </p:cNvSpPr>
          <p:nvPr/>
        </p:nvSpPr>
        <p:spPr bwMode="hidden">
          <a:xfrm>
            <a:off x="3118476" y="4505780"/>
            <a:ext cx="6028068" cy="853491"/>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2" name="Freeform 26"/>
          <p:cNvSpPr>
            <a:spLocks/>
          </p:cNvSpPr>
          <p:nvPr/>
        </p:nvSpPr>
        <p:spPr bwMode="hidden">
          <a:xfrm>
            <a:off x="6184072" y="4491023"/>
            <a:ext cx="3646840" cy="718212"/>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useBgFill="1">
        <p:nvSpPr>
          <p:cNvPr id="13" name="Freeform 10"/>
          <p:cNvSpPr>
            <a:spLocks/>
          </p:cNvSpPr>
          <p:nvPr/>
        </p:nvSpPr>
        <p:spPr bwMode="hidden">
          <a:xfrm>
            <a:off x="233346" y="4473805"/>
            <a:ext cx="9616916" cy="146594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2" name="Title 1"/>
          <p:cNvSpPr>
            <a:spLocks noGrp="1"/>
          </p:cNvSpPr>
          <p:nvPr>
            <p:ph type="title"/>
          </p:nvPr>
        </p:nvSpPr>
        <p:spPr>
          <a:xfrm>
            <a:off x="760712" y="2715619"/>
            <a:ext cx="8568531" cy="1679928"/>
          </a:xfrm>
        </p:spPr>
        <p:txBody>
          <a:bodyPr anchor="t">
            <a:normAutofit/>
          </a:bodyPr>
          <a:lstStyle>
            <a:lvl1pPr algn="ctr">
              <a:defRPr sz="4900" b="0" cap="none"/>
            </a:lvl1pPr>
          </a:lstStyle>
          <a:p>
            <a:r>
              <a:rPr lang="cs-CZ" smtClean="0"/>
              <a:t>Kliknutím lze upravit styl.</a:t>
            </a:r>
            <a:endParaRPr lang="en-US" dirty="0"/>
          </a:p>
        </p:txBody>
      </p:sp>
      <p:sp>
        <p:nvSpPr>
          <p:cNvPr id="3" name="Text Placeholder 2"/>
          <p:cNvSpPr>
            <a:spLocks noGrp="1"/>
          </p:cNvSpPr>
          <p:nvPr>
            <p:ph type="body" idx="1"/>
          </p:nvPr>
        </p:nvSpPr>
        <p:spPr>
          <a:xfrm>
            <a:off x="1507425" y="1584521"/>
            <a:ext cx="7075106" cy="1035957"/>
          </a:xfrm>
        </p:spPr>
        <p:txBody>
          <a:bodyPr anchor="b">
            <a:normAutofit/>
          </a:bodyPr>
          <a:lstStyle>
            <a:lvl1pPr marL="0" indent="0" algn="ctr">
              <a:buNone/>
              <a:defRPr sz="2200">
                <a:solidFill>
                  <a:srgbClr val="FFFFFF"/>
                </a:solidFill>
              </a:defRPr>
            </a:lvl1pPr>
            <a:lvl2pPr marL="503972" indent="0">
              <a:buNone/>
              <a:defRPr sz="2000">
                <a:solidFill>
                  <a:schemeClr val="tx1">
                    <a:tint val="75000"/>
                  </a:schemeClr>
                </a:solidFill>
              </a:defRPr>
            </a:lvl2pPr>
            <a:lvl3pPr marL="1007943" indent="0">
              <a:buNone/>
              <a:defRPr sz="1800">
                <a:solidFill>
                  <a:schemeClr val="tx1">
                    <a:tint val="75000"/>
                  </a:schemeClr>
                </a:solidFill>
              </a:defRPr>
            </a:lvl3pPr>
            <a:lvl4pPr marL="1511915" indent="0">
              <a:buNone/>
              <a:defRPr sz="1500">
                <a:solidFill>
                  <a:schemeClr val="tx1">
                    <a:tint val="75000"/>
                  </a:schemeClr>
                </a:solidFill>
              </a:defRPr>
            </a:lvl4pPr>
            <a:lvl5pPr marL="2015886" indent="0">
              <a:buNone/>
              <a:defRPr sz="1500">
                <a:solidFill>
                  <a:schemeClr val="tx1">
                    <a:tint val="75000"/>
                  </a:schemeClr>
                </a:solidFill>
              </a:defRPr>
            </a:lvl5pPr>
            <a:lvl6pPr marL="2519858" indent="0">
              <a:buNone/>
              <a:defRPr sz="1500">
                <a:solidFill>
                  <a:schemeClr val="tx1">
                    <a:tint val="75000"/>
                  </a:schemeClr>
                </a:solidFill>
              </a:defRPr>
            </a:lvl6pPr>
            <a:lvl7pPr marL="3023829" indent="0">
              <a:buNone/>
              <a:defRPr sz="1500">
                <a:solidFill>
                  <a:schemeClr val="tx1">
                    <a:tint val="75000"/>
                  </a:schemeClr>
                </a:solidFill>
              </a:defRPr>
            </a:lvl7pPr>
            <a:lvl8pPr marL="3527801" indent="0">
              <a:buNone/>
              <a:defRPr sz="1500">
                <a:solidFill>
                  <a:schemeClr val="tx1">
                    <a:tint val="75000"/>
                  </a:schemeClr>
                </a:solidFill>
              </a:defRPr>
            </a:lvl8pPr>
            <a:lvl9pPr marL="4031772" indent="0">
              <a:buNone/>
              <a:defRPr sz="15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1B37E2E9-C906-47FA-B18A-E1015432DC89}"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E8CAADBE-12C5-4677-8FD8-2A1CD9FBC384}" type="slidenum">
              <a:rPr lang="cs-CZ" smtClean="0"/>
              <a:t>‹#›</a:t>
            </a:fld>
            <a:endParaRPr lang="cs-CZ"/>
          </a:p>
        </p:txBody>
      </p:sp>
      <p:sp>
        <p:nvSpPr>
          <p:cNvPr id="9" name="Content Placeholder 8"/>
          <p:cNvSpPr>
            <a:spLocks noGrp="1"/>
          </p:cNvSpPr>
          <p:nvPr>
            <p:ph sz="quarter" idx="13"/>
          </p:nvPr>
        </p:nvSpPr>
        <p:spPr>
          <a:xfrm>
            <a:off x="745965"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5120958"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745966" y="2952125"/>
            <a:ext cx="4213701" cy="705219"/>
          </a:xfrm>
        </p:spPr>
        <p:txBody>
          <a:bodyPr anchor="ctr"/>
          <a:lstStyle>
            <a:lvl1pPr marL="0" indent="0" algn="ctr">
              <a:buNone/>
              <a:defRPr sz="2600" b="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4" name="Content Placeholder 3"/>
          <p:cNvSpPr>
            <a:spLocks noGrp="1"/>
          </p:cNvSpPr>
          <p:nvPr>
            <p:ph sz="half" idx="2"/>
          </p:nvPr>
        </p:nvSpPr>
        <p:spPr>
          <a:xfrm>
            <a:off x="746712" y="3779838"/>
            <a:ext cx="4211345"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124318" y="2952124"/>
            <a:ext cx="4213701" cy="705219"/>
          </a:xfrm>
        </p:spPr>
        <p:txBody>
          <a:bodyPr anchor="ctr"/>
          <a:lstStyle>
            <a:lvl1pPr marL="0" indent="0" algn="ctr">
              <a:buNone/>
              <a:defRPr sz="2600" b="0" i="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6" name="Content Placeholder 5"/>
          <p:cNvSpPr>
            <a:spLocks noGrp="1"/>
          </p:cNvSpPr>
          <p:nvPr>
            <p:ph sz="quarter" idx="4"/>
          </p:nvPr>
        </p:nvSpPr>
        <p:spPr>
          <a:xfrm>
            <a:off x="5120818" y="3779838"/>
            <a:ext cx="4213701"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lvl="0"/>
            <a:endParaRPr lang="cs-CZ"/>
          </a:p>
        </p:txBody>
      </p:sp>
      <p:sp>
        <p:nvSpPr>
          <p:cNvPr id="8" name="Footer Placeholder 7"/>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lvl="0"/>
            <a:fld id="{A3FA703C-040A-4F33-9909-339C595D1CC5}"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lvl="0"/>
            <a:endParaRPr lang="cs-CZ"/>
          </a:p>
        </p:txBody>
      </p:sp>
      <p:sp>
        <p:nvSpPr>
          <p:cNvPr id="4" name="Footer Placeholder 3"/>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lvl="0"/>
            <a:fld id="{EB97AB26-F0F1-4DFC-AFF5-55C6F20BDF3E}"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6" name="Group 5"/>
          <p:cNvGrpSpPr>
            <a:grpSpLocks noChangeAspect="1"/>
          </p:cNvGrpSpPr>
          <p:nvPr/>
        </p:nvGrpSpPr>
        <p:grpSpPr bwMode="hidden">
          <a:xfrm>
            <a:off x="233346" y="787263"/>
            <a:ext cx="9616916" cy="1465940"/>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lvl="0"/>
            <a:endParaRPr lang="cs-CZ"/>
          </a:p>
        </p:txBody>
      </p:sp>
      <p:sp>
        <p:nvSpPr>
          <p:cNvPr id="3" name="Footer Placeholder 2"/>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lvl="0"/>
            <a:fld id="{9D2D283B-B96D-4416-8934-39DB8DE8D77B}"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A4BE67C2-3000-45BD-B902-8BF1183A6C0D}" type="slidenum">
              <a:rPr lang="cs-CZ" smtClean="0"/>
              <a:t>‹#›</a:t>
            </a:fld>
            <a:endParaRPr lang="cs-CZ"/>
          </a:p>
        </p:txBody>
      </p:sp>
      <p:sp>
        <p:nvSpPr>
          <p:cNvPr id="4" name="Text Placeholder 3"/>
          <p:cNvSpPr>
            <a:spLocks noGrp="1"/>
          </p:cNvSpPr>
          <p:nvPr>
            <p:ph type="body" sz="half" idx="2"/>
          </p:nvPr>
        </p:nvSpPr>
        <p:spPr>
          <a:xfrm>
            <a:off x="1008063" y="3947831"/>
            <a:ext cx="3696229" cy="2099911"/>
          </a:xfrm>
        </p:spPr>
        <p:txBody>
          <a:bodyPr anchor="t">
            <a:normAutofit/>
          </a:bodyPr>
          <a:lstStyle>
            <a:lvl1pPr marL="0" indent="0">
              <a:spcBef>
                <a:spcPts val="0"/>
              </a:spcBef>
              <a:spcAft>
                <a:spcPts val="661"/>
              </a:spcAft>
              <a:buNone/>
              <a:defRPr sz="2000">
                <a:solidFill>
                  <a:schemeClr val="tx2"/>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grpSp>
        <p:nvGrpSpPr>
          <p:cNvPr id="2" name="Group 23"/>
          <p:cNvGrpSpPr>
            <a:grpSpLocks noChangeAspect="1"/>
          </p:cNvGrpSpPr>
          <p:nvPr/>
        </p:nvGrpSpPr>
        <p:grpSpPr bwMode="hidden">
          <a:xfrm>
            <a:off x="233346" y="787264"/>
            <a:ext cx="9616916" cy="146782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008063" y="2519891"/>
            <a:ext cx="3696229" cy="1380901"/>
          </a:xfrm>
        </p:spPr>
        <p:txBody>
          <a:bodyPr anchor="b">
            <a:noAutofit/>
          </a:bodyPr>
          <a:lstStyle>
            <a:lvl1pPr algn="l">
              <a:defRPr sz="35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5128465" y="2015914"/>
            <a:ext cx="4303973" cy="4199819"/>
          </a:xfrm>
        </p:spPr>
        <p:txBody>
          <a:bodyPr anchor="ctr"/>
          <a:lstStyle>
            <a:lvl1pPr>
              <a:buClr>
                <a:schemeClr val="bg1"/>
              </a:buClr>
              <a:defRPr sz="2400">
                <a:solidFill>
                  <a:schemeClr val="tx2"/>
                </a:solidFill>
              </a:defRPr>
            </a:lvl1pPr>
            <a:lvl2pPr>
              <a:buClr>
                <a:schemeClr val="bg1"/>
              </a:buClr>
              <a:defRPr sz="2200">
                <a:solidFill>
                  <a:schemeClr val="tx2"/>
                </a:solidFill>
              </a:defRPr>
            </a:lvl2pPr>
            <a:lvl3pPr>
              <a:buClr>
                <a:schemeClr val="bg1"/>
              </a:buClr>
              <a:defRPr sz="2000">
                <a:solidFill>
                  <a:schemeClr val="tx2"/>
                </a:solidFill>
              </a:defRPr>
            </a:lvl3pPr>
            <a:lvl4pPr>
              <a:buClr>
                <a:schemeClr val="bg1"/>
              </a:buClr>
              <a:defRPr sz="1800">
                <a:solidFill>
                  <a:schemeClr val="tx2"/>
                </a:solidFill>
              </a:defRPr>
            </a:lvl4pPr>
            <a:lvl5pPr>
              <a:buClr>
                <a:schemeClr val="bg1"/>
              </a:buClr>
              <a:defRPr sz="1800">
                <a:solidFill>
                  <a:schemeClr val="tx2"/>
                </a:solidFill>
              </a:defRPr>
            </a:lvl5pPr>
            <a:lvl6pPr>
              <a:defRPr sz="2200"/>
            </a:lvl6pPr>
            <a:lvl7pPr>
              <a:defRPr sz="2200"/>
            </a:lvl7pPr>
            <a:lvl8pPr>
              <a:defRPr sz="2200"/>
            </a:lvl8pPr>
            <a:lvl9pPr>
              <a:defRPr sz="2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9" name="Group 8"/>
          <p:cNvGrpSpPr>
            <a:grpSpLocks noChangeAspect="1"/>
          </p:cNvGrpSpPr>
          <p:nvPr/>
        </p:nvGrpSpPr>
        <p:grpSpPr bwMode="hidden">
          <a:xfrm>
            <a:off x="233346" y="5901753"/>
            <a:ext cx="9616916" cy="146782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373418" y="373318"/>
            <a:ext cx="4203176" cy="2678552"/>
          </a:xfrm>
        </p:spPr>
        <p:txBody>
          <a:bodyPr anchor="b">
            <a:normAutofit/>
          </a:bodyPr>
          <a:lstStyle>
            <a:lvl1pPr algn="l">
              <a:defRPr sz="31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5366999" y="3070535"/>
            <a:ext cx="4209595" cy="2669219"/>
          </a:xfrm>
        </p:spPr>
        <p:txBody>
          <a:bodyPr>
            <a:normAutofit/>
          </a:bodyPr>
          <a:lstStyle>
            <a:lvl1pPr marL="0" indent="0">
              <a:buNone/>
              <a:defRPr sz="2000">
                <a:solidFill>
                  <a:srgbClr val="FFFFFF"/>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CE491393-3EBA-40DC-B7C4-9F7A446BD1D9}" type="slidenum">
              <a:rPr lang="cs-CZ" smtClean="0"/>
              <a:t>‹#›</a:t>
            </a:fld>
            <a:endParaRPr lang="cs-CZ"/>
          </a:p>
        </p:txBody>
      </p:sp>
      <p:sp>
        <p:nvSpPr>
          <p:cNvPr id="3" name="Picture Placeholder 2"/>
          <p:cNvSpPr>
            <a:spLocks noGrp="1"/>
          </p:cNvSpPr>
          <p:nvPr>
            <p:ph type="pic" idx="1"/>
          </p:nvPr>
        </p:nvSpPr>
        <p:spPr>
          <a:xfrm>
            <a:off x="924057" y="1511935"/>
            <a:ext cx="3931444" cy="3225461"/>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500">
                <a:solidFill>
                  <a:schemeClr val="bg1"/>
                </a:solidFill>
              </a:defRPr>
            </a:lvl1pPr>
            <a:lvl2pPr marL="503972" indent="0">
              <a:buNone/>
              <a:defRPr sz="3100"/>
            </a:lvl2pPr>
            <a:lvl3pPr marL="1007943" indent="0">
              <a:buNone/>
              <a:defRPr sz="2600"/>
            </a:lvl3pPr>
            <a:lvl4pPr marL="1511915" indent="0">
              <a:buNone/>
              <a:defRPr sz="2200"/>
            </a:lvl4pPr>
            <a:lvl5pPr marL="2015886" indent="0">
              <a:buNone/>
              <a:defRPr sz="2200"/>
            </a:lvl5pPr>
            <a:lvl6pPr marL="2519858" indent="0">
              <a:buNone/>
              <a:defRPr sz="2200"/>
            </a:lvl6pPr>
            <a:lvl7pPr marL="3023829" indent="0">
              <a:buNone/>
              <a:defRPr sz="2200"/>
            </a:lvl7pPr>
            <a:lvl8pPr marL="3527801" indent="0">
              <a:buNone/>
              <a:defRPr sz="2200"/>
            </a:lvl8pPr>
            <a:lvl9pPr marL="4031772" indent="0">
              <a:buNone/>
              <a:defRPr sz="22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B703D036-7302-4804-BCDA-7A47ABAA6B9A}"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87230E32-2FF4-4DB1-A5F9-31307F420F70}" type="slidenum">
              <a:rPr lang="cs-CZ" smtClean="0"/>
              <a:t>‹#›</a:t>
            </a:fld>
            <a:endParaRPr lang="cs-CZ"/>
          </a:p>
        </p:txBody>
      </p:sp>
      <p:grpSp>
        <p:nvGrpSpPr>
          <p:cNvPr id="15" name="Group 14"/>
          <p:cNvGrpSpPr>
            <a:grpSpLocks noChangeAspect="1"/>
          </p:cNvGrpSpPr>
          <p:nvPr/>
        </p:nvGrpSpPr>
        <p:grpSpPr bwMode="hidden">
          <a:xfrm>
            <a:off x="233346" y="787264"/>
            <a:ext cx="9616916" cy="146782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7308453" y="1595932"/>
            <a:ext cx="2268141" cy="4946454"/>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504031" y="1595931"/>
            <a:ext cx="6636411" cy="4946455"/>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52016" y="251989"/>
            <a:ext cx="9586674" cy="272148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8" name="Group 15"/>
          <p:cNvGrpSpPr>
            <a:grpSpLocks noChangeAspect="1"/>
          </p:cNvGrpSpPr>
          <p:nvPr/>
        </p:nvGrpSpPr>
        <p:grpSpPr bwMode="hidden">
          <a:xfrm>
            <a:off x="233346" y="1851259"/>
            <a:ext cx="9616916" cy="1465940"/>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504031" y="372944"/>
            <a:ext cx="9072563" cy="1380901"/>
          </a:xfrm>
          <a:prstGeom prst="rect">
            <a:avLst/>
          </a:prstGeom>
        </p:spPr>
        <p:txBody>
          <a:bodyPr vert="horz" lIns="100794" tIns="50397" rIns="100794" bIns="50397"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692590" y="6889649"/>
            <a:ext cx="4174563" cy="402483"/>
          </a:xfrm>
          <a:prstGeom prst="rect">
            <a:avLst/>
          </a:prstGeom>
        </p:spPr>
        <p:txBody>
          <a:bodyPr vert="horz" lIns="100794" tIns="50397" rIns="100794" bIns="50397" rtlCol="0" anchor="ctr"/>
          <a:lstStyle>
            <a:lvl1pPr algn="r">
              <a:defRPr sz="1100">
                <a:solidFill>
                  <a:schemeClr val="tx2"/>
                </a:solidFill>
              </a:defRPr>
            </a:lvl1pPr>
          </a:lstStyle>
          <a:p>
            <a:pPr lvl="0"/>
            <a:endParaRPr lang="cs-CZ"/>
          </a:p>
        </p:txBody>
      </p:sp>
      <p:sp>
        <p:nvSpPr>
          <p:cNvPr id="5" name="Footer Placeholder 4"/>
          <p:cNvSpPr>
            <a:spLocks noGrp="1"/>
          </p:cNvSpPr>
          <p:nvPr>
            <p:ph type="ftr" sz="quarter" idx="3"/>
          </p:nvPr>
        </p:nvSpPr>
        <p:spPr>
          <a:xfrm>
            <a:off x="213473" y="6889649"/>
            <a:ext cx="4174564" cy="402483"/>
          </a:xfrm>
          <a:prstGeom prst="rect">
            <a:avLst/>
          </a:prstGeom>
        </p:spPr>
        <p:txBody>
          <a:bodyPr vert="horz" lIns="100794" tIns="50397" rIns="100794" bIns="50397" rtlCol="0" anchor="ctr"/>
          <a:lstStyle>
            <a:lvl1pPr algn="l">
              <a:defRPr sz="1100">
                <a:solidFill>
                  <a:schemeClr val="tx2"/>
                </a:solidFill>
              </a:defRPr>
            </a:lvl1p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4399898" y="6889648"/>
            <a:ext cx="1280832" cy="402483"/>
          </a:xfrm>
          <a:prstGeom prst="rect">
            <a:avLst/>
          </a:prstGeom>
        </p:spPr>
        <p:txBody>
          <a:bodyPr vert="horz" lIns="100794" tIns="50397" rIns="100794" bIns="50397" rtlCol="0" anchor="ctr"/>
          <a:lstStyle>
            <a:lvl1pPr algn="ctr">
              <a:defRPr sz="1100">
                <a:solidFill>
                  <a:schemeClr val="tx2"/>
                </a:solidFill>
              </a:defRPr>
            </a:lvl1pPr>
          </a:lstStyle>
          <a:p>
            <a:pPr lvl="0"/>
            <a:fld id="{1713E3F1-1DE5-4AA6-9B9C-A423FB3B5D3C}" type="slidenum">
              <a:rPr lang="cs-CZ" smtClean="0"/>
              <a:t>‹#›</a:t>
            </a:fld>
            <a:endParaRPr lang="cs-CZ"/>
          </a:p>
        </p:txBody>
      </p:sp>
      <p:sp>
        <p:nvSpPr>
          <p:cNvPr id="3" name="Text Placeholder 2"/>
          <p:cNvSpPr>
            <a:spLocks noGrp="1"/>
          </p:cNvSpPr>
          <p:nvPr>
            <p:ph type="body" idx="1"/>
          </p:nvPr>
        </p:nvSpPr>
        <p:spPr>
          <a:xfrm>
            <a:off x="961394" y="2949207"/>
            <a:ext cx="8167173" cy="3803753"/>
          </a:xfrm>
          <a:prstGeom prst="rect">
            <a:avLst/>
          </a:prstGeom>
        </p:spPr>
        <p:txBody>
          <a:bodyPr vert="horz" lIns="100794" tIns="50397" rIns="100794" bIns="50397"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1007943" rtl="0" eaLnBrk="1" latinLnBrk="0" hangingPunct="1">
        <a:spcBef>
          <a:spcPct val="0"/>
        </a:spcBef>
        <a:buNone/>
        <a:defRPr sz="49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2383" indent="-302383" algn="l" defTabSz="1007943" rtl="0" eaLnBrk="1" latinLnBrk="0" hangingPunct="1">
        <a:spcBef>
          <a:spcPct val="20000"/>
        </a:spcBef>
        <a:buClr>
          <a:schemeClr val="accent1"/>
        </a:buClr>
        <a:buSzPct val="100000"/>
        <a:buFont typeface="Symbol" pitchFamily="18" charset="2"/>
        <a:buChar char=""/>
        <a:defRPr sz="2600" kern="1200">
          <a:solidFill>
            <a:schemeClr val="tx2"/>
          </a:solidFill>
          <a:latin typeface="+mn-lt"/>
          <a:ea typeface="+mn-ea"/>
          <a:cs typeface="+mn-cs"/>
        </a:defRPr>
      </a:lvl1pPr>
      <a:lvl2pPr marL="635215" indent="-302383" algn="l" defTabSz="1007943"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2pPr>
      <a:lvl3pPr marL="943197" indent="-251986" algn="l" defTabSz="1007943"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3pPr>
      <a:lvl4pPr marL="1259929" indent="-251986" algn="l" defTabSz="1007943"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4pPr>
      <a:lvl5pPr marL="1612709" indent="-251986" algn="l" defTabSz="1007943"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5pPr>
      <a:lvl6pPr marL="196548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6pPr>
      <a:lvl7pPr marL="231826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7pPr>
      <a:lvl8pPr marL="267104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8pPr>
      <a:lvl9pPr marL="302382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9pPr>
    </p:bodyStyle>
    <p:otherStyle>
      <a:defPPr>
        <a:defRPr lang="en-US"/>
      </a:defPPr>
      <a:lvl1pPr marL="0" algn="l" defTabSz="1007943" rtl="0" eaLnBrk="1" latinLnBrk="0" hangingPunct="1">
        <a:defRPr sz="2000" kern="1200">
          <a:solidFill>
            <a:schemeClr val="tx1"/>
          </a:solidFill>
          <a:latin typeface="+mn-lt"/>
          <a:ea typeface="+mn-ea"/>
          <a:cs typeface="+mn-cs"/>
        </a:defRPr>
      </a:lvl1pPr>
      <a:lvl2pPr marL="503972" algn="l" defTabSz="1007943" rtl="0" eaLnBrk="1" latinLnBrk="0" hangingPunct="1">
        <a:defRPr sz="2000" kern="1200">
          <a:solidFill>
            <a:schemeClr val="tx1"/>
          </a:solidFill>
          <a:latin typeface="+mn-lt"/>
          <a:ea typeface="+mn-ea"/>
          <a:cs typeface="+mn-cs"/>
        </a:defRPr>
      </a:lvl2pPr>
      <a:lvl3pPr marL="1007943" algn="l" defTabSz="1007943" rtl="0" eaLnBrk="1" latinLnBrk="0" hangingPunct="1">
        <a:defRPr sz="2000" kern="1200">
          <a:solidFill>
            <a:schemeClr val="tx1"/>
          </a:solidFill>
          <a:latin typeface="+mn-lt"/>
          <a:ea typeface="+mn-ea"/>
          <a:cs typeface="+mn-cs"/>
        </a:defRPr>
      </a:lvl3pPr>
      <a:lvl4pPr marL="1511915" algn="l" defTabSz="1007943" rtl="0" eaLnBrk="1" latinLnBrk="0" hangingPunct="1">
        <a:defRPr sz="2000" kern="1200">
          <a:solidFill>
            <a:schemeClr val="tx1"/>
          </a:solidFill>
          <a:latin typeface="+mn-lt"/>
          <a:ea typeface="+mn-ea"/>
          <a:cs typeface="+mn-cs"/>
        </a:defRPr>
      </a:lvl4pPr>
      <a:lvl5pPr marL="2015886" algn="l" defTabSz="1007943" rtl="0" eaLnBrk="1" latinLnBrk="0" hangingPunct="1">
        <a:defRPr sz="2000" kern="1200">
          <a:solidFill>
            <a:schemeClr val="tx1"/>
          </a:solidFill>
          <a:latin typeface="+mn-lt"/>
          <a:ea typeface="+mn-ea"/>
          <a:cs typeface="+mn-cs"/>
        </a:defRPr>
      </a:lvl5pPr>
      <a:lvl6pPr marL="2519858" algn="l" defTabSz="1007943" rtl="0" eaLnBrk="1" latinLnBrk="0" hangingPunct="1">
        <a:defRPr sz="2000" kern="1200">
          <a:solidFill>
            <a:schemeClr val="tx1"/>
          </a:solidFill>
          <a:latin typeface="+mn-lt"/>
          <a:ea typeface="+mn-ea"/>
          <a:cs typeface="+mn-cs"/>
        </a:defRPr>
      </a:lvl6pPr>
      <a:lvl7pPr marL="3023829" algn="l" defTabSz="1007943" rtl="0" eaLnBrk="1" latinLnBrk="0" hangingPunct="1">
        <a:defRPr sz="2000" kern="1200">
          <a:solidFill>
            <a:schemeClr val="tx1"/>
          </a:solidFill>
          <a:latin typeface="+mn-lt"/>
          <a:ea typeface="+mn-ea"/>
          <a:cs typeface="+mn-cs"/>
        </a:defRPr>
      </a:lvl7pPr>
      <a:lvl8pPr marL="3527801" algn="l" defTabSz="1007943" rtl="0" eaLnBrk="1" latinLnBrk="0" hangingPunct="1">
        <a:defRPr sz="2000" kern="1200">
          <a:solidFill>
            <a:schemeClr val="tx1"/>
          </a:solidFill>
          <a:latin typeface="+mn-lt"/>
          <a:ea typeface="+mn-ea"/>
          <a:cs typeface="+mn-cs"/>
        </a:defRPr>
      </a:lvl8pPr>
      <a:lvl9pPr marL="4031772" algn="l" defTabSz="1007943"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rozhledny.webzdarma.cz/slovanka.ht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rozhledny.webzdarma.cz/slovanka.ht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94820" y="852867"/>
            <a:ext cx="8890987" cy="2460640"/>
          </a:xfrm>
        </p:spPr>
        <p:txBody>
          <a:bodyPr>
            <a:noAutofit/>
          </a:bodyPr>
          <a:lstStyle/>
          <a:p>
            <a:pPr algn="l">
              <a:lnSpc>
                <a:spcPct val="150000"/>
              </a:lnSpc>
            </a:pPr>
            <a:r>
              <a:rPr lang="cs-CZ" sz="2200" dirty="0">
                <a:solidFill>
                  <a:schemeClr val="tx1"/>
                </a:solidFill>
                <a:latin typeface="Arial" pitchFamily="34" charset="0"/>
                <a:cs typeface="Arial" pitchFamily="34" charset="0"/>
              </a:rPr>
              <a:t>Název školy: Svobodná základní škola</a:t>
            </a:r>
            <a:r>
              <a:rPr lang="cs-CZ" sz="2200" dirty="0" smtClean="0">
                <a:solidFill>
                  <a:schemeClr val="tx1"/>
                </a:solidFill>
                <a:latin typeface="Arial" pitchFamily="34" charset="0"/>
                <a:cs typeface="Arial" pitchFamily="34" charset="0"/>
              </a:rPr>
              <a:t>, o.p.s</a:t>
            </a:r>
            <a:r>
              <a:rPr lang="cs-CZ" sz="2200" dirty="0">
                <a:solidFill>
                  <a:schemeClr val="tx1"/>
                </a:solidFill>
                <a:latin typeface="Arial" pitchFamily="34" charset="0"/>
                <a:cs typeface="Arial" pitchFamily="34" charset="0"/>
              </a:rPr>
              <a:t>.</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Autor: Gabriela</a:t>
            </a:r>
            <a:r>
              <a:rPr lang="cs-CZ" sz="2200" dirty="0">
                <a:latin typeface="Arial" pitchFamily="34" charset="0"/>
                <a:cs typeface="Arial" pitchFamily="34" charset="0"/>
              </a:rPr>
              <a:t> </a:t>
            </a:r>
            <a:r>
              <a:rPr lang="cs-CZ" sz="2200" dirty="0">
                <a:solidFill>
                  <a:schemeClr val="tx1"/>
                </a:solidFill>
                <a:latin typeface="Arial" pitchFamily="34" charset="0"/>
                <a:cs typeface="Arial" pitchFamily="34" charset="0"/>
              </a:rPr>
              <a:t>Divišová</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materiálu: </a:t>
            </a:r>
            <a:r>
              <a:rPr lang="cs-CZ" sz="2200" dirty="0" smtClean="0">
                <a:solidFill>
                  <a:schemeClr val="tx1"/>
                </a:solidFill>
                <a:latin typeface="Arial" pitchFamily="34" charset="0"/>
                <a:cs typeface="Arial" pitchFamily="34" charset="0"/>
              </a:rPr>
              <a:t>VY_32_INOVACE_09_ČR-naše </a:t>
            </a:r>
            <a:r>
              <a:rPr lang="cs-CZ" sz="2200">
                <a:solidFill>
                  <a:schemeClr val="tx1"/>
                </a:solidFill>
                <a:latin typeface="Arial" pitchFamily="34" charset="0"/>
                <a:cs typeface="Arial" pitchFamily="34" charset="0"/>
              </a:rPr>
              <a:t>vlast  </a:t>
            </a:r>
            <a:r>
              <a:rPr lang="cs-CZ" sz="2200" smtClean="0">
                <a:solidFill>
                  <a:schemeClr val="tx1"/>
                </a:solidFill>
                <a:latin typeface="Arial" pitchFamily="34" charset="0"/>
                <a:cs typeface="Arial" pitchFamily="34" charset="0"/>
              </a:rPr>
              <a:t>Rozhledny</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Rozhledny </a:t>
            </a:r>
            <a:r>
              <a:rPr lang="cs-CZ" sz="2200" dirty="0" smtClean="0">
                <a:solidFill>
                  <a:schemeClr val="tx1"/>
                </a:solidFill>
                <a:latin typeface="Arial" pitchFamily="34" charset="0"/>
                <a:cs typeface="Arial" pitchFamily="34" charset="0"/>
              </a:rPr>
              <a:t>Jablonecka-Slovanka </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408503" y="7293720"/>
            <a:ext cx="7184236" cy="406379"/>
          </a:xfrm>
        </p:spPr>
        <p:txBody>
          <a:bodyPr/>
          <a:lstStyle/>
          <a:p>
            <a:pPr algn="ctr">
              <a:defRPr/>
            </a:pPr>
            <a:r>
              <a:rPr lang="cs-CZ" sz="1200" dirty="0">
                <a:latin typeface="Arial" pitchFamily="34" charset="0"/>
                <a:cs typeface="Arial" pitchFamily="34" charset="0"/>
              </a:rPr>
              <a:t>Autorem materiálu a všech jeho částí, není-li uvedeno jinak, je Mgr. Gabriela Divišová</a:t>
            </a:r>
          </a:p>
          <a:p>
            <a:pPr algn="ctr">
              <a:defRPr/>
            </a:pPr>
            <a:endParaRPr lang="cs-CZ" sz="1200" dirty="0">
              <a:latin typeface="Arial" pitchFamily="34" charset="0"/>
              <a:cs typeface="Arial" pitchFamily="34" charset="0"/>
            </a:endParaRPr>
          </a:p>
        </p:txBody>
      </p:sp>
      <p:sp>
        <p:nvSpPr>
          <p:cNvPr id="4" name="TextovéPole 3"/>
          <p:cNvSpPr txBox="1"/>
          <p:nvPr/>
        </p:nvSpPr>
        <p:spPr>
          <a:xfrm>
            <a:off x="4494115" y="3285805"/>
            <a:ext cx="5687607" cy="871220"/>
          </a:xfrm>
          <a:prstGeom prst="rect">
            <a:avLst/>
          </a:prstGeom>
          <a:noFill/>
        </p:spPr>
        <p:txBody>
          <a:bodyPr wrap="square" lIns="100794" tIns="50397" rIns="100794" bIns="50397" rtlCol="0">
            <a:spAutoFit/>
          </a:bodyPr>
          <a:lstStyle/>
          <a:p>
            <a:pPr algn="ctr"/>
            <a:r>
              <a:rPr lang="cs-CZ" sz="3200" b="1" dirty="0" smtClean="0">
                <a:latin typeface="Arial" pitchFamily="34" charset="0"/>
                <a:cs typeface="Arial" pitchFamily="34" charset="0"/>
              </a:rPr>
              <a:t>Rozhledny-Slovanka</a:t>
            </a:r>
            <a:endParaRPr lang="cs-CZ" sz="3200" b="1" dirty="0">
              <a:latin typeface="Arial" pitchFamily="34" charset="0"/>
              <a:cs typeface="Arial" pitchFamily="34" charset="0"/>
            </a:endParaRPr>
          </a:p>
          <a:p>
            <a:pPr algn="ctr"/>
            <a:endParaRPr lang="cs-CZ" dirty="0"/>
          </a:p>
        </p:txBody>
      </p:sp>
      <p:sp>
        <p:nvSpPr>
          <p:cNvPr id="13314" name="Rectangle 2"/>
          <p:cNvSpPr>
            <a:spLocks noChangeArrowheads="1"/>
          </p:cNvSpPr>
          <p:nvPr/>
        </p:nvSpPr>
        <p:spPr bwMode="auto">
          <a:xfrm>
            <a:off x="0" y="-189388"/>
            <a:ext cx="203621" cy="378777"/>
          </a:xfrm>
          <a:prstGeom prst="rect">
            <a:avLst/>
          </a:prstGeom>
          <a:noFill/>
          <a:ln w="9525">
            <a:noFill/>
            <a:miter lim="800000"/>
            <a:headEnd/>
            <a:tailEnd/>
          </a:ln>
          <a:effectLst/>
        </p:spPr>
        <p:txBody>
          <a:bodyPr vert="horz" wrap="none" lIns="100794" tIns="50397" rIns="100794" bIns="50397"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8453406" y="604818"/>
          <a:ext cx="992709" cy="793755"/>
        </p:xfrm>
        <a:graphic>
          <a:graphicData uri="http://schemas.openxmlformats.org/presentationml/2006/ole">
            <mc:AlternateContent xmlns:mc="http://schemas.openxmlformats.org/markup-compatibility/2006">
              <mc:Choice xmlns:v="urn:schemas-microsoft-com:vml" Requires="v">
                <p:oleObj spid="_x0000_s1033"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3406" y="604818"/>
                        <a:ext cx="992709" cy="79375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657278" y="6716004"/>
            <a:ext cx="3879884" cy="305340"/>
          </a:xfrm>
          <a:prstGeom prst="rect">
            <a:avLst/>
          </a:prstGeom>
          <a:noFill/>
        </p:spPr>
        <p:txBody>
          <a:bodyPr wrap="square" lIns="100794" tIns="50397" rIns="100794" bIns="50397" rtlCol="0">
            <a:spAutoFit/>
          </a:bodyPr>
          <a:lstStyle/>
          <a:p>
            <a:pPr algn="r"/>
            <a:r>
              <a:rPr lang="cs-CZ" sz="1300" dirty="0">
                <a:latin typeface="Arial" pitchFamily="34" charset="0"/>
                <a:cs typeface="Arial" pitchFamily="34" charset="0"/>
              </a:rPr>
              <a:t>Dostupné na portálu </a:t>
            </a:r>
            <a:r>
              <a:rPr lang="cs-CZ" sz="1300" dirty="0">
                <a:latin typeface="Arial" pitchFamily="34" charset="0"/>
                <a:cs typeface="Arial" pitchFamily="34" charset="0"/>
                <a:hlinkClick r:id="rId5"/>
              </a:rPr>
              <a:t>http://dumy.cz/</a:t>
            </a:r>
            <a:endParaRPr lang="cs-CZ" sz="13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627601" y="4722421"/>
            <a:ext cx="6825423" cy="1490936"/>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213472" y="6889649"/>
            <a:ext cx="9723383" cy="402483"/>
          </a:xfrm>
        </p:spPr>
        <p:txBody>
          <a:bodyPr/>
          <a:lstStyle/>
          <a:p>
            <a:pPr lvl="0" algn="ctr"/>
            <a:r>
              <a:rPr lang="cs-CZ" dirty="0" smtClean="0"/>
              <a:t>Autorem materiálu a všech jeho částí, není-li uvedeno jinak, je Mgr. Gabriela Divišová</a:t>
            </a:r>
            <a:endParaRPr lang="cs-CZ" dirty="0"/>
          </a:p>
        </p:txBody>
      </p:sp>
      <p:sp>
        <p:nvSpPr>
          <p:cNvPr id="3" name="TextovéPole 2"/>
          <p:cNvSpPr txBox="1"/>
          <p:nvPr/>
        </p:nvSpPr>
        <p:spPr>
          <a:xfrm>
            <a:off x="359792" y="1043533"/>
            <a:ext cx="9361040" cy="6247864"/>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r>
              <a:rPr lang="cs-CZ" sz="2600" dirty="0"/>
              <a:t> </a:t>
            </a:r>
          </a:p>
          <a:p>
            <a:r>
              <a:rPr lang="cs-CZ" sz="2600" dirty="0"/>
              <a:t> </a:t>
            </a:r>
          </a:p>
          <a:p>
            <a:r>
              <a:rPr lang="cs-CZ" dirty="0"/>
              <a:t> </a:t>
            </a:r>
          </a:p>
          <a:p>
            <a:endParaRPr lang="cs-CZ" dirty="0"/>
          </a:p>
        </p:txBody>
      </p:sp>
    </p:spTree>
    <p:extLst>
      <p:ext uri="{BB962C8B-B14F-4D97-AF65-F5344CB8AC3E}">
        <p14:creationId xmlns:p14="http://schemas.microsoft.com/office/powerpoint/2010/main" val="1314462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buNone/>
            </a:pPr>
            <a:r>
              <a:rPr lang="cs-CZ" sz="4000" dirty="0">
                <a:solidFill>
                  <a:schemeClr val="tx1"/>
                </a:solidFill>
                <a:cs typeface="Times New Roman" pitchFamily="18"/>
              </a:rPr>
              <a:t> </a:t>
            </a:r>
            <a:r>
              <a:rPr lang="cs-CZ" sz="4800" dirty="0">
                <a:solidFill>
                  <a:schemeClr val="tx1"/>
                </a:solidFill>
              </a:rPr>
              <a:t>Rozhledny Jablonecka </a:t>
            </a:r>
            <a:r>
              <a:rPr lang="cs-CZ" sz="4800" dirty="0" smtClean="0">
                <a:solidFill>
                  <a:schemeClr val="tx1"/>
                </a:solidFill>
                <a:cs typeface="Times New Roman" pitchFamily="18"/>
              </a:rPr>
              <a:t> </a:t>
            </a:r>
            <a:r>
              <a:rPr lang="cs-CZ" sz="4800" dirty="0">
                <a:solidFill>
                  <a:schemeClr val="tx1"/>
                </a:solidFill>
                <a:cs typeface="Times New Roman" pitchFamily="18"/>
              </a:rPr>
              <a:t>Slovanka</a:t>
            </a:r>
          </a:p>
        </p:txBody>
      </p:sp>
      <p:sp>
        <p:nvSpPr>
          <p:cNvPr id="3" name="Podnadpis 2"/>
          <p:cNvSpPr txBox="1">
            <a:spLocks noGrp="1"/>
          </p:cNvSpPr>
          <p:nvPr>
            <p:ph type="subTitle" idx="4294967295"/>
          </p:nvPr>
        </p:nvSpPr>
        <p:spPr>
          <a:xfrm>
            <a:off x="503808" y="1619597"/>
            <a:ext cx="9072563" cy="4179541"/>
          </a:xfrm>
        </p:spPr>
        <p:txBody>
          <a:bodyPr anchor="ctr">
            <a:norm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457200" indent="-457200"/>
            <a:endParaRPr lang="cs-CZ" sz="2600" dirty="0" smtClean="0"/>
          </a:p>
          <a:p>
            <a:pPr marL="457200" indent="-457200"/>
            <a:endParaRPr lang="cs-CZ" sz="2600" dirty="0" smtClean="0"/>
          </a:p>
          <a:p>
            <a:pPr marL="457200" indent="-457200"/>
            <a:endParaRPr lang="cs-CZ" sz="2600" dirty="0" smtClean="0"/>
          </a:p>
          <a:p>
            <a:pPr marL="0" indent="0">
              <a:buNone/>
            </a:pPr>
            <a:r>
              <a:rPr lang="cs-CZ" sz="2600" dirty="0" smtClean="0"/>
              <a:t>Je </a:t>
            </a:r>
            <a:r>
              <a:rPr lang="cs-CZ" sz="2600" dirty="0"/>
              <a:t>nejstarší kovová vyhlídka v Čechách. </a:t>
            </a:r>
            <a:r>
              <a:rPr lang="cs-CZ" sz="2600" dirty="0" smtClean="0"/>
              <a:t> </a:t>
            </a:r>
            <a:r>
              <a:rPr lang="cs-CZ" dirty="0" smtClean="0">
                <a:hlinkClick r:id="rId3"/>
              </a:rPr>
              <a:t>Slovanka </a:t>
            </a:r>
            <a:r>
              <a:rPr lang="cs-CZ" dirty="0"/>
              <a:t> </a:t>
            </a:r>
            <a:r>
              <a:rPr lang="cs-CZ" sz="2600" dirty="0" smtClean="0"/>
              <a:t>je postavená  </a:t>
            </a:r>
          </a:p>
          <a:p>
            <a:pPr marL="0" indent="0">
              <a:buNone/>
            </a:pPr>
            <a:r>
              <a:rPr lang="cs-CZ" sz="2600" dirty="0" smtClean="0"/>
              <a:t>na stejnojmenném </a:t>
            </a:r>
            <a:r>
              <a:rPr lang="cs-CZ" sz="2600" dirty="0"/>
              <a:t>vrchu, 820 metrů nad </a:t>
            </a:r>
            <a:r>
              <a:rPr lang="cs-CZ" sz="2600" dirty="0" smtClean="0"/>
              <a:t>mořem, </a:t>
            </a:r>
            <a:r>
              <a:rPr lang="cs-CZ" sz="2600" dirty="0"/>
              <a:t>nedaleko Hrabětic. </a:t>
            </a:r>
            <a:r>
              <a:rPr lang="cs-CZ" sz="2600" dirty="0" smtClean="0"/>
              <a:t>Stavba byla </a:t>
            </a:r>
            <a:r>
              <a:rPr lang="cs-CZ" sz="2600" smtClean="0"/>
              <a:t>dokončena v roce </a:t>
            </a:r>
            <a:r>
              <a:rPr lang="cs-CZ" sz="2600" dirty="0"/>
              <a:t>1887. </a:t>
            </a:r>
            <a:endParaRPr lang="cs-CZ" sz="2600" dirty="0" smtClean="0"/>
          </a:p>
          <a:p>
            <a:pPr marL="0" indent="0">
              <a:buNone/>
            </a:pPr>
            <a:r>
              <a:rPr lang="cs-CZ" sz="2600" dirty="0" smtClean="0"/>
              <a:t>V </a:t>
            </a:r>
            <a:r>
              <a:rPr lang="cs-CZ" sz="2600" dirty="0"/>
              <a:t>roce 1999 proběhla rekonstrukce a následně byla zapsána na seznam kulturních </a:t>
            </a:r>
            <a:r>
              <a:rPr lang="cs-CZ" sz="2600" dirty="0" smtClean="0"/>
              <a:t>památek.</a:t>
            </a:r>
          </a:p>
          <a:p>
            <a:pPr marL="457200" indent="-457200"/>
            <a:endParaRPr lang="cs-CZ" sz="2600" dirty="0" smtClean="0">
              <a:hlinkClick r:id="rId3"/>
            </a:endParaRPr>
          </a:p>
          <a:p>
            <a:pPr marL="457200" indent="-457200"/>
            <a:endParaRPr lang="cs-CZ" sz="2600" dirty="0" smtClean="0">
              <a:hlinkClick r:id="rId3"/>
            </a:endParaRPr>
          </a:p>
          <a:p>
            <a:pPr marL="0" lvl="0" indent="0">
              <a:buNone/>
            </a:pPr>
            <a:endParaRPr lang="cs-CZ" sz="2600" dirty="0"/>
          </a:p>
        </p:txBody>
      </p:sp>
      <p:pic>
        <p:nvPicPr>
          <p:cNvPr id="4" name="Obrázek 3"/>
          <p:cNvPicPr>
            <a:picLocks noChangeAspect="1"/>
          </p:cNvPicPr>
          <p:nvPr/>
        </p:nvPicPr>
        <p:blipFill>
          <a:blip r:embed="rId4">
            <a:lum/>
            <a:alphaModFix/>
          </a:blip>
          <a:srcRect/>
          <a:stretch>
            <a:fillRect/>
          </a:stretch>
        </p:blipFill>
        <p:spPr>
          <a:xfrm>
            <a:off x="7650618" y="4355901"/>
            <a:ext cx="2303788" cy="3071409"/>
          </a:xfrm>
          <a:prstGeom prst="rect">
            <a:avLst/>
          </a:prstGeom>
          <a:noFill/>
          <a:ln>
            <a:noFill/>
          </a:ln>
        </p:spPr>
      </p:pic>
      <p:sp>
        <p:nvSpPr>
          <p:cNvPr id="7" name="Obdélník 6"/>
          <p:cNvSpPr/>
          <p:nvPr/>
        </p:nvSpPr>
        <p:spPr>
          <a:xfrm>
            <a:off x="6336456" y="6121874"/>
            <a:ext cx="712824" cy="369332"/>
          </a:xfrm>
          <a:prstGeom prst="rect">
            <a:avLst/>
          </a:prstGeom>
        </p:spPr>
        <p:txBody>
          <a:bodyPr wrap="none">
            <a:spAutoFit/>
          </a:bodyPr>
          <a:lstStyle/>
          <a:p>
            <a:r>
              <a:rPr lang="cs-CZ" i="1" dirty="0" smtClean="0"/>
              <a:t>Obr. 1</a:t>
            </a:r>
            <a:endParaRPr lang="cs-CZ" i="1" dirty="0"/>
          </a:p>
        </p:txBody>
      </p:sp>
      <p:sp>
        <p:nvSpPr>
          <p:cNvPr id="5" name="Zástupný symbol pro zápatí 4"/>
          <p:cNvSpPr>
            <a:spLocks noGrp="1"/>
          </p:cNvSpPr>
          <p:nvPr>
            <p:ph type="ftr" sz="quarter" idx="11"/>
          </p:nvPr>
        </p:nvSpPr>
        <p:spPr>
          <a:xfrm>
            <a:off x="1439912" y="7187415"/>
            <a:ext cx="5639889" cy="402483"/>
          </a:xfrm>
        </p:spPr>
        <p:txBody>
          <a:bodyPr/>
          <a:lstStyle/>
          <a:p>
            <a:pPr lvl="0" algn="just"/>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buNone/>
            </a:pPr>
            <a:r>
              <a:rPr lang="cs-CZ"/>
              <a:t> </a:t>
            </a:r>
          </a:p>
        </p:txBody>
      </p:sp>
      <p:sp>
        <p:nvSpPr>
          <p:cNvPr id="3" name="Podnadpis 2"/>
          <p:cNvSpPr txBox="1">
            <a:spLocks noGrp="1"/>
          </p:cNvSpPr>
          <p:nvPr>
            <p:ph type="subTitle" idx="4294967295"/>
          </p:nvPr>
        </p:nvSpPr>
        <p:spPr>
          <a:xfrm>
            <a:off x="647824" y="2411685"/>
            <a:ext cx="8999538" cy="4900612"/>
          </a:xfrm>
        </p:spPr>
        <p:txBody>
          <a:bodyPr anchor="ct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marL="0" lvl="0" indent="0" algn="just">
              <a:buNone/>
            </a:pPr>
            <a:endParaRPr lang="cs-CZ" sz="2600" dirty="0">
              <a:cs typeface="Times New Roman" pitchFamily="18"/>
            </a:endParaRPr>
          </a:p>
          <a:p>
            <a:pPr marL="0" lvl="0" indent="0" algn="just">
              <a:buNone/>
            </a:pPr>
            <a:endParaRPr lang="cs-CZ" sz="2600" dirty="0">
              <a:cs typeface="Times New Roman" pitchFamily="18"/>
            </a:endParaRPr>
          </a:p>
          <a:p>
            <a:pPr marL="0" lvl="0" indent="0" algn="just">
              <a:buNone/>
            </a:pPr>
            <a:endParaRPr lang="cs-CZ" sz="2600" dirty="0">
              <a:cs typeface="Times New Roman" pitchFamily="18"/>
            </a:endParaRPr>
          </a:p>
          <a:p>
            <a:pPr marL="0" lvl="0" indent="0" algn="just">
              <a:buNone/>
            </a:pPr>
            <a:endParaRPr lang="cs-CZ" sz="2600" dirty="0">
              <a:cs typeface="Times New Roman" pitchFamily="18"/>
            </a:endParaRPr>
          </a:p>
          <a:p>
            <a:pPr marL="0" lvl="0" indent="0" algn="just">
              <a:buNone/>
            </a:pPr>
            <a:r>
              <a:rPr lang="cs-CZ" sz="2600" dirty="0">
                <a:cs typeface="Times New Roman" pitchFamily="18"/>
              </a:rPr>
              <a:t>Výška rozhledny je 14 m a poskytuje výhled na celé Jizerské hory, Krkonoše, Ještědský hřeben a Český ráj. </a:t>
            </a:r>
            <a:br>
              <a:rPr lang="cs-CZ" sz="2600" dirty="0">
                <a:cs typeface="Times New Roman" pitchFamily="18"/>
              </a:rPr>
            </a:br>
            <a:r>
              <a:rPr lang="cs-CZ" sz="2600" dirty="0">
                <a:cs typeface="Times New Roman" pitchFamily="18"/>
              </a:rPr>
              <a:t>Jednotlivé kovové díly byly přivezeny až z Vídně, kde věž stála na světové výstavě železáren .V druhé polovině dvacátého století rozhledna chátrala.</a:t>
            </a:r>
          </a:p>
        </p:txBody>
      </p:sp>
      <p:pic>
        <p:nvPicPr>
          <p:cNvPr id="4" name="Obrázek 3"/>
          <p:cNvPicPr>
            <a:picLocks noChangeAspect="1"/>
          </p:cNvPicPr>
          <p:nvPr/>
        </p:nvPicPr>
        <p:blipFill>
          <a:blip r:embed="rId3">
            <a:lum/>
            <a:alphaModFix/>
          </a:blip>
          <a:srcRect/>
          <a:stretch>
            <a:fillRect/>
          </a:stretch>
        </p:blipFill>
        <p:spPr>
          <a:xfrm>
            <a:off x="1079872" y="1259557"/>
            <a:ext cx="4264080" cy="3367290"/>
          </a:xfrm>
          <a:prstGeom prst="rect">
            <a:avLst/>
          </a:prstGeom>
          <a:noFill/>
          <a:ln>
            <a:noFill/>
          </a:ln>
        </p:spPr>
      </p:pic>
      <p:sp>
        <p:nvSpPr>
          <p:cNvPr id="7" name="Obdélník 6"/>
          <p:cNvSpPr/>
          <p:nvPr/>
        </p:nvSpPr>
        <p:spPr>
          <a:xfrm>
            <a:off x="5343952" y="4257515"/>
            <a:ext cx="743345" cy="369332"/>
          </a:xfrm>
          <a:prstGeom prst="rect">
            <a:avLst/>
          </a:prstGeom>
        </p:spPr>
        <p:txBody>
          <a:bodyPr wrap="none">
            <a:spAutoFit/>
          </a:bodyPr>
          <a:lstStyle/>
          <a:p>
            <a:r>
              <a:rPr lang="cs-CZ" i="1" dirty="0" smtClean="0"/>
              <a:t>Obr. 2</a:t>
            </a:r>
            <a:endParaRPr lang="cs-CZ" i="1" dirty="0"/>
          </a:p>
        </p:txBody>
      </p:sp>
      <p:sp>
        <p:nvSpPr>
          <p:cNvPr id="5" name="Zástupný symbol pro zápatí 4"/>
          <p:cNvSpPr>
            <a:spLocks noGrp="1"/>
          </p:cNvSpPr>
          <p:nvPr>
            <p:ph type="ftr" sz="quarter" idx="11"/>
          </p:nvPr>
        </p:nvSpPr>
        <p:spPr>
          <a:xfrm>
            <a:off x="2407040" y="7157192"/>
            <a:ext cx="5873824"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350" indent="-514350">
              <a:buSzPct val="100000"/>
              <a:buFont typeface="+mj-lt"/>
              <a:buAutoNum type="alphaLcParenR"/>
            </a:pPr>
            <a:endParaRPr lang="cs-CZ" dirty="0" smtClean="0"/>
          </a:p>
          <a:p>
            <a:pPr marL="622350" indent="-514350">
              <a:buSzPct val="100000"/>
              <a:buFont typeface="+mj-lt"/>
              <a:buAutoNum type="alphaLcParenR"/>
            </a:pPr>
            <a:r>
              <a:rPr lang="cs-CZ" dirty="0" smtClean="0"/>
              <a:t>Praha</a:t>
            </a:r>
          </a:p>
          <a:p>
            <a:pPr marL="622350" indent="-514350">
              <a:buSzPct val="100000"/>
              <a:buFont typeface="+mj-lt"/>
              <a:buAutoNum type="alphaLcParenR"/>
            </a:pPr>
            <a:endParaRPr lang="cs-CZ" dirty="0"/>
          </a:p>
          <a:p>
            <a:pPr marL="622350" indent="-514350">
              <a:buSzPct val="100000"/>
              <a:buFont typeface="+mj-lt"/>
              <a:buAutoNum type="alphaLcParenR"/>
            </a:pPr>
            <a:r>
              <a:rPr lang="cs-CZ" dirty="0" smtClean="0"/>
              <a:t>Vídeň</a:t>
            </a:r>
          </a:p>
          <a:p>
            <a:pPr marL="622350" indent="-514350">
              <a:buSzPct val="100000"/>
              <a:buFont typeface="+mj-lt"/>
              <a:buAutoNum type="alphaLcParenR"/>
            </a:pPr>
            <a:endParaRPr lang="cs-CZ" dirty="0"/>
          </a:p>
          <a:p>
            <a:pPr marL="622350" indent="-514350">
              <a:buSzPct val="100000"/>
              <a:buFont typeface="+mj-lt"/>
              <a:buAutoNum type="alphaLcParenR"/>
            </a:pPr>
            <a:r>
              <a:rPr lang="cs-CZ" dirty="0" smtClean="0"/>
              <a:t>Brno</a:t>
            </a:r>
            <a:endParaRPr lang="cs-CZ" dirty="0"/>
          </a:p>
        </p:txBody>
      </p:sp>
      <p:sp>
        <p:nvSpPr>
          <p:cNvPr id="2" name="Nadpis 1"/>
          <p:cNvSpPr>
            <a:spLocks noGrp="1"/>
          </p:cNvSpPr>
          <p:nvPr>
            <p:ph type="title"/>
          </p:nvPr>
        </p:nvSpPr>
        <p:spPr/>
        <p:txBody>
          <a:bodyPr>
            <a:normAutofit fontScale="90000"/>
          </a:bodyPr>
          <a:lstStyle/>
          <a:p>
            <a:pPr>
              <a:buNone/>
            </a:pPr>
            <a:r>
              <a:rPr lang="cs-CZ" dirty="0" smtClean="0"/>
              <a:t>Odkud byly dovozeny kovové díly rozhledny?</a:t>
            </a:r>
            <a:endParaRPr lang="cs-CZ" dirty="0"/>
          </a:p>
        </p:txBody>
      </p:sp>
      <p:sp>
        <p:nvSpPr>
          <p:cNvPr id="4" name="Obdélník 3"/>
          <p:cNvSpPr/>
          <p:nvPr/>
        </p:nvSpPr>
        <p:spPr>
          <a:xfrm>
            <a:off x="8568704" y="6732165"/>
            <a:ext cx="741678" cy="369332"/>
          </a:xfrm>
          <a:prstGeom prst="rect">
            <a:avLst/>
          </a:prstGeom>
        </p:spPr>
        <p:txBody>
          <a:bodyPr wrap="none">
            <a:spAutoFit/>
          </a:bodyPr>
          <a:lstStyle/>
          <a:p>
            <a:r>
              <a:rPr lang="cs-CZ" i="1" dirty="0"/>
              <a:t>Obr. </a:t>
            </a:r>
            <a:r>
              <a:rPr lang="cs-CZ" i="1" dirty="0" smtClean="0"/>
              <a:t>3</a:t>
            </a:r>
            <a:endParaRPr lang="cs-CZ" i="1" dirty="0"/>
          </a:p>
        </p:txBody>
      </p:sp>
      <p:pic>
        <p:nvPicPr>
          <p:cNvPr id="7"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56136" y="3995861"/>
            <a:ext cx="967781" cy="1211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448024" y="7157192"/>
            <a:ext cx="5184576"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36272262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350" indent="-514350">
              <a:buSzPct val="100000"/>
              <a:buFont typeface="+mj-lt"/>
              <a:buAutoNum type="alphaLcParenR"/>
            </a:pPr>
            <a:endParaRPr lang="cs-CZ" dirty="0" smtClean="0"/>
          </a:p>
          <a:p>
            <a:pPr marL="622350" indent="-514350">
              <a:buSzPct val="100000"/>
              <a:buFont typeface="+mj-lt"/>
              <a:buAutoNum type="alphaLcParenR"/>
            </a:pPr>
            <a:r>
              <a:rPr lang="cs-CZ" dirty="0" smtClean="0"/>
              <a:t>630 metrů nad mořem</a:t>
            </a:r>
          </a:p>
          <a:p>
            <a:pPr marL="622350" indent="-514350">
              <a:buSzPct val="100000"/>
              <a:buFont typeface="+mj-lt"/>
              <a:buAutoNum type="alphaLcParenR"/>
            </a:pPr>
            <a:endParaRPr lang="cs-CZ" dirty="0"/>
          </a:p>
          <a:p>
            <a:pPr marL="622350" indent="-514350">
              <a:buSzPct val="100000"/>
              <a:buFont typeface="+mj-lt"/>
              <a:buAutoNum type="alphaLcParenR"/>
            </a:pPr>
            <a:r>
              <a:rPr lang="cs-CZ" dirty="0" smtClean="0"/>
              <a:t>840 metrů nad mořem</a:t>
            </a:r>
          </a:p>
          <a:p>
            <a:pPr marL="622350" indent="-514350">
              <a:buSzPct val="100000"/>
              <a:buFont typeface="+mj-lt"/>
              <a:buAutoNum type="alphaLcParenR"/>
            </a:pPr>
            <a:endParaRPr lang="cs-CZ" dirty="0"/>
          </a:p>
          <a:p>
            <a:pPr marL="622350" indent="-514350">
              <a:buSzPct val="100000"/>
              <a:buFont typeface="+mj-lt"/>
              <a:buAutoNum type="alphaLcParenR"/>
            </a:pPr>
            <a:r>
              <a:rPr lang="cs-CZ" dirty="0" smtClean="0"/>
              <a:t>820 metrů nad mořem </a:t>
            </a:r>
            <a:endParaRPr lang="cs-CZ" dirty="0"/>
          </a:p>
        </p:txBody>
      </p:sp>
      <p:sp>
        <p:nvSpPr>
          <p:cNvPr id="2" name="Nadpis 1"/>
          <p:cNvSpPr>
            <a:spLocks noGrp="1"/>
          </p:cNvSpPr>
          <p:nvPr>
            <p:ph type="title"/>
          </p:nvPr>
        </p:nvSpPr>
        <p:spPr/>
        <p:txBody>
          <a:bodyPr>
            <a:normAutofit fontScale="90000"/>
          </a:bodyPr>
          <a:lstStyle/>
          <a:p>
            <a:pPr>
              <a:buNone/>
            </a:pPr>
            <a:r>
              <a:rPr lang="cs-CZ" dirty="0" smtClean="0"/>
              <a:t>V jaké nadmořské výšce stojí rozhledna Slovanka?</a:t>
            </a:r>
            <a:endParaRPr lang="cs-CZ" dirty="0"/>
          </a:p>
        </p:txBody>
      </p:sp>
      <p:sp>
        <p:nvSpPr>
          <p:cNvPr id="4" name="Obdélník 3"/>
          <p:cNvSpPr/>
          <p:nvPr/>
        </p:nvSpPr>
        <p:spPr>
          <a:xfrm>
            <a:off x="8496696" y="6732165"/>
            <a:ext cx="743345" cy="369332"/>
          </a:xfrm>
          <a:prstGeom prst="rect">
            <a:avLst/>
          </a:prstGeom>
        </p:spPr>
        <p:txBody>
          <a:bodyPr wrap="none">
            <a:spAutoFit/>
          </a:bodyPr>
          <a:lstStyle/>
          <a:p>
            <a:r>
              <a:rPr lang="cs-CZ" i="1" dirty="0"/>
              <a:t>Obr. </a:t>
            </a:r>
            <a:r>
              <a:rPr lang="cs-CZ" i="1" dirty="0" smtClean="0"/>
              <a:t>4</a:t>
            </a:r>
            <a:endParaRPr lang="cs-CZ" i="1" dirty="0"/>
          </a:p>
        </p:txBody>
      </p:sp>
      <p:pic>
        <p:nvPicPr>
          <p:cNvPr id="7"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6376" y="5033919"/>
            <a:ext cx="945731" cy="1183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313337" y="7162619"/>
            <a:ext cx="6555031"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17056540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457200" indent="-457200" algn="just"/>
            <a:r>
              <a:rPr lang="cs-CZ" sz="2400" dirty="0">
                <a:hlinkClick r:id="rId3"/>
              </a:rPr>
              <a:t>http://rozhledny.webzdarma.cz/slovanka.htm</a:t>
            </a:r>
            <a:endParaRPr lang="cs-CZ" sz="2400" dirty="0"/>
          </a:p>
          <a:p>
            <a:r>
              <a:rPr lang="cs-CZ" sz="2200" dirty="0" smtClean="0"/>
              <a:t>Obr.1</a:t>
            </a:r>
            <a:r>
              <a:rPr lang="cs-CZ" sz="2200" dirty="0"/>
              <a:t>: Vlastní </a:t>
            </a:r>
            <a:r>
              <a:rPr lang="cs-CZ" sz="2200" dirty="0" smtClean="0"/>
              <a:t>archív</a:t>
            </a:r>
            <a:r>
              <a:rPr lang="en-US" sz="2200" dirty="0" smtClean="0"/>
              <a:t>[</a:t>
            </a:r>
            <a:r>
              <a:rPr lang="cs-CZ" sz="2200" dirty="0" smtClean="0"/>
              <a:t>cit.2012-01-18</a:t>
            </a:r>
            <a:r>
              <a:rPr lang="en-US" sz="2200" dirty="0" smtClean="0"/>
              <a:t>].</a:t>
            </a:r>
            <a:endParaRPr lang="cs-CZ" sz="2200" dirty="0"/>
          </a:p>
          <a:p>
            <a:r>
              <a:rPr lang="cs-CZ" sz="2200" dirty="0"/>
              <a:t>Obr.2: Vlastní </a:t>
            </a:r>
            <a:r>
              <a:rPr lang="cs-CZ" sz="2200" dirty="0" smtClean="0"/>
              <a:t>archív</a:t>
            </a:r>
            <a:r>
              <a:rPr lang="en-US" sz="2200" dirty="0"/>
              <a:t>[</a:t>
            </a:r>
            <a:r>
              <a:rPr lang="cs-CZ" sz="2200" dirty="0"/>
              <a:t>cit.2012-01-18</a:t>
            </a:r>
            <a:r>
              <a:rPr lang="en-US" sz="2200" dirty="0" smtClean="0"/>
              <a:t>].</a:t>
            </a:r>
            <a:endParaRPr lang="cs-CZ" sz="2200" dirty="0"/>
          </a:p>
          <a:p>
            <a:r>
              <a:rPr lang="cs-CZ" sz="2200" dirty="0"/>
              <a:t>Obr.3: </a:t>
            </a:r>
            <a:r>
              <a:rPr lang="cs-CZ" sz="2200" dirty="0" smtClean="0"/>
              <a:t>Vlastní archív</a:t>
            </a:r>
            <a:r>
              <a:rPr lang="en-US" sz="2200" dirty="0"/>
              <a:t>[</a:t>
            </a:r>
            <a:r>
              <a:rPr lang="cs-CZ" sz="2200" dirty="0"/>
              <a:t>cit.2012-01-18</a:t>
            </a:r>
            <a:r>
              <a:rPr lang="en-US" sz="2200" dirty="0" smtClean="0"/>
              <a:t>].</a:t>
            </a:r>
            <a:endParaRPr lang="cs-CZ" sz="2200" dirty="0"/>
          </a:p>
          <a:p>
            <a:r>
              <a:rPr lang="cs-CZ" sz="2200" dirty="0"/>
              <a:t>Obr.4: </a:t>
            </a:r>
            <a:r>
              <a:rPr lang="cs-CZ" sz="2200" dirty="0" smtClean="0"/>
              <a:t>Vlastní archív</a:t>
            </a:r>
            <a:r>
              <a:rPr lang="en-US" sz="2200" dirty="0"/>
              <a:t>[</a:t>
            </a:r>
            <a:r>
              <a:rPr lang="cs-CZ" sz="2200" dirty="0"/>
              <a:t>cit.2012-01-18</a:t>
            </a:r>
            <a:r>
              <a:rPr lang="en-US" sz="2200" dirty="0" smtClean="0"/>
              <a:t>].</a:t>
            </a:r>
            <a:endParaRPr lang="cs-CZ" sz="2200" dirty="0"/>
          </a:p>
          <a:p>
            <a:pPr marL="0" indent="0">
              <a:buNone/>
            </a:pPr>
            <a:endParaRPr lang="cs-CZ" sz="2200" dirty="0"/>
          </a:p>
          <a:p>
            <a:endParaRPr lang="cs-CZ" sz="2200" dirty="0"/>
          </a:p>
        </p:txBody>
      </p:sp>
      <p:sp>
        <p:nvSpPr>
          <p:cNvPr id="2" name="Nadpis 1"/>
          <p:cNvSpPr>
            <a:spLocks noGrp="1"/>
          </p:cNvSpPr>
          <p:nvPr>
            <p:ph type="title"/>
          </p:nvPr>
        </p:nvSpPr>
        <p:spPr/>
        <p:txBody>
          <a:bodyPr/>
          <a:lstStyle/>
          <a:p>
            <a:pPr>
              <a:buNone/>
            </a:pPr>
            <a:r>
              <a:rPr lang="cs-CZ" dirty="0"/>
              <a:t>Použité zdroje.</a:t>
            </a:r>
          </a:p>
        </p:txBody>
      </p:sp>
      <p:sp>
        <p:nvSpPr>
          <p:cNvPr id="4" name="Zástupný symbol pro zápatí 3"/>
          <p:cNvSpPr>
            <a:spLocks noGrp="1"/>
          </p:cNvSpPr>
          <p:nvPr>
            <p:ph type="ftr" sz="quarter" idx="11"/>
          </p:nvPr>
        </p:nvSpPr>
        <p:spPr>
          <a:xfrm>
            <a:off x="2305677" y="7016515"/>
            <a:ext cx="5618928" cy="402483"/>
          </a:xfrm>
        </p:spPr>
        <p:txBody>
          <a:bodyPr/>
          <a:lstStyle/>
          <a:p>
            <a:pPr lvl="0"/>
            <a:endParaRPr lang="cs-CZ" dirty="0" smtClean="0"/>
          </a:p>
          <a:p>
            <a:pPr lvl="0"/>
            <a:endParaRPr lang="cs-CZ" dirty="0"/>
          </a:p>
          <a:p>
            <a:pPr lvl="0"/>
            <a:endParaRPr lang="cs-CZ" dirty="0" smtClean="0"/>
          </a:p>
          <a:p>
            <a:r>
              <a:rPr lang="cs-CZ" dirty="0"/>
              <a:t>Autorem materiálu a všech jeho částí, není-li uvedeno jinak, je Mgr. Gabriela Divišová</a:t>
            </a:r>
          </a:p>
          <a:p>
            <a:pPr lvl="0"/>
            <a:endParaRPr lang="cs-CZ" dirty="0"/>
          </a:p>
        </p:txBody>
      </p:sp>
    </p:spTree>
    <p:extLst>
      <p:ext uri="{BB962C8B-B14F-4D97-AF65-F5344CB8AC3E}">
        <p14:creationId xmlns:p14="http://schemas.microsoft.com/office/powerpoint/2010/main" val="31034076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93</TotalTime>
  <Words>318</Words>
  <Application>Microsoft Office PowerPoint</Application>
  <PresentationFormat>Vlastní</PresentationFormat>
  <Paragraphs>62</Paragraphs>
  <Slides>7</Slides>
  <Notes>3</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Vlnění</vt:lpstr>
      <vt:lpstr>Acrobat Document</vt:lpstr>
      <vt:lpstr>Název školy: Svobodná základní škola, o.p.s. Autor: Gabriela Divišová Název materiálu: VY_32_INOVACE_09_ČR-naše vlast  Rozhledny Název: Rozhledny Jablonecka-Slovanka  Číslo projektu: CZ.1.07/1.4.00/21.0929</vt:lpstr>
      <vt:lpstr>Prezentace aplikace PowerPoint</vt:lpstr>
      <vt:lpstr> Rozhledny Jablonecka  Slovanka</vt:lpstr>
      <vt:lpstr> </vt:lpstr>
      <vt:lpstr>Odkud byly dovozeny kovové díly rozhledny?</vt:lpstr>
      <vt:lpstr>V jaké nadmořské výšce stojí rozhledna Slovanka?</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Svobodná základní škola, o.p.s Autor: Gabriela Divišová Název materiálu: VY_32_INOVACE_04_JABLONECKO_ROZHLEDNY Název: Rozhledny Číslo projektu: …………………</dc:title>
  <dc:creator>Gabriela Divišová</dc:creator>
  <cp:lastModifiedBy>katka</cp:lastModifiedBy>
  <cp:revision>35</cp:revision>
  <dcterms:created xsi:type="dcterms:W3CDTF">2012-01-18T20:38:33Z</dcterms:created>
  <dcterms:modified xsi:type="dcterms:W3CDTF">2012-08-07T19:32:49Z</dcterms:modified>
</cp:coreProperties>
</file>