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9" r:id="rId2"/>
    <p:sldId id="276" r:id="rId3"/>
    <p:sldId id="258" r:id="rId4"/>
    <p:sldId id="257" r:id="rId5"/>
    <p:sldId id="259" r:id="rId6"/>
    <p:sldId id="274" r:id="rId7"/>
    <p:sldId id="261" r:id="rId8"/>
    <p:sldId id="263" r:id="rId9"/>
    <p:sldId id="267" r:id="rId10"/>
    <p:sldId id="260" r:id="rId11"/>
    <p:sldId id="266" r:id="rId12"/>
    <p:sldId id="275" r:id="rId13"/>
    <p:sldId id="265" r:id="rId14"/>
    <p:sldId id="268" r:id="rId15"/>
    <p:sldId id="272" r:id="rId16"/>
    <p:sldId id="273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B0EE"/>
    <a:srgbClr val="800080"/>
    <a:srgbClr val="F9EA79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2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F9AF1E-52A1-4090-8F75-005E7A88D3FB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0F0A13-3756-4A52-8FFB-4BEBAEFE7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773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0F0A13-3756-4A52-8FFB-4BEBAEFE7B2B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811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0F0A13-3756-4A52-8FFB-4BEBAEFE7B2B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811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7F4E-4CC7-4EC1-B6B5-6ED97E5D3FB2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E6CE2-EA59-4524-9174-69DCA12D9C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755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7B70F-C47E-47DA-B6B4-71439B0F7BB7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A845A-E765-48C3-A997-F9719689B9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86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92DC0-DC17-4AB8-86DC-DFDE7B64F305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9E37F-2F02-4E98-AE37-FFFA281D85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98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26F6F-2FAC-41C9-9C5C-93B044BCC6D7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D977A-C81A-46C6-9F09-F73B5A86CD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041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C3F19-44DA-4526-AD85-A6C97432390F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EDA6F-253B-4A2F-94A7-3749E0B275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73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1B9B8-4B44-411B-91CE-5A065A8560D3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7A459-AB6D-4E83-9E3A-57E7D24B0C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917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E60D1-353B-4806-9D07-D257C789ED98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E5712-576A-4DCD-B2F8-0262295614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9044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8BB12-4FEA-4008-8FFF-DB3AC8962B96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59A1D-3706-4FE3-9B79-14C1AEE38B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359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ECF5E-1A13-4FB3-80D6-C59D8B916D8A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56A8A-427B-4434-9F37-4A27805ED1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558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67349-18EC-4485-A024-1BAFD2236376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5B366-F56B-4C25-9FD9-E0E0936BCC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605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8357D-8AD8-4CDB-8781-EE626336DE12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B9068-975F-48E8-A276-674BD3C484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171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3C805C-BDE3-4614-A7BC-7B739A999056}" type="datetimeFigureOut">
              <a:rPr lang="cs-CZ"/>
              <a:pPr>
                <a:defRPr/>
              </a:pPr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4DC22E-ACC5-499C-8F04-90DDA1E6E4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B0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3" y="773705"/>
            <a:ext cx="8208911" cy="223224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, o.p.s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Gabriela Divišová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materiálu: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VY_32_INOVACE_15_ČR-naše </a:t>
            </a:r>
            <a:r>
              <a:rPr lang="cs-CZ" sz="2000" b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vlast  Rozhledny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Název: Rozhledny Jablonecka-</a:t>
            </a:r>
            <a:r>
              <a:rPr lang="cs-CZ" sz="2000" b="0" dirty="0" err="1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Kimova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hra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projektu: CZ.1.07/1.4.00/21.0929</a:t>
            </a: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Gabriela Divišová</a:t>
            </a: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3011128"/>
            <a:ext cx="51591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Rozhledny -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Kimova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hra</a:t>
            </a:r>
          </a:p>
          <a:p>
            <a:pPr algn="ctr"/>
            <a:endParaRPr lang="cs-CZ" dirty="0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Acrobat Document" r:id="rId3" imgW="9523810" imgH="7621064" progId="AcroExch.Document.7">
                  <p:embed/>
                </p:oleObj>
              </mc:Choice>
              <mc:Fallback>
                <p:oleObj name="Acrobat Document" r:id="rId3" imgW="9523810" imgH="7621064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971" y="548680"/>
                        <a:ext cx="900473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40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6931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B0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260648"/>
            <a:ext cx="88569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dirty="0"/>
              <a:t>Anotace:</a:t>
            </a:r>
          </a:p>
          <a:p>
            <a:r>
              <a:rPr lang="cs-CZ" sz="2600" dirty="0"/>
              <a:t>Materiál je určen pro žáky 4. třídy.</a:t>
            </a:r>
          </a:p>
          <a:p>
            <a:r>
              <a:rPr lang="cs-CZ" sz="2600" dirty="0"/>
              <a:t>Žáci </a:t>
            </a:r>
            <a:r>
              <a:rPr lang="cs-CZ" sz="2600" dirty="0" smtClean="0"/>
              <a:t>si hravou formou </a:t>
            </a:r>
            <a:r>
              <a:rPr lang="cs-CZ" sz="2600" smtClean="0"/>
              <a:t>procvičují paměť.</a:t>
            </a:r>
            <a:endParaRPr lang="cs-CZ" sz="2600" dirty="0"/>
          </a:p>
          <a:p>
            <a:r>
              <a:rPr lang="cs-CZ" sz="2600" dirty="0"/>
              <a:t> </a:t>
            </a:r>
          </a:p>
          <a:p>
            <a:r>
              <a:rPr lang="cs-CZ" sz="2600" b="1" dirty="0"/>
              <a:t>Pomůcky:</a:t>
            </a:r>
            <a:r>
              <a:rPr lang="cs-CZ" sz="2600" dirty="0"/>
              <a:t> tabulka na psaní + fix (papír a tužka),</a:t>
            </a:r>
          </a:p>
          <a:p>
            <a:r>
              <a:rPr lang="cs-CZ" sz="2600" dirty="0"/>
              <a:t>fixy na tabuli (možnost využití popisovače v programu Microsoft PowerPoint)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43" y="653483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386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B0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68325" y="-9525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Kimova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hra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59044" y="1325327"/>
            <a:ext cx="7325324" cy="2520950"/>
          </a:xfrm>
        </p:spPr>
        <p:txBody>
          <a:bodyPr rtlCol="0">
            <a:normAutofit/>
          </a:bodyPr>
          <a:lstStyle/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err="1" smtClean="0">
                <a:solidFill>
                  <a:schemeClr val="tx1"/>
                </a:solidFill>
              </a:rPr>
              <a:t>Kimova</a:t>
            </a:r>
            <a:r>
              <a:rPr lang="cs-CZ" sz="2000" dirty="0" smtClean="0">
                <a:solidFill>
                  <a:schemeClr val="tx1"/>
                </a:solidFill>
              </a:rPr>
              <a:t> hra, je hra pro šikovné děti. </a:t>
            </a: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Na dvacet sekund Vám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na tabuli pustím obrázky . Vy si je prohlížíte, po vypršení časového limitu začnete psát na papír názvy obrázků , které si pamatujete. </a:t>
            </a: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Vyhrává ten kdo napsal na papír  nejvíce obrázků.   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307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860800"/>
            <a:ext cx="2228850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627313" y="4233863"/>
            <a:ext cx="2665412" cy="1139825"/>
          </a:xfrm>
          <a:prstGeom prst="wedgeEllipseCallout">
            <a:avLst>
              <a:gd name="adj1" fmla="val 101768"/>
              <a:gd name="adj2" fmla="val 87071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Přeji pevné nervy </a:t>
            </a:r>
          </a:p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a dobrou  paměť.</a:t>
            </a:r>
          </a:p>
        </p:txBody>
      </p:sp>
      <p:sp>
        <p:nvSpPr>
          <p:cNvPr id="3078" name="Obdélník 4"/>
          <p:cNvSpPr>
            <a:spLocks noChangeArrowheads="1"/>
          </p:cNvSpPr>
          <p:nvPr/>
        </p:nvSpPr>
        <p:spPr bwMode="auto">
          <a:xfrm>
            <a:off x="550863" y="6399213"/>
            <a:ext cx="457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Gabriela Divišová</a:t>
            </a:r>
          </a:p>
        </p:txBody>
      </p:sp>
      <p:sp>
        <p:nvSpPr>
          <p:cNvPr id="2" name="Obdélník 1"/>
          <p:cNvSpPr/>
          <p:nvPr/>
        </p:nvSpPr>
        <p:spPr>
          <a:xfrm>
            <a:off x="8100392" y="6214547"/>
            <a:ext cx="6883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i="1" dirty="0"/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1868487" cy="2139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4" descr="F:\Obrázky -Projekt-Rozhledny\autobu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4463" y="204788"/>
            <a:ext cx="2967037" cy="2159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4160838"/>
            <a:ext cx="1574800" cy="13160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1" name="Picture 6" descr="F:\Proseč\DSC0346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3068638"/>
            <a:ext cx="2624138" cy="35004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60350"/>
            <a:ext cx="2533650" cy="3400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3" name="Picture 8" descr="F:\Slovanka\P613058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00600" y="3017838"/>
            <a:ext cx="2054225" cy="2736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9" descr="F:\Bramberk\P6130590 – kopi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70713" y="3937000"/>
            <a:ext cx="2093912" cy="27908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487613"/>
            <a:ext cx="1830388" cy="1314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5978525"/>
            <a:ext cx="2967037" cy="796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311773" y="5922697"/>
            <a:ext cx="183415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Proseč</a:t>
            </a:r>
          </a:p>
        </p:txBody>
      </p:sp>
      <p:sp>
        <p:nvSpPr>
          <p:cNvPr id="5" name="Obdélník 4"/>
          <p:cNvSpPr/>
          <p:nvPr/>
        </p:nvSpPr>
        <p:spPr>
          <a:xfrm>
            <a:off x="2364904" y="3014742"/>
            <a:ext cx="165635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Nisanka</a:t>
            </a:r>
            <a:endParaRPr lang="cs-CZ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73402" y="5213208"/>
            <a:ext cx="18319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Slovanka</a:t>
            </a:r>
          </a:p>
        </p:txBody>
      </p:sp>
      <p:sp>
        <p:nvSpPr>
          <p:cNvPr id="7" name="Obdélník 6"/>
          <p:cNvSpPr/>
          <p:nvPr/>
        </p:nvSpPr>
        <p:spPr>
          <a:xfrm>
            <a:off x="7020272" y="6077873"/>
            <a:ext cx="201863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Bramberk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2124075" y="6381750"/>
            <a:ext cx="457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Gabriela Divišová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132856"/>
            <a:ext cx="2876952" cy="360095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712640" y="1772816"/>
            <a:ext cx="3744416" cy="2880320"/>
          </a:xfrm>
          <a:prstGeom prst="cloudCallout">
            <a:avLst>
              <a:gd name="adj1" fmla="val 78426"/>
              <a:gd name="adj2" fmla="val 514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Tak a teď už píšeme.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7624718" y="5013176"/>
            <a:ext cx="805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i="1" dirty="0" smtClean="0"/>
              <a:t>Obr.11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700808"/>
            <a:ext cx="2876952" cy="3600953"/>
          </a:xfrm>
          <a:prstGeom prst="rect">
            <a:avLst/>
          </a:prstGeom>
        </p:spPr>
      </p:pic>
      <p:sp>
        <p:nvSpPr>
          <p:cNvPr id="9" name="Obláček 8"/>
          <p:cNvSpPr/>
          <p:nvPr/>
        </p:nvSpPr>
        <p:spPr>
          <a:xfrm>
            <a:off x="2699792" y="1782997"/>
            <a:ext cx="3168352" cy="1656184"/>
          </a:xfrm>
          <a:prstGeom prst="cloudCallout">
            <a:avLst>
              <a:gd name="adj1" fmla="val 79354"/>
              <a:gd name="adj2" fmla="val 979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491880" y="2287923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Stop ! 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A teď kontrola.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7504" y="6453336"/>
            <a:ext cx="892899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  <a:p>
            <a:pPr>
              <a:defRPr/>
            </a:pPr>
            <a:endParaRPr lang="cs-CZ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15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1868487" cy="2139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4" descr="F:\Obrázky -Projekt-Rozhledny\autobu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4463" y="204788"/>
            <a:ext cx="2967037" cy="2159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4160838"/>
            <a:ext cx="1574800" cy="13160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1" name="Picture 6" descr="F:\Proseč\DSC0346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3068638"/>
            <a:ext cx="2624138" cy="35004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60350"/>
            <a:ext cx="2533650" cy="3400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3" name="Picture 8" descr="F:\Slovanka\P613058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00600" y="3017838"/>
            <a:ext cx="2054225" cy="2736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9" descr="F:\Bramberk\P6130590 – kopi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70713" y="3937000"/>
            <a:ext cx="2093912" cy="27908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487613"/>
            <a:ext cx="1830388" cy="1314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4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5978525"/>
            <a:ext cx="2967037" cy="796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311773" y="5922697"/>
            <a:ext cx="183415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Proseč</a:t>
            </a:r>
          </a:p>
        </p:txBody>
      </p:sp>
      <p:sp>
        <p:nvSpPr>
          <p:cNvPr id="5" name="Obdélník 4"/>
          <p:cNvSpPr/>
          <p:nvPr/>
        </p:nvSpPr>
        <p:spPr>
          <a:xfrm>
            <a:off x="2364904" y="3014742"/>
            <a:ext cx="165635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Nisanka</a:t>
            </a:r>
            <a:endParaRPr lang="cs-CZ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73402" y="5213208"/>
            <a:ext cx="18319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Slovanka</a:t>
            </a:r>
          </a:p>
        </p:txBody>
      </p:sp>
      <p:sp>
        <p:nvSpPr>
          <p:cNvPr id="7" name="Obdélník 6"/>
          <p:cNvSpPr/>
          <p:nvPr/>
        </p:nvSpPr>
        <p:spPr>
          <a:xfrm>
            <a:off x="7020272" y="6077873"/>
            <a:ext cx="201863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Bramberk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2124075" y="6381750"/>
            <a:ext cx="457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Gabriela Divišová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117" y="2132855"/>
            <a:ext cx="2876952" cy="360095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639429" y="1786367"/>
            <a:ext cx="3744416" cy="2880320"/>
          </a:xfrm>
          <a:prstGeom prst="cloudCallout">
            <a:avLst>
              <a:gd name="adj1" fmla="val 78426"/>
              <a:gd name="adj2" fmla="val 514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Výborně !!!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7574739" y="5013176"/>
            <a:ext cx="805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i="1" dirty="0" smtClean="0"/>
              <a:t>Obr.21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93619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2124075" y="6381750"/>
            <a:ext cx="457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Gabriela Divišová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132856"/>
            <a:ext cx="2876952" cy="360095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712640" y="1772816"/>
            <a:ext cx="3744416" cy="2880320"/>
          </a:xfrm>
          <a:prstGeom prst="cloudCallout">
            <a:avLst>
              <a:gd name="adj1" fmla="val 78426"/>
              <a:gd name="adj2" fmla="val 514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 velký úspěch, máme tady ještě</a:t>
            </a:r>
            <a:r>
              <a:rPr lang="cs-CZ" dirty="0"/>
              <a:t> </a:t>
            </a:r>
            <a:r>
              <a:rPr lang="cs-CZ" dirty="0" smtClean="0"/>
              <a:t>jednu hru.</a:t>
            </a:r>
          </a:p>
          <a:p>
            <a:pPr algn="ctr"/>
            <a:r>
              <a:rPr lang="cs-CZ" dirty="0" smtClean="0"/>
              <a:t> To koukáte co? </a:t>
            </a:r>
          </a:p>
          <a:p>
            <a:pPr algn="ctr"/>
            <a:r>
              <a:rPr lang="cs-CZ" dirty="0" smtClean="0"/>
              <a:t>Tak jdeme nato.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7619547" y="5013176"/>
            <a:ext cx="805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i="1" dirty="0" smtClean="0"/>
              <a:t>Obr.22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29426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Královka\P61305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60" y="128588"/>
            <a:ext cx="2449512" cy="32654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Petřín\P61406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776" y="3658463"/>
            <a:ext cx="2300288" cy="30654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:\Černá Studnice\P614059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86884" y="159265"/>
            <a:ext cx="2436813" cy="3248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01053"/>
            <a:ext cx="2333625" cy="1933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184514"/>
            <a:ext cx="2088232" cy="18580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421" y="3707180"/>
            <a:ext cx="982216" cy="28127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4208" y="279194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Královka</a:t>
            </a: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00507" y="2853292"/>
            <a:ext cx="2541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Černá Studnice</a:t>
            </a:r>
            <a:endParaRPr lang="cs-CZ" sz="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55776" y="6012045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Petřín</a:t>
            </a: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2" descr="File:20090424 Štěpánka Jizerské hory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5201" y="3618297"/>
            <a:ext cx="2052693" cy="30816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5542656" y="6077594"/>
            <a:ext cx="1977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Štěpánka</a:t>
            </a: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2124075" y="6381750"/>
            <a:ext cx="457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Gabriela Divišová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132856"/>
            <a:ext cx="2876952" cy="360095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673749" y="1700808"/>
            <a:ext cx="3744416" cy="2880320"/>
          </a:xfrm>
          <a:prstGeom prst="cloudCallout">
            <a:avLst>
              <a:gd name="adj1" fmla="val 78426"/>
              <a:gd name="adj2" fmla="val 514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Tak a teď už píšeme.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7684862" y="5013176"/>
            <a:ext cx="805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i="1" dirty="0" smtClean="0"/>
              <a:t>Obr.30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29426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700808"/>
            <a:ext cx="2876952" cy="3600953"/>
          </a:xfrm>
          <a:prstGeom prst="rect">
            <a:avLst/>
          </a:prstGeom>
        </p:spPr>
      </p:pic>
      <p:sp>
        <p:nvSpPr>
          <p:cNvPr id="9" name="Obláček 8"/>
          <p:cNvSpPr/>
          <p:nvPr/>
        </p:nvSpPr>
        <p:spPr>
          <a:xfrm>
            <a:off x="2699792" y="1782997"/>
            <a:ext cx="3168352" cy="1656184"/>
          </a:xfrm>
          <a:prstGeom prst="cloudCallout">
            <a:avLst>
              <a:gd name="adj1" fmla="val 79354"/>
              <a:gd name="adj2" fmla="val 979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491880" y="2287923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Stop ! 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A teď kontrola.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6525344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263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Královka\P61305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60" y="128588"/>
            <a:ext cx="2449512" cy="32654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Petřín\P61406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776" y="3658463"/>
            <a:ext cx="2300288" cy="30654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:\Černá Studnice\P614059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86884" y="159265"/>
            <a:ext cx="2436813" cy="3248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01053"/>
            <a:ext cx="2333625" cy="1933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184514"/>
            <a:ext cx="2088232" cy="18580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421" y="3707180"/>
            <a:ext cx="982216" cy="28127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4208" y="279194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Královka</a:t>
            </a: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00507" y="2853292"/>
            <a:ext cx="2541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Černá Studnice</a:t>
            </a:r>
            <a:endParaRPr lang="cs-CZ" sz="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55776" y="6012045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Petřín</a:t>
            </a: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2" descr="File:20090424 Štěpánka Jizerské hory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5201" y="3618297"/>
            <a:ext cx="2052693" cy="30816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5542656" y="6077594"/>
            <a:ext cx="1977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Štěpánka</a:t>
            </a: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580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2124075" y="6381750"/>
            <a:ext cx="457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Gabriela Divišová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132856"/>
            <a:ext cx="2876952" cy="360095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712640" y="1772816"/>
            <a:ext cx="3744416" cy="2880320"/>
          </a:xfrm>
          <a:prstGeom prst="cloudCallout">
            <a:avLst>
              <a:gd name="adj1" fmla="val 78426"/>
              <a:gd name="adj2" fmla="val 514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Výborně!!!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7624718" y="5013176"/>
            <a:ext cx="805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i="1" dirty="0" smtClean="0"/>
              <a:t>Obr.38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29426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Obr.1: Vlastní archív</a:t>
            </a:r>
            <a:r>
              <a:rPr lang="en-US" dirty="0" smtClean="0"/>
              <a:t>[</a:t>
            </a:r>
            <a:r>
              <a:rPr lang="cs-CZ" dirty="0" smtClean="0"/>
              <a:t>cit.2012-04-17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První tabulka s obrázky obr.2- obr.10:Vlastní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Obr.11: 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Obr.12: Vlastní archív</a:t>
            </a:r>
            <a:r>
              <a:rPr lang="en-US" dirty="0" smtClean="0"/>
              <a:t>[</a:t>
            </a:r>
            <a:r>
              <a:rPr lang="en-US" dirty="0" err="1" smtClean="0"/>
              <a:t>cit</a:t>
            </a:r>
            <a:r>
              <a:rPr lang="cs-CZ" dirty="0" smtClean="0"/>
              <a:t>.2012-08-07</a:t>
            </a:r>
            <a:r>
              <a:rPr lang="en-US" dirty="0" smtClean="0"/>
              <a:t>].</a:t>
            </a:r>
            <a:endParaRPr lang="cs-CZ" dirty="0" smtClean="0"/>
          </a:p>
          <a:p>
            <a:r>
              <a:rPr lang="cs-CZ" dirty="0" smtClean="0"/>
              <a:t>Druhá tabulka s obrázky obr.13- obr.21: 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Obr.22: 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Obr.23: 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458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Třetí tabulka s obrázky obr.24- obr.30: 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Obr.31: 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Obr.32: Vlastní archív</a:t>
            </a:r>
            <a:r>
              <a:rPr lang="en-US" dirty="0" smtClean="0"/>
              <a:t>[</a:t>
            </a:r>
            <a:r>
              <a:rPr lang="cs-CZ" dirty="0" smtClean="0"/>
              <a:t>cit.2012-08-07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Čtvrtá tabulka s obrázky obr.32 – obr.38: 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Obr.39: Vlastní archív</a:t>
            </a:r>
            <a:r>
              <a:rPr lang="en-US" dirty="0"/>
              <a:t>[</a:t>
            </a:r>
            <a:r>
              <a:rPr lang="cs-CZ" dirty="0"/>
              <a:t>cit.2012-04-17</a:t>
            </a:r>
            <a:r>
              <a:rPr lang="en-US" dirty="0"/>
              <a:t>]</a:t>
            </a:r>
            <a:r>
              <a:rPr lang="cs-CZ" dirty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031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447</Words>
  <Application>Microsoft Office PowerPoint</Application>
  <PresentationFormat>Předvádění na obrazovce (4:3)</PresentationFormat>
  <Paragraphs>75</Paragraphs>
  <Slides>16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systému Office</vt:lpstr>
      <vt:lpstr>Acrobat Document</vt:lpstr>
      <vt:lpstr>Název školy: Svobodná základní škola, o.p.s. Autor: Gabriela Divišová Název materiálu: VY_32_INOVACE_15_ČR-naše vlast  Rozhledny Název: Rozhledny Jablonecka-Kimova hra  Číslo projektu: CZ.1.07/1.4.00/21.0929</vt:lpstr>
      <vt:lpstr>Prezentace aplikace PowerPoint</vt:lpstr>
      <vt:lpstr>Kimova hra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Použité zdroje:</vt:lpstr>
    </vt:vector>
  </TitlesOfParts>
  <Company>PRECIOSA, a.s.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Gabriela Divišová</dc:creator>
  <cp:lastModifiedBy>pc</cp:lastModifiedBy>
  <cp:revision>48</cp:revision>
  <dcterms:created xsi:type="dcterms:W3CDTF">2012-04-17T16:59:37Z</dcterms:created>
  <dcterms:modified xsi:type="dcterms:W3CDTF">2012-08-13T11:56:29Z</dcterms:modified>
</cp:coreProperties>
</file>