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8" r:id="rId4"/>
    <p:sldId id="256" r:id="rId5"/>
    <p:sldId id="259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896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48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93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68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35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754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938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219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675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233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267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0A885-7503-4ABA-A234-09368310E7A7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15028-87F9-4813-9E06-1033D0004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596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3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škola, o.p.s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Gabriela Divišová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VY_32_INOVACE_01_ČR-naše vlast  Rozhledny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Rozhledny Jablonecka-bludiště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Gabriela Divišová</a:t>
            </a: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1760" y="3011128"/>
            <a:ext cx="51591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latin typeface="Arial" pitchFamily="34" charset="0"/>
                <a:cs typeface="Arial" pitchFamily="34" charset="0"/>
              </a:rPr>
              <a:t>Rozhledny-bludiště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368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Anotace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Materiál je určen pro žáky </a:t>
            </a:r>
            <a:r>
              <a:rPr lang="cs-CZ" dirty="0" smtClean="0"/>
              <a:t>4. </a:t>
            </a:r>
            <a:r>
              <a:rPr lang="cs-CZ" dirty="0"/>
              <a:t>třídy.</a:t>
            </a:r>
          </a:p>
          <a:p>
            <a:pPr marL="0" indent="0">
              <a:buNone/>
            </a:pPr>
            <a:r>
              <a:rPr lang="cs-CZ" dirty="0"/>
              <a:t>Děti hravou formou </a:t>
            </a:r>
            <a:r>
              <a:rPr lang="cs-CZ" dirty="0" smtClean="0"/>
              <a:t>procvičují orientaci.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Bludiště </a:t>
            </a:r>
            <a:r>
              <a:rPr lang="cs-CZ" dirty="0"/>
              <a:t>procvičuje dovednost </a:t>
            </a:r>
            <a:r>
              <a:rPr lang="cs-CZ" dirty="0" smtClean="0"/>
              <a:t>orientovat se v prostoru, tato orientace je důležitá při práci s mapou.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mají </a:t>
            </a:r>
            <a:r>
              <a:rPr lang="cs-CZ" dirty="0" smtClean="0"/>
              <a:t>Bludiště </a:t>
            </a:r>
            <a:r>
              <a:rPr lang="cs-CZ" dirty="0"/>
              <a:t>na pracovním listě a zároveň ji učitel promítá na interaktivní tabuli. Správnost své práce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si </a:t>
            </a:r>
            <a:r>
              <a:rPr lang="cs-CZ" dirty="0"/>
              <a:t>žáci mohou kontrolovat přímo na tabuli.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Pomůcky:</a:t>
            </a:r>
            <a:r>
              <a:rPr lang="cs-CZ" dirty="0"/>
              <a:t> pracovní list + </a:t>
            </a:r>
            <a:r>
              <a:rPr lang="cs-CZ" dirty="0" smtClean="0"/>
              <a:t>pastelky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Fixy na tabuli (možnost využití popisovače v programu Microsoft PowerPoint.)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2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Obrázky -Projekt-Rozhledny\Rozhledna 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16832"/>
            <a:ext cx="2876551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827584" y="1628800"/>
            <a:ext cx="3816424" cy="2448272"/>
          </a:xfrm>
          <a:prstGeom prst="wedgeRoundRectCallout">
            <a:avLst>
              <a:gd name="adj1" fmla="val 85896"/>
              <a:gd name="adj2" fmla="val 4665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bludišti nás čeká soutěž. Soutěží  vždy dvě děti najednou. Cílem soutěže je co nejrychleji dojít </a:t>
            </a:r>
          </a:p>
          <a:p>
            <a:pPr algn="ctr"/>
            <a:r>
              <a:rPr lang="cs-CZ" dirty="0" smtClean="0"/>
              <a:t>k rozhledně. Vyhrává </a:t>
            </a:r>
            <a:r>
              <a:rPr lang="cs-CZ" dirty="0" smtClean="0"/>
              <a:t>ten, </a:t>
            </a:r>
            <a:r>
              <a:rPr lang="cs-CZ" dirty="0" smtClean="0"/>
              <a:t>kdo je </a:t>
            </a:r>
          </a:p>
          <a:p>
            <a:pPr algn="ctr"/>
            <a:r>
              <a:rPr lang="cs-CZ" dirty="0" smtClean="0"/>
              <a:t>v cíli první. Ostatní děti mají bludiště na pracovním listě a závodí také, ale mimo soutěž.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53672" y="486916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79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5481" y="548680"/>
            <a:ext cx="8229600" cy="11430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Bludiště 1.</a:t>
            </a:r>
            <a:endParaRPr lang="cs-CZ" sz="6000" dirty="0"/>
          </a:p>
        </p:txBody>
      </p:sp>
      <p:pic>
        <p:nvPicPr>
          <p:cNvPr id="1027" name="Picture 3" descr="E:\Obrázky -Projekt-Rozhledny\BLUĎIŠTĚ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9" y="2636911"/>
            <a:ext cx="4464496" cy="377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Obrázky -Projekt-Rozhledny\BLUĎIŠTĚ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36912"/>
            <a:ext cx="4464496" cy="377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82362" y="5517232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8604448" y="5655731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58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Bludiště 2.</a:t>
            </a:r>
            <a:endParaRPr lang="cs-CZ" sz="6000" dirty="0"/>
          </a:p>
        </p:txBody>
      </p:sp>
      <p:pic>
        <p:nvPicPr>
          <p:cNvPr id="3074" name="Picture 2" descr="E:\Obrázky -Projekt-Rozhledny\BLUĎIŠTĚ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23530"/>
            <a:ext cx="4464496" cy="377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E:\Obrázky -Projekt-Rozhledny\BLUĎIŠTĚ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23530"/>
            <a:ext cx="4464496" cy="377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285286" y="6021288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8630510" y="6021287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2807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/>
              <a:t>Bludiště </a:t>
            </a:r>
            <a:r>
              <a:rPr lang="cs-CZ" sz="5400" dirty="0" smtClean="0"/>
              <a:t>3.</a:t>
            </a:r>
            <a:endParaRPr lang="cs-CZ" sz="5400" dirty="0"/>
          </a:p>
        </p:txBody>
      </p:sp>
      <p:pic>
        <p:nvPicPr>
          <p:cNvPr id="5123" name="Picture 3" descr="E:\Obrázky -Projekt-Rozhledny\BLUĎIŠTĚ 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9" y="2711174"/>
            <a:ext cx="4753253" cy="402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Obrázky -Projekt-Rozhledny\BLUĎIŠTĚ 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944" y="2855190"/>
            <a:ext cx="4583056" cy="387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24349" y="6237312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8388424" y="6237311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6956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/>
              <a:t>Bludiště </a:t>
            </a:r>
            <a:r>
              <a:rPr lang="cs-CZ" sz="5400" dirty="0" smtClean="0"/>
              <a:t>4.</a:t>
            </a:r>
            <a:endParaRPr lang="cs-CZ" sz="5400" dirty="0"/>
          </a:p>
        </p:txBody>
      </p:sp>
      <p:pic>
        <p:nvPicPr>
          <p:cNvPr id="6146" name="Picture 2" descr="E:\Obrázky -Projekt-Rozhledny\BLUĎIŠTĚ 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78" y="2852936"/>
            <a:ext cx="4422944" cy="374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E:\Obrázky -Projekt-Rozhledny\BLUĎIŠTĚ 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922" y="2833999"/>
            <a:ext cx="4422944" cy="374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63412" y="6165304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8316416" y="6165303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7769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Vytvoř pro </a:t>
            </a:r>
            <a:r>
              <a:rPr lang="cs-CZ" sz="3600" dirty="0" smtClean="0"/>
              <a:t>kamaráda, nová bludiště.</a:t>
            </a:r>
            <a:endParaRPr lang="cs-CZ" sz="3600" dirty="0"/>
          </a:p>
        </p:txBody>
      </p:sp>
      <p:pic>
        <p:nvPicPr>
          <p:cNvPr id="5122" name="Picture 2" descr="E:\Obrázky -Projekt-Rozhledny\bludiště 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0" y="2420888"/>
            <a:ext cx="4896900" cy="431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E:\Obrázky -Projekt-Rozhledny\Bludiště 6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4355977" cy="394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827584" y="2708920"/>
            <a:ext cx="648072" cy="504056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3190979">
            <a:off x="5552859" y="3128281"/>
            <a:ext cx="504056" cy="64807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66012" y="5373216"/>
            <a:ext cx="180020" cy="184666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31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Obr.1:vlastní archív</a:t>
            </a:r>
            <a:r>
              <a:rPr lang="en-US" sz="2800" dirty="0" smtClean="0"/>
              <a:t>[</a:t>
            </a:r>
            <a:r>
              <a:rPr lang="cs-CZ" sz="2800" dirty="0" smtClean="0"/>
              <a:t>12.8.2012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r>
              <a:rPr lang="cs-CZ" sz="2800" dirty="0" smtClean="0"/>
              <a:t>Obr.2:vlastní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Obr.3:vlastní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Obr.4:vlastní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Obr.5:vlastní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Obr.6:vlastní </a:t>
            </a:r>
            <a:r>
              <a:rPr lang="cs-CZ" sz="2800" dirty="0" smtClean="0"/>
              <a:t>archív</a:t>
            </a:r>
            <a:r>
              <a:rPr lang="en-US" sz="2800" dirty="0" smtClean="0"/>
              <a:t>[</a:t>
            </a:r>
            <a:r>
              <a:rPr lang="cs-CZ" sz="2800" dirty="0" smtClean="0"/>
              <a:t>12.8.2012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r>
              <a:rPr lang="cs-CZ" sz="2800" dirty="0" smtClean="0"/>
              <a:t>Obr.7:vlastní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Obr.8:vlastní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Obr.9:vlastní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Obr.10:vlastní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/>
              <a:t>]</a:t>
            </a:r>
            <a:endParaRPr lang="cs-CZ" sz="2800" dirty="0"/>
          </a:p>
          <a:p>
            <a:r>
              <a:rPr lang="cs-CZ" sz="2800" dirty="0" smtClean="0"/>
              <a:t>Obr.11:vlastní </a:t>
            </a:r>
            <a:r>
              <a:rPr lang="cs-CZ" sz="2800" dirty="0"/>
              <a:t>archív</a:t>
            </a:r>
            <a:r>
              <a:rPr lang="en-US" sz="2800" dirty="0"/>
              <a:t>[</a:t>
            </a:r>
            <a:r>
              <a:rPr lang="cs-CZ" sz="2800" dirty="0"/>
              <a:t>12.8.2012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693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224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Acrobat Document</vt:lpstr>
      <vt:lpstr>Název školy: Svobodná základní škola, o.p.s. Autor: Gabriela Divišová Název materiálu: VY_32_INOVACE_01_ČR-naše vlast  Rozhledny Název: Rozhledny Jablonecka-bludiště  Číslo projektu: CZ.1.07/1.4.00/21.0929</vt:lpstr>
      <vt:lpstr>Anotace:</vt:lpstr>
      <vt:lpstr>Prezentace aplikace PowerPoint</vt:lpstr>
      <vt:lpstr>Bludiště 1.</vt:lpstr>
      <vt:lpstr>Bludiště 2.</vt:lpstr>
      <vt:lpstr>Bludiště 3.</vt:lpstr>
      <vt:lpstr>Bludiště 4.</vt:lpstr>
      <vt:lpstr>Vytvoř pro kamaráda, nová bludiště.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 o.p.s. Autor: Gabriela Divišová Název materiálu: VY_32_INOVACE_01_ČR-naše vlast  1_Rozhledny Název: Rozhledny Jablonecka-křížovka  Číslo projektu: CZ.1.07/1.4.00/21.0929</dc:title>
  <dc:creator>pc</dc:creator>
  <cp:lastModifiedBy>User</cp:lastModifiedBy>
  <cp:revision>17</cp:revision>
  <dcterms:created xsi:type="dcterms:W3CDTF">2012-08-12T17:25:58Z</dcterms:created>
  <dcterms:modified xsi:type="dcterms:W3CDTF">2012-08-20T10:34:43Z</dcterms:modified>
</cp:coreProperties>
</file>