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64" r:id="rId4"/>
    <p:sldId id="265" r:id="rId5"/>
    <p:sldId id="262" r:id="rId6"/>
    <p:sldId id="260" r:id="rId7"/>
    <p:sldId id="261" r:id="rId8"/>
    <p:sldId id="259" r:id="rId9"/>
    <p:sldId id="267" r:id="rId10"/>
    <p:sldId id="266" r:id="rId11"/>
    <p:sldId id="268" r:id="rId12"/>
    <p:sldId id="269" r:id="rId13"/>
    <p:sldId id="273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VY_32_INOVACE_02_M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678880"/>
              </p:ext>
            </p:extLst>
          </p:nvPr>
        </p:nvGraphicFramePr>
        <p:xfrm>
          <a:off x="1476375" y="2924175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listopad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Přirozená čísla v oboru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Sudá a lichá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hledání čísla nejmenšího nebo největšího a poté určení daného čísla, jestli jde o sudé nebo liché číslo. Po správném  splnění zadaných úkolů se postupně staví stavba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těles – celkem 10  dílů = hrad.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999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dirty="0"/>
              <a:t>MATEMATIKA</a:t>
            </a:r>
            <a:br>
              <a:rPr lang="cs-CZ" sz="5400" dirty="0"/>
            </a:br>
            <a:r>
              <a:rPr lang="cs-CZ" sz="5400" dirty="0"/>
              <a:t>2. a </a:t>
            </a:r>
            <a:r>
              <a:rPr lang="cs-CZ" sz="5400" dirty="0" smtClean="0"/>
              <a:t>3.ročník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61048"/>
            <a:ext cx="4419600" cy="1066800"/>
          </a:xfrm>
        </p:spPr>
        <p:txBody>
          <a:bodyPr>
            <a:normAutofit fontScale="92500"/>
          </a:bodyPr>
          <a:lstStyle/>
          <a:p>
            <a:r>
              <a:rPr lang="cs-CZ" sz="4400" b="1" dirty="0">
                <a:solidFill>
                  <a:schemeClr val="accent1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92D050"/>
                  </a:outerShdw>
                </a:effectLst>
                <a:latin typeface="Eras Demi ITC" pitchFamily="34" charset="0"/>
              </a:rPr>
              <a:t>Sudá a lichá čísla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38811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51839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55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72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57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p:transition spd="slow" advClick="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.48229 0.07199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3588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64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3</a:t>
            </a:r>
            <a:r>
              <a:rPr lang="cs-CZ" sz="5400" b="1" dirty="0" smtClean="0">
                <a:solidFill>
                  <a:srgbClr val="C00000"/>
                </a:solidFill>
              </a:rPr>
              <a:t>7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4</a:t>
            </a:r>
            <a:r>
              <a:rPr lang="cs-CZ" sz="5400" b="1" dirty="0" smtClean="0">
                <a:solidFill>
                  <a:srgbClr val="C00000"/>
                </a:solidFill>
              </a:rPr>
              <a:t>6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1091242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53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9310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83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72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0.31198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90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3" grpId="2" animBg="1"/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12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45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9</a:t>
            </a:r>
            <a:r>
              <a:rPr lang="cs-CZ" sz="5400" b="1" dirty="0" smtClean="0">
                <a:solidFill>
                  <a:srgbClr val="C00000"/>
                </a:solidFill>
              </a:rPr>
              <a:t>2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57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7001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38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76434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65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5</a:t>
            </a:r>
            <a:r>
              <a:rPr lang="cs-CZ" sz="5400" b="1" dirty="0" smtClean="0">
                <a:solidFill>
                  <a:srgbClr val="C00000"/>
                </a:solidFill>
              </a:rPr>
              <a:t>8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0.48281 0.0719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2" y="3588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7596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54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49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80170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3</a:t>
            </a:r>
            <a:r>
              <a:rPr lang="cs-CZ" sz="5400" b="1" dirty="0" smtClean="0">
                <a:solidFill>
                  <a:srgbClr val="C00000"/>
                </a:solidFill>
              </a:rPr>
              <a:t>5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121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37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24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35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72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51839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94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91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78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45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40741E-7 L 0.48229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33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5</a:t>
            </a:r>
            <a:r>
              <a:rPr lang="cs-CZ" sz="5400" b="1" dirty="0" smtClean="0">
                <a:solidFill>
                  <a:srgbClr val="C00000"/>
                </a:solidFill>
              </a:rPr>
              <a:t>2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36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a  poslední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0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 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9310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4</a:t>
            </a:r>
            <a:r>
              <a:rPr lang="cs-CZ" sz="5400" b="1" dirty="0" smtClean="0">
                <a:solidFill>
                  <a:srgbClr val="C00000"/>
                </a:solidFill>
              </a:rPr>
              <a:t>6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2</a:t>
            </a:r>
            <a:r>
              <a:rPr lang="cs-CZ" sz="5400" b="1" dirty="0" smtClean="0">
                <a:solidFill>
                  <a:srgbClr val="C00000"/>
                </a:solidFill>
              </a:rPr>
              <a:t>7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91242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rgbClr val="C00000"/>
                </a:solidFill>
              </a:rPr>
              <a:t>3</a:t>
            </a:r>
            <a:r>
              <a:rPr lang="cs-CZ" sz="5400" b="1" dirty="0" smtClean="0">
                <a:solidFill>
                  <a:srgbClr val="C00000"/>
                </a:solidFill>
              </a:rPr>
              <a:t>8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oúhlý trojúhelník 32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5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0.30417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08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980728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  <a:latin typeface="Trebuchet MS" pitchFamily="34" charset="0"/>
                <a:cs typeface="FrankRuehl" pitchFamily="34" charset="-79"/>
              </a:rPr>
              <a:t>VÝBORNĚ,</a:t>
            </a:r>
          </a:p>
          <a:p>
            <a:r>
              <a:rPr lang="cs-CZ" sz="6600" b="1" dirty="0" smtClean="0">
                <a:solidFill>
                  <a:srgbClr val="92D050"/>
                </a:solidFill>
                <a:latin typeface="Trebuchet MS" pitchFamily="34" charset="0"/>
                <a:cs typeface="FrankRuehl" pitchFamily="34" charset="-79"/>
              </a:rPr>
              <a:t>JSI ŠIKULKA !!!</a:t>
            </a:r>
            <a:endParaRPr lang="cs-CZ" sz="6600" b="1" dirty="0">
              <a:solidFill>
                <a:srgbClr val="92D050"/>
              </a:solidFill>
              <a:latin typeface="Trebuchet MS" pitchFamily="34" charset="0"/>
              <a:cs typeface="FrankRuehl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3774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2204864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NĚKDY!!!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959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41</TotalTime>
  <Words>358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Prezentace aplikace PowerPoint</vt:lpstr>
      <vt:lpstr>MATEMATIKA 2. a 3.ročník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18</cp:revision>
  <dcterms:created xsi:type="dcterms:W3CDTF">2012-07-25T20:08:11Z</dcterms:created>
  <dcterms:modified xsi:type="dcterms:W3CDTF">2012-08-13T12:08:52Z</dcterms:modified>
</cp:coreProperties>
</file>