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6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0" r:id="rId21"/>
    <p:sldId id="259" r:id="rId22"/>
    <p:sldId id="28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VY_32_INOVACE_06_M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2647658"/>
              </p:ext>
            </p:extLst>
          </p:nvPr>
        </p:nvGraphicFramePr>
        <p:xfrm>
          <a:off x="1476375" y="2924175"/>
          <a:ext cx="6208713" cy="3621761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ZŠ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Aritmetika - sčítání a odčítání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Sčítání a odčítání v oboru 0-100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(desítky)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sčítání a odčítání, po  správně  vypočítaném  příkladu dochází postupně k odkrývání utajeného obrázku, po procvičení následuje přepis a výpočet příkladů do sešitu. (celkem 16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443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5" y="4485159"/>
            <a:ext cx="7282810" cy="1400791"/>
          </a:xfrm>
        </p:spPr>
        <p:txBody>
          <a:bodyPr>
            <a:noAutofit/>
          </a:bodyPr>
          <a:lstStyle/>
          <a:p>
            <a:r>
              <a:rPr lang="cs-CZ" sz="3600" b="1" dirty="0">
                <a:solidFill>
                  <a:schemeClr val="bg2">
                    <a:lumMod val="25000"/>
                  </a:schemeClr>
                </a:solidFill>
              </a:rPr>
              <a:t>Procvičujeme sčítání a odčítání</a:t>
            </a:r>
            <a:br>
              <a:rPr lang="cs-CZ" sz="36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                         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v </a:t>
            </a:r>
            <a:r>
              <a:rPr lang="cs-CZ" sz="3600" b="1" dirty="0">
                <a:solidFill>
                  <a:schemeClr val="bg2">
                    <a:lumMod val="25000"/>
                  </a:schemeClr>
                </a:solidFill>
              </a:rPr>
              <a:t>oboru 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0 - 100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175351" cy="1793167"/>
          </a:xfrm>
        </p:spPr>
        <p:txBody>
          <a:bodyPr/>
          <a:lstStyle/>
          <a:p>
            <a:r>
              <a:rPr lang="cs-CZ" dirty="0"/>
              <a:t>Matematika</a:t>
            </a:r>
            <a:br>
              <a:rPr lang="cs-CZ" dirty="0"/>
            </a:br>
            <a:r>
              <a:rPr lang="cs-CZ" dirty="0"/>
              <a:t>2</a:t>
            </a:r>
            <a:r>
              <a:rPr lang="cs-CZ" dirty="0" smtClean="0"/>
              <a:t>., 3.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89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74440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20+40</a:t>
            </a:r>
            <a:endParaRPr lang="cs-CZ" sz="4000" dirty="0"/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Šipka doprava 23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899610"/>
      </p:ext>
    </p:extLst>
  </p:cSld>
  <p:clrMapOvr>
    <a:masterClrMapping/>
  </p:clrMapOvr>
  <p:transition spd="slow" advClick="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-0.00504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50+20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0988" y="3937491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330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19965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0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90-60</a:t>
            </a:r>
            <a:endParaRPr lang="cs-CZ" sz="4000" dirty="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Šipka doprava 20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78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41459 0.6879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29" y="3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2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100-20</a:t>
            </a:r>
            <a:endParaRPr lang="cs-CZ" sz="4000" dirty="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0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0.40955 0.18912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69" y="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2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30+30</a:t>
            </a:r>
            <a:endParaRPr lang="cs-CZ" sz="4000" dirty="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50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41458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29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5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100-50</a:t>
            </a:r>
            <a:endParaRPr lang="cs-CZ" sz="4000" dirty="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02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0.00278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7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70-40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4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40678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47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8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50+50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2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61701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51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100-10</a:t>
            </a:r>
            <a:endParaRPr lang="cs-CZ" sz="4000" dirty="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9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00278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3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50-30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22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00504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6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80-70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01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2 -0.01551 L -0.41459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10" y="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60-20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76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20972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86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5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70+30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63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0.19965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3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80-10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2083433" y="3048228"/>
            <a:ext cx="5065712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82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1551 L -0.00521 0.5254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2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49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40+50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100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259632" y="3048228"/>
            <a:ext cx="6624736" cy="1769656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63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19965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1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60-30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2746389" y="3202610"/>
            <a:ext cx="3712703" cy="1460892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16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7 L 0.19688 0.5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2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1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583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260648"/>
            <a:ext cx="6512511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7030A0"/>
                </a:solidFill>
              </a:rPr>
              <a:t>JSI   ŠIKULKA</a:t>
            </a:r>
            <a:endParaRPr lang="cs-CZ" sz="7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9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 do sešitu (do dvou sloupečků).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94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23961" y="620688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20+40=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923960" y="1328574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50+20=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2021744" y="2036460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90-60=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1762057" y="2744346"/>
            <a:ext cx="18950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100-20=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923961" y="3452232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30+30=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762057" y="4160118"/>
            <a:ext cx="18950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100-50=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2021743" y="4868004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70-40=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1923961" y="5575890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50+50=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5033630" y="620688"/>
            <a:ext cx="18950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100-10=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293317" y="1328574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50-30=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293317" y="2036460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80-70=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5293317" y="2744346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60-20=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5195534" y="3452232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70+30=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5293317" y="4160118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80-10=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5195533" y="4868004"/>
            <a:ext cx="17331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40+50=</a:t>
            </a:r>
            <a:endParaRPr lang="cs-CZ" sz="4000" dirty="0"/>
          </a:p>
        </p:txBody>
      </p:sp>
      <p:sp>
        <p:nvSpPr>
          <p:cNvPr id="18" name="Obdélník 17"/>
          <p:cNvSpPr/>
          <p:nvPr/>
        </p:nvSpPr>
        <p:spPr>
          <a:xfrm>
            <a:off x="5293317" y="5575890"/>
            <a:ext cx="16353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60-30=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2364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9213" y="2060848"/>
            <a:ext cx="59046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err="1" smtClean="0">
                <a:solidFill>
                  <a:schemeClr val="accent3">
                    <a:lumMod val="50000"/>
                  </a:schemeClr>
                </a:solidFill>
              </a:rPr>
              <a:t>Nashledanou</a:t>
            </a:r>
            <a:endParaRPr lang="cs-CZ" sz="7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72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</a:rPr>
              <a:t>    příště.</a:t>
            </a:r>
            <a:endParaRPr lang="cs-CZ" sz="7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172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195</TotalTime>
  <Words>316</Words>
  <Application>Microsoft Office PowerPoint</Application>
  <PresentationFormat>Předvádění na obrazovce (4:3)</PresentationFormat>
  <Paragraphs>142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Aerodynamika</vt:lpstr>
      <vt:lpstr>Prezentace aplikace PowerPoint</vt:lpstr>
      <vt:lpstr>Matematika 2.,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JSI   ŠIKULKA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Martin a Lída</cp:lastModifiedBy>
  <cp:revision>34</cp:revision>
  <dcterms:created xsi:type="dcterms:W3CDTF">2012-07-22T12:13:51Z</dcterms:created>
  <dcterms:modified xsi:type="dcterms:W3CDTF">2012-08-21T08:27:13Z</dcterms:modified>
</cp:coreProperties>
</file>