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56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81" r:id="rId20"/>
    <p:sldId id="279" r:id="rId21"/>
    <p:sldId id="278" r:id="rId22"/>
    <p:sldId id="28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49" y="228600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VY_32_INOVACE_07_M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056348"/>
              </p:ext>
            </p:extLst>
          </p:nvPr>
        </p:nvGraphicFramePr>
        <p:xfrm>
          <a:off x="1476375" y="2777957"/>
          <a:ext cx="6208713" cy="3603372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– prosinec 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Aritmetika - sčítání a odčítání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Sčítání a odčítání v oboru 0-100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(desítky)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 sčítání a odčítání, po  správně  vypočítaném  příkladu dochází postupně k odkrývání utajeného obrázku, po procvičení následuje přepis a výpočet příkladů do sešitu. (celkem 16 příkladů)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5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0849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Matematika</a:t>
            </a:r>
            <a:br>
              <a:rPr lang="cs-CZ" b="1" dirty="0"/>
            </a:br>
            <a:r>
              <a:rPr lang="cs-CZ" b="1" dirty="0" smtClean="0"/>
              <a:t>2. a 3</a:t>
            </a:r>
            <a:r>
              <a:rPr lang="cs-CZ" b="1" dirty="0" smtClean="0"/>
              <a:t>. ročník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Procvičujeme sčítání a odčítání</a:t>
            </a:r>
            <a:b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v oboru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0 - 100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899798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74440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20+70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0" name="Obdélník 49"/>
          <p:cNvSpPr/>
          <p:nvPr/>
        </p:nvSpPr>
        <p:spPr>
          <a:xfrm>
            <a:off x="4618856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9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899610"/>
      </p:ext>
    </p:extLst>
  </p:cSld>
  <p:clrMapOvr>
    <a:masterClrMapping/>
  </p:clrMapOvr>
  <p:transition spd="slow" advClick="0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61927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72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0" name="Obdélník 49"/>
          <p:cNvSpPr/>
          <p:nvPr/>
        </p:nvSpPr>
        <p:spPr>
          <a:xfrm>
            <a:off x="4618856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  <a:r>
              <a:rPr lang="cs-CZ" sz="4000" dirty="0" smtClean="0"/>
              <a:t>0+20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0988" y="3937491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Šipka doprava 21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330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0.00277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0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90-10</a:t>
            </a:r>
            <a:endParaRPr lang="cs-CZ" sz="4000" dirty="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7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100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Šipka doprava 20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78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-0.41459 0.6879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29" y="34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2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100-50</a:t>
            </a:r>
            <a:endParaRPr lang="cs-CZ" sz="4000" dirty="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60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20746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65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2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0+30</a:t>
            </a:r>
            <a:endParaRPr lang="cs-CZ" sz="4000" dirty="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7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50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41458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29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45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100-90</a:t>
            </a:r>
            <a:endParaRPr lang="cs-CZ" sz="4000" dirty="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2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1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Šipka doprava 17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020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0.00278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47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70-30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49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58382E-6 L 0.00277 0.52971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264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8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50+30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2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2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61701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851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5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100-40</a:t>
            </a:r>
            <a:endParaRPr lang="cs-CZ" sz="4000" dirty="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5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Šipka doprava 14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09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20764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82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3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50+30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7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1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22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-0.00504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6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80-80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016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61927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72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4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60-30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2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767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20972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86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54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90+10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100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63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40434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08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3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80-30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7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100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82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0.01551 L -0.00521 0.5254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2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49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40+20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5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547664" y="3048228"/>
            <a:ext cx="6287798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a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 poslední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634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-0.00521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7" grpId="0" animBg="1"/>
      <p:bldP spid="57" grpId="1" animBg="1"/>
      <p:bldP spid="41" grpId="0" build="allAtOnce" animBg="1"/>
      <p:bldP spid="40" grpId="0" animBg="1"/>
      <p:bldP spid="40" grpId="1" animBg="1"/>
      <p:bldP spid="40" grpId="2" animBg="1"/>
      <p:bldP spid="58" grpId="0" animBg="1"/>
      <p:bldP spid="58" grpId="1" animBg="1"/>
      <p:bldP spid="59" grpId="0" animBg="1"/>
      <p:bldP spid="59" grpId="1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60-40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100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2746389" y="3202610"/>
            <a:ext cx="3712703" cy="1460892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16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7.40741E-7 L 0.19688 0.5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2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1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2"/>
          <p:cNvSpPr txBox="1">
            <a:spLocks/>
          </p:cNvSpPr>
          <p:nvPr/>
        </p:nvSpPr>
        <p:spPr>
          <a:xfrm>
            <a:off x="1850761" y="692696"/>
            <a:ext cx="6512511" cy="114300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rgbClr val="7030A0"/>
                </a:solidFill>
              </a:rPr>
              <a:t>Dobrá práce !</a:t>
            </a:r>
            <a:endParaRPr lang="cs-CZ" sz="6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637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82809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sešit 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a pak napiš všechny procvičené příklady do sešitu (do dvou sloupečků).</a:t>
            </a:r>
            <a:endParaRPr lang="cs-CZ" sz="4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94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23961" y="620688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20+70=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923960" y="1328574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1</a:t>
            </a:r>
            <a:r>
              <a:rPr lang="cs-CZ" sz="4000" dirty="0" smtClean="0"/>
              <a:t>0+20=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2021744" y="2036460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90-10=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1762057" y="2744346"/>
            <a:ext cx="18950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100-50=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1923961" y="3452232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0+30=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1762057" y="4160118"/>
            <a:ext cx="18950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100-90=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2021743" y="4868004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70-30=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1923961" y="5575890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50+30=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5033630" y="620688"/>
            <a:ext cx="18950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100-40=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5195534" y="1328574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50+30=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5293317" y="2036460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80-80=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5293317" y="2744346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60-30=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5195534" y="3452232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90+10=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5293317" y="4160118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80-30=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5195533" y="4868004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40+20=</a:t>
            </a:r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>
            <a:off x="5293317" y="5575890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60-40=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2533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245026"/>
            <a:ext cx="7200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AHOJ  ZASE </a:t>
            </a:r>
          </a:p>
          <a:p>
            <a:r>
              <a:rPr lang="cs-CZ" sz="7200" b="1" dirty="0">
                <a:solidFill>
                  <a:srgbClr val="00B0F0"/>
                </a:solidFill>
              </a:rPr>
              <a:t> </a:t>
            </a:r>
            <a:r>
              <a:rPr lang="cs-CZ" sz="7200" b="1" dirty="0" smtClean="0">
                <a:solidFill>
                  <a:srgbClr val="00B0F0"/>
                </a:solidFill>
              </a:rPr>
              <a:t>           NĚKDY!!!</a:t>
            </a:r>
            <a:endParaRPr lang="cs-CZ" sz="7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2933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218</TotalTime>
  <Words>318</Words>
  <Application>Microsoft Office PowerPoint</Application>
  <PresentationFormat>Předvádění na obrazovce (4:3)</PresentationFormat>
  <Paragraphs>143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Austin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Martin a Lída</cp:lastModifiedBy>
  <cp:revision>33</cp:revision>
  <dcterms:created xsi:type="dcterms:W3CDTF">2012-07-22T12:13:51Z</dcterms:created>
  <dcterms:modified xsi:type="dcterms:W3CDTF">2012-08-21T08:29:26Z</dcterms:modified>
</cp:coreProperties>
</file>