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80" r:id="rId2"/>
    <p:sldId id="256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9" r:id="rId21"/>
    <p:sldId id="278" r:id="rId22"/>
    <p:sldId id="28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38AFAB-457F-4B39-A3A2-41081FDD9574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C72FC3-DA3C-4822-8520-13B6EE65A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038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C72FC3-DA3C-4822-8520-13B6EE65A56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045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VY_32_INOVACE_08_M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130579"/>
              </p:ext>
            </p:extLst>
          </p:nvPr>
        </p:nvGraphicFramePr>
        <p:xfrm>
          <a:off x="1476375" y="2924175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Aritmetika - sčítání a odčítání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Sčítání a odčítání v oboru 0-100 (bez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přechodu desítky)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sčítání a odčítání, po  správně  vypočítaném  příkladu dochází postupně k odkrývání utajeného obrázku, po procvičení následuje přepis a výpočet příkladů do sešitu. (celkem 16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84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Matematika</a:t>
            </a:r>
            <a:b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2. a 3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ročník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b="1" dirty="0">
                <a:solidFill>
                  <a:srgbClr val="002060"/>
                </a:solidFill>
              </a:rPr>
              <a:t>Procvičujeme sčítání a odčítání</a:t>
            </a:r>
            <a:br>
              <a:rPr lang="cs-CZ" sz="4000" b="1" dirty="0">
                <a:solidFill>
                  <a:srgbClr val="002060"/>
                </a:solidFill>
              </a:rPr>
            </a:br>
            <a:r>
              <a:rPr lang="cs-CZ" sz="4000" b="1" dirty="0">
                <a:solidFill>
                  <a:srgbClr val="002060"/>
                </a:solidFill>
              </a:rPr>
              <a:t>v oboru </a:t>
            </a:r>
            <a:r>
              <a:rPr lang="cs-CZ" sz="4000" b="1" dirty="0" smtClean="0">
                <a:solidFill>
                  <a:srgbClr val="002060"/>
                </a:solidFill>
              </a:rPr>
              <a:t>0-100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89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74440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23+70</a:t>
            </a:r>
            <a:endParaRPr lang="cs-CZ" sz="4000" dirty="0"/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Šipka doprava 23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899610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41459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10+26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0988" y="3937491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4</a:t>
            </a:r>
            <a:r>
              <a:rPr lang="cs-CZ" sz="4400" b="1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36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26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63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3" name="Šipka doprava 22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33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0.00277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0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94-10</a:t>
            </a:r>
            <a:endParaRPr lang="cs-CZ" sz="4000" dirty="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48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74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84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44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1" name="Šipka doprava 20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78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2099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3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2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94-50</a:t>
            </a:r>
            <a:endParaRPr lang="cs-CZ" sz="4000" dirty="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44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54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45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24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0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19965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2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40+38</a:t>
            </a:r>
            <a:endParaRPr lang="cs-CZ" sz="4000" dirty="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</a:t>
            </a: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0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19965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5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85-20</a:t>
            </a:r>
            <a:endParaRPr lang="cs-CZ" sz="4000" dirty="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02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0.01551 L -0.00503 0.3574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7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72-30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4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2099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3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8" grpId="0" build="allAtOnce" animBg="1"/>
      <p:bldP spid="40" grpId="0" animBg="1"/>
      <p:bldP spid="40" grpId="1" animBg="1"/>
      <p:bldP spid="57" grpId="0" animBg="1"/>
      <p:bldP spid="57" grpId="1" animBg="1"/>
      <p:bldP spid="59" grpId="0" animBg="1"/>
      <p:bldP spid="59" grpId="1" animBg="1"/>
      <p:bldP spid="58" grpId="0" animBg="1"/>
      <p:bldP spid="58" grpId="1" animBg="1"/>
      <p:bldP spid="58" grpId="2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57+30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61701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51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43-40</a:t>
            </a:r>
            <a:endParaRPr lang="cs-CZ" sz="4000" dirty="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9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00278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3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51+30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2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00504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6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89-70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58" name="Ovál 57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1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61927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64-30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6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20972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86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80+17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6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40434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8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3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83-30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82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19965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9" grpId="0" build="allAtOnce" animBg="1"/>
      <p:bldP spid="40" grpId="0" animBg="1"/>
      <p:bldP spid="40" grpId="1" animBg="1"/>
      <p:bldP spid="58" grpId="0" animBg="1"/>
      <p:bldP spid="58" grpId="1" animBg="1"/>
      <p:bldP spid="59" grpId="0" animBg="1"/>
      <p:bldP spid="59" grpId="1" animBg="1"/>
      <p:bldP spid="57" grpId="0" animBg="1"/>
      <p:bldP spid="57" grpId="1" animBg="1"/>
      <p:bldP spid="57" grpId="2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40+22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59" name="Ovál 58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547664" y="3048228"/>
            <a:ext cx="6120680" cy="17696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3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0509 L -0.40659 0.1997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28" y="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41" grpId="0" build="allAtOnce" animBg="1"/>
      <p:bldP spid="40" grpId="0" animBg="1"/>
      <p:bldP spid="40" grpId="1" animBg="1"/>
      <p:bldP spid="40" grpId="2" animBg="1"/>
      <p:bldP spid="58" grpId="0" animBg="1"/>
      <p:bldP spid="58" grpId="1" animBg="1"/>
      <p:bldP spid="59" grpId="0" animBg="1"/>
      <p:bldP spid="59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9" name="Ovál 58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61-40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746389" y="3202610"/>
            <a:ext cx="3712703" cy="146089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1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00503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9" grpId="0" animBg="1"/>
      <p:bldP spid="59" grpId="1" animBg="1"/>
      <p:bldP spid="51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1187624" y="260648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b="1" dirty="0" smtClean="0">
                <a:solidFill>
                  <a:srgbClr val="C00000"/>
                </a:solidFill>
              </a:rPr>
              <a:t>JSI   ŠIKULA.</a:t>
            </a:r>
            <a:endParaRPr lang="cs-CZ" sz="72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429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85148"/>
            <a:ext cx="72008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</a:t>
            </a:r>
            <a:r>
              <a:rPr lang="cs-CZ" sz="4400" b="1" smtClean="0">
                <a:solidFill>
                  <a:schemeClr val="bg2">
                    <a:lumMod val="10000"/>
                  </a:schemeClr>
                </a:solidFill>
              </a:rPr>
              <a:t>připrav svůj</a:t>
            </a:r>
          </a:p>
          <a:p>
            <a:r>
              <a:rPr lang="cs-CZ" sz="4400" b="1" smtClean="0">
                <a:solidFill>
                  <a:schemeClr val="bg2">
                    <a:lumMod val="10000"/>
                  </a:schemeClr>
                </a:solidFill>
              </a:rPr>
              <a:t>sešit </a:t>
            </a:r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94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23961" y="620688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23+70 =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23960" y="1328574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10+26 =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21744" y="2036460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94-10 =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21743" y="2744346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94-50 =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23961" y="3452232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40+38 =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21743" y="4160118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85-20 =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21743" y="4868004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72-30 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23961" y="5575890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57+30 =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93317" y="626080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43-40 =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195534" y="1328574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51+30 =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93317" y="2036460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89-70 =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93317" y="2744346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64-30 =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195534" y="3452232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80+17 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93317" y="4160118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83-30 =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195533" y="4868004"/>
            <a:ext cx="18485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40+22 =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293317" y="5575890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61-40 =</a:t>
            </a:r>
          </a:p>
        </p:txBody>
      </p:sp>
    </p:spTree>
    <p:extLst>
      <p:ext uri="{BB962C8B-B14F-4D97-AF65-F5344CB8AC3E}">
        <p14:creationId xmlns:p14="http://schemas.microsoft.com/office/powerpoint/2010/main" val="212533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3551" y="2132856"/>
            <a:ext cx="5904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AHOJ   ZASE</a:t>
            </a:r>
          </a:p>
          <a:p>
            <a:r>
              <a:rPr lang="cs-CZ" sz="72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    </a:t>
            </a:r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PŘÍŠTĚ.</a:t>
            </a:r>
            <a:endParaRPr lang="cs-CZ" sz="7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64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321</Words>
  <Application>Microsoft Office PowerPoint</Application>
  <PresentationFormat>Předvádění na obrazovce (4:3)</PresentationFormat>
  <Paragraphs>144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37</cp:revision>
  <dcterms:created xsi:type="dcterms:W3CDTF">2012-07-22T12:13:51Z</dcterms:created>
  <dcterms:modified xsi:type="dcterms:W3CDTF">2012-08-21T08:32:55Z</dcterms:modified>
</cp:coreProperties>
</file>