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1" r:id="rId2"/>
    <p:sldId id="256" r:id="rId3"/>
    <p:sldId id="260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9" r:id="rId20"/>
    <p:sldId id="280" r:id="rId21"/>
    <p:sldId id="278" r:id="rId22"/>
    <p:sldId id="282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FF"/>
    <a:srgbClr val="FF66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1550" y="692150"/>
            <a:ext cx="7245350" cy="177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39750" y="2420938"/>
            <a:ext cx="82089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 dirty="0" smtClean="0">
                <a:latin typeface="Calibri" pitchFamily="34" charset="0"/>
              </a:rPr>
              <a:t>VY_32_INOVACE_09_M</a:t>
            </a:r>
            <a:r>
              <a:rPr lang="cs-CZ" b="1" dirty="0">
                <a:latin typeface="Calibri" pitchFamily="34" charset="0"/>
              </a:rPr>
              <a:t>_ 2</a:t>
            </a:r>
          </a:p>
        </p:txBody>
      </p:sp>
      <p:graphicFrame>
        <p:nvGraphicFramePr>
          <p:cNvPr id="13348" name="Group 3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49205583"/>
              </p:ext>
            </p:extLst>
          </p:nvPr>
        </p:nvGraphicFramePr>
        <p:xfrm>
          <a:off x="1476375" y="2924175"/>
          <a:ext cx="6208713" cy="3603372"/>
        </p:xfrm>
        <a:graphic>
          <a:graphicData uri="http://schemas.openxmlformats.org/drawingml/2006/table">
            <a:tbl>
              <a:tblPr/>
              <a:tblGrid>
                <a:gridCol w="2139950"/>
                <a:gridCol w="4068763"/>
              </a:tblGrid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1) Jméno autora výukového materiálu (VM), škola: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Miroslava Červená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Základní škola a mateřská škola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Skalsko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,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okres Mladá Boleslav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2) Období vzniku VM: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Listopad – prosinec   2011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3) Využití VM v ročníku ZŠ: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a  3.ročník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ZŠ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7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4) Vzdělávací oblast: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Matematika a její aplikace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Vzdělávací obor: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Matematika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Tématický okruh: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Aritmetika - sčítání a odčítání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Sčítání a odčítání v oboru 0-100 (bez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přechodu desítky)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5) Metodický list, anotace: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Procvičování  sčítání a odčítání, po  správně  vypočítaném  příkladu dochází postupně k odkrývání utajeného obrázku, po procvičení následuje přepis a výpočet příkladů do sešitu. (celkem 16 příkladů)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6) Zdroje: obrázků, hudby…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http://www.casopismisa.cz/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50849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699792" y="404664"/>
            <a:ext cx="6060508" cy="2868168"/>
          </a:xfrm>
        </p:spPr>
        <p:txBody>
          <a:bodyPr/>
          <a:lstStyle/>
          <a:p>
            <a:r>
              <a:rPr lang="cs-CZ" sz="6600" dirty="0" smtClean="0"/>
              <a:t>Matematika</a:t>
            </a:r>
            <a:br>
              <a:rPr lang="cs-CZ" sz="6600" dirty="0" smtClean="0"/>
            </a:br>
            <a:r>
              <a:rPr lang="cs-CZ" sz="6600" dirty="0" smtClean="0"/>
              <a:t>2</a:t>
            </a:r>
            <a:r>
              <a:rPr lang="cs-CZ" sz="6600" dirty="0" smtClean="0"/>
              <a:t>., 3. ROČNÍK</a:t>
            </a:r>
            <a:endParaRPr lang="cs-CZ" sz="6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44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Procvičujeme sčítání a odčítání</a:t>
            </a:r>
            <a:br>
              <a:rPr lang="cs-CZ" sz="4400" dirty="0">
                <a:solidFill>
                  <a:schemeClr val="accent4">
                    <a:lumMod val="60000"/>
                    <a:lumOff val="40000"/>
                  </a:schemeClr>
                </a:solidFill>
              </a:rPr>
            </a:br>
            <a:r>
              <a:rPr lang="cs-CZ" sz="44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v oboru </a:t>
            </a:r>
            <a:r>
              <a:rPr lang="cs-CZ" sz="44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0 - 100</a:t>
            </a:r>
            <a:endParaRPr lang="cs-CZ" sz="4400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7899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push dir="r"/>
      </p:transition>
    </mc:Choice>
    <mc:Fallback xmlns="">
      <p:transition spd="slow">
        <p:push dir="r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874440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23+7</a:t>
            </a:r>
            <a:endParaRPr lang="cs-CZ" sz="4000" dirty="0"/>
          </a:p>
        </p:txBody>
      </p:sp>
      <p:sp>
        <p:nvSpPr>
          <p:cNvPr id="41" name="Obdélník 40"/>
          <p:cNvSpPr/>
          <p:nvPr/>
        </p:nvSpPr>
        <p:spPr>
          <a:xfrm>
            <a:off x="2746648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2" name="Obdélník 41"/>
          <p:cNvSpPr/>
          <p:nvPr/>
        </p:nvSpPr>
        <p:spPr>
          <a:xfrm>
            <a:off x="4618856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3" name="Obdélník 42"/>
          <p:cNvSpPr/>
          <p:nvPr/>
        </p:nvSpPr>
        <p:spPr>
          <a:xfrm>
            <a:off x="6491064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4" name="Obdélník 43"/>
          <p:cNvSpPr/>
          <p:nvPr/>
        </p:nvSpPr>
        <p:spPr>
          <a:xfrm>
            <a:off x="874440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5" name="Obdélník 44"/>
          <p:cNvSpPr/>
          <p:nvPr/>
        </p:nvSpPr>
        <p:spPr>
          <a:xfrm>
            <a:off x="2746648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6" name="Obdélník 45"/>
          <p:cNvSpPr/>
          <p:nvPr/>
        </p:nvSpPr>
        <p:spPr>
          <a:xfrm>
            <a:off x="4618856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7" name="Obdélník 46"/>
          <p:cNvSpPr/>
          <p:nvPr/>
        </p:nvSpPr>
        <p:spPr>
          <a:xfrm>
            <a:off x="6491064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8" name="Obdélník 47"/>
          <p:cNvSpPr/>
          <p:nvPr/>
        </p:nvSpPr>
        <p:spPr>
          <a:xfrm>
            <a:off x="874440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9" name="Obdélník 48"/>
          <p:cNvSpPr/>
          <p:nvPr/>
        </p:nvSpPr>
        <p:spPr>
          <a:xfrm>
            <a:off x="2746648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0" name="Obdélník 49"/>
          <p:cNvSpPr/>
          <p:nvPr/>
        </p:nvSpPr>
        <p:spPr>
          <a:xfrm>
            <a:off x="4618856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1" name="Obdélník 50"/>
          <p:cNvSpPr/>
          <p:nvPr/>
        </p:nvSpPr>
        <p:spPr>
          <a:xfrm>
            <a:off x="6491064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2" name="Obdélník 51"/>
          <p:cNvSpPr/>
          <p:nvPr/>
        </p:nvSpPr>
        <p:spPr>
          <a:xfrm>
            <a:off x="874440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3" name="Obdélník 52"/>
          <p:cNvSpPr/>
          <p:nvPr/>
        </p:nvSpPr>
        <p:spPr>
          <a:xfrm>
            <a:off x="2746648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4" name="Obdélník 53"/>
          <p:cNvSpPr/>
          <p:nvPr/>
        </p:nvSpPr>
        <p:spPr>
          <a:xfrm>
            <a:off x="4618856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5" name="Obdélník 54"/>
          <p:cNvSpPr/>
          <p:nvPr/>
        </p:nvSpPr>
        <p:spPr>
          <a:xfrm>
            <a:off x="6491064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0" name="Ovál 39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30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31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29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28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3" name="Šipka doprava 22">
            <a:hlinkClick r:id="" action="ppaction://hlinkshowjump?jump=nextslide"/>
          </p:cNvPr>
          <p:cNvSpPr/>
          <p:nvPr/>
        </p:nvSpPr>
        <p:spPr>
          <a:xfrm>
            <a:off x="2086000" y="3048228"/>
            <a:ext cx="5065712" cy="1769656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5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1899610"/>
      </p:ext>
    </p:extLst>
  </p:cSld>
  <p:clrMapOvr>
    <a:masterClrMapping/>
  </p:clrMapOvr>
  <p:transition spd="slow" advClick="0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3.33333E-6 L -0.61146 0.19445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573" y="97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</p:childTnLst>
        </p:cTn>
      </p:par>
    </p:tnLst>
    <p:bldLst>
      <p:bldP spid="5" grpId="0" build="allAtOnce" animBg="1"/>
      <p:bldP spid="40" grpId="0" animBg="1"/>
      <p:bldP spid="40" grpId="1" animBg="1"/>
      <p:bldP spid="40" grpId="2" animBg="1"/>
      <p:bldP spid="57" grpId="0" animBg="1"/>
      <p:bldP spid="57" grpId="1" animBg="1"/>
      <p:bldP spid="58" grpId="0" animBg="1"/>
      <p:bldP spid="58" grpId="1" animBg="1"/>
      <p:bldP spid="59" grpId="0" animBg="1"/>
      <p:bldP spid="59" grpId="1" animBg="1"/>
      <p:bldP spid="2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" name="Obdélník 40"/>
          <p:cNvSpPr/>
          <p:nvPr/>
        </p:nvSpPr>
        <p:spPr>
          <a:xfrm>
            <a:off x="2746648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2" name="Obdélník 41"/>
          <p:cNvSpPr/>
          <p:nvPr/>
        </p:nvSpPr>
        <p:spPr>
          <a:xfrm>
            <a:off x="4618856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3" name="Obdélník 42"/>
          <p:cNvSpPr/>
          <p:nvPr/>
        </p:nvSpPr>
        <p:spPr>
          <a:xfrm>
            <a:off x="6491064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4" name="Obdélník 43"/>
          <p:cNvSpPr/>
          <p:nvPr/>
        </p:nvSpPr>
        <p:spPr>
          <a:xfrm>
            <a:off x="874440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5" name="Obdélník 44"/>
          <p:cNvSpPr/>
          <p:nvPr/>
        </p:nvSpPr>
        <p:spPr>
          <a:xfrm>
            <a:off x="2746648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6" name="Obdélník 45"/>
          <p:cNvSpPr/>
          <p:nvPr/>
        </p:nvSpPr>
        <p:spPr>
          <a:xfrm>
            <a:off x="4618856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7" name="Obdélník 46"/>
          <p:cNvSpPr/>
          <p:nvPr/>
        </p:nvSpPr>
        <p:spPr>
          <a:xfrm>
            <a:off x="6491064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8" name="Obdélník 47"/>
          <p:cNvSpPr/>
          <p:nvPr/>
        </p:nvSpPr>
        <p:spPr>
          <a:xfrm>
            <a:off x="874440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9" name="Obdélník 48"/>
          <p:cNvSpPr/>
          <p:nvPr/>
        </p:nvSpPr>
        <p:spPr>
          <a:xfrm>
            <a:off x="2746648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0" name="Obdélník 49"/>
          <p:cNvSpPr/>
          <p:nvPr/>
        </p:nvSpPr>
        <p:spPr>
          <a:xfrm>
            <a:off x="4618856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10+2</a:t>
            </a:r>
            <a:endParaRPr lang="cs-CZ" sz="4000" dirty="0"/>
          </a:p>
        </p:txBody>
      </p:sp>
      <p:sp>
        <p:nvSpPr>
          <p:cNvPr id="51" name="Obdélník 50"/>
          <p:cNvSpPr/>
          <p:nvPr/>
        </p:nvSpPr>
        <p:spPr>
          <a:xfrm>
            <a:off x="6490988" y="3937491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2" name="Obdélník 51"/>
          <p:cNvSpPr/>
          <p:nvPr/>
        </p:nvSpPr>
        <p:spPr>
          <a:xfrm>
            <a:off x="874440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3" name="Obdélník 52"/>
          <p:cNvSpPr/>
          <p:nvPr/>
        </p:nvSpPr>
        <p:spPr>
          <a:xfrm>
            <a:off x="2746648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4" name="Obdélník 53"/>
          <p:cNvSpPr/>
          <p:nvPr/>
        </p:nvSpPr>
        <p:spPr>
          <a:xfrm>
            <a:off x="4618856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5" name="Obdélník 54"/>
          <p:cNvSpPr/>
          <p:nvPr/>
        </p:nvSpPr>
        <p:spPr>
          <a:xfrm>
            <a:off x="6491064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0" name="Ovál 39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2">
                    <a:lumMod val="50000"/>
                  </a:schemeClr>
                </a:solidFill>
              </a:rPr>
              <a:t>1</a:t>
            </a:r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6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12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8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21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2" name="Šipka doprava 21">
            <a:hlinkClick r:id="" action="ppaction://hlinkshowjump?jump=nextslide"/>
          </p:cNvPr>
          <p:cNvSpPr/>
          <p:nvPr/>
        </p:nvSpPr>
        <p:spPr>
          <a:xfrm>
            <a:off x="2086000" y="3048228"/>
            <a:ext cx="5065712" cy="1769656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5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93309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3.33333E-6 L 0.40451 0.53033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226" y="265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5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</p:childTnLst>
        </p:cTn>
      </p:par>
    </p:tnLst>
    <p:bldLst>
      <p:bldP spid="50" grpId="0" build="allAtOnce" animBg="1"/>
      <p:bldP spid="40" grpId="0" animBg="1"/>
      <p:bldP spid="40" grpId="1" animBg="1"/>
      <p:bldP spid="57" grpId="0" animBg="1"/>
      <p:bldP spid="57" grpId="1" animBg="1"/>
      <p:bldP spid="57" grpId="2" animBg="1"/>
      <p:bldP spid="58" grpId="0" animBg="1"/>
      <p:bldP spid="58" grpId="1" animBg="1"/>
      <p:bldP spid="59" grpId="0" animBg="1"/>
      <p:bldP spid="59" grpId="1" animBg="1"/>
      <p:bldP spid="2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" name="Obdélník 40"/>
          <p:cNvSpPr/>
          <p:nvPr/>
        </p:nvSpPr>
        <p:spPr>
          <a:xfrm>
            <a:off x="2746648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2" name="Obdélník 41"/>
          <p:cNvSpPr/>
          <p:nvPr/>
        </p:nvSpPr>
        <p:spPr>
          <a:xfrm>
            <a:off x="4618856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 dirty="0"/>
          </a:p>
        </p:txBody>
      </p:sp>
      <p:sp>
        <p:nvSpPr>
          <p:cNvPr id="43" name="Obdélník 42"/>
          <p:cNvSpPr/>
          <p:nvPr/>
        </p:nvSpPr>
        <p:spPr>
          <a:xfrm>
            <a:off x="6491064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4" name="Obdélník 43"/>
          <p:cNvSpPr/>
          <p:nvPr/>
        </p:nvSpPr>
        <p:spPr>
          <a:xfrm>
            <a:off x="874440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5" name="Obdélník 44"/>
          <p:cNvSpPr/>
          <p:nvPr/>
        </p:nvSpPr>
        <p:spPr>
          <a:xfrm>
            <a:off x="2746648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6" name="Obdélník 45"/>
          <p:cNvSpPr/>
          <p:nvPr/>
        </p:nvSpPr>
        <p:spPr>
          <a:xfrm>
            <a:off x="4618856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7" name="Obdélník 46"/>
          <p:cNvSpPr/>
          <p:nvPr/>
        </p:nvSpPr>
        <p:spPr>
          <a:xfrm>
            <a:off x="6491064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8" name="Obdélník 47"/>
          <p:cNvSpPr/>
          <p:nvPr/>
        </p:nvSpPr>
        <p:spPr>
          <a:xfrm>
            <a:off x="874440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9" name="Obdélník 48"/>
          <p:cNvSpPr/>
          <p:nvPr/>
        </p:nvSpPr>
        <p:spPr>
          <a:xfrm>
            <a:off x="2746648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1" name="Obdélník 50"/>
          <p:cNvSpPr/>
          <p:nvPr/>
        </p:nvSpPr>
        <p:spPr>
          <a:xfrm>
            <a:off x="6491064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2" name="Obdélník 51"/>
          <p:cNvSpPr/>
          <p:nvPr/>
        </p:nvSpPr>
        <p:spPr>
          <a:xfrm>
            <a:off x="874440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94-1</a:t>
            </a:r>
            <a:endParaRPr lang="cs-CZ" sz="4000" dirty="0"/>
          </a:p>
        </p:txBody>
      </p:sp>
      <p:sp>
        <p:nvSpPr>
          <p:cNvPr id="53" name="Obdélník 52"/>
          <p:cNvSpPr/>
          <p:nvPr/>
        </p:nvSpPr>
        <p:spPr>
          <a:xfrm>
            <a:off x="2746648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4" name="Obdélník 53"/>
          <p:cNvSpPr/>
          <p:nvPr/>
        </p:nvSpPr>
        <p:spPr>
          <a:xfrm>
            <a:off x="4618856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5" name="Obdélník 54"/>
          <p:cNvSpPr/>
          <p:nvPr/>
        </p:nvSpPr>
        <p:spPr>
          <a:xfrm>
            <a:off x="6491064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0" name="Ovál 39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92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73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93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95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1" name="Šipka doprava 20">
            <a:hlinkClick r:id="" action="ppaction://hlinkshowjump?jump=nextslide"/>
          </p:cNvPr>
          <p:cNvSpPr/>
          <p:nvPr/>
        </p:nvSpPr>
        <p:spPr>
          <a:xfrm>
            <a:off x="2086000" y="3048228"/>
            <a:ext cx="5065712" cy="1769656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5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17852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3.33333E-6 L -0.2099 0.69838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503" y="349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5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</p:childTnLst>
        </p:cTn>
      </p:par>
    </p:tnLst>
    <p:bldLst>
      <p:bldP spid="52" grpId="0" build="allAtOnce" animBg="1"/>
      <p:bldP spid="40" grpId="0" animBg="1"/>
      <p:bldP spid="40" grpId="1" animBg="1"/>
      <p:bldP spid="57" grpId="0" animBg="1"/>
      <p:bldP spid="57" grpId="1" animBg="1"/>
      <p:bldP spid="58" grpId="0" animBg="1"/>
      <p:bldP spid="58" grpId="1" animBg="1"/>
      <p:bldP spid="58" grpId="2" animBg="1"/>
      <p:bldP spid="59" grpId="0" animBg="1"/>
      <p:bldP spid="59" grpId="1" animBg="1"/>
      <p:bldP spid="2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" name="Obdélník 40"/>
          <p:cNvSpPr/>
          <p:nvPr/>
        </p:nvSpPr>
        <p:spPr>
          <a:xfrm>
            <a:off x="2746648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2" name="Obdélník 41"/>
          <p:cNvSpPr/>
          <p:nvPr/>
        </p:nvSpPr>
        <p:spPr>
          <a:xfrm>
            <a:off x="4618856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99-5</a:t>
            </a:r>
            <a:endParaRPr lang="cs-CZ" sz="4000" dirty="0"/>
          </a:p>
        </p:txBody>
      </p:sp>
      <p:sp>
        <p:nvSpPr>
          <p:cNvPr id="43" name="Obdélník 42"/>
          <p:cNvSpPr/>
          <p:nvPr/>
        </p:nvSpPr>
        <p:spPr>
          <a:xfrm>
            <a:off x="6491064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4" name="Obdélník 43"/>
          <p:cNvSpPr/>
          <p:nvPr/>
        </p:nvSpPr>
        <p:spPr>
          <a:xfrm>
            <a:off x="874440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5" name="Obdélník 44"/>
          <p:cNvSpPr/>
          <p:nvPr/>
        </p:nvSpPr>
        <p:spPr>
          <a:xfrm>
            <a:off x="2746648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6" name="Obdélník 45"/>
          <p:cNvSpPr/>
          <p:nvPr/>
        </p:nvSpPr>
        <p:spPr>
          <a:xfrm>
            <a:off x="4618856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7" name="Obdélník 46"/>
          <p:cNvSpPr/>
          <p:nvPr/>
        </p:nvSpPr>
        <p:spPr>
          <a:xfrm>
            <a:off x="6491064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8" name="Obdélník 47"/>
          <p:cNvSpPr/>
          <p:nvPr/>
        </p:nvSpPr>
        <p:spPr>
          <a:xfrm>
            <a:off x="874440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9" name="Obdélník 48"/>
          <p:cNvSpPr/>
          <p:nvPr/>
        </p:nvSpPr>
        <p:spPr>
          <a:xfrm>
            <a:off x="2746648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1" name="Obdélník 50"/>
          <p:cNvSpPr/>
          <p:nvPr/>
        </p:nvSpPr>
        <p:spPr>
          <a:xfrm>
            <a:off x="6491064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3" name="Obdélník 52"/>
          <p:cNvSpPr/>
          <p:nvPr/>
        </p:nvSpPr>
        <p:spPr>
          <a:xfrm>
            <a:off x="2746648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4" name="Obdélník 53"/>
          <p:cNvSpPr/>
          <p:nvPr/>
        </p:nvSpPr>
        <p:spPr>
          <a:xfrm>
            <a:off x="4618856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5" name="Obdélník 54"/>
          <p:cNvSpPr/>
          <p:nvPr/>
        </p:nvSpPr>
        <p:spPr>
          <a:xfrm>
            <a:off x="6491064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0" name="Ovál 39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2">
                    <a:lumMod val="50000"/>
                  </a:schemeClr>
                </a:solidFill>
              </a:rPr>
              <a:t>9</a:t>
            </a:r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4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93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49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95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0" name="Šipka doprava 19">
            <a:hlinkClick r:id="" action="ppaction://hlinkshowjump?jump=nextslide"/>
          </p:cNvPr>
          <p:cNvSpPr/>
          <p:nvPr/>
        </p:nvSpPr>
        <p:spPr>
          <a:xfrm>
            <a:off x="2086000" y="3048228"/>
            <a:ext cx="5065712" cy="1769656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5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1600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3.33333E-6 L 0.19965 0.19445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983" y="97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4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</p:childTnLst>
        </p:cTn>
      </p:par>
    </p:tnLst>
    <p:bldLst>
      <p:bldP spid="42" grpId="0" build="allAtOnce" animBg="1"/>
      <p:bldP spid="40" grpId="0" animBg="1"/>
      <p:bldP spid="40" grpId="1" animBg="1"/>
      <p:bldP spid="40" grpId="2" animBg="1"/>
      <p:bldP spid="57" grpId="0" animBg="1"/>
      <p:bldP spid="57" grpId="1" animBg="1"/>
      <p:bldP spid="58" grpId="0" animBg="1"/>
      <p:bldP spid="58" grpId="1" animBg="1"/>
      <p:bldP spid="59" grpId="0" animBg="1"/>
      <p:bldP spid="59" grpId="1" animBg="1"/>
      <p:bldP spid="2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" name="Obdélník 40"/>
          <p:cNvSpPr/>
          <p:nvPr/>
        </p:nvSpPr>
        <p:spPr>
          <a:xfrm>
            <a:off x="2746648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3" name="Obdélník 42"/>
          <p:cNvSpPr/>
          <p:nvPr/>
        </p:nvSpPr>
        <p:spPr>
          <a:xfrm>
            <a:off x="6491064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4" name="Obdélník 43"/>
          <p:cNvSpPr/>
          <p:nvPr/>
        </p:nvSpPr>
        <p:spPr>
          <a:xfrm>
            <a:off x="874440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5" name="Obdélník 44"/>
          <p:cNvSpPr/>
          <p:nvPr/>
        </p:nvSpPr>
        <p:spPr>
          <a:xfrm>
            <a:off x="2746648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40+3</a:t>
            </a:r>
            <a:endParaRPr lang="cs-CZ" sz="4000" dirty="0"/>
          </a:p>
        </p:txBody>
      </p:sp>
      <p:sp>
        <p:nvSpPr>
          <p:cNvPr id="46" name="Obdélník 45"/>
          <p:cNvSpPr/>
          <p:nvPr/>
        </p:nvSpPr>
        <p:spPr>
          <a:xfrm>
            <a:off x="4618856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7" name="Obdélník 46"/>
          <p:cNvSpPr/>
          <p:nvPr/>
        </p:nvSpPr>
        <p:spPr>
          <a:xfrm>
            <a:off x="6491064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8" name="Obdélník 47"/>
          <p:cNvSpPr/>
          <p:nvPr/>
        </p:nvSpPr>
        <p:spPr>
          <a:xfrm>
            <a:off x="874440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9" name="Obdélník 48"/>
          <p:cNvSpPr/>
          <p:nvPr/>
        </p:nvSpPr>
        <p:spPr>
          <a:xfrm>
            <a:off x="2746648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1" name="Obdélník 50"/>
          <p:cNvSpPr/>
          <p:nvPr/>
        </p:nvSpPr>
        <p:spPr>
          <a:xfrm>
            <a:off x="6491064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3" name="Obdélník 52"/>
          <p:cNvSpPr/>
          <p:nvPr/>
        </p:nvSpPr>
        <p:spPr>
          <a:xfrm>
            <a:off x="2746648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4" name="Obdélník 53"/>
          <p:cNvSpPr/>
          <p:nvPr/>
        </p:nvSpPr>
        <p:spPr>
          <a:xfrm>
            <a:off x="4618856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5" name="Obdélník 54"/>
          <p:cNvSpPr/>
          <p:nvPr/>
        </p:nvSpPr>
        <p:spPr>
          <a:xfrm>
            <a:off x="6491064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0" name="Ovál 39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2">
                    <a:lumMod val="50000"/>
                  </a:schemeClr>
                </a:solidFill>
              </a:rPr>
              <a:t>4</a:t>
            </a:r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6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34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45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43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9" name="Šipka doprava 18">
            <a:hlinkClick r:id="" action="ppaction://hlinkshowjump?jump=nextslide"/>
          </p:cNvPr>
          <p:cNvSpPr/>
          <p:nvPr/>
        </p:nvSpPr>
        <p:spPr>
          <a:xfrm>
            <a:off x="2086000" y="3048228"/>
            <a:ext cx="5065712" cy="1769656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5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9500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3.33333E-6 L -0.00521 0.3625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0" y="181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4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</p:childTnLst>
        </p:cTn>
      </p:par>
    </p:tnLst>
    <p:bldLst>
      <p:bldP spid="45" grpId="0" build="allAtOnce" animBg="1"/>
      <p:bldP spid="40" grpId="0" animBg="1"/>
      <p:bldP spid="40" grpId="1" animBg="1"/>
      <p:bldP spid="57" grpId="0" animBg="1"/>
      <p:bldP spid="57" grpId="1" animBg="1"/>
      <p:bldP spid="58" grpId="0" animBg="1"/>
      <p:bldP spid="58" grpId="1" animBg="1"/>
      <p:bldP spid="59" grpId="0" animBg="1"/>
      <p:bldP spid="59" grpId="1" animBg="1"/>
      <p:bldP spid="59" grpId="2" animBg="1"/>
      <p:bldP spid="1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" name="Obdélník 40"/>
          <p:cNvSpPr/>
          <p:nvPr/>
        </p:nvSpPr>
        <p:spPr>
          <a:xfrm>
            <a:off x="2746648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3" name="Obdélník 42"/>
          <p:cNvSpPr/>
          <p:nvPr/>
        </p:nvSpPr>
        <p:spPr>
          <a:xfrm>
            <a:off x="6491064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4" name="Obdélník 43"/>
          <p:cNvSpPr/>
          <p:nvPr/>
        </p:nvSpPr>
        <p:spPr>
          <a:xfrm>
            <a:off x="874440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6" name="Obdélník 45"/>
          <p:cNvSpPr/>
          <p:nvPr/>
        </p:nvSpPr>
        <p:spPr>
          <a:xfrm>
            <a:off x="4618856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7" name="Obdélník 46"/>
          <p:cNvSpPr/>
          <p:nvPr/>
        </p:nvSpPr>
        <p:spPr>
          <a:xfrm>
            <a:off x="6491064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85-2</a:t>
            </a:r>
            <a:endParaRPr lang="cs-CZ" sz="4000" dirty="0"/>
          </a:p>
        </p:txBody>
      </p:sp>
      <p:sp>
        <p:nvSpPr>
          <p:cNvPr id="48" name="Obdélník 47"/>
          <p:cNvSpPr/>
          <p:nvPr/>
        </p:nvSpPr>
        <p:spPr>
          <a:xfrm>
            <a:off x="874440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9" name="Obdélník 48"/>
          <p:cNvSpPr/>
          <p:nvPr/>
        </p:nvSpPr>
        <p:spPr>
          <a:xfrm>
            <a:off x="2746648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1" name="Obdélník 50"/>
          <p:cNvSpPr/>
          <p:nvPr/>
        </p:nvSpPr>
        <p:spPr>
          <a:xfrm>
            <a:off x="6491064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3" name="Obdélník 52"/>
          <p:cNvSpPr/>
          <p:nvPr/>
        </p:nvSpPr>
        <p:spPr>
          <a:xfrm>
            <a:off x="2746648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4" name="Obdélník 53"/>
          <p:cNvSpPr/>
          <p:nvPr/>
        </p:nvSpPr>
        <p:spPr>
          <a:xfrm>
            <a:off x="4618856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5" name="Obdélník 54"/>
          <p:cNvSpPr/>
          <p:nvPr/>
        </p:nvSpPr>
        <p:spPr>
          <a:xfrm>
            <a:off x="6491064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0" name="Ovál 39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87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38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84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83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8" name="Šipka doprava 17">
            <a:hlinkClick r:id="" action="ppaction://hlinkshowjump?jump=nextslide"/>
          </p:cNvPr>
          <p:cNvSpPr/>
          <p:nvPr/>
        </p:nvSpPr>
        <p:spPr>
          <a:xfrm>
            <a:off x="2086000" y="3048228"/>
            <a:ext cx="5065712" cy="1769656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5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5020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0.01551 L -0.00503 0.35741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0" y="186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4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</p:childTnLst>
        </p:cTn>
      </p:par>
    </p:tnLst>
    <p:bldLst>
      <p:bldP spid="47" grpId="0" build="allAtOnce" animBg="1"/>
      <p:bldP spid="40" grpId="0" animBg="1"/>
      <p:bldP spid="40" grpId="1" animBg="1"/>
      <p:bldP spid="57" grpId="0" animBg="1"/>
      <p:bldP spid="57" grpId="1" animBg="1"/>
      <p:bldP spid="58" grpId="0" animBg="1"/>
      <p:bldP spid="58" grpId="1" animBg="1"/>
      <p:bldP spid="59" grpId="0" animBg="1"/>
      <p:bldP spid="59" grpId="1" animBg="1"/>
      <p:bldP spid="59" grpId="2" animBg="1"/>
      <p:bldP spid="1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" name="Obdélník 40"/>
          <p:cNvSpPr/>
          <p:nvPr/>
        </p:nvSpPr>
        <p:spPr>
          <a:xfrm>
            <a:off x="2746648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3" name="Obdélník 42"/>
          <p:cNvSpPr/>
          <p:nvPr/>
        </p:nvSpPr>
        <p:spPr>
          <a:xfrm>
            <a:off x="6491064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4" name="Obdélník 43"/>
          <p:cNvSpPr/>
          <p:nvPr/>
        </p:nvSpPr>
        <p:spPr>
          <a:xfrm>
            <a:off x="874440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6" name="Obdélník 45"/>
          <p:cNvSpPr/>
          <p:nvPr/>
        </p:nvSpPr>
        <p:spPr>
          <a:xfrm>
            <a:off x="4618856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8" name="Obdélník 47"/>
          <p:cNvSpPr/>
          <p:nvPr/>
        </p:nvSpPr>
        <p:spPr>
          <a:xfrm>
            <a:off x="874440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76-3</a:t>
            </a:r>
            <a:endParaRPr lang="cs-CZ" sz="4000" dirty="0"/>
          </a:p>
        </p:txBody>
      </p:sp>
      <p:sp>
        <p:nvSpPr>
          <p:cNvPr id="49" name="Obdélník 48"/>
          <p:cNvSpPr/>
          <p:nvPr/>
        </p:nvSpPr>
        <p:spPr>
          <a:xfrm>
            <a:off x="2746648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1" name="Obdélník 50"/>
          <p:cNvSpPr/>
          <p:nvPr/>
        </p:nvSpPr>
        <p:spPr>
          <a:xfrm>
            <a:off x="6491064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3" name="Obdélník 52"/>
          <p:cNvSpPr/>
          <p:nvPr/>
        </p:nvSpPr>
        <p:spPr>
          <a:xfrm>
            <a:off x="2746648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4" name="Obdélník 53"/>
          <p:cNvSpPr/>
          <p:nvPr/>
        </p:nvSpPr>
        <p:spPr>
          <a:xfrm>
            <a:off x="4618856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5" name="Obdélník 54"/>
          <p:cNvSpPr/>
          <p:nvPr/>
        </p:nvSpPr>
        <p:spPr>
          <a:xfrm>
            <a:off x="6491064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0" name="Ovál 39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74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79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73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37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Šipka doprava 16">
            <a:hlinkClick r:id="" action="ppaction://hlinkshowjump?jump=nextslide"/>
          </p:cNvPr>
          <p:cNvSpPr/>
          <p:nvPr/>
        </p:nvSpPr>
        <p:spPr>
          <a:xfrm>
            <a:off x="2086000" y="3048228"/>
            <a:ext cx="5065712" cy="1769656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5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5495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3.33333E-6 L -0.61927 0.53033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972" y="265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4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</p:childTnLst>
        </p:cTn>
      </p:par>
    </p:tnLst>
    <p:bldLst>
      <p:bldP spid="48" grpId="0" build="allAtOnce" animBg="1"/>
      <p:bldP spid="40" grpId="0" animBg="1"/>
      <p:bldP spid="40" grpId="1" animBg="1"/>
      <p:bldP spid="57" grpId="0" animBg="1"/>
      <p:bldP spid="57" grpId="1" animBg="1"/>
      <p:bldP spid="58" grpId="0" animBg="1"/>
      <p:bldP spid="58" grpId="1" animBg="1"/>
      <p:bldP spid="58" grpId="2" animBg="1"/>
      <p:bldP spid="59" grpId="0" animBg="1"/>
      <p:bldP spid="59" grpId="1" animBg="1"/>
      <p:bldP spid="1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" name="Obdélník 40"/>
          <p:cNvSpPr/>
          <p:nvPr/>
        </p:nvSpPr>
        <p:spPr>
          <a:xfrm>
            <a:off x="2746648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3" name="Obdélník 42"/>
          <p:cNvSpPr/>
          <p:nvPr/>
        </p:nvSpPr>
        <p:spPr>
          <a:xfrm>
            <a:off x="6491064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4" name="Obdélník 43"/>
          <p:cNvSpPr/>
          <p:nvPr/>
        </p:nvSpPr>
        <p:spPr>
          <a:xfrm>
            <a:off x="874440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6" name="Obdélník 45"/>
          <p:cNvSpPr/>
          <p:nvPr/>
        </p:nvSpPr>
        <p:spPr>
          <a:xfrm>
            <a:off x="4618856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9" name="Obdélník 48"/>
          <p:cNvSpPr/>
          <p:nvPr/>
        </p:nvSpPr>
        <p:spPr>
          <a:xfrm>
            <a:off x="2746648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1" name="Obdélník 50"/>
          <p:cNvSpPr/>
          <p:nvPr/>
        </p:nvSpPr>
        <p:spPr>
          <a:xfrm>
            <a:off x="6491064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3" name="Obdélník 52"/>
          <p:cNvSpPr/>
          <p:nvPr/>
        </p:nvSpPr>
        <p:spPr>
          <a:xfrm>
            <a:off x="2746648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4" name="Obdélník 53"/>
          <p:cNvSpPr/>
          <p:nvPr/>
        </p:nvSpPr>
        <p:spPr>
          <a:xfrm>
            <a:off x="4618856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5" name="Obdélník 54"/>
          <p:cNvSpPr/>
          <p:nvPr/>
        </p:nvSpPr>
        <p:spPr>
          <a:xfrm>
            <a:off x="6491064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57+3</a:t>
            </a:r>
            <a:endParaRPr lang="cs-CZ" sz="4000" dirty="0"/>
          </a:p>
        </p:txBody>
      </p:sp>
      <p:sp>
        <p:nvSpPr>
          <p:cNvPr id="40" name="Ovál 39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60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54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50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59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6" name="Šipka doprava 15">
            <a:hlinkClick r:id="" action="ppaction://hlinkshowjump?jump=nextslide"/>
          </p:cNvPr>
          <p:cNvSpPr/>
          <p:nvPr/>
        </p:nvSpPr>
        <p:spPr>
          <a:xfrm>
            <a:off x="2086000" y="3048228"/>
            <a:ext cx="5065712" cy="1769656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5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7201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3.33333E-6 L 0.61701 0.69838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851" y="349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5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</p:childTnLst>
        </p:cTn>
      </p:par>
    </p:tnLst>
    <p:bldLst>
      <p:bldP spid="55" grpId="0" build="allAtOnce" animBg="1"/>
      <p:bldP spid="40" grpId="0" animBg="1"/>
      <p:bldP spid="40" grpId="1" animBg="1"/>
      <p:bldP spid="40" grpId="2" animBg="1"/>
      <p:bldP spid="57" grpId="0" animBg="1"/>
      <p:bldP spid="57" grpId="1" animBg="1"/>
      <p:bldP spid="58" grpId="0" animBg="1"/>
      <p:bldP spid="58" grpId="1" animBg="1"/>
      <p:bldP spid="59" grpId="0" animBg="1"/>
      <p:bldP spid="59" grpId="1" animBg="1"/>
      <p:bldP spid="1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" name="Obdélník 40"/>
          <p:cNvSpPr/>
          <p:nvPr/>
        </p:nvSpPr>
        <p:spPr>
          <a:xfrm>
            <a:off x="2746648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3" name="Obdélník 42"/>
          <p:cNvSpPr/>
          <p:nvPr/>
        </p:nvSpPr>
        <p:spPr>
          <a:xfrm>
            <a:off x="6491064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4" name="Obdélník 43"/>
          <p:cNvSpPr/>
          <p:nvPr/>
        </p:nvSpPr>
        <p:spPr>
          <a:xfrm>
            <a:off x="874440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6" name="Obdélník 45"/>
          <p:cNvSpPr/>
          <p:nvPr/>
        </p:nvSpPr>
        <p:spPr>
          <a:xfrm>
            <a:off x="4618856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9" name="Obdélník 48"/>
          <p:cNvSpPr/>
          <p:nvPr/>
        </p:nvSpPr>
        <p:spPr>
          <a:xfrm>
            <a:off x="2746648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1" name="Obdélník 50"/>
          <p:cNvSpPr/>
          <p:nvPr/>
        </p:nvSpPr>
        <p:spPr>
          <a:xfrm>
            <a:off x="6491064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3" name="Obdélník 52"/>
          <p:cNvSpPr/>
          <p:nvPr/>
        </p:nvSpPr>
        <p:spPr>
          <a:xfrm>
            <a:off x="2746648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45-4</a:t>
            </a:r>
            <a:endParaRPr lang="cs-CZ" sz="4000" dirty="0"/>
          </a:p>
        </p:txBody>
      </p:sp>
      <p:sp>
        <p:nvSpPr>
          <p:cNvPr id="54" name="Obdélník 53"/>
          <p:cNvSpPr/>
          <p:nvPr/>
        </p:nvSpPr>
        <p:spPr>
          <a:xfrm>
            <a:off x="4618856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0" name="Ovál 39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49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41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14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39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5" name="Šipka doprava 14">
            <a:hlinkClick r:id="" action="ppaction://hlinkshowjump?jump=nextslide"/>
          </p:cNvPr>
          <p:cNvSpPr/>
          <p:nvPr/>
        </p:nvSpPr>
        <p:spPr>
          <a:xfrm>
            <a:off x="2086000" y="3048228"/>
            <a:ext cx="5065712" cy="1769656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5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3095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3.33333E-6 L 0.00278 0.69838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9" y="349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5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</p:childTnLst>
        </p:cTn>
      </p:par>
    </p:tnLst>
    <p:bldLst>
      <p:bldP spid="53" grpId="0" build="allAtOnce" animBg="1"/>
      <p:bldP spid="40" grpId="0" animBg="1"/>
      <p:bldP spid="40" grpId="1" animBg="1"/>
      <p:bldP spid="57" grpId="0" animBg="1"/>
      <p:bldP spid="57" grpId="1" animBg="1"/>
      <p:bldP spid="57" grpId="2" animBg="1"/>
      <p:bldP spid="58" grpId="0" animBg="1"/>
      <p:bldP spid="58" grpId="1" animBg="1"/>
      <p:bldP spid="59" grpId="0" animBg="1"/>
      <p:bldP spid="59" grpId="1" animBg="1"/>
      <p:bldP spid="1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" name="Obdélník 40"/>
          <p:cNvSpPr/>
          <p:nvPr/>
        </p:nvSpPr>
        <p:spPr>
          <a:xfrm>
            <a:off x="2746648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3" name="Obdélník 42"/>
          <p:cNvSpPr/>
          <p:nvPr/>
        </p:nvSpPr>
        <p:spPr>
          <a:xfrm>
            <a:off x="6491064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4" name="Obdélník 43"/>
          <p:cNvSpPr/>
          <p:nvPr/>
        </p:nvSpPr>
        <p:spPr>
          <a:xfrm>
            <a:off x="874440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6" name="Obdélník 45"/>
          <p:cNvSpPr/>
          <p:nvPr/>
        </p:nvSpPr>
        <p:spPr>
          <a:xfrm>
            <a:off x="4618856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51+3</a:t>
            </a:r>
            <a:endParaRPr lang="cs-CZ" sz="4000" dirty="0"/>
          </a:p>
        </p:txBody>
      </p:sp>
      <p:sp>
        <p:nvSpPr>
          <p:cNvPr id="49" name="Obdélník 48"/>
          <p:cNvSpPr/>
          <p:nvPr/>
        </p:nvSpPr>
        <p:spPr>
          <a:xfrm>
            <a:off x="2746648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1" name="Obdélník 50"/>
          <p:cNvSpPr/>
          <p:nvPr/>
        </p:nvSpPr>
        <p:spPr>
          <a:xfrm>
            <a:off x="6491064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4" name="Obdélník 53"/>
          <p:cNvSpPr/>
          <p:nvPr/>
        </p:nvSpPr>
        <p:spPr>
          <a:xfrm>
            <a:off x="4618856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0" name="Ovál 39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55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45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54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48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4" name="Šipka doprava 13">
            <a:hlinkClick r:id="" action="ppaction://hlinkshowjump?jump=nextslide"/>
          </p:cNvPr>
          <p:cNvSpPr/>
          <p:nvPr/>
        </p:nvSpPr>
        <p:spPr>
          <a:xfrm>
            <a:off x="2086000" y="3048228"/>
            <a:ext cx="5065712" cy="1769656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5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7222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3.33333E-6 L -0.00504 0.3625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0" y="181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4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</p:childTnLst>
        </p:cTn>
      </p:par>
    </p:tnLst>
    <p:bldLst>
      <p:bldP spid="46" grpId="0" build="allAtOnce" animBg="1"/>
      <p:bldP spid="40" grpId="0" animBg="1"/>
      <p:bldP spid="40" grpId="1" animBg="1"/>
      <p:bldP spid="57" grpId="0" animBg="1"/>
      <p:bldP spid="57" grpId="1" animBg="1"/>
      <p:bldP spid="58" grpId="0" animBg="1"/>
      <p:bldP spid="58" grpId="1" animBg="1"/>
      <p:bldP spid="58" grpId="2" animBg="1"/>
      <p:bldP spid="59" grpId="0" animBg="1"/>
      <p:bldP spid="59" grpId="1" animBg="1"/>
      <p:bldP spid="1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" name="Obdélník 40"/>
          <p:cNvSpPr/>
          <p:nvPr/>
        </p:nvSpPr>
        <p:spPr>
          <a:xfrm>
            <a:off x="2746648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3" name="Obdélník 42"/>
          <p:cNvSpPr/>
          <p:nvPr/>
        </p:nvSpPr>
        <p:spPr>
          <a:xfrm>
            <a:off x="6491064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4" name="Obdélník 43"/>
          <p:cNvSpPr/>
          <p:nvPr/>
        </p:nvSpPr>
        <p:spPr>
          <a:xfrm>
            <a:off x="874440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89-7</a:t>
            </a:r>
            <a:endParaRPr lang="cs-CZ" sz="4000" dirty="0"/>
          </a:p>
        </p:txBody>
      </p:sp>
      <p:sp>
        <p:nvSpPr>
          <p:cNvPr id="49" name="Obdélník 48"/>
          <p:cNvSpPr/>
          <p:nvPr/>
        </p:nvSpPr>
        <p:spPr>
          <a:xfrm>
            <a:off x="2746648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1" name="Obdélník 50"/>
          <p:cNvSpPr/>
          <p:nvPr/>
        </p:nvSpPr>
        <p:spPr>
          <a:xfrm>
            <a:off x="6491064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4" name="Obdélník 53"/>
          <p:cNvSpPr/>
          <p:nvPr/>
        </p:nvSpPr>
        <p:spPr>
          <a:xfrm>
            <a:off x="4618856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0" name="Ovál 39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28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83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82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96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" name="Šipka doprava 12">
            <a:hlinkClick r:id="" action="ppaction://hlinkshowjump?jump=nextslide"/>
          </p:cNvPr>
          <p:cNvSpPr/>
          <p:nvPr/>
        </p:nvSpPr>
        <p:spPr>
          <a:xfrm>
            <a:off x="2086000" y="3048228"/>
            <a:ext cx="5065712" cy="1769656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5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40162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3.33333E-6 L -0.20209 0.3625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104" y="181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4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</p:childTnLst>
        </p:cTn>
      </p:par>
    </p:tnLst>
    <p:bldLst>
      <p:bldP spid="44" grpId="0" build="allAtOnce" animBg="1"/>
      <p:bldP spid="40" grpId="0" animBg="1"/>
      <p:bldP spid="40" grpId="1" animBg="1"/>
      <p:bldP spid="57" grpId="0" animBg="1"/>
      <p:bldP spid="57" grpId="1" animBg="1"/>
      <p:bldP spid="58" grpId="0" animBg="1"/>
      <p:bldP spid="58" grpId="1" animBg="1"/>
      <p:bldP spid="58" grpId="2" animBg="1"/>
      <p:bldP spid="59" grpId="0" animBg="1"/>
      <p:bldP spid="59" grpId="1" animBg="1"/>
      <p:bldP spid="1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" name="Obdélník 40"/>
          <p:cNvSpPr/>
          <p:nvPr/>
        </p:nvSpPr>
        <p:spPr>
          <a:xfrm>
            <a:off x="2746648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3" name="Obdélník 42"/>
          <p:cNvSpPr/>
          <p:nvPr/>
        </p:nvSpPr>
        <p:spPr>
          <a:xfrm>
            <a:off x="6491064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9" name="Obdélník 48"/>
          <p:cNvSpPr/>
          <p:nvPr/>
        </p:nvSpPr>
        <p:spPr>
          <a:xfrm>
            <a:off x="2746648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1" name="Obdélník 50"/>
          <p:cNvSpPr/>
          <p:nvPr/>
        </p:nvSpPr>
        <p:spPr>
          <a:xfrm>
            <a:off x="6491064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4" name="Obdélník 53"/>
          <p:cNvSpPr/>
          <p:nvPr/>
        </p:nvSpPr>
        <p:spPr>
          <a:xfrm>
            <a:off x="4618856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69-3</a:t>
            </a:r>
            <a:endParaRPr lang="cs-CZ" sz="4000" dirty="0"/>
          </a:p>
        </p:txBody>
      </p:sp>
      <p:sp>
        <p:nvSpPr>
          <p:cNvPr id="40" name="Ovál 39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65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76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6671084" y="503663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72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4798876" y="503663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66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2" name="Šipka doprava 11">
            <a:hlinkClick r:id="" action="ppaction://hlinkshowjump?jump=nextslide"/>
          </p:cNvPr>
          <p:cNvSpPr/>
          <p:nvPr/>
        </p:nvSpPr>
        <p:spPr>
          <a:xfrm>
            <a:off x="2086000" y="3048228"/>
            <a:ext cx="5065712" cy="1769656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5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87670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1.48148E-6 L -0.00504 0.68403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0" y="341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5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</p:childTnLst>
        </p:cTn>
      </p:par>
    </p:tnLst>
    <p:bldLst>
      <p:bldP spid="54" grpId="0" build="allAtOnce" animBg="1"/>
      <p:bldP spid="40" grpId="0" animBg="1"/>
      <p:bldP spid="40" grpId="1" animBg="1"/>
      <p:bldP spid="57" grpId="0" animBg="1"/>
      <p:bldP spid="57" grpId="1" animBg="1"/>
      <p:bldP spid="58" grpId="0" animBg="1"/>
      <p:bldP spid="58" grpId="1" animBg="1"/>
      <p:bldP spid="59" grpId="0" animBg="1"/>
      <p:bldP spid="59" grpId="1" animBg="1"/>
      <p:bldP spid="59" grpId="2" animBg="1"/>
      <p:bldP spid="1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" name="Obdélník 40"/>
          <p:cNvSpPr/>
          <p:nvPr/>
        </p:nvSpPr>
        <p:spPr>
          <a:xfrm>
            <a:off x="2746648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3" name="Obdélník 42"/>
          <p:cNvSpPr/>
          <p:nvPr/>
        </p:nvSpPr>
        <p:spPr>
          <a:xfrm>
            <a:off x="6491064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80+1</a:t>
            </a:r>
            <a:endParaRPr lang="cs-CZ" sz="4000" dirty="0"/>
          </a:p>
        </p:txBody>
      </p:sp>
      <p:sp>
        <p:nvSpPr>
          <p:cNvPr id="49" name="Obdélník 48"/>
          <p:cNvSpPr/>
          <p:nvPr/>
        </p:nvSpPr>
        <p:spPr>
          <a:xfrm>
            <a:off x="2746648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1" name="Obdélník 50"/>
          <p:cNvSpPr/>
          <p:nvPr/>
        </p:nvSpPr>
        <p:spPr>
          <a:xfrm>
            <a:off x="6491064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0" name="Ovál 39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90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87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81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79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1" name="Šipka doprava 10">
            <a:hlinkClick r:id="" action="ppaction://hlinkshowjump?jump=nextslide"/>
          </p:cNvPr>
          <p:cNvSpPr/>
          <p:nvPr/>
        </p:nvSpPr>
        <p:spPr>
          <a:xfrm>
            <a:off x="2086000" y="3048228"/>
            <a:ext cx="5065712" cy="1769656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5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0634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3.33333E-6 L 0.40434 0.19445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208" y="97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4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</p:childTnLst>
        </p:cTn>
      </p:par>
    </p:tnLst>
    <p:bldLst>
      <p:bldP spid="43" grpId="0" build="allAtOnce" animBg="1"/>
      <p:bldP spid="40" grpId="0" animBg="1"/>
      <p:bldP spid="40" grpId="1" animBg="1"/>
      <p:bldP spid="57" grpId="0" animBg="1"/>
      <p:bldP spid="57" grpId="1" animBg="1"/>
      <p:bldP spid="58" grpId="0" animBg="1"/>
      <p:bldP spid="58" grpId="1" animBg="1"/>
      <p:bldP spid="58" grpId="2" animBg="1"/>
      <p:bldP spid="59" grpId="0" animBg="1"/>
      <p:bldP spid="59" grpId="1" animBg="1"/>
      <p:bldP spid="11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" name="Obdélník 40"/>
          <p:cNvSpPr/>
          <p:nvPr/>
        </p:nvSpPr>
        <p:spPr>
          <a:xfrm>
            <a:off x="2746648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9" name="Obdélník 48"/>
          <p:cNvSpPr/>
          <p:nvPr/>
        </p:nvSpPr>
        <p:spPr>
          <a:xfrm>
            <a:off x="2746648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83-3</a:t>
            </a:r>
            <a:endParaRPr lang="cs-CZ" sz="4000" dirty="0"/>
          </a:p>
        </p:txBody>
      </p:sp>
      <p:sp>
        <p:nvSpPr>
          <p:cNvPr id="51" name="Obdélník 50"/>
          <p:cNvSpPr/>
          <p:nvPr/>
        </p:nvSpPr>
        <p:spPr>
          <a:xfrm>
            <a:off x="6491064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0" name="Ovál 39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81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86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90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80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0" name="Šipka doprava 9">
            <a:hlinkClick r:id="" action="ppaction://hlinkshowjump?jump=nextslide"/>
          </p:cNvPr>
          <p:cNvSpPr/>
          <p:nvPr/>
        </p:nvSpPr>
        <p:spPr>
          <a:xfrm>
            <a:off x="2086000" y="3048228"/>
            <a:ext cx="5065712" cy="1769656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5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1824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3.33333E-6 L 0.19965 0.53033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983" y="265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4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</p:childTnLst>
        </p:cTn>
      </p:par>
    </p:tnLst>
    <p:bldLst>
      <p:bldP spid="49" grpId="0" build="allAtOnce" animBg="1"/>
      <p:bldP spid="40" grpId="0" animBg="1"/>
      <p:bldP spid="40" grpId="1" animBg="1"/>
      <p:bldP spid="58" grpId="0" animBg="1"/>
      <p:bldP spid="58" grpId="1" animBg="1"/>
      <p:bldP spid="59" grpId="0" animBg="1"/>
      <p:bldP spid="59" grpId="1" animBg="1"/>
      <p:bldP spid="57" grpId="0" animBg="1"/>
      <p:bldP spid="57" grpId="1" animBg="1"/>
      <p:bldP spid="57" grpId="2" animBg="1"/>
      <p:bldP spid="10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7" name="Ovál 56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24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2746648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40+2</a:t>
            </a:r>
            <a:endParaRPr lang="cs-CZ" sz="4000" dirty="0"/>
          </a:p>
        </p:txBody>
      </p:sp>
      <p:sp>
        <p:nvSpPr>
          <p:cNvPr id="51" name="Obdélník 50"/>
          <p:cNvSpPr/>
          <p:nvPr/>
        </p:nvSpPr>
        <p:spPr>
          <a:xfrm>
            <a:off x="6491064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8" name="Ovál 57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38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72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9" name="Šipka doprava 8">
            <a:hlinkClick r:id="" action="ppaction://hlinkshowjump?jump=nextslide"/>
          </p:cNvPr>
          <p:cNvSpPr/>
          <p:nvPr/>
        </p:nvSpPr>
        <p:spPr>
          <a:xfrm>
            <a:off x="1475656" y="3048228"/>
            <a:ext cx="6480720" cy="1769656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4800" b="1" dirty="0">
                <a:solidFill>
                  <a:schemeClr val="accent5">
                    <a:lumMod val="75000"/>
                  </a:schemeClr>
                </a:solidFill>
              </a:rPr>
              <a:t>a</a:t>
            </a:r>
            <a:r>
              <a:rPr lang="cs-CZ" sz="4800" b="1" dirty="0" smtClean="0">
                <a:solidFill>
                  <a:schemeClr val="accent5">
                    <a:lumMod val="75000"/>
                  </a:schemeClr>
                </a:solidFill>
              </a:rPr>
              <a:t> poslední  příklad</a:t>
            </a:r>
            <a:endParaRPr lang="cs-CZ" sz="4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40" name="Ovál 39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42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0634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3.33333E-6 L 0.19965 0.18403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983" y="91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4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</p:childTnLst>
        </p:cTn>
      </p:par>
    </p:tnLst>
    <p:bldLst>
      <p:bldP spid="57" grpId="0" animBg="1"/>
      <p:bldP spid="57" grpId="1" animBg="1"/>
      <p:bldP spid="41" grpId="0" build="allAtOnce" animBg="1"/>
      <p:bldP spid="58" grpId="0" animBg="1"/>
      <p:bldP spid="58" grpId="1" animBg="1"/>
      <p:bldP spid="59" grpId="0" animBg="1"/>
      <p:bldP spid="59" grpId="1" animBg="1"/>
      <p:bldP spid="9" grpId="0" animBg="1"/>
      <p:bldP spid="40" grpId="0" animBg="1"/>
      <p:bldP spid="40" grpId="1" animBg="1"/>
      <p:bldP spid="40" grpId="2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9" name="Ovál 58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2">
                    <a:lumMod val="50000"/>
                  </a:schemeClr>
                </a:solidFill>
              </a:rPr>
              <a:t>6</a:t>
            </a:r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2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6491064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68-4</a:t>
            </a:r>
            <a:endParaRPr lang="cs-CZ" sz="4000" dirty="0"/>
          </a:p>
        </p:txBody>
      </p:sp>
      <p:sp>
        <p:nvSpPr>
          <p:cNvPr id="40" name="Ovál 39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46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72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64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Šipka doprava 7">
            <a:hlinkClick r:id="" action="ppaction://hlinkshowjump?jump=nextslide"/>
          </p:cNvPr>
          <p:cNvSpPr/>
          <p:nvPr/>
        </p:nvSpPr>
        <p:spPr>
          <a:xfrm>
            <a:off x="2746389" y="3202610"/>
            <a:ext cx="3712703" cy="1460892"/>
          </a:xfrm>
          <a:prstGeom prst="rightArrow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hotovo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6162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3.33333E-6 L 0.19965 0.53033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983" y="265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5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000"/>
                            </p:stCondLst>
                            <p:childTnLst>
                              <p:par>
                                <p:cTn id="6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</p:childTnLst>
        </p:cTn>
      </p:par>
    </p:tnLst>
    <p:bldLst>
      <p:bldP spid="59" grpId="0" animBg="1"/>
      <p:bldP spid="59" grpId="1" animBg="1"/>
      <p:bldP spid="51" grpId="0" build="allAtOnce" animBg="1"/>
      <p:bldP spid="40" grpId="0" animBg="1"/>
      <p:bldP spid="40" grpId="1" animBg="1"/>
      <p:bldP spid="57" grpId="0" animBg="1"/>
      <p:bldP spid="57" grpId="1" animBg="1"/>
      <p:bldP spid="58" grpId="0" animBg="1"/>
      <p:bldP spid="58" grpId="1" animBg="1"/>
      <p:bldP spid="58" grpId="2" animBg="1"/>
      <p:bldP spid="8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28800"/>
            <a:ext cx="748883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331640" y="260648"/>
            <a:ext cx="7242048" cy="1143000"/>
          </a:xfrm>
        </p:spPr>
        <p:txBody>
          <a:bodyPr>
            <a:no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VÝBORNĚ !!!</a:t>
            </a:r>
            <a:endParaRPr lang="cs-CZ" sz="7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5570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908720"/>
            <a:ext cx="694928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chemeClr val="bg2">
                    <a:lumMod val="10000"/>
                  </a:schemeClr>
                </a:solidFill>
              </a:rPr>
              <a:t>Šlo ti to výtečně, </a:t>
            </a:r>
          </a:p>
          <a:p>
            <a:r>
              <a:rPr lang="cs-CZ" sz="4400" b="1" dirty="0" smtClean="0">
                <a:solidFill>
                  <a:schemeClr val="bg2">
                    <a:lumMod val="10000"/>
                  </a:schemeClr>
                </a:solidFill>
              </a:rPr>
              <a:t>takže teď si připrav svůj sešit na matematiku,</a:t>
            </a:r>
          </a:p>
          <a:p>
            <a:r>
              <a:rPr lang="cs-CZ" sz="4400" b="1" dirty="0" smtClean="0">
                <a:solidFill>
                  <a:schemeClr val="bg2">
                    <a:lumMod val="10000"/>
                  </a:schemeClr>
                </a:solidFill>
              </a:rPr>
              <a:t>napiš dnešní datum</a:t>
            </a:r>
          </a:p>
          <a:p>
            <a:r>
              <a:rPr lang="cs-CZ" sz="4400" b="1" dirty="0" smtClean="0">
                <a:solidFill>
                  <a:schemeClr val="bg2">
                    <a:lumMod val="10000"/>
                  </a:schemeClr>
                </a:solidFill>
              </a:rPr>
              <a:t>a pak všechny procvičené </a:t>
            </a:r>
            <a:r>
              <a:rPr lang="cs-CZ" sz="4400" b="1" dirty="0">
                <a:solidFill>
                  <a:schemeClr val="bg2">
                    <a:lumMod val="10000"/>
                  </a:schemeClr>
                </a:solidFill>
              </a:rPr>
              <a:t>příklady napiš </a:t>
            </a:r>
            <a:r>
              <a:rPr lang="cs-CZ" sz="4400" b="1" dirty="0" smtClean="0">
                <a:solidFill>
                  <a:schemeClr val="bg2">
                    <a:lumMod val="10000"/>
                  </a:schemeClr>
                </a:solidFill>
              </a:rPr>
              <a:t>do sešitu</a:t>
            </a:r>
          </a:p>
          <a:p>
            <a:r>
              <a:rPr lang="cs-CZ" sz="4400" b="1" dirty="0" smtClean="0">
                <a:solidFill>
                  <a:schemeClr val="bg2">
                    <a:lumMod val="10000"/>
                  </a:schemeClr>
                </a:solidFill>
              </a:rPr>
              <a:t>(do dvou sloupečků).</a:t>
            </a:r>
            <a:endParaRPr lang="cs-CZ" sz="44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5944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923961" y="620688"/>
            <a:ext cx="158889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23+7 </a:t>
            </a:r>
            <a:r>
              <a:rPr lang="cs-CZ" sz="4000" dirty="0"/>
              <a:t>=</a:t>
            </a:r>
          </a:p>
        </p:txBody>
      </p:sp>
      <p:sp>
        <p:nvSpPr>
          <p:cNvPr id="4" name="Obdélník 3"/>
          <p:cNvSpPr/>
          <p:nvPr/>
        </p:nvSpPr>
        <p:spPr>
          <a:xfrm>
            <a:off x="1923960" y="1328574"/>
            <a:ext cx="158889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10+2 </a:t>
            </a:r>
            <a:r>
              <a:rPr lang="cs-CZ" sz="4000" dirty="0"/>
              <a:t>=</a:t>
            </a:r>
          </a:p>
        </p:txBody>
      </p:sp>
      <p:sp>
        <p:nvSpPr>
          <p:cNvPr id="5" name="Obdélník 4"/>
          <p:cNvSpPr/>
          <p:nvPr/>
        </p:nvSpPr>
        <p:spPr>
          <a:xfrm>
            <a:off x="2021744" y="2036460"/>
            <a:ext cx="149111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94-1 </a:t>
            </a:r>
            <a:r>
              <a:rPr lang="cs-CZ" sz="4000" dirty="0"/>
              <a:t>=</a:t>
            </a:r>
          </a:p>
        </p:txBody>
      </p:sp>
      <p:sp>
        <p:nvSpPr>
          <p:cNvPr id="6" name="Obdélník 5"/>
          <p:cNvSpPr/>
          <p:nvPr/>
        </p:nvSpPr>
        <p:spPr>
          <a:xfrm>
            <a:off x="2021743" y="2744346"/>
            <a:ext cx="149111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99-5 </a:t>
            </a:r>
            <a:r>
              <a:rPr lang="cs-CZ" sz="4000" dirty="0"/>
              <a:t>=</a:t>
            </a:r>
          </a:p>
        </p:txBody>
      </p:sp>
      <p:sp>
        <p:nvSpPr>
          <p:cNvPr id="7" name="Obdélník 6"/>
          <p:cNvSpPr/>
          <p:nvPr/>
        </p:nvSpPr>
        <p:spPr>
          <a:xfrm>
            <a:off x="1923961" y="3452232"/>
            <a:ext cx="158889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40+3 </a:t>
            </a:r>
            <a:r>
              <a:rPr lang="cs-CZ" sz="4000" dirty="0"/>
              <a:t>=</a:t>
            </a:r>
          </a:p>
        </p:txBody>
      </p:sp>
      <p:sp>
        <p:nvSpPr>
          <p:cNvPr id="8" name="Obdélník 7"/>
          <p:cNvSpPr/>
          <p:nvPr/>
        </p:nvSpPr>
        <p:spPr>
          <a:xfrm>
            <a:off x="2021743" y="4160118"/>
            <a:ext cx="149111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85-2 </a:t>
            </a:r>
            <a:r>
              <a:rPr lang="cs-CZ" sz="4000" dirty="0"/>
              <a:t>=</a:t>
            </a:r>
          </a:p>
        </p:txBody>
      </p:sp>
      <p:sp>
        <p:nvSpPr>
          <p:cNvPr id="9" name="Obdélník 8"/>
          <p:cNvSpPr/>
          <p:nvPr/>
        </p:nvSpPr>
        <p:spPr>
          <a:xfrm>
            <a:off x="2021743" y="4868004"/>
            <a:ext cx="149111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76-3 </a:t>
            </a:r>
            <a:r>
              <a:rPr lang="cs-CZ" sz="4000" dirty="0"/>
              <a:t>=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923961" y="5575890"/>
            <a:ext cx="158889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57+3 </a:t>
            </a:r>
            <a:r>
              <a:rPr lang="cs-CZ" sz="4000" dirty="0"/>
              <a:t>=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293317" y="626080"/>
            <a:ext cx="149111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45-4 </a:t>
            </a:r>
            <a:r>
              <a:rPr lang="cs-CZ" sz="4000" dirty="0"/>
              <a:t>=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5195534" y="1328574"/>
            <a:ext cx="158889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51+3 </a:t>
            </a:r>
            <a:r>
              <a:rPr lang="cs-CZ" sz="4000" dirty="0"/>
              <a:t>=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293317" y="2036460"/>
            <a:ext cx="149111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89-7 </a:t>
            </a:r>
            <a:r>
              <a:rPr lang="cs-CZ" sz="4000" dirty="0"/>
              <a:t>=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5293317" y="2744346"/>
            <a:ext cx="149111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69-3 </a:t>
            </a:r>
            <a:r>
              <a:rPr lang="cs-CZ" sz="4000" dirty="0"/>
              <a:t>=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5195534" y="3452232"/>
            <a:ext cx="158889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80+1 </a:t>
            </a:r>
            <a:r>
              <a:rPr lang="cs-CZ" sz="4000" dirty="0"/>
              <a:t>=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5293317" y="4160118"/>
            <a:ext cx="149111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83-3 </a:t>
            </a:r>
            <a:r>
              <a:rPr lang="cs-CZ" sz="4000" dirty="0"/>
              <a:t>=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5195533" y="4868004"/>
            <a:ext cx="158889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40+2 </a:t>
            </a:r>
            <a:r>
              <a:rPr lang="cs-CZ" sz="4000" dirty="0"/>
              <a:t>=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5293317" y="5575890"/>
            <a:ext cx="149111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68-4 </a:t>
            </a:r>
            <a:r>
              <a:rPr lang="cs-CZ" sz="4000" dirty="0"/>
              <a:t>=</a:t>
            </a:r>
          </a:p>
        </p:txBody>
      </p:sp>
    </p:spTree>
    <p:extLst>
      <p:ext uri="{BB962C8B-B14F-4D97-AF65-F5344CB8AC3E}">
        <p14:creationId xmlns:p14="http://schemas.microsoft.com/office/powerpoint/2010/main" val="2125335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2207704"/>
            <a:ext cx="633670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00B0F0"/>
                </a:solidFill>
              </a:rPr>
              <a:t>AHOJ ZASE </a:t>
            </a:r>
          </a:p>
          <a:p>
            <a:r>
              <a:rPr lang="cs-CZ" sz="7200" b="1" dirty="0">
                <a:solidFill>
                  <a:srgbClr val="00B0F0"/>
                </a:solidFill>
              </a:rPr>
              <a:t> </a:t>
            </a:r>
            <a:r>
              <a:rPr lang="cs-CZ" sz="7200" b="1" dirty="0" smtClean="0">
                <a:solidFill>
                  <a:srgbClr val="00B0F0"/>
                </a:solidFill>
              </a:rPr>
              <a:t>       NĚKDY!!!</a:t>
            </a:r>
            <a:endParaRPr lang="cs-CZ" sz="7200" b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3932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221</TotalTime>
  <Words>319</Words>
  <Application>Microsoft Office PowerPoint</Application>
  <PresentationFormat>Předvádění na obrazovce (4:3)</PresentationFormat>
  <Paragraphs>143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Bohatý</vt:lpstr>
      <vt:lpstr>Prezentace aplikace PowerPoint</vt:lpstr>
      <vt:lpstr>Matematika 2., 3. ROČNÍK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VÝBORNĚ !!!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učitel</dc:creator>
  <cp:lastModifiedBy>Martin a Lída</cp:lastModifiedBy>
  <cp:revision>39</cp:revision>
  <dcterms:created xsi:type="dcterms:W3CDTF">2012-07-22T12:13:51Z</dcterms:created>
  <dcterms:modified xsi:type="dcterms:W3CDTF">2012-08-21T08:33:35Z</dcterms:modified>
</cp:coreProperties>
</file>