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82" r:id="rId2"/>
    <p:sldId id="256" r:id="rId3"/>
    <p:sldId id="260" r:id="rId4"/>
    <p:sldId id="270" r:id="rId5"/>
    <p:sldId id="271" r:id="rId6"/>
    <p:sldId id="272" r:id="rId7"/>
    <p:sldId id="273" r:id="rId8"/>
    <p:sldId id="274" r:id="rId9"/>
    <p:sldId id="275" r:id="rId10"/>
    <p:sldId id="276" r:id="rId11"/>
    <p:sldId id="277" r:id="rId12"/>
    <p:sldId id="257" r:id="rId13"/>
    <p:sldId id="280" r:id="rId14"/>
    <p:sldId id="281" r:id="rId15"/>
    <p:sldId id="25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0E48C"/>
    <a:srgbClr val="F9F95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324" autoAdjust="0"/>
    <p:restoredTop sz="97749" autoAdjust="0"/>
  </p:normalViewPr>
  <p:slideViewPr>
    <p:cSldViewPr>
      <p:cViewPr varScale="1">
        <p:scale>
          <a:sx n="51" d="100"/>
          <a:sy n="51" d="100"/>
        </p:scale>
        <p:origin x="-1142" y="-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56FFD5-2F76-487F-8B45-317F3BCE802A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68F005-5DE5-4D0E-AFA3-9F84D66FFE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85011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71550" y="692150"/>
            <a:ext cx="7245350" cy="177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39750" y="2420938"/>
            <a:ext cx="82089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 smtClean="0">
                <a:latin typeface="Calibri" pitchFamily="34" charset="0"/>
              </a:rPr>
              <a:t>VY_32_INOVACE_13_M</a:t>
            </a:r>
            <a:r>
              <a:rPr lang="cs-CZ" b="1" dirty="0" smtClean="0">
                <a:latin typeface="Calibri" pitchFamily="34" charset="0"/>
              </a:rPr>
              <a:t>_ 2</a:t>
            </a:r>
            <a:endParaRPr lang="cs-CZ" b="1" dirty="0">
              <a:latin typeface="Calibri" pitchFamily="34" charset="0"/>
            </a:endParaRPr>
          </a:p>
        </p:txBody>
      </p:sp>
      <p:graphicFrame>
        <p:nvGraphicFramePr>
          <p:cNvPr id="13348" name="Group 3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02346419"/>
              </p:ext>
            </p:extLst>
          </p:nvPr>
        </p:nvGraphicFramePr>
        <p:xfrm>
          <a:off x="1476375" y="2924175"/>
          <a:ext cx="6208713" cy="3749994"/>
        </p:xfrm>
        <a:graphic>
          <a:graphicData uri="http://schemas.openxmlformats.org/drawingml/2006/table">
            <a:tbl>
              <a:tblPr/>
              <a:tblGrid>
                <a:gridCol w="2139950"/>
                <a:gridCol w="4068763"/>
              </a:tblGrid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1) Jméno autora výukového materiálu (VM), škola: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Miroslava Červená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Základní škola a mateřská škola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Skalsko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,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okres Mladá Boleslav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2) Období vzniku VM: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Září – říjen 2011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3) Využití VM v ročníku ZŠ: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 a  3.ročník ZŠ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7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4) Vzdělávací oblast: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Matematika a její aplikace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Vzdělávací obor: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Matematika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Tématický okruh: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Číselný obor  0 - 100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Zaokrouhlování  čísel na desítky v oboru 0-100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5) Metodický list, anotace: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Procvičování – výpočty příkladů, hledání správného výsledku a následně zaokrouhlování výsledku na desítky, za správné plnění úkolů postupně dochází  k odkrývání utajeného obrázku, po procvičení následuje přepis a výpočet příkladů do sešitu včetně zaokrouhlování výsledku. (celkem 9 příkladů)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6) Zdroje: obrázků, hudby…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http://www.casopismisa.cz/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51828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764704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8800" spc="-300" dirty="0">
                <a:solidFill>
                  <a:schemeClr val="accent2">
                    <a:lumMod val="50000"/>
                  </a:schemeClr>
                </a:solidFill>
              </a:rPr>
              <a:t>Matematika</a:t>
            </a:r>
            <a:br>
              <a:rPr lang="cs-CZ" sz="8800" spc="-300" dirty="0">
                <a:solidFill>
                  <a:schemeClr val="accent2">
                    <a:lumMod val="50000"/>
                  </a:schemeClr>
                </a:solidFill>
              </a:rPr>
            </a:br>
            <a:r>
              <a:rPr lang="cs-CZ" sz="8800" spc="-300" dirty="0">
                <a:solidFill>
                  <a:schemeClr val="accent2">
                    <a:lumMod val="50000"/>
                  </a:schemeClr>
                </a:solidFill>
              </a:rPr>
              <a:t>2. a 3. ročník</a:t>
            </a:r>
            <a:endParaRPr lang="cs-CZ" sz="8800" b="1" spc="-3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3429000"/>
            <a:ext cx="8458200" cy="2135088"/>
          </a:xfrm>
        </p:spPr>
        <p:txBody>
          <a:bodyPr>
            <a:normAutofit fontScale="92500" lnSpcReduction="10000"/>
          </a:bodyPr>
          <a:lstStyle/>
          <a:p>
            <a:r>
              <a:rPr lang="cs-CZ" sz="7200" b="1" dirty="0" smtClean="0">
                <a:solidFill>
                  <a:srgbClr val="00B050"/>
                </a:solidFill>
              </a:rPr>
              <a:t>Zaokrouhlování  </a:t>
            </a:r>
          </a:p>
          <a:p>
            <a:r>
              <a:rPr lang="cs-CZ" sz="7200" b="1" dirty="0" smtClean="0">
                <a:solidFill>
                  <a:srgbClr val="00B050"/>
                </a:solidFill>
              </a:rPr>
              <a:t>                   na  desítky</a:t>
            </a:r>
            <a:endParaRPr lang="cs-CZ" sz="72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0248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5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25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vál 16"/>
          <p:cNvSpPr/>
          <p:nvPr/>
        </p:nvSpPr>
        <p:spPr>
          <a:xfrm>
            <a:off x="834188" y="3460501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22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7217" y="3071388"/>
            <a:ext cx="4269752" cy="33819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407877" y="2903396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288197" y="2903396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407877" y="5341389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48037" y="4127532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407877" y="4118901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848037" y="2903396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48037" y="5351668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288197" y="4127532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2469068" y="3460502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58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834188" y="4730969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85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2469068" y="4730968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68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834188" y="1844824"/>
            <a:ext cx="2873716" cy="86409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accent2">
                    <a:lumMod val="50000"/>
                  </a:schemeClr>
                </a:solidFill>
              </a:rPr>
              <a:t>1</a:t>
            </a:r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8 + 40 =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126845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0</a:t>
            </a:r>
            <a:endParaRPr lang="cs-CZ" sz="2800" b="1" dirty="0"/>
          </a:p>
        </p:txBody>
      </p:sp>
      <p:sp>
        <p:nvSpPr>
          <p:cNvPr id="23" name="Obdélník 22"/>
          <p:cNvSpPr/>
          <p:nvPr/>
        </p:nvSpPr>
        <p:spPr>
          <a:xfrm>
            <a:off x="958239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10</a:t>
            </a:r>
            <a:endParaRPr lang="cs-CZ" sz="2800" b="1" dirty="0"/>
          </a:p>
        </p:txBody>
      </p:sp>
      <p:sp>
        <p:nvSpPr>
          <p:cNvPr id="24" name="Obdélník 23"/>
          <p:cNvSpPr/>
          <p:nvPr/>
        </p:nvSpPr>
        <p:spPr>
          <a:xfrm>
            <a:off x="1776623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20</a:t>
            </a:r>
            <a:endParaRPr lang="cs-CZ" sz="2800" b="1" dirty="0"/>
          </a:p>
        </p:txBody>
      </p:sp>
      <p:sp>
        <p:nvSpPr>
          <p:cNvPr id="25" name="Obdélník 24"/>
          <p:cNvSpPr/>
          <p:nvPr/>
        </p:nvSpPr>
        <p:spPr>
          <a:xfrm>
            <a:off x="2609617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30</a:t>
            </a:r>
            <a:endParaRPr lang="cs-CZ" sz="2800" b="1" dirty="0"/>
          </a:p>
        </p:txBody>
      </p:sp>
      <p:sp>
        <p:nvSpPr>
          <p:cNvPr id="26" name="Obdélník 25"/>
          <p:cNvSpPr/>
          <p:nvPr/>
        </p:nvSpPr>
        <p:spPr>
          <a:xfrm>
            <a:off x="3425321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40</a:t>
            </a:r>
            <a:endParaRPr lang="cs-CZ" sz="2800" b="1" dirty="0"/>
          </a:p>
        </p:txBody>
      </p:sp>
      <p:sp>
        <p:nvSpPr>
          <p:cNvPr id="27" name="Obdélník 26"/>
          <p:cNvSpPr/>
          <p:nvPr/>
        </p:nvSpPr>
        <p:spPr>
          <a:xfrm>
            <a:off x="4249480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50</a:t>
            </a:r>
            <a:endParaRPr lang="cs-CZ" sz="2800" b="1" dirty="0"/>
          </a:p>
        </p:txBody>
      </p:sp>
      <p:sp>
        <p:nvSpPr>
          <p:cNvPr id="28" name="Obdélník 27"/>
          <p:cNvSpPr/>
          <p:nvPr/>
        </p:nvSpPr>
        <p:spPr>
          <a:xfrm>
            <a:off x="5057662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60</a:t>
            </a:r>
            <a:endParaRPr lang="cs-CZ" sz="2800" b="1" dirty="0"/>
          </a:p>
        </p:txBody>
      </p:sp>
      <p:sp>
        <p:nvSpPr>
          <p:cNvPr id="29" name="Obdélník 28"/>
          <p:cNvSpPr/>
          <p:nvPr/>
        </p:nvSpPr>
        <p:spPr>
          <a:xfrm>
            <a:off x="5897146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70</a:t>
            </a:r>
            <a:endParaRPr lang="cs-CZ" sz="2800" b="1" dirty="0"/>
          </a:p>
        </p:txBody>
      </p:sp>
      <p:sp>
        <p:nvSpPr>
          <p:cNvPr id="30" name="Obdélník 29"/>
          <p:cNvSpPr/>
          <p:nvPr/>
        </p:nvSpPr>
        <p:spPr>
          <a:xfrm>
            <a:off x="6745458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80</a:t>
            </a:r>
            <a:endParaRPr lang="cs-CZ" sz="2800" b="1" dirty="0"/>
          </a:p>
        </p:txBody>
      </p:sp>
      <p:sp>
        <p:nvSpPr>
          <p:cNvPr id="31" name="Obdélník 30"/>
          <p:cNvSpPr/>
          <p:nvPr/>
        </p:nvSpPr>
        <p:spPr>
          <a:xfrm>
            <a:off x="7592958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90</a:t>
            </a:r>
            <a:endParaRPr lang="cs-CZ" sz="2800" b="1" dirty="0"/>
          </a:p>
        </p:txBody>
      </p:sp>
      <p:grpSp>
        <p:nvGrpSpPr>
          <p:cNvPr id="32" name="Skupina 31"/>
          <p:cNvGrpSpPr/>
          <p:nvPr/>
        </p:nvGrpSpPr>
        <p:grpSpPr>
          <a:xfrm>
            <a:off x="5775885" y="1894046"/>
            <a:ext cx="342038" cy="428545"/>
            <a:chOff x="5775885" y="1894046"/>
            <a:chExt cx="342038" cy="428545"/>
          </a:xfrm>
        </p:grpSpPr>
        <p:sp>
          <p:nvSpPr>
            <p:cNvPr id="33" name="Obdélník 32"/>
            <p:cNvSpPr/>
            <p:nvPr/>
          </p:nvSpPr>
          <p:spPr>
            <a:xfrm>
              <a:off x="5775885" y="2276872"/>
              <a:ext cx="342038" cy="4571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Obdélník 33"/>
            <p:cNvSpPr/>
            <p:nvPr/>
          </p:nvSpPr>
          <p:spPr>
            <a:xfrm>
              <a:off x="5775885" y="2157068"/>
              <a:ext cx="342038" cy="4571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Ovál 34"/>
            <p:cNvSpPr/>
            <p:nvPr/>
          </p:nvSpPr>
          <p:spPr>
            <a:xfrm>
              <a:off x="5863627" y="1894046"/>
              <a:ext cx="166554" cy="166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6" name="Šipka doprava 35">
            <a:hlinkClick r:id="" action="ppaction://hlinkshowjump?jump=nextslide"/>
          </p:cNvPr>
          <p:cNvSpPr/>
          <p:nvPr/>
        </p:nvSpPr>
        <p:spPr>
          <a:xfrm>
            <a:off x="7772867" y="1556831"/>
            <a:ext cx="1056883" cy="1246191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dál</a:t>
            </a:r>
            <a:endParaRPr lang="cs-CZ" sz="32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8417600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100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003130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50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4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0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1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4.27746E-6 L 0.17101 -0.23306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542" y="-116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000"/>
                            </p:stCondLst>
                            <p:childTnLst>
                              <p:par>
                                <p:cTn id="59" presetID="10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500"/>
                            </p:stCondLst>
                            <p:childTnLst>
                              <p:par>
                                <p:cTn id="6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47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4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29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0" fill="hold">
                      <p:stCondLst>
                        <p:cond delay="0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3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3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4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45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6" fill="hold">
                      <p:stCondLst>
                        <p:cond delay="0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5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53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4" fill="hold">
                      <p:stCondLst>
                        <p:cond delay="0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5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61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2" fill="hold">
                      <p:stCondLst>
                        <p:cond delay="0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6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69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0" fill="hold">
                      <p:stCondLst>
                        <p:cond delay="0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7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7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8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8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8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85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6" fill="hold">
                      <p:stCondLst>
                        <p:cond delay="0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9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93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4" fill="hold">
                      <p:stCondLst>
                        <p:cond delay="0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9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0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01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2" fill="hold">
                      <p:stCondLst>
                        <p:cond delay="0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1.7341E-7 L 0.1566 0.17827 " pathEditMode="relative" rAng="0" ptsTypes="AA">
                                      <p:cBhvr>
                                        <p:cTn id="20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830" y="89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6" fill="hold">
                            <p:stCondLst>
                              <p:cond delay="2000"/>
                            </p:stCondLst>
                            <p:childTnLst>
                              <p:par>
                                <p:cTn id="207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14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5" fill="hold">
                      <p:stCondLst>
                        <p:cond delay="0"/>
                      </p:stCondLst>
                      <p:childTnLst>
                        <p:par>
                          <p:cTn id="216" fill="hold">
                            <p:stCondLst>
                              <p:cond delay="0"/>
                            </p:stCondLst>
                            <p:childTnLst>
                              <p:par>
                                <p:cTn id="217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1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1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2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2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</p:childTnLst>
        </p:cTn>
      </p:par>
    </p:tnLst>
    <p:bldLst>
      <p:bldP spid="17" grpId="0" animBg="1"/>
      <p:bldP spid="17" grpId="1" animBg="1"/>
      <p:bldP spid="17" grpId="2" animBg="1"/>
      <p:bldP spid="3" grpId="0" animBg="1"/>
      <p:bldP spid="16" grpId="0" animBg="1"/>
      <p:bldP spid="16" grpId="1" animBg="1"/>
      <p:bldP spid="18" grpId="0" animBg="1"/>
      <p:bldP spid="18" grpId="1" animBg="1"/>
      <p:bldP spid="18" grpId="2" animBg="1"/>
      <p:bldP spid="20" grpId="0" animBg="1"/>
      <p:bldP spid="20" grpId="1" animBg="1"/>
      <p:bldP spid="20" grpId="2" animBg="1"/>
      <p:bldP spid="21" grpId="0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1" grpId="0" animBg="1"/>
      <p:bldP spid="31" grpId="1" animBg="1"/>
      <p:bldP spid="36" grpId="0" animBg="1"/>
      <p:bldP spid="37" grpId="0" animBg="1"/>
      <p:bldP spid="37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958238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1</a:t>
            </a:r>
            <a:r>
              <a:rPr lang="cs-CZ" sz="2800" b="1" dirty="0" smtClean="0"/>
              <a:t>0</a:t>
            </a:r>
            <a:endParaRPr lang="cs-CZ" sz="2800" b="1" dirty="0"/>
          </a:p>
        </p:txBody>
      </p:sp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7217" y="3071388"/>
            <a:ext cx="4269752" cy="33819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7288197" y="2903396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407877" y="5341389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48037" y="4127532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407877" y="4118901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848037" y="2903396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48037" y="5351668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288197" y="4127532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834188" y="3460502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13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2469068" y="3460502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67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834188" y="4730969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23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2469068" y="4730968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31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834188" y="1844824"/>
            <a:ext cx="2873716" cy="86409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73 - 60 =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126845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0</a:t>
            </a:r>
            <a:endParaRPr lang="cs-CZ" sz="2800" b="1" dirty="0"/>
          </a:p>
        </p:txBody>
      </p:sp>
      <p:sp>
        <p:nvSpPr>
          <p:cNvPr id="23" name="Obdélník 22"/>
          <p:cNvSpPr/>
          <p:nvPr/>
        </p:nvSpPr>
        <p:spPr>
          <a:xfrm>
            <a:off x="5060670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6</a:t>
            </a:r>
            <a:r>
              <a:rPr lang="cs-CZ" sz="2800" b="1" dirty="0" smtClean="0"/>
              <a:t>0</a:t>
            </a:r>
            <a:endParaRPr lang="cs-CZ" sz="2800" b="1" dirty="0"/>
          </a:p>
        </p:txBody>
      </p:sp>
      <p:sp>
        <p:nvSpPr>
          <p:cNvPr id="24" name="Obdélník 23"/>
          <p:cNvSpPr/>
          <p:nvPr/>
        </p:nvSpPr>
        <p:spPr>
          <a:xfrm>
            <a:off x="1776623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20</a:t>
            </a:r>
            <a:endParaRPr lang="cs-CZ" sz="2800" b="1" dirty="0"/>
          </a:p>
        </p:txBody>
      </p:sp>
      <p:sp>
        <p:nvSpPr>
          <p:cNvPr id="25" name="Obdélník 24"/>
          <p:cNvSpPr/>
          <p:nvPr/>
        </p:nvSpPr>
        <p:spPr>
          <a:xfrm>
            <a:off x="2609617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30</a:t>
            </a:r>
            <a:endParaRPr lang="cs-CZ" sz="2800" b="1" dirty="0"/>
          </a:p>
        </p:txBody>
      </p:sp>
      <p:sp>
        <p:nvSpPr>
          <p:cNvPr id="26" name="Obdélník 25"/>
          <p:cNvSpPr/>
          <p:nvPr/>
        </p:nvSpPr>
        <p:spPr>
          <a:xfrm>
            <a:off x="3425321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40</a:t>
            </a:r>
            <a:endParaRPr lang="cs-CZ" sz="2800" b="1" dirty="0"/>
          </a:p>
        </p:txBody>
      </p:sp>
      <p:sp>
        <p:nvSpPr>
          <p:cNvPr id="27" name="Obdélník 26"/>
          <p:cNvSpPr/>
          <p:nvPr/>
        </p:nvSpPr>
        <p:spPr>
          <a:xfrm>
            <a:off x="4249480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50</a:t>
            </a:r>
            <a:endParaRPr lang="cs-CZ" sz="2800" b="1" dirty="0"/>
          </a:p>
        </p:txBody>
      </p:sp>
      <p:sp>
        <p:nvSpPr>
          <p:cNvPr id="29" name="Obdélník 28"/>
          <p:cNvSpPr/>
          <p:nvPr/>
        </p:nvSpPr>
        <p:spPr>
          <a:xfrm>
            <a:off x="5897146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70</a:t>
            </a:r>
            <a:endParaRPr lang="cs-CZ" sz="2800" b="1" dirty="0"/>
          </a:p>
        </p:txBody>
      </p:sp>
      <p:sp>
        <p:nvSpPr>
          <p:cNvPr id="30" name="Obdélník 29"/>
          <p:cNvSpPr/>
          <p:nvPr/>
        </p:nvSpPr>
        <p:spPr>
          <a:xfrm>
            <a:off x="6745458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80</a:t>
            </a:r>
            <a:endParaRPr lang="cs-CZ" sz="2800" b="1" dirty="0"/>
          </a:p>
        </p:txBody>
      </p:sp>
      <p:sp>
        <p:nvSpPr>
          <p:cNvPr id="31" name="Obdélník 30"/>
          <p:cNvSpPr/>
          <p:nvPr/>
        </p:nvSpPr>
        <p:spPr>
          <a:xfrm>
            <a:off x="7592958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90</a:t>
            </a:r>
            <a:endParaRPr lang="cs-CZ" sz="2800" b="1" dirty="0"/>
          </a:p>
        </p:txBody>
      </p:sp>
      <p:grpSp>
        <p:nvGrpSpPr>
          <p:cNvPr id="32" name="Skupina 31"/>
          <p:cNvGrpSpPr/>
          <p:nvPr/>
        </p:nvGrpSpPr>
        <p:grpSpPr>
          <a:xfrm>
            <a:off x="5775885" y="1894046"/>
            <a:ext cx="342038" cy="428545"/>
            <a:chOff x="5775885" y="1894046"/>
            <a:chExt cx="342038" cy="428545"/>
          </a:xfrm>
        </p:grpSpPr>
        <p:sp>
          <p:nvSpPr>
            <p:cNvPr id="33" name="Obdélník 32"/>
            <p:cNvSpPr/>
            <p:nvPr/>
          </p:nvSpPr>
          <p:spPr>
            <a:xfrm>
              <a:off x="5775885" y="2276872"/>
              <a:ext cx="342038" cy="4571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Obdélník 33"/>
            <p:cNvSpPr/>
            <p:nvPr/>
          </p:nvSpPr>
          <p:spPr>
            <a:xfrm>
              <a:off x="5775885" y="2157068"/>
              <a:ext cx="342038" cy="4571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Ovál 34"/>
            <p:cNvSpPr/>
            <p:nvPr/>
          </p:nvSpPr>
          <p:spPr>
            <a:xfrm>
              <a:off x="5863627" y="1894046"/>
              <a:ext cx="166554" cy="166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6" name="Šipka doprava 35">
            <a:hlinkClick r:id="" action="ppaction://hlinkshowjump?jump=nextslide"/>
          </p:cNvPr>
          <p:cNvSpPr/>
          <p:nvPr/>
        </p:nvSpPr>
        <p:spPr>
          <a:xfrm>
            <a:off x="7772867" y="1556831"/>
            <a:ext cx="1056883" cy="1246191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dál</a:t>
            </a:r>
            <a:endParaRPr lang="cs-CZ" sz="32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8417600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100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919032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Click="0">
        <p:circle/>
      </p:transition>
    </mc:Choice>
    <mc:Fallback xmlns="">
      <p:transition spd="slow" advClick="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50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4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0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1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4.27746E-6 L 0.34983 -0.24346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483" y="-12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000"/>
                            </p:stCondLst>
                            <p:childTnLst>
                              <p:par>
                                <p:cTn id="59" presetID="10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500"/>
                            </p:stCondLst>
                            <p:childTnLst>
                              <p:par>
                                <p:cTn id="6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47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4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29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0" fill="hold">
                      <p:stCondLst>
                        <p:cond delay="0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3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3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4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45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6" fill="hold">
                      <p:stCondLst>
                        <p:cond delay="0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5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53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4" fill="hold">
                      <p:stCondLst>
                        <p:cond delay="0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5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61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2" fill="hold">
                      <p:stCondLst>
                        <p:cond delay="0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6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69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0" fill="hold">
                      <p:stCondLst>
                        <p:cond delay="0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7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7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8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8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8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85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6" fill="hold">
                      <p:stCondLst>
                        <p:cond delay="0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9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93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4" fill="hold">
                      <p:stCondLst>
                        <p:cond delay="0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9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0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01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2" fill="hold">
                      <p:stCondLst>
                        <p:cond delay="0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1.7341E-7 L 0.61302 0.16786 " pathEditMode="relative" rAng="0" ptsTypes="AA">
                                      <p:cBhvr>
                                        <p:cTn id="20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642" y="83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6" fill="hold">
                            <p:stCondLst>
                              <p:cond delay="2000"/>
                            </p:stCondLst>
                            <p:childTnLst>
                              <p:par>
                                <p:cTn id="207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14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5" fill="hold">
                      <p:stCondLst>
                        <p:cond delay="0"/>
                      </p:stCondLst>
                      <p:childTnLst>
                        <p:par>
                          <p:cTn id="216" fill="hold">
                            <p:stCondLst>
                              <p:cond delay="0"/>
                            </p:stCondLst>
                            <p:childTnLst>
                              <p:par>
                                <p:cTn id="217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1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1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2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2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</p:childTnLst>
        </p:cTn>
      </p:par>
    </p:tnLst>
    <p:bldLst>
      <p:bldP spid="28" grpId="0" animBg="1"/>
      <p:bldP spid="28" grpId="1" animBg="1"/>
      <p:bldP spid="13" grpId="0" animBg="1"/>
      <p:bldP spid="16" grpId="0" animBg="1"/>
      <p:bldP spid="16" grpId="1" animBg="1"/>
      <p:bldP spid="17" grpId="0" animBg="1"/>
      <p:bldP spid="17" grpId="1" animBg="1"/>
      <p:bldP spid="17" grpId="2" animBg="1"/>
      <p:bldP spid="18" grpId="0" animBg="1"/>
      <p:bldP spid="18" grpId="1" animBg="1"/>
      <p:bldP spid="18" grpId="2" animBg="1"/>
      <p:bldP spid="20" grpId="0" animBg="1"/>
      <p:bldP spid="20" grpId="1" animBg="1"/>
      <p:bldP spid="20" grpId="2" animBg="1"/>
      <p:bldP spid="21" grpId="0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9" grpId="0" animBg="1"/>
      <p:bldP spid="29" grpId="1" animBg="1"/>
      <p:bldP spid="30" grpId="0" animBg="1"/>
      <p:bldP spid="30" grpId="1" animBg="1"/>
      <p:bldP spid="31" grpId="0" animBg="1"/>
      <p:bldP spid="31" grpId="1" animBg="1"/>
      <p:bldP spid="36" grpId="0" animBg="1"/>
      <p:bldP spid="37" grpId="0" animBg="1"/>
      <p:bldP spid="37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Obdélník 26"/>
          <p:cNvSpPr/>
          <p:nvPr/>
        </p:nvSpPr>
        <p:spPr>
          <a:xfrm>
            <a:off x="2609617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30</a:t>
            </a:r>
            <a:endParaRPr lang="cs-CZ" sz="2800" b="1" dirty="0"/>
          </a:p>
        </p:txBody>
      </p:sp>
      <p:sp>
        <p:nvSpPr>
          <p:cNvPr id="19" name="Ovál 18"/>
          <p:cNvSpPr/>
          <p:nvPr/>
        </p:nvSpPr>
        <p:spPr>
          <a:xfrm>
            <a:off x="834188" y="3460501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31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7217" y="3071388"/>
            <a:ext cx="4269752" cy="33819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7288197" y="2903396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407877" y="5341389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48037" y="4127532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407877" y="4118901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48037" y="5351668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288197" y="4127532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2469068" y="4730969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32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2469068" y="3460502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16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834188" y="4730969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23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834188" y="1844824"/>
            <a:ext cx="2873716" cy="86409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24 + 8 =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126845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0</a:t>
            </a:r>
            <a:endParaRPr lang="cs-CZ" sz="2800" b="1" dirty="0"/>
          </a:p>
        </p:txBody>
      </p:sp>
      <p:sp>
        <p:nvSpPr>
          <p:cNvPr id="22" name="Obdélník 21"/>
          <p:cNvSpPr/>
          <p:nvPr/>
        </p:nvSpPr>
        <p:spPr>
          <a:xfrm>
            <a:off x="958239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10</a:t>
            </a:r>
            <a:endParaRPr lang="cs-CZ" sz="2800" b="1" dirty="0"/>
          </a:p>
        </p:txBody>
      </p:sp>
      <p:sp>
        <p:nvSpPr>
          <p:cNvPr id="23" name="Obdélník 22"/>
          <p:cNvSpPr/>
          <p:nvPr/>
        </p:nvSpPr>
        <p:spPr>
          <a:xfrm>
            <a:off x="1776623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20</a:t>
            </a:r>
            <a:endParaRPr lang="cs-CZ" sz="2800" b="1" dirty="0"/>
          </a:p>
        </p:txBody>
      </p:sp>
      <p:sp>
        <p:nvSpPr>
          <p:cNvPr id="24" name="Obdélník 23"/>
          <p:cNvSpPr/>
          <p:nvPr/>
        </p:nvSpPr>
        <p:spPr>
          <a:xfrm>
            <a:off x="5058163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6</a:t>
            </a:r>
            <a:r>
              <a:rPr lang="cs-CZ" sz="2800" b="1" dirty="0" smtClean="0"/>
              <a:t>0</a:t>
            </a:r>
            <a:endParaRPr lang="cs-CZ" sz="2800" b="1" dirty="0"/>
          </a:p>
        </p:txBody>
      </p:sp>
      <p:sp>
        <p:nvSpPr>
          <p:cNvPr id="25" name="Obdélník 24"/>
          <p:cNvSpPr/>
          <p:nvPr/>
        </p:nvSpPr>
        <p:spPr>
          <a:xfrm>
            <a:off x="3425321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40</a:t>
            </a:r>
            <a:endParaRPr lang="cs-CZ" sz="2800" b="1" dirty="0"/>
          </a:p>
        </p:txBody>
      </p:sp>
      <p:sp>
        <p:nvSpPr>
          <p:cNvPr id="26" name="Obdélník 25"/>
          <p:cNvSpPr/>
          <p:nvPr/>
        </p:nvSpPr>
        <p:spPr>
          <a:xfrm>
            <a:off x="4249480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50</a:t>
            </a:r>
            <a:endParaRPr lang="cs-CZ" sz="2800" b="1" dirty="0"/>
          </a:p>
        </p:txBody>
      </p:sp>
      <p:sp>
        <p:nvSpPr>
          <p:cNvPr id="28" name="Obdélník 27"/>
          <p:cNvSpPr/>
          <p:nvPr/>
        </p:nvSpPr>
        <p:spPr>
          <a:xfrm>
            <a:off x="5897146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70</a:t>
            </a:r>
            <a:endParaRPr lang="cs-CZ" sz="2800" b="1" dirty="0"/>
          </a:p>
        </p:txBody>
      </p:sp>
      <p:sp>
        <p:nvSpPr>
          <p:cNvPr id="29" name="Obdélník 28"/>
          <p:cNvSpPr/>
          <p:nvPr/>
        </p:nvSpPr>
        <p:spPr>
          <a:xfrm>
            <a:off x="6745458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80</a:t>
            </a:r>
            <a:endParaRPr lang="cs-CZ" sz="2800" b="1" dirty="0"/>
          </a:p>
        </p:txBody>
      </p:sp>
      <p:sp>
        <p:nvSpPr>
          <p:cNvPr id="30" name="Obdélník 29"/>
          <p:cNvSpPr/>
          <p:nvPr/>
        </p:nvSpPr>
        <p:spPr>
          <a:xfrm>
            <a:off x="7592958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90</a:t>
            </a:r>
            <a:endParaRPr lang="cs-CZ" sz="2800" b="1" dirty="0"/>
          </a:p>
        </p:txBody>
      </p:sp>
      <p:grpSp>
        <p:nvGrpSpPr>
          <p:cNvPr id="31" name="Skupina 30"/>
          <p:cNvGrpSpPr/>
          <p:nvPr/>
        </p:nvGrpSpPr>
        <p:grpSpPr>
          <a:xfrm>
            <a:off x="5775885" y="1894046"/>
            <a:ext cx="342038" cy="428545"/>
            <a:chOff x="5775885" y="1894046"/>
            <a:chExt cx="342038" cy="428545"/>
          </a:xfrm>
        </p:grpSpPr>
        <p:sp>
          <p:nvSpPr>
            <p:cNvPr id="32" name="Obdélník 31"/>
            <p:cNvSpPr/>
            <p:nvPr/>
          </p:nvSpPr>
          <p:spPr>
            <a:xfrm>
              <a:off x="5775885" y="2276872"/>
              <a:ext cx="342038" cy="4571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Obdélník 32"/>
            <p:cNvSpPr/>
            <p:nvPr/>
          </p:nvSpPr>
          <p:spPr>
            <a:xfrm>
              <a:off x="5775885" y="2157068"/>
              <a:ext cx="342038" cy="4571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Ovál 33"/>
            <p:cNvSpPr/>
            <p:nvPr/>
          </p:nvSpPr>
          <p:spPr>
            <a:xfrm>
              <a:off x="5863627" y="1894046"/>
              <a:ext cx="166554" cy="166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5" name="Šipka doprava 34">
            <a:hlinkClick r:id="" action="ppaction://hlinkshowjump?jump=nextslide"/>
          </p:cNvPr>
          <p:cNvSpPr/>
          <p:nvPr/>
        </p:nvSpPr>
        <p:spPr>
          <a:xfrm>
            <a:off x="7772867" y="1556831"/>
            <a:ext cx="1056883" cy="1246191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dál</a:t>
            </a:r>
            <a:endParaRPr lang="cs-CZ" sz="32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8417600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100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10159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Click="0">
        <p:circle/>
      </p:transition>
    </mc:Choice>
    <mc:Fallback xmlns="">
      <p:transition spd="slow" advClick="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4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0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1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4.62428E-6 L 0.17101 -0.42844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542" y="-214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000"/>
                            </p:stCondLst>
                            <p:childTnLst>
                              <p:par>
                                <p:cTn id="59" presetID="10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500"/>
                            </p:stCondLst>
                            <p:childTnLst>
                              <p:par>
                                <p:cTn id="6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47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4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9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0" fill="hold">
                      <p:stCondLst>
                        <p:cond delay="0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3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3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4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45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6" fill="hold">
                      <p:stCondLst>
                        <p:cond delay="0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5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53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4" fill="hold">
                      <p:stCondLst>
                        <p:cond delay="0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5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61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2" fill="hold">
                      <p:stCondLst>
                        <p:cond delay="0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6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69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0" fill="hold">
                      <p:stCondLst>
                        <p:cond delay="0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7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7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8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8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8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85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6" fill="hold">
                      <p:stCondLst>
                        <p:cond delay="0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9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93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4" fill="hold">
                      <p:stCondLst>
                        <p:cond delay="0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9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0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01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2" fill="hold">
                      <p:stCondLst>
                        <p:cond delay="0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1.7341E-7 L 0.43229 0.17827 " pathEditMode="relative" rAng="0" ptsTypes="AA">
                                      <p:cBhvr>
                                        <p:cTn id="20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615" y="89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6" fill="hold">
                            <p:stCondLst>
                              <p:cond delay="2000"/>
                            </p:stCondLst>
                            <p:childTnLst>
                              <p:par>
                                <p:cTn id="207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9" fill="hold">
                            <p:stCondLst>
                              <p:cond delay="2000"/>
                            </p:stCondLst>
                            <p:childTnLst>
                              <p:par>
                                <p:cTn id="210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13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4" fill="hold">
                      <p:stCondLst>
                        <p:cond delay="0"/>
                      </p:stCondLst>
                      <p:childTnLst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1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1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1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2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</p:childTnLst>
        </p:cTn>
      </p:par>
    </p:tnLst>
    <p:bldLst>
      <p:bldP spid="27" grpId="0" animBg="1"/>
      <p:bldP spid="27" grpId="1" animBg="1"/>
      <p:bldP spid="19" grpId="0" animBg="1"/>
      <p:bldP spid="19" grpId="1" animBg="1"/>
      <p:bldP spid="19" grpId="2" animBg="1"/>
      <p:bldP spid="8" grpId="0" animBg="1"/>
      <p:bldP spid="13" grpId="0" animBg="1"/>
      <p:bldP spid="13" grpId="1" animBg="1"/>
      <p:bldP spid="16" grpId="0" animBg="1"/>
      <p:bldP spid="16" grpId="1" animBg="1"/>
      <p:bldP spid="16" grpId="2" animBg="1"/>
      <p:bldP spid="17" grpId="0" animBg="1"/>
      <p:bldP spid="17" grpId="1" animBg="1"/>
      <p:bldP spid="17" grpId="2" animBg="1"/>
      <p:bldP spid="20" grpId="0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5" grpId="0" animBg="1"/>
      <p:bldP spid="36" grpId="0" animBg="1"/>
      <p:bldP spid="36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Obdélník 28"/>
          <p:cNvSpPr/>
          <p:nvPr/>
        </p:nvSpPr>
        <p:spPr>
          <a:xfrm>
            <a:off x="5057661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6</a:t>
            </a:r>
            <a:r>
              <a:rPr lang="cs-CZ" sz="2800" b="1" dirty="0" smtClean="0"/>
              <a:t>0</a:t>
            </a:r>
            <a:endParaRPr lang="cs-CZ" sz="2800" b="1" dirty="0"/>
          </a:p>
        </p:txBody>
      </p:sp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7217" y="3071388"/>
            <a:ext cx="4269752" cy="33819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Obdélník 8"/>
          <p:cNvSpPr/>
          <p:nvPr/>
        </p:nvSpPr>
        <p:spPr>
          <a:xfrm>
            <a:off x="4407877" y="5341389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48037" y="4127532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407877" y="4118901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48037" y="5351668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288197" y="4127532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834188" y="4730969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76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2469068" y="3460502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64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834188" y="3460501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16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2469068" y="4730968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67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834188" y="1844824"/>
            <a:ext cx="2873716" cy="86409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70 + 6 =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126845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0</a:t>
            </a:r>
            <a:endParaRPr lang="cs-CZ" sz="2800" b="1" dirty="0"/>
          </a:p>
        </p:txBody>
      </p:sp>
      <p:sp>
        <p:nvSpPr>
          <p:cNvPr id="22" name="Obdélník 21"/>
          <p:cNvSpPr/>
          <p:nvPr/>
        </p:nvSpPr>
        <p:spPr>
          <a:xfrm>
            <a:off x="958239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10</a:t>
            </a:r>
            <a:endParaRPr lang="cs-CZ" sz="2800" b="1" dirty="0"/>
          </a:p>
        </p:txBody>
      </p:sp>
      <p:sp>
        <p:nvSpPr>
          <p:cNvPr id="23" name="Obdélník 22"/>
          <p:cNvSpPr/>
          <p:nvPr/>
        </p:nvSpPr>
        <p:spPr>
          <a:xfrm>
            <a:off x="1776623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20</a:t>
            </a:r>
            <a:endParaRPr lang="cs-CZ" sz="2800" b="1" dirty="0"/>
          </a:p>
        </p:txBody>
      </p:sp>
      <p:sp>
        <p:nvSpPr>
          <p:cNvPr id="24" name="Obdélník 23"/>
          <p:cNvSpPr/>
          <p:nvPr/>
        </p:nvSpPr>
        <p:spPr>
          <a:xfrm>
            <a:off x="2609617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30</a:t>
            </a:r>
            <a:endParaRPr lang="cs-CZ" sz="2800" b="1" dirty="0"/>
          </a:p>
        </p:txBody>
      </p:sp>
      <p:sp>
        <p:nvSpPr>
          <p:cNvPr id="25" name="Obdélník 24"/>
          <p:cNvSpPr/>
          <p:nvPr/>
        </p:nvSpPr>
        <p:spPr>
          <a:xfrm>
            <a:off x="3425321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40</a:t>
            </a:r>
            <a:endParaRPr lang="cs-CZ" sz="2800" b="1" dirty="0"/>
          </a:p>
        </p:txBody>
      </p:sp>
      <p:sp>
        <p:nvSpPr>
          <p:cNvPr id="26" name="Obdélník 25"/>
          <p:cNvSpPr/>
          <p:nvPr/>
        </p:nvSpPr>
        <p:spPr>
          <a:xfrm>
            <a:off x="4249480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50</a:t>
            </a:r>
            <a:endParaRPr lang="cs-CZ" sz="2800" b="1" dirty="0"/>
          </a:p>
        </p:txBody>
      </p:sp>
      <p:sp>
        <p:nvSpPr>
          <p:cNvPr id="27" name="Obdélník 26"/>
          <p:cNvSpPr/>
          <p:nvPr/>
        </p:nvSpPr>
        <p:spPr>
          <a:xfrm>
            <a:off x="6755228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80</a:t>
            </a:r>
            <a:endParaRPr lang="cs-CZ" sz="2800" b="1" dirty="0"/>
          </a:p>
        </p:txBody>
      </p:sp>
      <p:sp>
        <p:nvSpPr>
          <p:cNvPr id="28" name="Obdélník 27"/>
          <p:cNvSpPr/>
          <p:nvPr/>
        </p:nvSpPr>
        <p:spPr>
          <a:xfrm>
            <a:off x="5897146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70</a:t>
            </a:r>
            <a:endParaRPr lang="cs-CZ" sz="2800" b="1" dirty="0"/>
          </a:p>
        </p:txBody>
      </p:sp>
      <p:sp>
        <p:nvSpPr>
          <p:cNvPr id="30" name="Obdélník 29"/>
          <p:cNvSpPr/>
          <p:nvPr/>
        </p:nvSpPr>
        <p:spPr>
          <a:xfrm>
            <a:off x="7592958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90</a:t>
            </a:r>
            <a:endParaRPr lang="cs-CZ" sz="2800" b="1" dirty="0"/>
          </a:p>
        </p:txBody>
      </p:sp>
      <p:grpSp>
        <p:nvGrpSpPr>
          <p:cNvPr id="31" name="Skupina 30"/>
          <p:cNvGrpSpPr/>
          <p:nvPr/>
        </p:nvGrpSpPr>
        <p:grpSpPr>
          <a:xfrm>
            <a:off x="5775885" y="1894046"/>
            <a:ext cx="342038" cy="428545"/>
            <a:chOff x="5775885" y="1894046"/>
            <a:chExt cx="342038" cy="428545"/>
          </a:xfrm>
        </p:grpSpPr>
        <p:sp>
          <p:nvSpPr>
            <p:cNvPr id="32" name="Obdélník 31"/>
            <p:cNvSpPr/>
            <p:nvPr/>
          </p:nvSpPr>
          <p:spPr>
            <a:xfrm>
              <a:off x="5775885" y="2276872"/>
              <a:ext cx="342038" cy="4571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Obdélník 32"/>
            <p:cNvSpPr/>
            <p:nvPr/>
          </p:nvSpPr>
          <p:spPr>
            <a:xfrm>
              <a:off x="5775885" y="2157068"/>
              <a:ext cx="342038" cy="4571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Ovál 33"/>
            <p:cNvSpPr/>
            <p:nvPr/>
          </p:nvSpPr>
          <p:spPr>
            <a:xfrm>
              <a:off x="5863627" y="1894046"/>
              <a:ext cx="166554" cy="166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5" name="Šipka doprava 34">
            <a:hlinkClick r:id="" action="ppaction://hlinkshowjump?jump=nextslide"/>
          </p:cNvPr>
          <p:cNvSpPr/>
          <p:nvPr/>
        </p:nvSpPr>
        <p:spPr>
          <a:xfrm>
            <a:off x="7772867" y="1556831"/>
            <a:ext cx="1056883" cy="1246191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dál</a:t>
            </a:r>
            <a:endParaRPr lang="cs-CZ" sz="32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8417600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100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260271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Click="0">
        <p:circle/>
      </p:transition>
    </mc:Choice>
    <mc:Fallback xmlns="">
      <p:transition spd="slow" advClick="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4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0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1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4.62428E-6 L 0.34983 -0.41804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483" y="-209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000"/>
                            </p:stCondLst>
                            <p:childTnLst>
                              <p:par>
                                <p:cTn id="59" presetID="10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500"/>
                            </p:stCondLst>
                            <p:childTnLst>
                              <p:par>
                                <p:cTn id="6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47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4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9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0" fill="hold">
                      <p:stCondLst>
                        <p:cond delay="0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3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3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4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45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6" fill="hold">
                      <p:stCondLst>
                        <p:cond delay="0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5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53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4" fill="hold">
                      <p:stCondLst>
                        <p:cond delay="0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5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61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2" fill="hold">
                      <p:stCondLst>
                        <p:cond delay="0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6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69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0" fill="hold">
                      <p:stCondLst>
                        <p:cond delay="0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7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7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8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8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8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85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6" fill="hold">
                      <p:stCondLst>
                        <p:cond delay="0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9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93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4" fill="hold">
                      <p:stCondLst>
                        <p:cond delay="0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9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0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01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2" fill="hold">
                      <p:stCondLst>
                        <p:cond delay="0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1.7341E-7 L -0.02101 0.17827 " pathEditMode="relative" rAng="0" ptsTypes="AA">
                                      <p:cBhvr>
                                        <p:cTn id="20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59" y="89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6" fill="hold">
                            <p:stCondLst>
                              <p:cond delay="2000"/>
                            </p:stCondLst>
                            <p:childTnLst>
                              <p:par>
                                <p:cTn id="207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9" fill="hold">
                            <p:stCondLst>
                              <p:cond delay="2000"/>
                            </p:stCondLst>
                            <p:childTnLst>
                              <p:par>
                                <p:cTn id="210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13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4" fill="hold">
                      <p:stCondLst>
                        <p:cond delay="0"/>
                      </p:stCondLst>
                      <p:childTnLst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1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1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1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2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</p:childTnLst>
        </p:cTn>
      </p:par>
    </p:tnLst>
    <p:bldLst>
      <p:bldP spid="29" grpId="0" animBg="1"/>
      <p:bldP spid="29" grpId="1" animBg="1"/>
      <p:bldP spid="11" grpId="0" animBg="1"/>
      <p:bldP spid="13" grpId="0" animBg="1"/>
      <p:bldP spid="13" grpId="1" animBg="1"/>
      <p:bldP spid="16" grpId="0" animBg="1"/>
      <p:bldP spid="16" grpId="1" animBg="1"/>
      <p:bldP spid="16" grpId="2" animBg="1"/>
      <p:bldP spid="17" grpId="0" animBg="1"/>
      <p:bldP spid="17" grpId="1" animBg="1"/>
      <p:bldP spid="17" grpId="2" animBg="1"/>
      <p:bldP spid="19" grpId="0" animBg="1"/>
      <p:bldP spid="19" grpId="1" animBg="1"/>
      <p:bldP spid="19" grpId="2" animBg="1"/>
      <p:bldP spid="20" grpId="0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30" grpId="0" animBg="1"/>
      <p:bldP spid="30" grpId="1" animBg="1"/>
      <p:bldP spid="35" grpId="0" animBg="1"/>
      <p:bldP spid="36" grpId="0" animBg="1"/>
      <p:bldP spid="36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1776622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20</a:t>
            </a:r>
            <a:endParaRPr lang="cs-CZ" sz="2800" b="1" dirty="0"/>
          </a:p>
        </p:txBody>
      </p:sp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7217" y="3071388"/>
            <a:ext cx="4269752" cy="33819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Obdélník 8"/>
          <p:cNvSpPr/>
          <p:nvPr/>
        </p:nvSpPr>
        <p:spPr>
          <a:xfrm>
            <a:off x="4407877" y="5341389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48037" y="4127532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48037" y="5351668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288197" y="4127532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2469068" y="3460502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24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834188" y="3460502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14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834188" y="4730969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42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2469068" y="4730968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34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834188" y="1844824"/>
            <a:ext cx="2873716" cy="86409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29 - 5 =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26845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0</a:t>
            </a:r>
            <a:endParaRPr lang="cs-CZ" sz="2800" b="1" dirty="0"/>
          </a:p>
        </p:txBody>
      </p:sp>
      <p:sp>
        <p:nvSpPr>
          <p:cNvPr id="20" name="Obdélník 19"/>
          <p:cNvSpPr/>
          <p:nvPr/>
        </p:nvSpPr>
        <p:spPr>
          <a:xfrm>
            <a:off x="958239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10</a:t>
            </a:r>
            <a:endParaRPr lang="cs-CZ" sz="2800" b="1" dirty="0"/>
          </a:p>
        </p:txBody>
      </p:sp>
      <p:sp>
        <p:nvSpPr>
          <p:cNvPr id="21" name="Obdélník 20"/>
          <p:cNvSpPr/>
          <p:nvPr/>
        </p:nvSpPr>
        <p:spPr>
          <a:xfrm>
            <a:off x="5065545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6</a:t>
            </a:r>
            <a:r>
              <a:rPr lang="cs-CZ" sz="2800" b="1" dirty="0" smtClean="0"/>
              <a:t>0</a:t>
            </a:r>
            <a:endParaRPr lang="cs-CZ" sz="2800" b="1" dirty="0"/>
          </a:p>
        </p:txBody>
      </p:sp>
      <p:sp>
        <p:nvSpPr>
          <p:cNvPr id="22" name="Obdélník 21"/>
          <p:cNvSpPr/>
          <p:nvPr/>
        </p:nvSpPr>
        <p:spPr>
          <a:xfrm>
            <a:off x="2609617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30</a:t>
            </a:r>
            <a:endParaRPr lang="cs-CZ" sz="2800" b="1" dirty="0"/>
          </a:p>
        </p:txBody>
      </p:sp>
      <p:sp>
        <p:nvSpPr>
          <p:cNvPr id="23" name="Obdélník 22"/>
          <p:cNvSpPr/>
          <p:nvPr/>
        </p:nvSpPr>
        <p:spPr>
          <a:xfrm>
            <a:off x="3425321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40</a:t>
            </a:r>
            <a:endParaRPr lang="cs-CZ" sz="2800" b="1" dirty="0"/>
          </a:p>
        </p:txBody>
      </p:sp>
      <p:sp>
        <p:nvSpPr>
          <p:cNvPr id="24" name="Obdélník 23"/>
          <p:cNvSpPr/>
          <p:nvPr/>
        </p:nvSpPr>
        <p:spPr>
          <a:xfrm>
            <a:off x="4249480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50</a:t>
            </a:r>
            <a:endParaRPr lang="cs-CZ" sz="2800" b="1" dirty="0"/>
          </a:p>
        </p:txBody>
      </p:sp>
      <p:sp>
        <p:nvSpPr>
          <p:cNvPr id="26" name="Obdélník 25"/>
          <p:cNvSpPr/>
          <p:nvPr/>
        </p:nvSpPr>
        <p:spPr>
          <a:xfrm>
            <a:off x="5897146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70</a:t>
            </a:r>
            <a:endParaRPr lang="cs-CZ" sz="2800" b="1" dirty="0"/>
          </a:p>
        </p:txBody>
      </p:sp>
      <p:sp>
        <p:nvSpPr>
          <p:cNvPr id="27" name="Obdélník 26"/>
          <p:cNvSpPr/>
          <p:nvPr/>
        </p:nvSpPr>
        <p:spPr>
          <a:xfrm>
            <a:off x="6745458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80</a:t>
            </a:r>
            <a:endParaRPr lang="cs-CZ" sz="2800" b="1" dirty="0"/>
          </a:p>
        </p:txBody>
      </p:sp>
      <p:sp>
        <p:nvSpPr>
          <p:cNvPr id="28" name="Obdélník 27"/>
          <p:cNvSpPr/>
          <p:nvPr/>
        </p:nvSpPr>
        <p:spPr>
          <a:xfrm>
            <a:off x="7592958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90</a:t>
            </a:r>
            <a:endParaRPr lang="cs-CZ" sz="2800" b="1" dirty="0"/>
          </a:p>
        </p:txBody>
      </p:sp>
      <p:grpSp>
        <p:nvGrpSpPr>
          <p:cNvPr id="29" name="Skupina 28"/>
          <p:cNvGrpSpPr/>
          <p:nvPr/>
        </p:nvGrpSpPr>
        <p:grpSpPr>
          <a:xfrm>
            <a:off x="5775885" y="1894046"/>
            <a:ext cx="342038" cy="428545"/>
            <a:chOff x="5775885" y="1894046"/>
            <a:chExt cx="342038" cy="428545"/>
          </a:xfrm>
        </p:grpSpPr>
        <p:sp>
          <p:nvSpPr>
            <p:cNvPr id="30" name="Obdélník 29"/>
            <p:cNvSpPr/>
            <p:nvPr/>
          </p:nvSpPr>
          <p:spPr>
            <a:xfrm>
              <a:off x="5775885" y="2276872"/>
              <a:ext cx="342038" cy="4571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Obdélník 30"/>
            <p:cNvSpPr/>
            <p:nvPr/>
          </p:nvSpPr>
          <p:spPr>
            <a:xfrm>
              <a:off x="5775885" y="2157068"/>
              <a:ext cx="342038" cy="4571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Ovál 31"/>
            <p:cNvSpPr/>
            <p:nvPr/>
          </p:nvSpPr>
          <p:spPr>
            <a:xfrm>
              <a:off x="5863627" y="1894046"/>
              <a:ext cx="166554" cy="166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3" name="Šipka doprava 32">
            <a:hlinkClick r:id="" action="ppaction://hlinkshowjump?jump=nextslide"/>
          </p:cNvPr>
          <p:cNvSpPr/>
          <p:nvPr/>
        </p:nvSpPr>
        <p:spPr>
          <a:xfrm>
            <a:off x="7772867" y="1556831"/>
            <a:ext cx="1056883" cy="1246191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dál</a:t>
            </a:r>
            <a:endParaRPr lang="cs-CZ" sz="32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8417600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100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1565671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Click="0">
        <p:circle/>
      </p:transition>
    </mc:Choice>
    <mc:Fallback xmlns="">
      <p:transition spd="slow" advClick="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4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0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1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4.27746E-6 L 0.17101 -0.23306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542" y="-116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000"/>
                            </p:stCondLst>
                            <p:childTnLst>
                              <p:par>
                                <p:cTn id="59" presetID="10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500"/>
                            </p:stCondLst>
                            <p:childTnLst>
                              <p:par>
                                <p:cTn id="6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47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4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9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0" fill="hold">
                      <p:stCondLst>
                        <p:cond delay="0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3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3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45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6" fill="hold">
                      <p:stCondLst>
                        <p:cond delay="0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5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53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4" fill="hold">
                      <p:stCondLst>
                        <p:cond delay="0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5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61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2" fill="hold">
                      <p:stCondLst>
                        <p:cond delay="0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6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69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0" fill="hold">
                      <p:stCondLst>
                        <p:cond delay="0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7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7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8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8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8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85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6" fill="hold">
                      <p:stCondLst>
                        <p:cond delay="0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9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93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4" fill="hold">
                      <p:stCondLst>
                        <p:cond delay="0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9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0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01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2" fill="hold">
                      <p:stCondLst>
                        <p:cond delay="0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1.7341E-7 L 0.52343 0.16786 " pathEditMode="relative" rAng="0" ptsTypes="AA">
                                      <p:cBhvr>
                                        <p:cTn id="205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163" y="83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6" fill="hold">
                            <p:stCondLst>
                              <p:cond delay="2000"/>
                            </p:stCondLst>
                            <p:childTnLst>
                              <p:par>
                                <p:cTn id="207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9" fill="hold">
                            <p:stCondLst>
                              <p:cond delay="2000"/>
                            </p:stCondLst>
                            <p:childTnLst>
                              <p:par>
                                <p:cTn id="210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13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4" fill="hold">
                      <p:stCondLst>
                        <p:cond delay="0"/>
                      </p:stCondLst>
                      <p:childTnLst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1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1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1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2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25" grpId="0" animBg="1"/>
      <p:bldP spid="25" grpId="1" animBg="1"/>
      <p:bldP spid="10" grpId="0" animBg="1"/>
      <p:bldP spid="8" grpId="0" animBg="1"/>
      <p:bldP spid="8" grpId="1" animBg="1"/>
      <p:bldP spid="13" grpId="0" animBg="1"/>
      <p:bldP spid="13" grpId="1" animBg="1"/>
      <p:bldP spid="13" grpId="2" animBg="1"/>
      <p:bldP spid="16" grpId="0" animBg="1"/>
      <p:bldP spid="16" grpId="1" animBg="1"/>
      <p:bldP spid="16" grpId="2" animBg="1"/>
      <p:bldP spid="17" grpId="0" animBg="1"/>
      <p:bldP spid="17" grpId="1" animBg="1"/>
      <p:bldP spid="17" grpId="2" animBg="1"/>
      <p:bldP spid="18" grpId="0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33" grpId="0" animBg="1"/>
      <p:bldP spid="34" grpId="0" animBg="1"/>
      <p:bldP spid="34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Obdélník 23"/>
          <p:cNvSpPr/>
          <p:nvPr/>
        </p:nvSpPr>
        <p:spPr>
          <a:xfrm>
            <a:off x="5057662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6</a:t>
            </a:r>
            <a:r>
              <a:rPr lang="cs-CZ" sz="2800" b="1" dirty="0" smtClean="0"/>
              <a:t>0</a:t>
            </a:r>
            <a:endParaRPr lang="cs-CZ" sz="2800" b="1" dirty="0"/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7217" y="3071388"/>
            <a:ext cx="4269752" cy="33819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Obdélník 8"/>
          <p:cNvSpPr/>
          <p:nvPr/>
        </p:nvSpPr>
        <p:spPr>
          <a:xfrm>
            <a:off x="4407877" y="5341389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48037" y="5351668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288197" y="4127532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834188" y="3460502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67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2469068" y="3460502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85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834188" y="4730969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58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2469068" y="4730968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76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834188" y="1844824"/>
            <a:ext cx="2873716" cy="86409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76 - </a:t>
            </a:r>
            <a:r>
              <a:rPr lang="cs-CZ" sz="4800" b="1" dirty="0">
                <a:solidFill>
                  <a:schemeClr val="accent2">
                    <a:lumMod val="50000"/>
                  </a:schemeClr>
                </a:solidFill>
              </a:rPr>
              <a:t>9</a:t>
            </a:r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 =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26845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0</a:t>
            </a:r>
            <a:endParaRPr lang="cs-CZ" sz="2800" b="1" dirty="0"/>
          </a:p>
        </p:txBody>
      </p:sp>
      <p:sp>
        <p:nvSpPr>
          <p:cNvPr id="18" name="Obdélník 17"/>
          <p:cNvSpPr/>
          <p:nvPr/>
        </p:nvSpPr>
        <p:spPr>
          <a:xfrm>
            <a:off x="958239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10</a:t>
            </a:r>
            <a:endParaRPr lang="cs-CZ" sz="2800" b="1" dirty="0"/>
          </a:p>
        </p:txBody>
      </p:sp>
      <p:sp>
        <p:nvSpPr>
          <p:cNvPr id="19" name="Obdélník 18"/>
          <p:cNvSpPr/>
          <p:nvPr/>
        </p:nvSpPr>
        <p:spPr>
          <a:xfrm>
            <a:off x="1776623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20</a:t>
            </a:r>
            <a:endParaRPr lang="cs-CZ" sz="2800" b="1" dirty="0"/>
          </a:p>
        </p:txBody>
      </p:sp>
      <p:sp>
        <p:nvSpPr>
          <p:cNvPr id="20" name="Obdélník 19"/>
          <p:cNvSpPr/>
          <p:nvPr/>
        </p:nvSpPr>
        <p:spPr>
          <a:xfrm>
            <a:off x="2609617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30</a:t>
            </a:r>
            <a:endParaRPr lang="cs-CZ" sz="2800" b="1" dirty="0"/>
          </a:p>
        </p:txBody>
      </p:sp>
      <p:sp>
        <p:nvSpPr>
          <p:cNvPr id="21" name="Obdélník 20"/>
          <p:cNvSpPr/>
          <p:nvPr/>
        </p:nvSpPr>
        <p:spPr>
          <a:xfrm>
            <a:off x="3425321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40</a:t>
            </a:r>
            <a:endParaRPr lang="cs-CZ" sz="2800" b="1" dirty="0"/>
          </a:p>
        </p:txBody>
      </p:sp>
      <p:sp>
        <p:nvSpPr>
          <p:cNvPr id="22" name="Obdélník 21"/>
          <p:cNvSpPr/>
          <p:nvPr/>
        </p:nvSpPr>
        <p:spPr>
          <a:xfrm>
            <a:off x="4249480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50</a:t>
            </a:r>
            <a:endParaRPr lang="cs-CZ" sz="2800" b="1" dirty="0"/>
          </a:p>
        </p:txBody>
      </p:sp>
      <p:sp>
        <p:nvSpPr>
          <p:cNvPr id="23" name="Obdélník 22"/>
          <p:cNvSpPr/>
          <p:nvPr/>
        </p:nvSpPr>
        <p:spPr>
          <a:xfrm>
            <a:off x="5880553" y="618433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7</a:t>
            </a:r>
            <a:r>
              <a:rPr lang="cs-CZ" sz="2800" b="1" dirty="0" smtClean="0"/>
              <a:t>0</a:t>
            </a:r>
            <a:endParaRPr lang="cs-CZ" sz="2800" b="1" dirty="0"/>
          </a:p>
        </p:txBody>
      </p:sp>
      <p:sp>
        <p:nvSpPr>
          <p:cNvPr id="25" name="Obdélník 24"/>
          <p:cNvSpPr/>
          <p:nvPr/>
        </p:nvSpPr>
        <p:spPr>
          <a:xfrm>
            <a:off x="6745458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80</a:t>
            </a:r>
            <a:endParaRPr lang="cs-CZ" sz="2800" b="1" dirty="0"/>
          </a:p>
        </p:txBody>
      </p:sp>
      <p:sp>
        <p:nvSpPr>
          <p:cNvPr id="26" name="Obdélník 25"/>
          <p:cNvSpPr/>
          <p:nvPr/>
        </p:nvSpPr>
        <p:spPr>
          <a:xfrm>
            <a:off x="7592958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90</a:t>
            </a:r>
            <a:endParaRPr lang="cs-CZ" sz="2800" b="1" dirty="0"/>
          </a:p>
        </p:txBody>
      </p:sp>
      <p:grpSp>
        <p:nvGrpSpPr>
          <p:cNvPr id="27" name="Skupina 26"/>
          <p:cNvGrpSpPr/>
          <p:nvPr/>
        </p:nvGrpSpPr>
        <p:grpSpPr>
          <a:xfrm>
            <a:off x="5775885" y="1894046"/>
            <a:ext cx="342038" cy="428545"/>
            <a:chOff x="5775885" y="1894046"/>
            <a:chExt cx="342038" cy="428545"/>
          </a:xfrm>
        </p:grpSpPr>
        <p:sp>
          <p:nvSpPr>
            <p:cNvPr id="28" name="Obdélník 27"/>
            <p:cNvSpPr/>
            <p:nvPr/>
          </p:nvSpPr>
          <p:spPr>
            <a:xfrm>
              <a:off x="5775885" y="2276872"/>
              <a:ext cx="342038" cy="4571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Obdélník 28"/>
            <p:cNvSpPr/>
            <p:nvPr/>
          </p:nvSpPr>
          <p:spPr>
            <a:xfrm>
              <a:off x="5775885" y="2157068"/>
              <a:ext cx="342038" cy="4571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Ovál 29"/>
            <p:cNvSpPr/>
            <p:nvPr/>
          </p:nvSpPr>
          <p:spPr>
            <a:xfrm>
              <a:off x="5863627" y="1894046"/>
              <a:ext cx="166554" cy="166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1" name="Šipka doprava 30">
            <a:hlinkClick r:id="" action="ppaction://hlinkshowjump?jump=nextslide"/>
          </p:cNvPr>
          <p:cNvSpPr/>
          <p:nvPr/>
        </p:nvSpPr>
        <p:spPr>
          <a:xfrm>
            <a:off x="7772867" y="1556831"/>
            <a:ext cx="1056883" cy="1246191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dál</a:t>
            </a:r>
            <a:endParaRPr lang="cs-CZ" sz="32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8417600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100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940822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Click="0">
        <p:circle/>
      </p:transition>
    </mc:Choice>
    <mc:Fallback xmlns="">
      <p:transition spd="slow" advClick="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4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0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1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4.27746E-6 L 0.34983 -0.24346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483" y="-12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000"/>
                            </p:stCondLst>
                            <p:childTnLst>
                              <p:par>
                                <p:cTn id="59" presetID="10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500"/>
                            </p:stCondLst>
                            <p:childTnLst>
                              <p:par>
                                <p:cTn id="6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47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4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0" fill="hold">
                      <p:stCondLst>
                        <p:cond delay="0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3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3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45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6" fill="hold">
                      <p:stCondLst>
                        <p:cond delay="0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5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5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4" fill="hold">
                      <p:stCondLst>
                        <p:cond delay="0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5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61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2" fill="hold">
                      <p:stCondLst>
                        <p:cond delay="0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6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69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0" fill="hold">
                      <p:stCondLst>
                        <p:cond delay="0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7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7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8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8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8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85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6" fill="hold">
                      <p:stCondLst>
                        <p:cond delay="0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9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93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4" fill="hold">
                      <p:stCondLst>
                        <p:cond delay="0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9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0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01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2" fill="hold">
                      <p:stCondLst>
                        <p:cond delay="0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2.25434E-6 L 0.07465 0.17873 " pathEditMode="relative" rAng="0" ptsTypes="AA">
                                      <p:cBhvr>
                                        <p:cTn id="205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33" y="89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6" fill="hold">
                            <p:stCondLst>
                              <p:cond delay="2000"/>
                            </p:stCondLst>
                            <p:childTnLst>
                              <p:par>
                                <p:cTn id="207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9" fill="hold">
                            <p:stCondLst>
                              <p:cond delay="2000"/>
                            </p:stCondLst>
                            <p:childTnLst>
                              <p:par>
                                <p:cTn id="210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13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4" fill="hold">
                      <p:stCondLst>
                        <p:cond delay="0"/>
                      </p:stCondLst>
                      <p:childTnLst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1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1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1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2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24" grpId="0" animBg="1"/>
      <p:bldP spid="24" grpId="1" animBg="1"/>
      <p:bldP spid="15" grpId="0" animBg="1"/>
      <p:bldP spid="7" grpId="0" animBg="1"/>
      <p:bldP spid="7" grpId="1" animBg="1"/>
      <p:bldP spid="8" grpId="0" animBg="1"/>
      <p:bldP spid="8" grpId="1" animBg="1"/>
      <p:bldP spid="8" grpId="2" animBg="1"/>
      <p:bldP spid="11" grpId="0" animBg="1"/>
      <p:bldP spid="11" grpId="1" animBg="1"/>
      <p:bldP spid="11" grpId="2" animBg="1"/>
      <p:bldP spid="13" grpId="0" animBg="1"/>
      <p:bldP spid="13" grpId="1" animBg="1"/>
      <p:bldP spid="13" grpId="2" animBg="1"/>
      <p:bldP spid="16" grpId="0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5" grpId="0" animBg="1"/>
      <p:bldP spid="25" grpId="1" animBg="1"/>
      <p:bldP spid="26" grpId="0" animBg="1"/>
      <p:bldP spid="26" grpId="1" animBg="1"/>
      <p:bldP spid="31" grpId="0" animBg="1"/>
      <p:bldP spid="32" grpId="0" animBg="1"/>
      <p:bldP spid="32" grpId="1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Obdélník 23"/>
          <p:cNvSpPr/>
          <p:nvPr/>
        </p:nvSpPr>
        <p:spPr>
          <a:xfrm>
            <a:off x="5057661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6</a:t>
            </a:r>
            <a:r>
              <a:rPr lang="cs-CZ" sz="2800" b="1" dirty="0" smtClean="0"/>
              <a:t>0</a:t>
            </a:r>
            <a:endParaRPr lang="cs-CZ" sz="2800" b="1" dirty="0"/>
          </a:p>
        </p:txBody>
      </p:sp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7217" y="3071388"/>
            <a:ext cx="4269752" cy="33819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Obdélník 8"/>
          <p:cNvSpPr/>
          <p:nvPr/>
        </p:nvSpPr>
        <p:spPr>
          <a:xfrm>
            <a:off x="4407877" y="5341389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48037" y="5351668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2469068" y="4730967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92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2469068" y="3460502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12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834188" y="4730969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29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834188" y="3460501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82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834188" y="1844824"/>
            <a:ext cx="2873716" cy="86409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42 + 50 =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26845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0</a:t>
            </a:r>
            <a:endParaRPr lang="cs-CZ" sz="2800" b="1" dirty="0"/>
          </a:p>
        </p:txBody>
      </p:sp>
      <p:sp>
        <p:nvSpPr>
          <p:cNvPr id="16" name="Obdélník 15"/>
          <p:cNvSpPr/>
          <p:nvPr/>
        </p:nvSpPr>
        <p:spPr>
          <a:xfrm>
            <a:off x="958239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10</a:t>
            </a:r>
            <a:endParaRPr lang="cs-CZ" sz="2800" b="1" dirty="0"/>
          </a:p>
        </p:txBody>
      </p:sp>
      <p:sp>
        <p:nvSpPr>
          <p:cNvPr id="17" name="Obdélník 16"/>
          <p:cNvSpPr/>
          <p:nvPr/>
        </p:nvSpPr>
        <p:spPr>
          <a:xfrm>
            <a:off x="1776623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20</a:t>
            </a:r>
            <a:endParaRPr lang="cs-CZ" sz="2800" b="1" dirty="0"/>
          </a:p>
        </p:txBody>
      </p:sp>
      <p:sp>
        <p:nvSpPr>
          <p:cNvPr id="18" name="Obdélník 17"/>
          <p:cNvSpPr/>
          <p:nvPr/>
        </p:nvSpPr>
        <p:spPr>
          <a:xfrm>
            <a:off x="2609617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30</a:t>
            </a:r>
            <a:endParaRPr lang="cs-CZ" sz="2800" b="1" dirty="0"/>
          </a:p>
        </p:txBody>
      </p:sp>
      <p:sp>
        <p:nvSpPr>
          <p:cNvPr id="19" name="Obdélník 18"/>
          <p:cNvSpPr/>
          <p:nvPr/>
        </p:nvSpPr>
        <p:spPr>
          <a:xfrm>
            <a:off x="3425321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40</a:t>
            </a:r>
            <a:endParaRPr lang="cs-CZ" sz="2800" b="1" dirty="0"/>
          </a:p>
        </p:txBody>
      </p:sp>
      <p:sp>
        <p:nvSpPr>
          <p:cNvPr id="20" name="Obdélník 19"/>
          <p:cNvSpPr/>
          <p:nvPr/>
        </p:nvSpPr>
        <p:spPr>
          <a:xfrm>
            <a:off x="4249480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50</a:t>
            </a:r>
            <a:endParaRPr lang="cs-CZ" sz="2800" b="1" dirty="0"/>
          </a:p>
        </p:txBody>
      </p:sp>
      <p:sp>
        <p:nvSpPr>
          <p:cNvPr id="21" name="Obdélník 20"/>
          <p:cNvSpPr/>
          <p:nvPr/>
        </p:nvSpPr>
        <p:spPr>
          <a:xfrm>
            <a:off x="7588458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90</a:t>
            </a:r>
            <a:endParaRPr lang="cs-CZ" sz="2800" b="1" dirty="0"/>
          </a:p>
        </p:txBody>
      </p:sp>
      <p:sp>
        <p:nvSpPr>
          <p:cNvPr id="22" name="Obdélník 21"/>
          <p:cNvSpPr/>
          <p:nvPr/>
        </p:nvSpPr>
        <p:spPr>
          <a:xfrm>
            <a:off x="5897146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70</a:t>
            </a:r>
            <a:endParaRPr lang="cs-CZ" sz="2800" b="1" dirty="0"/>
          </a:p>
        </p:txBody>
      </p:sp>
      <p:sp>
        <p:nvSpPr>
          <p:cNvPr id="23" name="Obdélník 22"/>
          <p:cNvSpPr/>
          <p:nvPr/>
        </p:nvSpPr>
        <p:spPr>
          <a:xfrm>
            <a:off x="6745458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80</a:t>
            </a:r>
            <a:endParaRPr lang="cs-CZ" sz="2800" b="1" dirty="0"/>
          </a:p>
        </p:txBody>
      </p:sp>
      <p:grpSp>
        <p:nvGrpSpPr>
          <p:cNvPr id="25" name="Skupina 24"/>
          <p:cNvGrpSpPr/>
          <p:nvPr/>
        </p:nvGrpSpPr>
        <p:grpSpPr>
          <a:xfrm>
            <a:off x="5775885" y="1894046"/>
            <a:ext cx="342038" cy="428545"/>
            <a:chOff x="5775885" y="1894046"/>
            <a:chExt cx="342038" cy="428545"/>
          </a:xfrm>
        </p:grpSpPr>
        <p:sp>
          <p:nvSpPr>
            <p:cNvPr id="26" name="Obdélník 25"/>
            <p:cNvSpPr/>
            <p:nvPr/>
          </p:nvSpPr>
          <p:spPr>
            <a:xfrm>
              <a:off x="5775885" y="2276872"/>
              <a:ext cx="342038" cy="4571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Obdélník 26"/>
            <p:cNvSpPr/>
            <p:nvPr/>
          </p:nvSpPr>
          <p:spPr>
            <a:xfrm>
              <a:off x="5775885" y="2157068"/>
              <a:ext cx="342038" cy="4571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Ovál 27"/>
            <p:cNvSpPr/>
            <p:nvPr/>
          </p:nvSpPr>
          <p:spPr>
            <a:xfrm>
              <a:off x="5863627" y="1894046"/>
              <a:ext cx="166554" cy="166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9" name="Šipka doprava 28">
            <a:hlinkClick r:id="" action="ppaction://hlinkshowjump?jump=nextslide"/>
          </p:cNvPr>
          <p:cNvSpPr/>
          <p:nvPr/>
        </p:nvSpPr>
        <p:spPr>
          <a:xfrm>
            <a:off x="7772867" y="1556831"/>
            <a:ext cx="1056883" cy="1246191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dál</a:t>
            </a:r>
            <a:endParaRPr lang="cs-CZ" sz="32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8417600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100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698798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Click="0">
        <p:circle/>
      </p:transition>
    </mc:Choice>
    <mc:Fallback xmlns="">
      <p:transition spd="slow" advClick="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4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0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1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4.62428E-6 L 0.17101 -0.41804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542" y="-209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000"/>
                            </p:stCondLst>
                            <p:childTnLst>
                              <p:par>
                                <p:cTn id="59" presetID="10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500"/>
                            </p:stCondLst>
                            <p:childTnLst>
                              <p:par>
                                <p:cTn id="6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47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4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0" fill="hold">
                      <p:stCondLst>
                        <p:cond delay="0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3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4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6" fill="hold">
                      <p:stCondLst>
                        <p:cond delay="0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5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5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4" fill="hold">
                      <p:stCondLst>
                        <p:cond delay="0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5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61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2" fill="hold">
                      <p:stCondLst>
                        <p:cond delay="0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6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69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0" fill="hold">
                      <p:stCondLst>
                        <p:cond delay="0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7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7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8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8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8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85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6" fill="hold">
                      <p:stCondLst>
                        <p:cond delay="0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9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93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4" fill="hold">
                      <p:stCondLst>
                        <p:cond delay="0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9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0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01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2" fill="hold">
                      <p:stCondLst>
                        <p:cond delay="0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1.7341E-7 L -0.11216 0.17827 " pathEditMode="relative" rAng="0" ptsTypes="AA">
                                      <p:cBhvr>
                                        <p:cTn id="205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608" y="89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6" fill="hold">
                            <p:stCondLst>
                              <p:cond delay="2000"/>
                            </p:stCondLst>
                            <p:childTnLst>
                              <p:par>
                                <p:cTn id="207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9" fill="hold">
                            <p:stCondLst>
                              <p:cond delay="2000"/>
                            </p:stCondLst>
                            <p:childTnLst>
                              <p:par>
                                <p:cTn id="210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13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4" fill="hold">
                      <p:stCondLst>
                        <p:cond delay="0"/>
                      </p:stCondLst>
                      <p:childTnLst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1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1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1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2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  <p:bldLst>
      <p:bldP spid="24" grpId="0" animBg="1"/>
      <p:bldP spid="24" grpId="1" animBg="1"/>
      <p:bldP spid="9" grpId="0" animBg="1"/>
      <p:bldP spid="6" grpId="0" animBg="1"/>
      <p:bldP spid="6" grpId="1" animBg="1"/>
      <p:bldP spid="7" grpId="0" animBg="1"/>
      <p:bldP spid="7" grpId="1" animBg="1"/>
      <p:bldP spid="7" grpId="2" animBg="1"/>
      <p:bldP spid="8" grpId="0" animBg="1"/>
      <p:bldP spid="8" grpId="1" animBg="1"/>
      <p:bldP spid="8" grpId="2" animBg="1"/>
      <p:bldP spid="10" grpId="0" animBg="1"/>
      <p:bldP spid="10" grpId="1" animBg="1"/>
      <p:bldP spid="10" grpId="2" animBg="1"/>
      <p:bldP spid="11" grpId="0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9" grpId="0" animBg="1"/>
      <p:bldP spid="30" grpId="0" animBg="1"/>
      <p:bldP spid="30" grpId="1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7217" y="3071388"/>
            <a:ext cx="4269752" cy="33819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48037" y="5351668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834188" y="3460502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51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2469068" y="3460502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15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834188" y="4730969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78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2469068" y="4730968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31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834188" y="1844824"/>
            <a:ext cx="2873716" cy="86409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81 - 30 =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26845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0</a:t>
            </a:r>
            <a:endParaRPr lang="cs-CZ" sz="2800" b="1" dirty="0"/>
          </a:p>
        </p:txBody>
      </p:sp>
      <p:sp>
        <p:nvSpPr>
          <p:cNvPr id="13" name="Obdélník 12"/>
          <p:cNvSpPr/>
          <p:nvPr/>
        </p:nvSpPr>
        <p:spPr>
          <a:xfrm>
            <a:off x="958239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10</a:t>
            </a:r>
            <a:endParaRPr lang="cs-CZ" sz="2800" b="1" dirty="0"/>
          </a:p>
        </p:txBody>
      </p:sp>
      <p:sp>
        <p:nvSpPr>
          <p:cNvPr id="15" name="Obdélník 14"/>
          <p:cNvSpPr/>
          <p:nvPr/>
        </p:nvSpPr>
        <p:spPr>
          <a:xfrm>
            <a:off x="1776623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20</a:t>
            </a:r>
            <a:endParaRPr lang="cs-CZ" sz="2800" b="1" dirty="0"/>
          </a:p>
        </p:txBody>
      </p:sp>
      <p:sp>
        <p:nvSpPr>
          <p:cNvPr id="16" name="Obdélník 15"/>
          <p:cNvSpPr/>
          <p:nvPr/>
        </p:nvSpPr>
        <p:spPr>
          <a:xfrm>
            <a:off x="2609617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30</a:t>
            </a:r>
            <a:endParaRPr lang="cs-CZ" sz="2800" b="1" dirty="0"/>
          </a:p>
        </p:txBody>
      </p:sp>
      <p:sp>
        <p:nvSpPr>
          <p:cNvPr id="17" name="Obdélník 16"/>
          <p:cNvSpPr/>
          <p:nvPr/>
        </p:nvSpPr>
        <p:spPr>
          <a:xfrm>
            <a:off x="3425321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40</a:t>
            </a:r>
            <a:endParaRPr lang="cs-CZ" sz="2800" b="1" dirty="0"/>
          </a:p>
        </p:txBody>
      </p:sp>
      <p:sp>
        <p:nvSpPr>
          <p:cNvPr id="18" name="Obdélník 17"/>
          <p:cNvSpPr/>
          <p:nvPr/>
        </p:nvSpPr>
        <p:spPr>
          <a:xfrm>
            <a:off x="5057662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6</a:t>
            </a:r>
            <a:r>
              <a:rPr lang="cs-CZ" sz="2800" b="1" dirty="0" smtClean="0"/>
              <a:t>0</a:t>
            </a:r>
            <a:endParaRPr lang="cs-CZ" sz="2800" b="1" dirty="0"/>
          </a:p>
        </p:txBody>
      </p:sp>
      <p:sp>
        <p:nvSpPr>
          <p:cNvPr id="19" name="Obdélník 18"/>
          <p:cNvSpPr/>
          <p:nvPr/>
        </p:nvSpPr>
        <p:spPr>
          <a:xfrm>
            <a:off x="4240962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5</a:t>
            </a:r>
            <a:r>
              <a:rPr lang="cs-CZ" sz="2800" b="1" dirty="0" smtClean="0"/>
              <a:t>0</a:t>
            </a:r>
            <a:endParaRPr lang="cs-CZ" sz="2800" b="1" dirty="0"/>
          </a:p>
        </p:txBody>
      </p:sp>
      <p:sp>
        <p:nvSpPr>
          <p:cNvPr id="20" name="Obdélník 19"/>
          <p:cNvSpPr/>
          <p:nvPr/>
        </p:nvSpPr>
        <p:spPr>
          <a:xfrm>
            <a:off x="5897146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70</a:t>
            </a:r>
            <a:endParaRPr lang="cs-CZ" sz="2800" b="1" dirty="0"/>
          </a:p>
        </p:txBody>
      </p:sp>
      <p:sp>
        <p:nvSpPr>
          <p:cNvPr id="21" name="Obdélník 20"/>
          <p:cNvSpPr/>
          <p:nvPr/>
        </p:nvSpPr>
        <p:spPr>
          <a:xfrm>
            <a:off x="6745458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80</a:t>
            </a:r>
            <a:endParaRPr lang="cs-CZ" sz="2800" b="1" dirty="0"/>
          </a:p>
        </p:txBody>
      </p:sp>
      <p:sp>
        <p:nvSpPr>
          <p:cNvPr id="22" name="Obdélník 21"/>
          <p:cNvSpPr/>
          <p:nvPr/>
        </p:nvSpPr>
        <p:spPr>
          <a:xfrm>
            <a:off x="7592958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90</a:t>
            </a:r>
            <a:endParaRPr lang="cs-CZ" sz="2800" b="1" dirty="0"/>
          </a:p>
        </p:txBody>
      </p:sp>
      <p:grpSp>
        <p:nvGrpSpPr>
          <p:cNvPr id="23" name="Skupina 22"/>
          <p:cNvGrpSpPr/>
          <p:nvPr/>
        </p:nvGrpSpPr>
        <p:grpSpPr>
          <a:xfrm>
            <a:off x="5775885" y="1894046"/>
            <a:ext cx="342038" cy="428545"/>
            <a:chOff x="5775885" y="1894046"/>
            <a:chExt cx="342038" cy="428545"/>
          </a:xfrm>
        </p:grpSpPr>
        <p:sp>
          <p:nvSpPr>
            <p:cNvPr id="24" name="Obdélník 23"/>
            <p:cNvSpPr/>
            <p:nvPr/>
          </p:nvSpPr>
          <p:spPr>
            <a:xfrm>
              <a:off x="5775885" y="2276872"/>
              <a:ext cx="342038" cy="4571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Obdélník 24"/>
            <p:cNvSpPr/>
            <p:nvPr/>
          </p:nvSpPr>
          <p:spPr>
            <a:xfrm>
              <a:off x="5775885" y="2157068"/>
              <a:ext cx="342038" cy="4571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Ovál 25"/>
            <p:cNvSpPr/>
            <p:nvPr/>
          </p:nvSpPr>
          <p:spPr>
            <a:xfrm>
              <a:off x="5863627" y="1894046"/>
              <a:ext cx="166554" cy="166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7" name="Šipka doprava 26">
            <a:hlinkClick r:id="" action="ppaction://hlinkshowjump?jump=nextslide"/>
          </p:cNvPr>
          <p:cNvSpPr/>
          <p:nvPr/>
        </p:nvSpPr>
        <p:spPr>
          <a:xfrm>
            <a:off x="7592958" y="1556831"/>
            <a:ext cx="1452825" cy="1246191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poslední</a:t>
            </a:r>
            <a:endParaRPr lang="cs-CZ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8417600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100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42060800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Click="0">
        <p:circle/>
      </p:transition>
    </mc:Choice>
    <mc:Fallback xmlns="">
      <p:transition spd="slow" advClick="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4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0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1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4.27746E-6 L 0.34983 -0.24346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483" y="-12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000"/>
                            </p:stCondLst>
                            <p:childTnLst>
                              <p:par>
                                <p:cTn id="59" presetID="10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500"/>
                            </p:stCondLst>
                            <p:childTnLst>
                              <p:par>
                                <p:cTn id="6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47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4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0" fill="hold">
                      <p:stCondLst>
                        <p:cond delay="0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3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4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6" fill="hold">
                      <p:stCondLst>
                        <p:cond delay="0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5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5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4" fill="hold">
                      <p:stCondLst>
                        <p:cond delay="0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5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6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2" fill="hold">
                      <p:stCondLst>
                        <p:cond delay="0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69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0" fill="hold">
                      <p:stCondLst>
                        <p:cond delay="0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7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7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8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8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8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85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6" fill="hold">
                      <p:stCondLst>
                        <p:cond delay="0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9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93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4" fill="hold">
                      <p:stCondLst>
                        <p:cond delay="0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9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0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01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2" fill="hold">
                      <p:stCondLst>
                        <p:cond delay="0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1.7341E-7 L 0.25399 0.17827 " pathEditMode="relative" rAng="0" ptsTypes="AA">
                                      <p:cBhvr>
                                        <p:cTn id="20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691" y="89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6" fill="hold">
                            <p:stCondLst>
                              <p:cond delay="2000"/>
                            </p:stCondLst>
                            <p:childTnLst>
                              <p:par>
                                <p:cTn id="207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9" fill="hold">
                            <p:stCondLst>
                              <p:cond delay="2000"/>
                            </p:stCondLst>
                            <p:childTnLst>
                              <p:par>
                                <p:cTn id="210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13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4" fill="hold">
                      <p:stCondLst>
                        <p:cond delay="0"/>
                      </p:stCondLst>
                      <p:childTnLst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1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1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1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2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</p:childTnLst>
        </p:cTn>
      </p:par>
    </p:tnLst>
    <p:bldLst>
      <p:bldP spid="14" grpId="0" animBg="1"/>
      <p:bldP spid="5" grpId="0" animBg="1"/>
      <p:bldP spid="5" grpId="1" animBg="1"/>
      <p:bldP spid="6" grpId="0" animBg="1"/>
      <p:bldP spid="6" grpId="1" animBg="1"/>
      <p:bldP spid="6" grpId="2" animBg="1"/>
      <p:bldP spid="7" grpId="0" animBg="1"/>
      <p:bldP spid="7" grpId="1" animBg="1"/>
      <p:bldP spid="7" grpId="2" animBg="1"/>
      <p:bldP spid="8" grpId="0" animBg="1"/>
      <p:bldP spid="8" grpId="1" animBg="1"/>
      <p:bldP spid="8" grpId="2" animBg="1"/>
      <p:bldP spid="9" grpId="0" animBg="1"/>
      <p:bldP spid="11" grpId="0" animBg="1"/>
      <p:bldP spid="11" grpId="1" animBg="1"/>
      <p:bldP spid="13" grpId="0" animBg="1"/>
      <p:bldP spid="13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7" grpId="0" animBg="1"/>
      <p:bldP spid="28" grpId="0" animBg="1"/>
      <p:bldP spid="28" grpId="1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/>
          <p:nvPr/>
        </p:nvSpPr>
        <p:spPr>
          <a:xfrm>
            <a:off x="3425320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40</a:t>
            </a:r>
            <a:endParaRPr lang="cs-CZ" sz="2800" b="1" dirty="0"/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7217" y="3071388"/>
            <a:ext cx="4269752" cy="33819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2469068" y="3460502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35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834188" y="3460502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53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834188" y="4730969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21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2469068" y="4730968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36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834188" y="1844824"/>
            <a:ext cx="2873716" cy="86409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28 + 7 =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26845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0</a:t>
            </a:r>
            <a:endParaRPr lang="cs-CZ" sz="2800" b="1" dirty="0"/>
          </a:p>
        </p:txBody>
      </p:sp>
      <p:sp>
        <p:nvSpPr>
          <p:cNvPr id="11" name="Obdélník 10"/>
          <p:cNvSpPr/>
          <p:nvPr/>
        </p:nvSpPr>
        <p:spPr>
          <a:xfrm>
            <a:off x="958239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10</a:t>
            </a:r>
            <a:endParaRPr lang="cs-CZ" sz="2800" b="1" dirty="0"/>
          </a:p>
        </p:txBody>
      </p:sp>
      <p:sp>
        <p:nvSpPr>
          <p:cNvPr id="13" name="Obdélník 12"/>
          <p:cNvSpPr/>
          <p:nvPr/>
        </p:nvSpPr>
        <p:spPr>
          <a:xfrm>
            <a:off x="1776623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20</a:t>
            </a:r>
            <a:endParaRPr lang="cs-CZ" sz="2800" b="1" dirty="0"/>
          </a:p>
        </p:txBody>
      </p:sp>
      <p:sp>
        <p:nvSpPr>
          <p:cNvPr id="14" name="Obdélník 13"/>
          <p:cNvSpPr/>
          <p:nvPr/>
        </p:nvSpPr>
        <p:spPr>
          <a:xfrm>
            <a:off x="2609617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30</a:t>
            </a:r>
            <a:endParaRPr lang="cs-CZ" sz="2800" b="1" dirty="0"/>
          </a:p>
        </p:txBody>
      </p:sp>
      <p:sp>
        <p:nvSpPr>
          <p:cNvPr id="15" name="Obdélník 14"/>
          <p:cNvSpPr/>
          <p:nvPr/>
        </p:nvSpPr>
        <p:spPr>
          <a:xfrm>
            <a:off x="5054126" y="618433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6</a:t>
            </a:r>
            <a:r>
              <a:rPr lang="cs-CZ" sz="2800" b="1" dirty="0" smtClean="0"/>
              <a:t>0</a:t>
            </a:r>
            <a:endParaRPr lang="cs-CZ" sz="2800" b="1" dirty="0"/>
          </a:p>
        </p:txBody>
      </p:sp>
      <p:sp>
        <p:nvSpPr>
          <p:cNvPr id="16" name="Obdélník 15"/>
          <p:cNvSpPr/>
          <p:nvPr/>
        </p:nvSpPr>
        <p:spPr>
          <a:xfrm>
            <a:off x="4249480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50</a:t>
            </a:r>
            <a:endParaRPr lang="cs-CZ" sz="2800" b="1" dirty="0"/>
          </a:p>
        </p:txBody>
      </p:sp>
      <p:sp>
        <p:nvSpPr>
          <p:cNvPr id="18" name="Obdélník 17"/>
          <p:cNvSpPr/>
          <p:nvPr/>
        </p:nvSpPr>
        <p:spPr>
          <a:xfrm>
            <a:off x="5897146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70</a:t>
            </a:r>
            <a:endParaRPr lang="cs-CZ" sz="2800" b="1" dirty="0"/>
          </a:p>
        </p:txBody>
      </p:sp>
      <p:sp>
        <p:nvSpPr>
          <p:cNvPr id="19" name="Obdélník 18"/>
          <p:cNvSpPr/>
          <p:nvPr/>
        </p:nvSpPr>
        <p:spPr>
          <a:xfrm>
            <a:off x="6745458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80</a:t>
            </a:r>
            <a:endParaRPr lang="cs-CZ" sz="2800" b="1" dirty="0"/>
          </a:p>
        </p:txBody>
      </p:sp>
      <p:sp>
        <p:nvSpPr>
          <p:cNvPr id="20" name="Obdélník 19"/>
          <p:cNvSpPr/>
          <p:nvPr/>
        </p:nvSpPr>
        <p:spPr>
          <a:xfrm>
            <a:off x="7592958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90</a:t>
            </a:r>
            <a:endParaRPr lang="cs-CZ" sz="2800" b="1" dirty="0"/>
          </a:p>
        </p:txBody>
      </p:sp>
      <p:grpSp>
        <p:nvGrpSpPr>
          <p:cNvPr id="21" name="Skupina 20"/>
          <p:cNvGrpSpPr/>
          <p:nvPr/>
        </p:nvGrpSpPr>
        <p:grpSpPr>
          <a:xfrm>
            <a:off x="5775885" y="1894046"/>
            <a:ext cx="342038" cy="428545"/>
            <a:chOff x="5775885" y="1894046"/>
            <a:chExt cx="342038" cy="428545"/>
          </a:xfrm>
        </p:grpSpPr>
        <p:sp>
          <p:nvSpPr>
            <p:cNvPr id="22" name="Obdélník 21"/>
            <p:cNvSpPr/>
            <p:nvPr/>
          </p:nvSpPr>
          <p:spPr>
            <a:xfrm>
              <a:off x="5775885" y="2276872"/>
              <a:ext cx="342038" cy="4571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Obdélník 22"/>
            <p:cNvSpPr/>
            <p:nvPr/>
          </p:nvSpPr>
          <p:spPr>
            <a:xfrm>
              <a:off x="5775885" y="2157068"/>
              <a:ext cx="342038" cy="4571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Ovál 23"/>
            <p:cNvSpPr/>
            <p:nvPr/>
          </p:nvSpPr>
          <p:spPr>
            <a:xfrm>
              <a:off x="5863627" y="1894046"/>
              <a:ext cx="166554" cy="166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5" name="Šipka doprava 24">
            <a:hlinkClick r:id="" action="ppaction://hlinkshowjump?jump=nextslide"/>
          </p:cNvPr>
          <p:cNvSpPr/>
          <p:nvPr/>
        </p:nvSpPr>
        <p:spPr>
          <a:xfrm>
            <a:off x="7772867" y="1556831"/>
            <a:ext cx="1272916" cy="1246191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000" b="1" dirty="0" smtClean="0">
                <a:solidFill>
                  <a:schemeClr val="accent5">
                    <a:lumMod val="75000"/>
                  </a:schemeClr>
                </a:solidFill>
              </a:rPr>
              <a:t>hotovo</a:t>
            </a:r>
            <a:endParaRPr lang="cs-CZ" sz="20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8417600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100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89814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Click="0">
        <p:circle/>
      </p:transition>
    </mc:Choice>
    <mc:Fallback xmlns="">
      <p:transition spd="slow" advClick="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4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0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1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4.27746E-6 L 0.17101 -0.23306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542" y="-116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000"/>
                            </p:stCondLst>
                            <p:childTnLst>
                              <p:par>
                                <p:cTn id="59" presetID="10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500"/>
                            </p:stCondLst>
                            <p:childTnLst>
                              <p:par>
                                <p:cTn id="6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47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4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0" fill="hold">
                      <p:stCondLst>
                        <p:cond delay="0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4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6" fill="hold">
                      <p:stCondLst>
                        <p:cond delay="0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5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5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4" fill="hold">
                      <p:stCondLst>
                        <p:cond delay="0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6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2" fill="hold">
                      <p:stCondLst>
                        <p:cond delay="0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6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6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0" fill="hold">
                      <p:stCondLst>
                        <p:cond delay="0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7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7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8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8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8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85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6" fill="hold">
                      <p:stCondLst>
                        <p:cond delay="0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9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9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4" fill="hold">
                      <p:stCondLst>
                        <p:cond delay="0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9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0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0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2" fill="hold">
                      <p:stCondLst>
                        <p:cond delay="0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1.7341E-7 L 0.35886 0.17827 " pathEditMode="relative" rAng="0" ptsTypes="AA">
                                      <p:cBhvr>
                                        <p:cTn id="20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934" y="89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6" fill="hold">
                            <p:stCondLst>
                              <p:cond delay="2000"/>
                            </p:stCondLst>
                            <p:childTnLst>
                              <p:par>
                                <p:cTn id="207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9" fill="hold">
                            <p:stCondLst>
                              <p:cond delay="2000"/>
                            </p:stCondLst>
                            <p:childTnLst>
                              <p:par>
                                <p:cTn id="210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13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4" fill="hold">
                      <p:stCondLst>
                        <p:cond delay="0"/>
                      </p:stCondLst>
                      <p:childTnLst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1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1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1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2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  <p:bldLst>
      <p:bldP spid="17" grpId="0" animBg="1"/>
      <p:bldP spid="17" grpId="1" animBg="1"/>
      <p:bldP spid="12" grpId="0" animBg="1"/>
      <p:bldP spid="4" grpId="0" animBg="1"/>
      <p:bldP spid="4" grpId="1" animBg="1"/>
      <p:bldP spid="5" grpId="0" animBg="1"/>
      <p:bldP spid="5" grpId="1" animBg="1"/>
      <p:bldP spid="5" grpId="2" animBg="1"/>
      <p:bldP spid="6" grpId="0" animBg="1"/>
      <p:bldP spid="6" grpId="1" animBg="1"/>
      <p:bldP spid="6" grpId="2" animBg="1"/>
      <p:bldP spid="7" grpId="0" animBg="1"/>
      <p:bldP spid="7" grpId="1" animBg="1"/>
      <p:bldP spid="7" grpId="2" animBg="1"/>
      <p:bldP spid="8" grpId="0" animBg="1"/>
      <p:bldP spid="10" grpId="0" animBg="1"/>
      <p:bldP spid="10" grpId="1" animBg="1"/>
      <p:bldP spid="11" grpId="0" animBg="1"/>
      <p:bldP spid="11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25" grpId="0" animBg="1"/>
      <p:bldP spid="26" grpId="0" animBg="1"/>
      <p:bldP spid="26" grpId="1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1364867"/>
            <a:ext cx="64087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spc="600" dirty="0" smtClean="0">
                <a:solidFill>
                  <a:srgbClr val="7030A0"/>
                </a:solidFill>
              </a:rPr>
              <a:t>  ŠIKULA  </a:t>
            </a:r>
            <a:r>
              <a:rPr lang="cs-CZ" sz="7200" b="1" spc="600" dirty="0" smtClean="0">
                <a:solidFill>
                  <a:srgbClr val="7030A0"/>
                </a:solidFill>
              </a:rPr>
              <a:t>!!!</a:t>
            </a:r>
            <a:endParaRPr lang="cs-CZ" sz="7200" b="1" spc="600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91580" y="3761473"/>
            <a:ext cx="374441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6000" dirty="0" smtClean="0">
                <a:solidFill>
                  <a:srgbClr val="C00000"/>
                </a:solidFill>
              </a:rPr>
              <a:t>  </a:t>
            </a:r>
            <a:r>
              <a:rPr lang="cs-CZ" sz="6000" b="1" dirty="0" smtClean="0">
                <a:solidFill>
                  <a:srgbClr val="C00000"/>
                </a:solidFill>
              </a:rPr>
              <a:t>DOBRÁ</a:t>
            </a:r>
            <a:endParaRPr lang="cs-CZ" sz="6000" b="1" dirty="0" smtClean="0">
              <a:solidFill>
                <a:srgbClr val="C00000"/>
              </a:solidFill>
            </a:endParaRPr>
          </a:p>
          <a:p>
            <a:pPr algn="just"/>
            <a:r>
              <a:rPr lang="cs-CZ" sz="6000" b="1" dirty="0" smtClean="0">
                <a:solidFill>
                  <a:srgbClr val="C00000"/>
                </a:solidFill>
              </a:rPr>
              <a:t>  </a:t>
            </a:r>
            <a:r>
              <a:rPr lang="cs-CZ" sz="6000" b="1" dirty="0" smtClean="0">
                <a:solidFill>
                  <a:srgbClr val="C00000"/>
                </a:solidFill>
              </a:rPr>
              <a:t>PRÁCE</a:t>
            </a:r>
            <a:r>
              <a:rPr lang="cs-CZ" sz="6000" b="1" dirty="0" smtClean="0">
                <a:solidFill>
                  <a:srgbClr val="C00000"/>
                </a:solidFill>
              </a:rPr>
              <a:t> </a:t>
            </a:r>
            <a:r>
              <a:rPr lang="cs-CZ" sz="6000" b="1" dirty="0" smtClean="0">
                <a:solidFill>
                  <a:srgbClr val="C00000"/>
                </a:solidFill>
              </a:rPr>
              <a:t>!</a:t>
            </a:r>
            <a:endParaRPr lang="cs-CZ" sz="6000" b="1" dirty="0">
              <a:solidFill>
                <a:srgbClr val="C00000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7217" y="3071388"/>
            <a:ext cx="4269752" cy="33819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6005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92696"/>
            <a:ext cx="8064896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chemeClr val="bg2">
                    <a:lumMod val="10000"/>
                  </a:schemeClr>
                </a:solidFill>
                <a:latin typeface="+mj-lt"/>
                <a:cs typeface="Aharoni" pitchFamily="2" charset="-79"/>
              </a:rPr>
              <a:t>Šlo ti to výtečně, </a:t>
            </a:r>
          </a:p>
          <a:p>
            <a:r>
              <a:rPr lang="cs-CZ" sz="4400" b="1" dirty="0" smtClean="0">
                <a:solidFill>
                  <a:schemeClr val="bg2">
                    <a:lumMod val="10000"/>
                  </a:schemeClr>
                </a:solidFill>
                <a:latin typeface="+mj-lt"/>
                <a:cs typeface="Aharoni" pitchFamily="2" charset="-79"/>
              </a:rPr>
              <a:t>takže teď si připrav svůj sešit na matematiku,</a:t>
            </a:r>
          </a:p>
          <a:p>
            <a:r>
              <a:rPr lang="cs-CZ" sz="4400" b="1" dirty="0" smtClean="0">
                <a:solidFill>
                  <a:schemeClr val="bg2">
                    <a:lumMod val="10000"/>
                  </a:schemeClr>
                </a:solidFill>
                <a:latin typeface="+mj-lt"/>
                <a:cs typeface="Aharoni" pitchFamily="2" charset="-79"/>
              </a:rPr>
              <a:t>napiš dnešní datum</a:t>
            </a:r>
          </a:p>
          <a:p>
            <a:r>
              <a:rPr lang="cs-CZ" sz="4400" b="1" dirty="0" smtClean="0">
                <a:solidFill>
                  <a:schemeClr val="bg2">
                    <a:lumMod val="10000"/>
                  </a:schemeClr>
                </a:solidFill>
                <a:latin typeface="+mj-lt"/>
                <a:cs typeface="Aharoni" pitchFamily="2" charset="-79"/>
              </a:rPr>
              <a:t>a pak napiš všechny procvičené příklady do sešitu</a:t>
            </a:r>
          </a:p>
          <a:p>
            <a:r>
              <a:rPr lang="cs-CZ" sz="4400" b="1" dirty="0" smtClean="0">
                <a:solidFill>
                  <a:schemeClr val="bg2">
                    <a:lumMod val="10000"/>
                  </a:schemeClr>
                </a:solidFill>
                <a:latin typeface="+mj-lt"/>
                <a:cs typeface="Aharoni" pitchFamily="2" charset="-79"/>
              </a:rPr>
              <a:t>(vypočítej a výsledky zaokrouhli na desítky).</a:t>
            </a:r>
            <a:endParaRPr lang="cs-CZ" sz="4400" b="1" dirty="0">
              <a:solidFill>
                <a:schemeClr val="bg2">
                  <a:lumMod val="10000"/>
                </a:schemeClr>
              </a:solidFill>
              <a:latin typeface="+mj-lt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392291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Skupina 10"/>
          <p:cNvGrpSpPr/>
          <p:nvPr/>
        </p:nvGrpSpPr>
        <p:grpSpPr>
          <a:xfrm>
            <a:off x="4502398" y="819543"/>
            <a:ext cx="254296" cy="408245"/>
            <a:chOff x="5775885" y="1894046"/>
            <a:chExt cx="342038" cy="428545"/>
          </a:xfrm>
          <a:solidFill>
            <a:schemeClr val="accent2">
              <a:lumMod val="50000"/>
            </a:schemeClr>
          </a:solidFill>
        </p:grpSpPr>
        <p:sp>
          <p:nvSpPr>
            <p:cNvPr id="12" name="Obdélník 11"/>
            <p:cNvSpPr/>
            <p:nvPr/>
          </p:nvSpPr>
          <p:spPr>
            <a:xfrm>
              <a:off x="5775885" y="2276872"/>
              <a:ext cx="342038" cy="4571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5775885" y="2157068"/>
              <a:ext cx="342038" cy="4571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vál 13"/>
            <p:cNvSpPr/>
            <p:nvPr/>
          </p:nvSpPr>
          <p:spPr>
            <a:xfrm>
              <a:off x="5863627" y="1894046"/>
              <a:ext cx="166554" cy="16687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4502398" y="1390146"/>
            <a:ext cx="254296" cy="408245"/>
            <a:chOff x="5775885" y="1894046"/>
            <a:chExt cx="342038" cy="428545"/>
          </a:xfrm>
          <a:solidFill>
            <a:schemeClr val="accent2">
              <a:lumMod val="50000"/>
            </a:schemeClr>
          </a:solidFill>
        </p:grpSpPr>
        <p:sp>
          <p:nvSpPr>
            <p:cNvPr id="16" name="Obdélník 15"/>
            <p:cNvSpPr/>
            <p:nvPr/>
          </p:nvSpPr>
          <p:spPr>
            <a:xfrm>
              <a:off x="5775885" y="2276872"/>
              <a:ext cx="342038" cy="4571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5775885" y="2157068"/>
              <a:ext cx="342038" cy="4571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vál 17"/>
            <p:cNvSpPr/>
            <p:nvPr/>
          </p:nvSpPr>
          <p:spPr>
            <a:xfrm>
              <a:off x="5863627" y="1894046"/>
              <a:ext cx="166554" cy="16687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4502398" y="2011363"/>
            <a:ext cx="254296" cy="408245"/>
            <a:chOff x="5775885" y="1894046"/>
            <a:chExt cx="342038" cy="428545"/>
          </a:xfrm>
          <a:solidFill>
            <a:schemeClr val="accent2">
              <a:lumMod val="50000"/>
            </a:schemeClr>
          </a:solidFill>
        </p:grpSpPr>
        <p:sp>
          <p:nvSpPr>
            <p:cNvPr id="20" name="Obdélník 19"/>
            <p:cNvSpPr/>
            <p:nvPr/>
          </p:nvSpPr>
          <p:spPr>
            <a:xfrm>
              <a:off x="5775885" y="2276872"/>
              <a:ext cx="342038" cy="4571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bdélník 20"/>
            <p:cNvSpPr/>
            <p:nvPr/>
          </p:nvSpPr>
          <p:spPr>
            <a:xfrm>
              <a:off x="5775885" y="2157068"/>
              <a:ext cx="342038" cy="4571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vál 21"/>
            <p:cNvSpPr/>
            <p:nvPr/>
          </p:nvSpPr>
          <p:spPr>
            <a:xfrm>
              <a:off x="5863627" y="1894046"/>
              <a:ext cx="166554" cy="16687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4502398" y="2587427"/>
            <a:ext cx="254296" cy="408245"/>
            <a:chOff x="5775885" y="1894046"/>
            <a:chExt cx="342038" cy="428545"/>
          </a:xfrm>
          <a:solidFill>
            <a:schemeClr val="accent2">
              <a:lumMod val="50000"/>
            </a:schemeClr>
          </a:solidFill>
        </p:grpSpPr>
        <p:sp>
          <p:nvSpPr>
            <p:cNvPr id="24" name="Obdélník 23"/>
            <p:cNvSpPr/>
            <p:nvPr/>
          </p:nvSpPr>
          <p:spPr>
            <a:xfrm>
              <a:off x="5775885" y="2276872"/>
              <a:ext cx="342038" cy="4571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Obdélník 24"/>
            <p:cNvSpPr/>
            <p:nvPr/>
          </p:nvSpPr>
          <p:spPr>
            <a:xfrm>
              <a:off x="5775885" y="2157068"/>
              <a:ext cx="342038" cy="4571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Ovál 25"/>
            <p:cNvSpPr/>
            <p:nvPr/>
          </p:nvSpPr>
          <p:spPr>
            <a:xfrm>
              <a:off x="5863627" y="1894046"/>
              <a:ext cx="166554" cy="16687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4502398" y="3163491"/>
            <a:ext cx="254296" cy="408245"/>
            <a:chOff x="5775885" y="1894046"/>
            <a:chExt cx="342038" cy="428545"/>
          </a:xfrm>
          <a:solidFill>
            <a:schemeClr val="accent2">
              <a:lumMod val="50000"/>
            </a:schemeClr>
          </a:solidFill>
        </p:grpSpPr>
        <p:sp>
          <p:nvSpPr>
            <p:cNvPr id="28" name="Obdélník 27"/>
            <p:cNvSpPr/>
            <p:nvPr/>
          </p:nvSpPr>
          <p:spPr>
            <a:xfrm>
              <a:off x="5775885" y="2276872"/>
              <a:ext cx="342038" cy="4571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Obdélník 28"/>
            <p:cNvSpPr/>
            <p:nvPr/>
          </p:nvSpPr>
          <p:spPr>
            <a:xfrm>
              <a:off x="5775885" y="2157068"/>
              <a:ext cx="342038" cy="4571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Ovál 29"/>
            <p:cNvSpPr/>
            <p:nvPr/>
          </p:nvSpPr>
          <p:spPr>
            <a:xfrm>
              <a:off x="5863627" y="1894046"/>
              <a:ext cx="166554" cy="16687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4502398" y="4315619"/>
            <a:ext cx="254296" cy="408245"/>
            <a:chOff x="5775885" y="1894046"/>
            <a:chExt cx="342038" cy="428545"/>
          </a:xfrm>
          <a:solidFill>
            <a:schemeClr val="accent2">
              <a:lumMod val="50000"/>
            </a:schemeClr>
          </a:solidFill>
        </p:grpSpPr>
        <p:sp>
          <p:nvSpPr>
            <p:cNvPr id="32" name="Obdélník 31"/>
            <p:cNvSpPr/>
            <p:nvPr/>
          </p:nvSpPr>
          <p:spPr>
            <a:xfrm>
              <a:off x="5775885" y="2276872"/>
              <a:ext cx="342038" cy="4571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Obdélník 32"/>
            <p:cNvSpPr/>
            <p:nvPr/>
          </p:nvSpPr>
          <p:spPr>
            <a:xfrm>
              <a:off x="5775885" y="2157068"/>
              <a:ext cx="342038" cy="4571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Ovál 33"/>
            <p:cNvSpPr/>
            <p:nvPr/>
          </p:nvSpPr>
          <p:spPr>
            <a:xfrm>
              <a:off x="5863627" y="1894046"/>
              <a:ext cx="166554" cy="16687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4502398" y="3739555"/>
            <a:ext cx="254296" cy="408245"/>
            <a:chOff x="5775885" y="1894046"/>
            <a:chExt cx="342038" cy="428545"/>
          </a:xfrm>
          <a:solidFill>
            <a:schemeClr val="accent2">
              <a:lumMod val="50000"/>
            </a:schemeClr>
          </a:solidFill>
        </p:grpSpPr>
        <p:sp>
          <p:nvSpPr>
            <p:cNvPr id="36" name="Obdélník 35"/>
            <p:cNvSpPr/>
            <p:nvPr/>
          </p:nvSpPr>
          <p:spPr>
            <a:xfrm>
              <a:off x="5775885" y="2276872"/>
              <a:ext cx="342038" cy="4571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Obdélník 36"/>
            <p:cNvSpPr/>
            <p:nvPr/>
          </p:nvSpPr>
          <p:spPr>
            <a:xfrm>
              <a:off x="5775885" y="2157068"/>
              <a:ext cx="342038" cy="4571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Ovál 37"/>
            <p:cNvSpPr/>
            <p:nvPr/>
          </p:nvSpPr>
          <p:spPr>
            <a:xfrm>
              <a:off x="5863627" y="1894046"/>
              <a:ext cx="166554" cy="16687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9" name="Skupina 38"/>
          <p:cNvGrpSpPr/>
          <p:nvPr/>
        </p:nvGrpSpPr>
        <p:grpSpPr>
          <a:xfrm>
            <a:off x="4502398" y="4891683"/>
            <a:ext cx="254296" cy="408245"/>
            <a:chOff x="5775885" y="1894046"/>
            <a:chExt cx="342038" cy="428545"/>
          </a:xfrm>
          <a:solidFill>
            <a:schemeClr val="accent2">
              <a:lumMod val="50000"/>
            </a:schemeClr>
          </a:solidFill>
        </p:grpSpPr>
        <p:sp>
          <p:nvSpPr>
            <p:cNvPr id="40" name="Obdélník 39"/>
            <p:cNvSpPr/>
            <p:nvPr/>
          </p:nvSpPr>
          <p:spPr>
            <a:xfrm>
              <a:off x="5775885" y="2276872"/>
              <a:ext cx="342038" cy="4571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Obdélník 40"/>
            <p:cNvSpPr/>
            <p:nvPr/>
          </p:nvSpPr>
          <p:spPr>
            <a:xfrm>
              <a:off x="5775885" y="2157068"/>
              <a:ext cx="342038" cy="4571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Ovál 41"/>
            <p:cNvSpPr/>
            <p:nvPr/>
          </p:nvSpPr>
          <p:spPr>
            <a:xfrm>
              <a:off x="5863627" y="1894046"/>
              <a:ext cx="166554" cy="16687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3" name="Skupina 42"/>
          <p:cNvGrpSpPr/>
          <p:nvPr/>
        </p:nvGrpSpPr>
        <p:grpSpPr>
          <a:xfrm>
            <a:off x="4502398" y="5467747"/>
            <a:ext cx="254296" cy="408245"/>
            <a:chOff x="5775885" y="1894046"/>
            <a:chExt cx="342038" cy="428545"/>
          </a:xfrm>
          <a:solidFill>
            <a:schemeClr val="accent2">
              <a:lumMod val="50000"/>
            </a:schemeClr>
          </a:solidFill>
        </p:grpSpPr>
        <p:sp>
          <p:nvSpPr>
            <p:cNvPr id="44" name="Obdélník 43"/>
            <p:cNvSpPr/>
            <p:nvPr/>
          </p:nvSpPr>
          <p:spPr>
            <a:xfrm>
              <a:off x="5775885" y="2276872"/>
              <a:ext cx="342038" cy="4571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Obdélník 44"/>
            <p:cNvSpPr/>
            <p:nvPr/>
          </p:nvSpPr>
          <p:spPr>
            <a:xfrm>
              <a:off x="5775885" y="2157068"/>
              <a:ext cx="342038" cy="4571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Ovál 45"/>
            <p:cNvSpPr/>
            <p:nvPr/>
          </p:nvSpPr>
          <p:spPr>
            <a:xfrm>
              <a:off x="5863627" y="1894046"/>
              <a:ext cx="166554" cy="16687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47" name="Šipka doprava 46">
            <a:hlinkClick r:id="" action="ppaction://hlinkshowjump?jump=nextslide"/>
          </p:cNvPr>
          <p:cNvSpPr/>
          <p:nvPr/>
        </p:nvSpPr>
        <p:spPr>
          <a:xfrm>
            <a:off x="6516216" y="5095238"/>
            <a:ext cx="2137003" cy="1246191"/>
          </a:xfrm>
          <a:prstGeom prst="rightArrow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600" b="1" dirty="0" smtClean="0">
                <a:solidFill>
                  <a:schemeClr val="accent5">
                    <a:lumMod val="75000"/>
                  </a:schemeClr>
                </a:solidFill>
              </a:rPr>
              <a:t>hotovo</a:t>
            </a:r>
            <a:endParaRPr lang="cs-CZ" sz="36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1547664" y="764036"/>
            <a:ext cx="2657692" cy="5192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chemeClr val="accent2">
                    <a:lumMod val="50000"/>
                  </a:schemeClr>
                </a:solidFill>
                <a:latin typeface="Arial Rounded MT Bold" pitchFamily="34" charset="0"/>
              </a:rPr>
              <a:t>1</a:t>
            </a:r>
            <a:r>
              <a:rPr lang="cs-CZ" sz="4000" dirty="0" smtClean="0">
                <a:solidFill>
                  <a:schemeClr val="accent2">
                    <a:lumMod val="50000"/>
                  </a:schemeClr>
                </a:solidFill>
                <a:latin typeface="Arial Rounded MT Bold" pitchFamily="34" charset="0"/>
              </a:rPr>
              <a:t>8 + 40 =</a:t>
            </a:r>
            <a:endParaRPr lang="cs-CZ" sz="4000" dirty="0">
              <a:solidFill>
                <a:schemeClr val="accent2">
                  <a:lumMod val="50000"/>
                </a:schemeClr>
              </a:solidFill>
              <a:latin typeface="Arial Rounded MT Bold" pitchFamily="34" charset="0"/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1547664" y="1343871"/>
            <a:ext cx="2657692" cy="5192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accent2">
                    <a:lumMod val="50000"/>
                  </a:schemeClr>
                </a:solidFill>
                <a:latin typeface="Arial Rounded MT Bold" pitchFamily="34" charset="0"/>
              </a:rPr>
              <a:t>73  - 60 =</a:t>
            </a:r>
            <a:endParaRPr lang="cs-CZ" sz="4000" dirty="0">
              <a:solidFill>
                <a:schemeClr val="accent2">
                  <a:lumMod val="50000"/>
                </a:schemeClr>
              </a:solidFill>
              <a:latin typeface="Arial Rounded MT Bold" pitchFamily="34" charset="0"/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1547664" y="1944086"/>
            <a:ext cx="2657692" cy="5192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accent2">
                    <a:lumMod val="50000"/>
                  </a:schemeClr>
                </a:solidFill>
                <a:latin typeface="Arial Rounded MT Bold" pitchFamily="34" charset="0"/>
              </a:rPr>
              <a:t>24 +  8  =</a:t>
            </a:r>
            <a:endParaRPr lang="cs-CZ" sz="4000" dirty="0">
              <a:solidFill>
                <a:schemeClr val="accent2">
                  <a:lumMod val="50000"/>
                </a:schemeClr>
              </a:solidFill>
              <a:latin typeface="Arial Rounded MT Bold" pitchFamily="34" charset="0"/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1547664" y="2540797"/>
            <a:ext cx="2657692" cy="5192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accent2">
                    <a:lumMod val="50000"/>
                  </a:schemeClr>
                </a:solidFill>
                <a:latin typeface="Arial Rounded MT Bold" pitchFamily="34" charset="0"/>
              </a:rPr>
              <a:t>70 +  6  =</a:t>
            </a:r>
            <a:endParaRPr lang="cs-CZ" sz="4000" dirty="0">
              <a:solidFill>
                <a:schemeClr val="accent2">
                  <a:lumMod val="50000"/>
                </a:schemeClr>
              </a:solidFill>
              <a:latin typeface="Arial Rounded MT Bold" pitchFamily="34" charset="0"/>
            </a:endParaRPr>
          </a:p>
        </p:txBody>
      </p:sp>
      <p:sp>
        <p:nvSpPr>
          <p:cNvPr id="52" name="Obdélník 51"/>
          <p:cNvSpPr/>
          <p:nvPr/>
        </p:nvSpPr>
        <p:spPr>
          <a:xfrm>
            <a:off x="1547664" y="3129985"/>
            <a:ext cx="2657692" cy="5192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accent2">
                    <a:lumMod val="50000"/>
                  </a:schemeClr>
                </a:solidFill>
                <a:latin typeface="Arial Rounded MT Bold" pitchFamily="34" charset="0"/>
              </a:rPr>
              <a:t>29  -  5  =</a:t>
            </a:r>
            <a:endParaRPr lang="cs-CZ" sz="4000" dirty="0">
              <a:solidFill>
                <a:schemeClr val="accent2">
                  <a:lumMod val="50000"/>
                </a:schemeClr>
              </a:solidFill>
              <a:latin typeface="Arial Rounded MT Bold" pitchFamily="34" charset="0"/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1547664" y="3729124"/>
            <a:ext cx="2657692" cy="5192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accent2">
                    <a:lumMod val="50000"/>
                  </a:schemeClr>
                </a:solidFill>
                <a:latin typeface="Arial Rounded MT Bold" pitchFamily="34" charset="0"/>
              </a:rPr>
              <a:t>76  -  9  =</a:t>
            </a:r>
            <a:endParaRPr lang="cs-CZ" sz="4000" dirty="0">
              <a:solidFill>
                <a:schemeClr val="accent2">
                  <a:lumMod val="50000"/>
                </a:schemeClr>
              </a:solidFill>
              <a:latin typeface="Arial Rounded MT Bold" pitchFamily="34" charset="0"/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1455238" y="4301367"/>
            <a:ext cx="2657692" cy="5192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accent2">
                    <a:lumMod val="50000"/>
                  </a:schemeClr>
                </a:solidFill>
                <a:latin typeface="Arial Rounded MT Bold" pitchFamily="34" charset="0"/>
              </a:rPr>
              <a:t>42 + 50 =</a:t>
            </a:r>
            <a:endParaRPr lang="cs-CZ" sz="4000" dirty="0">
              <a:solidFill>
                <a:schemeClr val="accent2">
                  <a:lumMod val="50000"/>
                </a:schemeClr>
              </a:solidFill>
              <a:latin typeface="Arial Rounded MT Bold" pitchFamily="34" charset="0"/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1478781" y="4888341"/>
            <a:ext cx="2657692" cy="5192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accent2">
                    <a:lumMod val="50000"/>
                  </a:schemeClr>
                </a:solidFill>
                <a:latin typeface="Arial Rounded MT Bold" pitchFamily="34" charset="0"/>
              </a:rPr>
              <a:t>81 -  30 =</a:t>
            </a:r>
            <a:endParaRPr lang="cs-CZ" sz="4000" dirty="0">
              <a:solidFill>
                <a:schemeClr val="accent2">
                  <a:lumMod val="50000"/>
                </a:schemeClr>
              </a:solidFill>
              <a:latin typeface="Arial Rounded MT Bold" pitchFamily="34" charset="0"/>
            </a:endParaRPr>
          </a:p>
        </p:txBody>
      </p:sp>
      <p:sp>
        <p:nvSpPr>
          <p:cNvPr id="56" name="Obdélník 55"/>
          <p:cNvSpPr/>
          <p:nvPr/>
        </p:nvSpPr>
        <p:spPr>
          <a:xfrm>
            <a:off x="1547664" y="5480292"/>
            <a:ext cx="2657692" cy="5192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accent2">
                    <a:lumMod val="50000"/>
                  </a:schemeClr>
                </a:solidFill>
                <a:latin typeface="Arial Rounded MT Bold" pitchFamily="34" charset="0"/>
              </a:rPr>
              <a:t>28 +  7 =</a:t>
            </a:r>
            <a:endParaRPr lang="cs-CZ" sz="4000" dirty="0">
              <a:solidFill>
                <a:schemeClr val="accent2">
                  <a:lumMod val="50000"/>
                </a:schemeClr>
              </a:solidFill>
              <a:latin typeface="Arial Rounded MT Bold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7067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1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5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3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1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5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9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5000"/>
                            </p:stCondLst>
                            <p:childTnLst>
                              <p:par>
                                <p:cTn id="86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" grpId="0" animBg="1"/>
      <p:bldP spid="48" grpId="0"/>
      <p:bldP spid="49" grpId="0"/>
      <p:bldP spid="50" grpId="0"/>
      <p:bldP spid="51" grpId="0"/>
      <p:bldP spid="52" grpId="0"/>
      <p:bldP spid="53" grpId="0"/>
      <p:bldP spid="54" grpId="0"/>
      <p:bldP spid="55" grpId="0"/>
      <p:bldP spid="5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2060848"/>
            <a:ext cx="655272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chemeClr val="accent2">
                    <a:lumMod val="75000"/>
                  </a:schemeClr>
                </a:solidFill>
              </a:rPr>
              <a:t>AHOJ </a:t>
            </a:r>
          </a:p>
          <a:p>
            <a:r>
              <a:rPr lang="cs-CZ" sz="7200" b="1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7200" b="1" dirty="0" smtClean="0">
                <a:solidFill>
                  <a:schemeClr val="accent2">
                    <a:lumMod val="75000"/>
                  </a:schemeClr>
                </a:solidFill>
              </a:rPr>
              <a:t>     PŘÍŠTĚ  !!!</a:t>
            </a:r>
            <a:endParaRPr lang="cs-CZ" sz="7200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3130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advClick="0" advTm="4000">
        <p14:flash/>
      </p:transition>
    </mc:Choice>
    <mc:Fallback xmlns="">
      <p:transition spd="med" advClick="0" advTm="4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276</TotalTime>
  <Words>409</Words>
  <Application>Microsoft Office PowerPoint</Application>
  <PresentationFormat>Předvádění na obrazovce (4:3)</PresentationFormat>
  <Paragraphs>197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Cesta</vt:lpstr>
      <vt:lpstr>Prezentace aplikace PowerPoint</vt:lpstr>
      <vt:lpstr>Matematika 2. a 3. ročník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Dopravní značky</dc:title>
  <dc:creator>učitel</dc:creator>
  <cp:lastModifiedBy>učitel</cp:lastModifiedBy>
  <cp:revision>44</cp:revision>
  <dcterms:created xsi:type="dcterms:W3CDTF">2012-03-05T13:11:34Z</dcterms:created>
  <dcterms:modified xsi:type="dcterms:W3CDTF">2012-08-13T12:32:54Z</dcterms:modified>
</cp:coreProperties>
</file>