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82" r:id="rId2"/>
    <p:sldId id="256" r:id="rId3"/>
    <p:sldId id="260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57" r:id="rId13"/>
    <p:sldId id="280" r:id="rId14"/>
    <p:sldId id="281" r:id="rId15"/>
    <p:sldId id="259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3F3C3"/>
    <a:srgbClr val="F9F95D"/>
    <a:srgbClr val="90E4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4" autoAdjust="0"/>
    <p:restoredTop sz="97749" autoAdjust="0"/>
  </p:normalViewPr>
  <p:slideViewPr>
    <p:cSldViewPr>
      <p:cViewPr varScale="1">
        <p:scale>
          <a:sx n="51" d="100"/>
          <a:sy n="51" d="100"/>
        </p:scale>
        <p:origin x="-336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56FFD5-2F76-487F-8B45-317F3BCE802A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68F005-5DE5-4D0E-AFA3-9F84D66FFE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85011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28736"/>
            <a:ext cx="7772400" cy="1928826"/>
          </a:xfrm>
        </p:spPr>
        <p:txBody>
          <a:bodyPr/>
          <a:lstStyle>
            <a:lvl1pPr algn="ctr">
              <a:defRPr sz="48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390912"/>
            <a:ext cx="6400800" cy="1752600"/>
          </a:xfrm>
        </p:spPr>
        <p:txBody>
          <a:bodyPr/>
          <a:lstStyle>
            <a:lvl1pPr marL="0" indent="0" algn="ctr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214676"/>
            <a:ext cx="7772400" cy="1500209"/>
          </a:xfrm>
        </p:spPr>
        <p:txBody>
          <a:bodyPr anchor="t"/>
          <a:lstStyle>
            <a:lvl1pPr algn="ctr">
              <a:defRPr sz="4000" b="1" cap="all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714488"/>
            <a:ext cx="7772400" cy="1500187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757758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/>
          <a:lstStyle>
            <a:lvl1pPr algn="l">
              <a:defRPr sz="2800">
                <a:effectLst/>
              </a:defRPr>
            </a:lvl1pPr>
            <a:lvl2pPr algn="l">
              <a:defRPr sz="2400">
                <a:effectLst/>
              </a:defRPr>
            </a:lvl2pPr>
            <a:lvl3pPr algn="l">
              <a:defRPr sz="2000">
                <a:effectLst/>
              </a:defRPr>
            </a:lvl3pPr>
            <a:lvl4pPr algn="l">
              <a:defRPr sz="1800">
                <a:effectLst/>
              </a:defRPr>
            </a:lvl4pPr>
            <a:lvl5pPr algn="l">
              <a:defRPr sz="1800">
                <a:effectLst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757758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/>
          <a:lstStyle>
            <a:lvl1pPr algn="l">
              <a:defRPr sz="2800"/>
            </a:lvl1pPr>
            <a:lvl2pPr algn="l">
              <a:defRPr sz="2400"/>
            </a:lvl2pPr>
            <a:lvl3pPr algn="l">
              <a:defRPr sz="2000"/>
            </a:lvl3pPr>
            <a:lvl4pPr algn="l">
              <a:defRPr sz="1800"/>
            </a:lvl4pPr>
            <a:lvl5pPr algn="l"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marL="0" indent="0" algn="ctr">
              <a:buNone/>
              <a:defRPr lang="zh-CN" altLang="en-US" sz="2800" b="1" dirty="0" smtClean="0">
                <a:ln w="11430"/>
                <a:gradFill>
                  <a:gsLst>
                    <a:gs pos="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  <a:gs pos="2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50000">
                      <a:schemeClr val="accent6">
                        <a:tint val="100000"/>
                        <a:shade val="99000"/>
                        <a:satMod val="100000"/>
                      </a:schemeClr>
                    </a:gs>
                    <a:gs pos="7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10000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1pPr>
            <a:lvl2pPr marL="457200" indent="0" algn="ctr">
              <a:buNone/>
              <a:defRPr lang="zh-CN" altLang="en-US" sz="2400" b="1" dirty="0" smtClean="0">
                <a:ln w="11430"/>
                <a:gradFill>
                  <a:gsLst>
                    <a:gs pos="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  <a:gs pos="2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50000">
                      <a:schemeClr val="accent6">
                        <a:tint val="100000"/>
                        <a:shade val="99000"/>
                        <a:satMod val="100000"/>
                      </a:schemeClr>
                    </a:gs>
                    <a:gs pos="7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10000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2pPr>
            <a:lvl3pPr marL="914400" indent="0" algn="ctr">
              <a:buNone/>
              <a:defRPr lang="zh-CN" altLang="en-US" sz="2000" b="1" dirty="0" smtClean="0">
                <a:ln w="11430"/>
                <a:gradFill>
                  <a:gsLst>
                    <a:gs pos="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  <a:gs pos="2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50000">
                      <a:schemeClr val="accent6">
                        <a:tint val="100000"/>
                        <a:shade val="99000"/>
                        <a:satMod val="100000"/>
                      </a:schemeClr>
                    </a:gs>
                    <a:gs pos="7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10000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3pPr>
            <a:lvl4pPr marL="1371600" indent="0" algn="ctr">
              <a:buNone/>
              <a:defRPr lang="zh-CN" altLang="en-US" sz="1800" b="1" dirty="0" smtClean="0">
                <a:ln w="11430"/>
                <a:gradFill>
                  <a:gsLst>
                    <a:gs pos="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  <a:gs pos="2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50000">
                      <a:schemeClr val="accent6">
                        <a:tint val="100000"/>
                        <a:shade val="99000"/>
                        <a:satMod val="100000"/>
                      </a:schemeClr>
                    </a:gs>
                    <a:gs pos="7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10000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4pPr>
            <a:lvl5pPr marL="1828800" indent="0" algn="ctr">
              <a:buNone/>
              <a:defRPr lang="zh-CN" altLang="en-US" sz="1600" b="1" dirty="0" smtClean="0">
                <a:ln w="11430"/>
                <a:gradFill>
                  <a:gsLst>
                    <a:gs pos="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  <a:gs pos="2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50000">
                      <a:schemeClr val="accent6">
                        <a:tint val="100000"/>
                        <a:shade val="99000"/>
                        <a:satMod val="100000"/>
                      </a:schemeClr>
                    </a:gs>
                    <a:gs pos="7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10000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4183083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 anchor="ctr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>
            <a:lvl1pPr marL="0" indent="0" algn="ctr">
              <a:buNone/>
              <a:defRPr lang="zh-CN" altLang="en-US" sz="2800" b="1" dirty="0" smtClean="0">
                <a:ln/>
                <a:solidFill>
                  <a:schemeClr val="accent1"/>
                </a:solidFill>
                <a:effectLst/>
              </a:defRPr>
            </a:lvl1pPr>
            <a:lvl2pPr marL="457200" indent="0" algn="ctr">
              <a:buNone/>
              <a:defRPr lang="zh-CN" altLang="en-US" sz="2400" b="1" dirty="0" smtClean="0">
                <a:ln/>
                <a:solidFill>
                  <a:schemeClr val="accent1"/>
                </a:solidFill>
                <a:effectLst/>
              </a:defRPr>
            </a:lvl2pPr>
            <a:lvl3pPr marL="914400" indent="0" algn="ctr">
              <a:buNone/>
              <a:defRPr lang="zh-CN" altLang="en-US" sz="2000" b="1" dirty="0" smtClean="0">
                <a:ln/>
                <a:solidFill>
                  <a:schemeClr val="accent1"/>
                </a:solidFill>
                <a:effectLst/>
              </a:defRPr>
            </a:lvl3pPr>
            <a:lvl4pPr marL="1371600" indent="0" algn="ctr">
              <a:buNone/>
              <a:defRPr lang="zh-CN" altLang="en-US" sz="1800" b="1" dirty="0" smtClean="0">
                <a:ln/>
                <a:solidFill>
                  <a:schemeClr val="accent1"/>
                </a:solidFill>
                <a:effectLst/>
              </a:defRPr>
            </a:lvl4pPr>
            <a:lvl5pPr marL="1828800" indent="0" algn="ctr">
              <a:buNone/>
              <a:defRPr lang="zh-CN" altLang="en-US" sz="1600" b="1" dirty="0" smtClean="0">
                <a:ln/>
                <a:solidFill>
                  <a:schemeClr val="accent1"/>
                </a:solidFill>
                <a:effectLst/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4183083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108" y="5500702"/>
            <a:ext cx="8228639" cy="857256"/>
          </a:xfrm>
        </p:spPr>
        <p:txBody>
          <a:bodyPr anchor="ctr"/>
          <a:lstStyle>
            <a:lvl1pPr algn="ctr">
              <a:spcAft>
                <a:spcPts val="0"/>
              </a:spcAft>
              <a:defRPr sz="3200" b="1">
                <a:ln w="6350">
                  <a:solidFill>
                    <a:schemeClr val="tx2">
                      <a:tint val="5000"/>
                    </a:schemeClr>
                  </a:solidFill>
                  <a:prstDash val="solid"/>
                </a:ln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357166"/>
            <a:ext cx="5111750" cy="50720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11" y="1714488"/>
            <a:ext cx="3008313" cy="3714776"/>
          </a:xfrm>
        </p:spPr>
        <p:txBody>
          <a:bodyPr anchor="t"/>
          <a:lstStyle>
            <a:lvl1pPr marL="0" indent="0">
              <a:spcAft>
                <a:spcPts val="600"/>
              </a:spcAft>
              <a:buNone/>
              <a:defRPr sz="1400"/>
            </a:lvl1pPr>
            <a:lvl2pPr marL="457200" indent="0">
              <a:spcAft>
                <a:spcPts val="600"/>
              </a:spcAft>
              <a:buNone/>
              <a:defRPr sz="1200"/>
            </a:lvl2pPr>
            <a:lvl3pPr marL="914400" indent="0">
              <a:spcAft>
                <a:spcPts val="600"/>
              </a:spcAft>
              <a:buNone/>
              <a:defRPr sz="1000"/>
            </a:lvl3pPr>
            <a:lvl4pPr marL="1371600" indent="0">
              <a:spcAft>
                <a:spcPts val="600"/>
              </a:spcAft>
              <a:buNone/>
              <a:defRPr sz="900"/>
            </a:lvl4pPr>
            <a:lvl5pPr marL="1828800" indent="0">
              <a:spcAft>
                <a:spcPts val="600"/>
              </a:spcAft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5888" y="428604"/>
            <a:ext cx="6172224" cy="566738"/>
          </a:xfrm>
        </p:spPr>
        <p:txBody>
          <a:bodyPr anchor="ctr"/>
          <a:lstStyle>
            <a:lvl1pPr algn="ctr">
              <a:defRPr sz="2800" b="1">
                <a:ln w="9525">
                  <a:solidFill>
                    <a:schemeClr val="tx2">
                      <a:tint val="5000"/>
                    </a:schemeClr>
                  </a:solidFill>
                  <a:prstDash val="solid"/>
                </a:ln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86000" y="1151862"/>
            <a:ext cx="8172000" cy="4420278"/>
          </a:xfrm>
          <a:prstGeom prst="ellipse">
            <a:avLst/>
          </a:prstGeom>
          <a:ln w="25400" cap="flat" cmpd="sng" algn="ctr">
            <a:solidFill>
              <a:schemeClr val="accent5">
                <a:shade val="75000"/>
              </a:schemeClr>
            </a:solidFill>
            <a:prstDash val="solid"/>
          </a:ln>
          <a:effectLst>
            <a:glow rad="152400">
              <a:schemeClr val="accent5">
                <a:alpha val="75000"/>
              </a:schemeClr>
            </a:glo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5695972"/>
            <a:ext cx="5486400" cy="804862"/>
          </a:xfrm>
        </p:spPr>
        <p:txBody>
          <a:bodyPr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00174"/>
            <a:ext cx="8229600" cy="485778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2330" y="274638"/>
            <a:ext cx="1614470" cy="608332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543692" cy="608332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57758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92875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0" y="6492875"/>
            <a:ext cx="571472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lang="zh-CN" altLang="en-US" sz="4400" b="1" kern="1200" dirty="0">
          <a:ln w="19050">
            <a:solidFill>
              <a:schemeClr val="tx2">
                <a:tint val="5000"/>
              </a:schemeClr>
            </a:solidFill>
            <a:prstDash val="solid"/>
          </a:ln>
          <a:solidFill>
            <a:schemeClr val="accent3"/>
          </a:solidFill>
          <a:effectLst>
            <a:outerShdw blurRad="50800" dist="50800" dir="7500000" algn="tl">
              <a:srgbClr val="000000">
                <a:shade val="5000"/>
                <a:alpha val="35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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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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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692150"/>
            <a:ext cx="7245350" cy="177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539750" y="2420938"/>
            <a:ext cx="82089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 dirty="0" smtClean="0">
                <a:latin typeface="Calibri" pitchFamily="34" charset="0"/>
              </a:rPr>
              <a:t>VY_32_INOVACE_14_M_ 2</a:t>
            </a:r>
            <a:endParaRPr lang="cs-CZ" b="1" dirty="0">
              <a:latin typeface="Calibri" pitchFamily="34" charset="0"/>
            </a:endParaRPr>
          </a:p>
        </p:txBody>
      </p:sp>
      <p:graphicFrame>
        <p:nvGraphicFramePr>
          <p:cNvPr id="13348" name="Group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2346419"/>
              </p:ext>
            </p:extLst>
          </p:nvPr>
        </p:nvGraphicFramePr>
        <p:xfrm>
          <a:off x="1476375" y="2924175"/>
          <a:ext cx="6208713" cy="3749994"/>
        </p:xfrm>
        <a:graphic>
          <a:graphicData uri="http://schemas.openxmlformats.org/drawingml/2006/table">
            <a:tbl>
              <a:tblPr/>
              <a:tblGrid>
                <a:gridCol w="2139950"/>
                <a:gridCol w="4068763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1) Jméno autora výukového materiálu (VM), škola: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Miroslava Červená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Základní škola a mateřská škola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Skalsko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,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okres Mladá Boleslav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2) Období vzniku VM: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Září – říjen 2011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3) Využití VM v ročníku ZŠ: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2. a  3.ročník ZŠ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7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4) Vzdělávací oblast: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Matematika a její aplikace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    Vzdělávací obor: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Matematika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    Tématický okruh: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Číselný obor  0 - 100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    Téma: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Zaokrouhlování  čísel na desítky v oboru 0-100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5) Metodický list, anotace: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Procvičování – výpočty příkladů, hledání správného výsledku a následně zaokrouhlování výsledku na desítky, za správné plnění úkolů postupně dochází  k odkrývání utajeného obrázku, po procvičení následuje přepis a výpočet příkladů do sešitu včetně zaokrouhlování výsledku. (celkem 9 příkladů)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6) Zdroje: obrázků, hudby…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http://www.casopismisa.cz/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51828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26876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8800" spc="-300" dirty="0">
                <a:solidFill>
                  <a:schemeClr val="accent2">
                    <a:lumMod val="50000"/>
                  </a:schemeClr>
                </a:solidFill>
              </a:rPr>
              <a:t>Matematika</a:t>
            </a:r>
            <a:br>
              <a:rPr lang="cs-CZ" sz="8800" spc="-3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cs-CZ" sz="8800" spc="-300" dirty="0">
                <a:solidFill>
                  <a:schemeClr val="accent2">
                    <a:lumMod val="50000"/>
                  </a:schemeClr>
                </a:solidFill>
              </a:rPr>
              <a:t>2. a 3. ročník</a:t>
            </a:r>
            <a:endParaRPr lang="cs-CZ" sz="8800" b="1" spc="-3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3861048"/>
            <a:ext cx="6400800" cy="1752600"/>
          </a:xfrm>
        </p:spPr>
        <p:txBody>
          <a:bodyPr>
            <a:normAutofit fontScale="77500" lnSpcReduction="20000"/>
          </a:bodyPr>
          <a:lstStyle/>
          <a:p>
            <a:r>
              <a:rPr lang="cs-CZ" sz="7200" b="1" dirty="0" smtClean="0">
                <a:solidFill>
                  <a:srgbClr val="00B050"/>
                </a:solidFill>
              </a:rPr>
              <a:t>Zaokrouhlování</a:t>
            </a:r>
            <a:endParaRPr lang="cs-CZ" sz="7200" b="1" dirty="0">
              <a:solidFill>
                <a:srgbClr val="00B050"/>
              </a:solidFill>
            </a:endParaRPr>
          </a:p>
          <a:p>
            <a:r>
              <a:rPr lang="cs-CZ" sz="7200" b="1" dirty="0">
                <a:solidFill>
                  <a:srgbClr val="00B050"/>
                </a:solidFill>
              </a:rPr>
              <a:t>na </a:t>
            </a:r>
            <a:r>
              <a:rPr lang="cs-CZ" sz="7200" b="1" dirty="0" smtClean="0">
                <a:solidFill>
                  <a:srgbClr val="00B050"/>
                </a:solidFill>
              </a:rPr>
              <a:t>desítky</a:t>
            </a:r>
            <a:endParaRPr lang="cs-CZ" sz="72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024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Obdélník 26"/>
          <p:cNvSpPr/>
          <p:nvPr/>
        </p:nvSpPr>
        <p:spPr>
          <a:xfrm>
            <a:off x="4249480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/>
              <a:t>5</a:t>
            </a:r>
            <a:r>
              <a:rPr lang="cs-CZ" sz="3200" b="1" dirty="0" smtClean="0"/>
              <a:t>0</a:t>
            </a:r>
            <a:endParaRPr lang="cs-CZ" sz="32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7878" y="2903397"/>
            <a:ext cx="4320480" cy="366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4407877" y="2903396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288197" y="2903396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407877" y="5341389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48037" y="4127532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4407877" y="4118901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288197" y="5351668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5848037" y="2903396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848037" y="5351668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288197" y="4127532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834188" y="4730967"/>
            <a:ext cx="1368152" cy="83391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45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2469068" y="3460502"/>
            <a:ext cx="1368152" cy="83391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49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8" name="Ovál 17"/>
          <p:cNvSpPr/>
          <p:nvPr/>
        </p:nvSpPr>
        <p:spPr>
          <a:xfrm>
            <a:off x="834188" y="3460501"/>
            <a:ext cx="1368152" cy="83391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54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9" name="Ovál 18"/>
          <p:cNvSpPr/>
          <p:nvPr/>
        </p:nvSpPr>
        <p:spPr>
          <a:xfrm>
            <a:off x="2469068" y="4730968"/>
            <a:ext cx="1368152" cy="83391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44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834188" y="1844824"/>
            <a:ext cx="2873716" cy="86409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47 - 2 =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126845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0</a:t>
            </a:r>
            <a:endParaRPr lang="cs-CZ" sz="3200" b="1" dirty="0"/>
          </a:p>
        </p:txBody>
      </p:sp>
      <p:sp>
        <p:nvSpPr>
          <p:cNvPr id="22" name="Obdélník 21"/>
          <p:cNvSpPr/>
          <p:nvPr/>
        </p:nvSpPr>
        <p:spPr>
          <a:xfrm>
            <a:off x="958239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10</a:t>
            </a:r>
            <a:endParaRPr lang="cs-CZ" sz="3200" b="1" dirty="0"/>
          </a:p>
        </p:txBody>
      </p:sp>
      <p:sp>
        <p:nvSpPr>
          <p:cNvPr id="23" name="Obdélník 22"/>
          <p:cNvSpPr/>
          <p:nvPr/>
        </p:nvSpPr>
        <p:spPr>
          <a:xfrm>
            <a:off x="1776623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20</a:t>
            </a:r>
            <a:endParaRPr lang="cs-CZ" sz="3200" b="1" dirty="0"/>
          </a:p>
        </p:txBody>
      </p:sp>
      <p:sp>
        <p:nvSpPr>
          <p:cNvPr id="24" name="Obdélník 23"/>
          <p:cNvSpPr/>
          <p:nvPr/>
        </p:nvSpPr>
        <p:spPr>
          <a:xfrm>
            <a:off x="2609617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30</a:t>
            </a:r>
            <a:endParaRPr lang="cs-CZ" sz="3200" b="1" dirty="0"/>
          </a:p>
        </p:txBody>
      </p:sp>
      <p:sp>
        <p:nvSpPr>
          <p:cNvPr id="25" name="Obdélník 24"/>
          <p:cNvSpPr/>
          <p:nvPr/>
        </p:nvSpPr>
        <p:spPr>
          <a:xfrm>
            <a:off x="3425321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40</a:t>
            </a:r>
            <a:endParaRPr lang="cs-CZ" sz="3200" b="1" dirty="0"/>
          </a:p>
        </p:txBody>
      </p:sp>
      <p:sp>
        <p:nvSpPr>
          <p:cNvPr id="26" name="Obdélník 25"/>
          <p:cNvSpPr/>
          <p:nvPr/>
        </p:nvSpPr>
        <p:spPr>
          <a:xfrm>
            <a:off x="5037491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/>
              <a:t>6</a:t>
            </a:r>
            <a:r>
              <a:rPr lang="cs-CZ" sz="3200" b="1" dirty="0" smtClean="0"/>
              <a:t>0</a:t>
            </a:r>
            <a:endParaRPr lang="cs-CZ" sz="3200" b="1" dirty="0"/>
          </a:p>
        </p:txBody>
      </p:sp>
      <p:sp>
        <p:nvSpPr>
          <p:cNvPr id="28" name="Obdélník 27"/>
          <p:cNvSpPr/>
          <p:nvPr/>
        </p:nvSpPr>
        <p:spPr>
          <a:xfrm>
            <a:off x="5897146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70</a:t>
            </a:r>
            <a:endParaRPr lang="cs-CZ" sz="3200" b="1" dirty="0"/>
          </a:p>
        </p:txBody>
      </p:sp>
      <p:sp>
        <p:nvSpPr>
          <p:cNvPr id="29" name="Obdélník 28"/>
          <p:cNvSpPr/>
          <p:nvPr/>
        </p:nvSpPr>
        <p:spPr>
          <a:xfrm>
            <a:off x="6745458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80</a:t>
            </a:r>
            <a:endParaRPr lang="cs-CZ" sz="3200" b="1" dirty="0"/>
          </a:p>
        </p:txBody>
      </p:sp>
      <p:sp>
        <p:nvSpPr>
          <p:cNvPr id="30" name="Obdélník 29"/>
          <p:cNvSpPr/>
          <p:nvPr/>
        </p:nvSpPr>
        <p:spPr>
          <a:xfrm>
            <a:off x="7592958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90</a:t>
            </a:r>
            <a:endParaRPr lang="cs-CZ" sz="3200" b="1" dirty="0"/>
          </a:p>
        </p:txBody>
      </p:sp>
      <p:grpSp>
        <p:nvGrpSpPr>
          <p:cNvPr id="31" name="Skupina 30"/>
          <p:cNvGrpSpPr/>
          <p:nvPr/>
        </p:nvGrpSpPr>
        <p:grpSpPr>
          <a:xfrm>
            <a:off x="5775885" y="1991544"/>
            <a:ext cx="342038" cy="428545"/>
            <a:chOff x="5775885" y="1894046"/>
            <a:chExt cx="342038" cy="428545"/>
          </a:xfrm>
        </p:grpSpPr>
        <p:sp>
          <p:nvSpPr>
            <p:cNvPr id="32" name="Obdélník 31"/>
            <p:cNvSpPr/>
            <p:nvPr/>
          </p:nvSpPr>
          <p:spPr>
            <a:xfrm>
              <a:off x="5775885" y="2276872"/>
              <a:ext cx="342038" cy="4571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Obdélník 32"/>
            <p:cNvSpPr/>
            <p:nvPr/>
          </p:nvSpPr>
          <p:spPr>
            <a:xfrm>
              <a:off x="5775885" y="2157068"/>
              <a:ext cx="342038" cy="4571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Ovál 33"/>
            <p:cNvSpPr/>
            <p:nvPr/>
          </p:nvSpPr>
          <p:spPr>
            <a:xfrm>
              <a:off x="5863627" y="1894046"/>
              <a:ext cx="166554" cy="16687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35" name="Šipka doprava 34">
            <a:hlinkClick r:id="" action="ppaction://hlinkshowjump?jump=nextslide"/>
          </p:cNvPr>
          <p:cNvSpPr/>
          <p:nvPr/>
        </p:nvSpPr>
        <p:spPr>
          <a:xfrm>
            <a:off x="7772867" y="1556831"/>
            <a:ext cx="1056883" cy="1246191"/>
          </a:xfrm>
          <a:prstGeom prst="rightArrow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tx2">
                <a:lumMod val="75000"/>
              </a:schemeClr>
            </a:solidFill>
            <a:prstDash val="sysDash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dál</a:t>
            </a:r>
            <a:endParaRPr lang="cs-CZ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8417600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100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100313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dissolve/>
      </p:transition>
    </mc:Choice>
    <mc:Fallback xmlns="">
      <p:transition spd="slow" advClick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4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5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2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3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0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1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62428E-6 L 0.34184 -0.41804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83" y="-209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00"/>
                            </p:stCondLst>
                            <p:childTnLst>
                              <p:par>
                                <p:cTn id="6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4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6" fill="hold">
                      <p:stCondLst>
                        <p:cond delay="0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>
                      <p:stCondLst>
                        <p:cond delay="0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6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0" fill="hold">
                      <p:stCondLst>
                        <p:cond delay="0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8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6" fill="hold">
                      <p:stCondLst>
                        <p:cond delay="0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9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9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9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9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4" fill="hold">
                      <p:stCondLst>
                        <p:cond delay="0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9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9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0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0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2" fill="hold">
                      <p:stCondLst>
                        <p:cond delay="0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1.7341E-7 L 0.26077 0.18867 " pathEditMode="relative" rAng="0" ptsTypes="AA">
                                      <p:cBhvr>
                                        <p:cTn id="2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38" y="94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2000"/>
                            </p:stCondLst>
                            <p:childTnLst>
                              <p:par>
                                <p:cTn id="20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1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5" fill="hold">
                      <p:stCondLst>
                        <p:cond delay="0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2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2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3" grpId="0" animBg="1"/>
      <p:bldP spid="16" grpId="0" animBg="1"/>
      <p:bldP spid="16" grpId="1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5" grpId="0" animBg="1"/>
      <p:bldP spid="36" grpId="0" animBg="1"/>
      <p:bldP spid="36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7878" y="2903397"/>
            <a:ext cx="4320480" cy="366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délník 7"/>
          <p:cNvSpPr/>
          <p:nvPr/>
        </p:nvSpPr>
        <p:spPr>
          <a:xfrm>
            <a:off x="7288197" y="2903396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407877" y="5341389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48037" y="4127532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4407877" y="4118901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288197" y="5351668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5848037" y="2903396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848037" y="5351668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288197" y="4127532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2469068" y="3460501"/>
            <a:ext cx="1368152" cy="83391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76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8" name="Ovál 17"/>
          <p:cNvSpPr/>
          <p:nvPr/>
        </p:nvSpPr>
        <p:spPr>
          <a:xfrm>
            <a:off x="834188" y="3460502"/>
            <a:ext cx="1368152" cy="83391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67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9" name="Ovál 18"/>
          <p:cNvSpPr/>
          <p:nvPr/>
        </p:nvSpPr>
        <p:spPr>
          <a:xfrm>
            <a:off x="834188" y="4730969"/>
            <a:ext cx="1368152" cy="83391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44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0" name="Ovál 19"/>
          <p:cNvSpPr/>
          <p:nvPr/>
        </p:nvSpPr>
        <p:spPr>
          <a:xfrm>
            <a:off x="2469068" y="4730968"/>
            <a:ext cx="1368152" cy="83391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54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834188" y="1844824"/>
            <a:ext cx="2873716" cy="86409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16 + 60 =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126845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0</a:t>
            </a:r>
            <a:endParaRPr lang="cs-CZ" sz="3200" b="1" dirty="0"/>
          </a:p>
        </p:txBody>
      </p:sp>
      <p:sp>
        <p:nvSpPr>
          <p:cNvPr id="23" name="Obdélník 22"/>
          <p:cNvSpPr/>
          <p:nvPr/>
        </p:nvSpPr>
        <p:spPr>
          <a:xfrm>
            <a:off x="958239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10</a:t>
            </a:r>
            <a:endParaRPr lang="cs-CZ" sz="3200" b="1" dirty="0"/>
          </a:p>
        </p:txBody>
      </p:sp>
      <p:sp>
        <p:nvSpPr>
          <p:cNvPr id="24" name="Obdélník 23"/>
          <p:cNvSpPr/>
          <p:nvPr/>
        </p:nvSpPr>
        <p:spPr>
          <a:xfrm>
            <a:off x="1776623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20</a:t>
            </a:r>
            <a:endParaRPr lang="cs-CZ" sz="3200" b="1" dirty="0"/>
          </a:p>
        </p:txBody>
      </p:sp>
      <p:sp>
        <p:nvSpPr>
          <p:cNvPr id="25" name="Obdélník 24"/>
          <p:cNvSpPr/>
          <p:nvPr/>
        </p:nvSpPr>
        <p:spPr>
          <a:xfrm>
            <a:off x="2609617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30</a:t>
            </a:r>
            <a:endParaRPr lang="cs-CZ" sz="3200" b="1" dirty="0"/>
          </a:p>
        </p:txBody>
      </p:sp>
      <p:sp>
        <p:nvSpPr>
          <p:cNvPr id="26" name="Obdélník 25"/>
          <p:cNvSpPr/>
          <p:nvPr/>
        </p:nvSpPr>
        <p:spPr>
          <a:xfrm>
            <a:off x="3425321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40</a:t>
            </a:r>
            <a:endParaRPr lang="cs-CZ" sz="3200" b="1" dirty="0"/>
          </a:p>
        </p:txBody>
      </p:sp>
      <p:sp>
        <p:nvSpPr>
          <p:cNvPr id="27" name="Obdélník 26"/>
          <p:cNvSpPr/>
          <p:nvPr/>
        </p:nvSpPr>
        <p:spPr>
          <a:xfrm>
            <a:off x="4249480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50</a:t>
            </a:r>
            <a:endParaRPr lang="cs-CZ" sz="3200" b="1" dirty="0"/>
          </a:p>
        </p:txBody>
      </p:sp>
      <p:sp>
        <p:nvSpPr>
          <p:cNvPr id="28" name="Obdélník 27"/>
          <p:cNvSpPr/>
          <p:nvPr/>
        </p:nvSpPr>
        <p:spPr>
          <a:xfrm>
            <a:off x="6745458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/>
              <a:t>8</a:t>
            </a:r>
            <a:r>
              <a:rPr lang="cs-CZ" sz="3200" b="1" dirty="0" smtClean="0"/>
              <a:t>0</a:t>
            </a:r>
            <a:endParaRPr lang="cs-CZ" sz="3200" b="1" dirty="0"/>
          </a:p>
        </p:txBody>
      </p:sp>
      <p:sp>
        <p:nvSpPr>
          <p:cNvPr id="29" name="Obdélník 28"/>
          <p:cNvSpPr/>
          <p:nvPr/>
        </p:nvSpPr>
        <p:spPr>
          <a:xfrm>
            <a:off x="5897146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70</a:t>
            </a:r>
            <a:endParaRPr lang="cs-CZ" sz="3200" b="1" dirty="0"/>
          </a:p>
        </p:txBody>
      </p:sp>
      <p:sp>
        <p:nvSpPr>
          <p:cNvPr id="30" name="Obdélník 29"/>
          <p:cNvSpPr/>
          <p:nvPr/>
        </p:nvSpPr>
        <p:spPr>
          <a:xfrm>
            <a:off x="5035106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/>
              <a:t>6</a:t>
            </a:r>
            <a:r>
              <a:rPr lang="cs-CZ" sz="3200" b="1" dirty="0" smtClean="0"/>
              <a:t>0</a:t>
            </a:r>
            <a:endParaRPr lang="cs-CZ" sz="3200" b="1" dirty="0"/>
          </a:p>
        </p:txBody>
      </p:sp>
      <p:sp>
        <p:nvSpPr>
          <p:cNvPr id="31" name="Obdélník 30"/>
          <p:cNvSpPr/>
          <p:nvPr/>
        </p:nvSpPr>
        <p:spPr>
          <a:xfrm>
            <a:off x="7592958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90</a:t>
            </a:r>
            <a:endParaRPr lang="cs-CZ" sz="3200" b="1" dirty="0"/>
          </a:p>
        </p:txBody>
      </p:sp>
      <p:grpSp>
        <p:nvGrpSpPr>
          <p:cNvPr id="32" name="Skupina 31"/>
          <p:cNvGrpSpPr/>
          <p:nvPr/>
        </p:nvGrpSpPr>
        <p:grpSpPr>
          <a:xfrm>
            <a:off x="5781897" y="1965653"/>
            <a:ext cx="342038" cy="428545"/>
            <a:chOff x="5775885" y="1894046"/>
            <a:chExt cx="342038" cy="428545"/>
          </a:xfrm>
        </p:grpSpPr>
        <p:sp>
          <p:nvSpPr>
            <p:cNvPr id="33" name="Obdélník 32"/>
            <p:cNvSpPr/>
            <p:nvPr/>
          </p:nvSpPr>
          <p:spPr>
            <a:xfrm>
              <a:off x="5775885" y="2276872"/>
              <a:ext cx="342038" cy="4571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Obdélník 33"/>
            <p:cNvSpPr/>
            <p:nvPr/>
          </p:nvSpPr>
          <p:spPr>
            <a:xfrm>
              <a:off x="5775885" y="2157068"/>
              <a:ext cx="342038" cy="4571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Ovál 34"/>
            <p:cNvSpPr/>
            <p:nvPr/>
          </p:nvSpPr>
          <p:spPr>
            <a:xfrm>
              <a:off x="5863627" y="1894046"/>
              <a:ext cx="166554" cy="16687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36" name="Šipka doprava 35">
            <a:hlinkClick r:id="" action="ppaction://hlinkshowjump?jump=nextslide"/>
          </p:cNvPr>
          <p:cNvSpPr/>
          <p:nvPr/>
        </p:nvSpPr>
        <p:spPr>
          <a:xfrm>
            <a:off x="7772867" y="1556831"/>
            <a:ext cx="1056883" cy="1246191"/>
          </a:xfrm>
          <a:prstGeom prst="rightArrow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tx2">
                <a:lumMod val="75000"/>
              </a:schemeClr>
            </a:solidFill>
            <a:prstDash val="sysDash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dál</a:t>
            </a:r>
            <a:endParaRPr lang="cs-CZ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8417600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100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3919032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:circle/>
      </p:transition>
    </mc:Choice>
    <mc:Fallback xmlns="">
      <p:transition spd="slow" advClick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4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5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2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3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0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1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27746E-6 L 0.16302 -0.23306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42" y="-11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00"/>
                            </p:stCondLst>
                            <p:childTnLst>
                              <p:par>
                                <p:cTn id="6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4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6" fill="hold">
                      <p:stCondLst>
                        <p:cond delay="0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>
                      <p:stCondLst>
                        <p:cond delay="0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6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6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6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69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0" fill="hold">
                      <p:stCondLst>
                        <p:cond delay="0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7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7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7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85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6" fill="hold">
                      <p:stCondLst>
                        <p:cond delay="0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9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9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9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93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4" fill="hold">
                      <p:stCondLst>
                        <p:cond delay="0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9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9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0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01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2" fill="hold">
                      <p:stCondLst>
                        <p:cond delay="0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7341E-7 L -0.01997 0.17827 " pathEditMode="relative" rAng="0" ptsTypes="AA">
                                      <p:cBhvr>
                                        <p:cTn id="2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7" y="89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2000"/>
                            </p:stCondLst>
                            <p:childTnLst>
                              <p:par>
                                <p:cTn id="20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1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5" fill="hold">
                      <p:stCondLst>
                        <p:cond delay="0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2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2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13" grpId="0" animBg="1"/>
      <p:bldP spid="17" grpId="0" animBg="1"/>
      <p:bldP spid="17" grpId="1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6" grpId="0" animBg="1"/>
      <p:bldP spid="37" grpId="0" animBg="1"/>
      <p:bldP spid="37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Obdélník 26"/>
          <p:cNvSpPr/>
          <p:nvPr/>
        </p:nvSpPr>
        <p:spPr>
          <a:xfrm>
            <a:off x="1776622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/>
              <a:t>2</a:t>
            </a:r>
            <a:r>
              <a:rPr lang="cs-CZ" sz="3200" b="1" dirty="0" smtClean="0"/>
              <a:t>0</a:t>
            </a:r>
            <a:endParaRPr lang="cs-CZ" sz="3200" b="1" dirty="0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7878" y="2903397"/>
            <a:ext cx="4320480" cy="366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délník 7"/>
          <p:cNvSpPr/>
          <p:nvPr/>
        </p:nvSpPr>
        <p:spPr>
          <a:xfrm>
            <a:off x="7288197" y="2903396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407877" y="5341389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48037" y="4127532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4407877" y="4118901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288197" y="5351668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848037" y="5351668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288197" y="4127532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834188" y="3460502"/>
            <a:ext cx="1368152" cy="83391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22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2469068" y="3460502"/>
            <a:ext cx="1368152" cy="83391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32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8" name="Ovál 17"/>
          <p:cNvSpPr/>
          <p:nvPr/>
        </p:nvSpPr>
        <p:spPr>
          <a:xfrm>
            <a:off x="834188" y="4730969"/>
            <a:ext cx="1368152" cy="83391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38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9" name="Ovál 18"/>
          <p:cNvSpPr/>
          <p:nvPr/>
        </p:nvSpPr>
        <p:spPr>
          <a:xfrm>
            <a:off x="2469068" y="4730968"/>
            <a:ext cx="1368152" cy="83391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23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834188" y="1844824"/>
            <a:ext cx="2873716" cy="86409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30 - 8 =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126845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0</a:t>
            </a:r>
            <a:endParaRPr lang="cs-CZ" sz="3200" b="1" dirty="0"/>
          </a:p>
        </p:txBody>
      </p:sp>
      <p:sp>
        <p:nvSpPr>
          <p:cNvPr id="22" name="Obdélník 21"/>
          <p:cNvSpPr/>
          <p:nvPr/>
        </p:nvSpPr>
        <p:spPr>
          <a:xfrm>
            <a:off x="958239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10</a:t>
            </a:r>
            <a:endParaRPr lang="cs-CZ" sz="3200" b="1" dirty="0"/>
          </a:p>
        </p:txBody>
      </p:sp>
      <p:sp>
        <p:nvSpPr>
          <p:cNvPr id="23" name="Obdélník 22"/>
          <p:cNvSpPr/>
          <p:nvPr/>
        </p:nvSpPr>
        <p:spPr>
          <a:xfrm>
            <a:off x="5050555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/>
              <a:t>6</a:t>
            </a:r>
            <a:r>
              <a:rPr lang="cs-CZ" sz="3200" b="1" dirty="0" smtClean="0"/>
              <a:t>0</a:t>
            </a:r>
            <a:endParaRPr lang="cs-CZ" sz="3200" b="1" dirty="0"/>
          </a:p>
        </p:txBody>
      </p:sp>
      <p:sp>
        <p:nvSpPr>
          <p:cNvPr id="24" name="Obdélník 23"/>
          <p:cNvSpPr/>
          <p:nvPr/>
        </p:nvSpPr>
        <p:spPr>
          <a:xfrm>
            <a:off x="2609617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30</a:t>
            </a:r>
            <a:endParaRPr lang="cs-CZ" sz="3200" b="1" dirty="0"/>
          </a:p>
        </p:txBody>
      </p:sp>
      <p:sp>
        <p:nvSpPr>
          <p:cNvPr id="25" name="Obdélník 24"/>
          <p:cNvSpPr/>
          <p:nvPr/>
        </p:nvSpPr>
        <p:spPr>
          <a:xfrm>
            <a:off x="3425321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40</a:t>
            </a:r>
            <a:endParaRPr lang="cs-CZ" sz="3200" b="1" dirty="0"/>
          </a:p>
        </p:txBody>
      </p:sp>
      <p:sp>
        <p:nvSpPr>
          <p:cNvPr id="26" name="Obdélník 25"/>
          <p:cNvSpPr/>
          <p:nvPr/>
        </p:nvSpPr>
        <p:spPr>
          <a:xfrm>
            <a:off x="4249480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50</a:t>
            </a:r>
            <a:endParaRPr lang="cs-CZ" sz="3200" b="1" dirty="0"/>
          </a:p>
        </p:txBody>
      </p:sp>
      <p:sp>
        <p:nvSpPr>
          <p:cNvPr id="28" name="Obdélník 27"/>
          <p:cNvSpPr/>
          <p:nvPr/>
        </p:nvSpPr>
        <p:spPr>
          <a:xfrm>
            <a:off x="5897146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70</a:t>
            </a:r>
            <a:endParaRPr lang="cs-CZ" sz="3200" b="1" dirty="0"/>
          </a:p>
        </p:txBody>
      </p:sp>
      <p:sp>
        <p:nvSpPr>
          <p:cNvPr id="29" name="Obdélník 28"/>
          <p:cNvSpPr/>
          <p:nvPr/>
        </p:nvSpPr>
        <p:spPr>
          <a:xfrm>
            <a:off x="6745458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80</a:t>
            </a:r>
            <a:endParaRPr lang="cs-CZ" sz="3200" b="1" dirty="0"/>
          </a:p>
        </p:txBody>
      </p:sp>
      <p:sp>
        <p:nvSpPr>
          <p:cNvPr id="30" name="Obdélník 29"/>
          <p:cNvSpPr/>
          <p:nvPr/>
        </p:nvSpPr>
        <p:spPr>
          <a:xfrm>
            <a:off x="7592958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90</a:t>
            </a:r>
            <a:endParaRPr lang="cs-CZ" sz="3200" b="1" dirty="0"/>
          </a:p>
        </p:txBody>
      </p:sp>
      <p:grpSp>
        <p:nvGrpSpPr>
          <p:cNvPr id="31" name="Skupina 30"/>
          <p:cNvGrpSpPr/>
          <p:nvPr/>
        </p:nvGrpSpPr>
        <p:grpSpPr>
          <a:xfrm>
            <a:off x="5775885" y="1965654"/>
            <a:ext cx="342038" cy="428545"/>
            <a:chOff x="5775885" y="1894046"/>
            <a:chExt cx="342038" cy="428545"/>
          </a:xfrm>
        </p:grpSpPr>
        <p:sp>
          <p:nvSpPr>
            <p:cNvPr id="32" name="Obdélník 31"/>
            <p:cNvSpPr/>
            <p:nvPr/>
          </p:nvSpPr>
          <p:spPr>
            <a:xfrm>
              <a:off x="5775885" y="2276872"/>
              <a:ext cx="342038" cy="4571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Obdélník 32"/>
            <p:cNvSpPr/>
            <p:nvPr/>
          </p:nvSpPr>
          <p:spPr>
            <a:xfrm>
              <a:off x="5775885" y="2157068"/>
              <a:ext cx="342038" cy="4571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Ovál 33"/>
            <p:cNvSpPr/>
            <p:nvPr/>
          </p:nvSpPr>
          <p:spPr>
            <a:xfrm>
              <a:off x="5863627" y="1894046"/>
              <a:ext cx="166554" cy="16687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35" name="Šipka doprava 34">
            <a:hlinkClick r:id="" action="ppaction://hlinkshowjump?jump=nextslide"/>
          </p:cNvPr>
          <p:cNvSpPr/>
          <p:nvPr/>
        </p:nvSpPr>
        <p:spPr>
          <a:xfrm>
            <a:off x="7772867" y="1556831"/>
            <a:ext cx="1056883" cy="1246191"/>
          </a:xfrm>
          <a:prstGeom prst="rightArrow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tx2">
                <a:lumMod val="75000"/>
              </a:schemeClr>
            </a:solidFill>
            <a:prstDash val="sysDash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dál</a:t>
            </a:r>
            <a:endParaRPr lang="cs-CZ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8417600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100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310159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:circle/>
      </p:transition>
    </mc:Choice>
    <mc:Fallback xmlns="">
      <p:transition spd="slow" advClick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4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5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2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3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0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1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27746E-6 L 0.34983 -0.24346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83" y="-12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00"/>
                            </p:stCondLst>
                            <p:childTnLst>
                              <p:par>
                                <p:cTn id="6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4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6" fill="hold">
                      <p:stCondLst>
                        <p:cond delay="0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>
                      <p:stCondLst>
                        <p:cond delay="0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6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0" fill="hold">
                      <p:stCondLst>
                        <p:cond delay="0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8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6" fill="hold">
                      <p:stCondLst>
                        <p:cond delay="0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9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9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9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9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4" fill="hold">
                      <p:stCondLst>
                        <p:cond delay="0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9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9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0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0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2" fill="hold">
                      <p:stCondLst>
                        <p:cond delay="0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7341E-7 L 0.53906 0.17827 " pathEditMode="relative" rAng="0" ptsTypes="AA">
                                      <p:cBhvr>
                                        <p:cTn id="2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44" y="89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2000"/>
                            </p:stCondLst>
                            <p:childTnLst>
                              <p:par>
                                <p:cTn id="207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000"/>
                            </p:stCondLst>
                            <p:childTnLst>
                              <p:par>
                                <p:cTn id="2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13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4" fill="hold">
                      <p:stCondLst>
                        <p:cond delay="0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2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8" grpId="0" animBg="1"/>
      <p:bldP spid="16" grpId="0" animBg="1"/>
      <p:bldP spid="16" grpId="1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5" grpId="0" animBg="1"/>
      <p:bldP spid="36" grpId="0" animBg="1"/>
      <p:bldP spid="36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Obdélník 25"/>
          <p:cNvSpPr/>
          <p:nvPr/>
        </p:nvSpPr>
        <p:spPr>
          <a:xfrm>
            <a:off x="3425320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40</a:t>
            </a:r>
            <a:endParaRPr lang="cs-CZ" sz="3200" b="1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7878" y="2903397"/>
            <a:ext cx="4320480" cy="366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/>
          <p:cNvSpPr/>
          <p:nvPr/>
        </p:nvSpPr>
        <p:spPr>
          <a:xfrm>
            <a:off x="4407877" y="5341389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48037" y="4127532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4407877" y="4118901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288197" y="5351668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848037" y="5351668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288197" y="4127532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2469068" y="4730967"/>
            <a:ext cx="1368152" cy="83391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43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" name="Ovál 15"/>
          <p:cNvSpPr/>
          <p:nvPr/>
        </p:nvSpPr>
        <p:spPr>
          <a:xfrm>
            <a:off x="2469068" y="3460502"/>
            <a:ext cx="1368152" cy="83391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34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834188" y="4730969"/>
            <a:ext cx="1368152" cy="83391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37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8" name="Ovál 17"/>
          <p:cNvSpPr/>
          <p:nvPr/>
        </p:nvSpPr>
        <p:spPr>
          <a:xfrm>
            <a:off x="834188" y="3460502"/>
            <a:ext cx="1368152" cy="83391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70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834188" y="1844824"/>
            <a:ext cx="2873716" cy="86409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3 + 40 =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126845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0</a:t>
            </a:r>
            <a:endParaRPr lang="cs-CZ" sz="3200" b="1" dirty="0"/>
          </a:p>
        </p:txBody>
      </p:sp>
      <p:sp>
        <p:nvSpPr>
          <p:cNvPr id="21" name="Obdélník 20"/>
          <p:cNvSpPr/>
          <p:nvPr/>
        </p:nvSpPr>
        <p:spPr>
          <a:xfrm>
            <a:off x="958239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10</a:t>
            </a:r>
            <a:endParaRPr lang="cs-CZ" sz="3200" b="1" dirty="0"/>
          </a:p>
        </p:txBody>
      </p:sp>
      <p:sp>
        <p:nvSpPr>
          <p:cNvPr id="22" name="Obdélník 21"/>
          <p:cNvSpPr/>
          <p:nvPr/>
        </p:nvSpPr>
        <p:spPr>
          <a:xfrm>
            <a:off x="1776623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20</a:t>
            </a:r>
            <a:endParaRPr lang="cs-CZ" sz="3200" b="1" dirty="0"/>
          </a:p>
        </p:txBody>
      </p:sp>
      <p:sp>
        <p:nvSpPr>
          <p:cNvPr id="23" name="Obdélník 22"/>
          <p:cNvSpPr/>
          <p:nvPr/>
        </p:nvSpPr>
        <p:spPr>
          <a:xfrm>
            <a:off x="2609617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30</a:t>
            </a:r>
            <a:endParaRPr lang="cs-CZ" sz="3200" b="1" dirty="0"/>
          </a:p>
        </p:txBody>
      </p:sp>
      <p:sp>
        <p:nvSpPr>
          <p:cNvPr id="24" name="Obdélník 23"/>
          <p:cNvSpPr/>
          <p:nvPr/>
        </p:nvSpPr>
        <p:spPr>
          <a:xfrm>
            <a:off x="5068753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/>
              <a:t>6</a:t>
            </a:r>
            <a:r>
              <a:rPr lang="cs-CZ" sz="3200" b="1" dirty="0" smtClean="0"/>
              <a:t>0</a:t>
            </a:r>
            <a:endParaRPr lang="cs-CZ" sz="3200" b="1" dirty="0"/>
          </a:p>
        </p:txBody>
      </p:sp>
      <p:sp>
        <p:nvSpPr>
          <p:cNvPr id="25" name="Obdélník 24"/>
          <p:cNvSpPr/>
          <p:nvPr/>
        </p:nvSpPr>
        <p:spPr>
          <a:xfrm>
            <a:off x="4249480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50</a:t>
            </a:r>
            <a:endParaRPr lang="cs-CZ" sz="3200" b="1" dirty="0"/>
          </a:p>
        </p:txBody>
      </p:sp>
      <p:sp>
        <p:nvSpPr>
          <p:cNvPr id="27" name="Obdélník 26"/>
          <p:cNvSpPr/>
          <p:nvPr/>
        </p:nvSpPr>
        <p:spPr>
          <a:xfrm>
            <a:off x="5897146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70</a:t>
            </a:r>
            <a:endParaRPr lang="cs-CZ" sz="3200" b="1" dirty="0"/>
          </a:p>
        </p:txBody>
      </p:sp>
      <p:sp>
        <p:nvSpPr>
          <p:cNvPr id="28" name="Obdélník 27"/>
          <p:cNvSpPr/>
          <p:nvPr/>
        </p:nvSpPr>
        <p:spPr>
          <a:xfrm>
            <a:off x="6745458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80</a:t>
            </a:r>
            <a:endParaRPr lang="cs-CZ" sz="3200" b="1" dirty="0"/>
          </a:p>
        </p:txBody>
      </p:sp>
      <p:sp>
        <p:nvSpPr>
          <p:cNvPr id="29" name="Obdélník 28"/>
          <p:cNvSpPr/>
          <p:nvPr/>
        </p:nvSpPr>
        <p:spPr>
          <a:xfrm>
            <a:off x="7592958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90</a:t>
            </a:r>
            <a:endParaRPr lang="cs-CZ" sz="3200" b="1" dirty="0"/>
          </a:p>
        </p:txBody>
      </p:sp>
      <p:grpSp>
        <p:nvGrpSpPr>
          <p:cNvPr id="30" name="Skupina 29"/>
          <p:cNvGrpSpPr/>
          <p:nvPr/>
        </p:nvGrpSpPr>
        <p:grpSpPr>
          <a:xfrm>
            <a:off x="5775885" y="1965654"/>
            <a:ext cx="342038" cy="428545"/>
            <a:chOff x="5775885" y="1894046"/>
            <a:chExt cx="342038" cy="428545"/>
          </a:xfrm>
        </p:grpSpPr>
        <p:sp>
          <p:nvSpPr>
            <p:cNvPr id="31" name="Obdélník 30"/>
            <p:cNvSpPr/>
            <p:nvPr/>
          </p:nvSpPr>
          <p:spPr>
            <a:xfrm>
              <a:off x="5775885" y="2276872"/>
              <a:ext cx="342038" cy="4571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2" name="Obdélník 31"/>
            <p:cNvSpPr/>
            <p:nvPr/>
          </p:nvSpPr>
          <p:spPr>
            <a:xfrm>
              <a:off x="5775885" y="2157068"/>
              <a:ext cx="342038" cy="4571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Ovál 32"/>
            <p:cNvSpPr/>
            <p:nvPr/>
          </p:nvSpPr>
          <p:spPr>
            <a:xfrm>
              <a:off x="5863627" y="1894046"/>
              <a:ext cx="166554" cy="16687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34" name="Šipka doprava 33">
            <a:hlinkClick r:id="" action="ppaction://hlinkshowjump?jump=nextslide"/>
          </p:cNvPr>
          <p:cNvSpPr/>
          <p:nvPr/>
        </p:nvSpPr>
        <p:spPr>
          <a:xfrm>
            <a:off x="7772867" y="1556831"/>
            <a:ext cx="1056883" cy="1246191"/>
          </a:xfrm>
          <a:prstGeom prst="rightArrow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tx2">
                <a:lumMod val="75000"/>
              </a:schemeClr>
            </a:solidFill>
            <a:prstDash val="sysDash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dál</a:t>
            </a:r>
            <a:endParaRPr lang="cs-CZ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8417600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100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1260271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:circle/>
      </p:transition>
    </mc:Choice>
    <mc:Fallback xmlns="">
      <p:transition spd="slow" advClick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4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5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2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3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0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1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62428E-6 L 0.17882 -0.42844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41" y="-214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00"/>
                            </p:stCondLst>
                            <p:childTnLst>
                              <p:par>
                                <p:cTn id="6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4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6" fill="hold">
                      <p:stCondLst>
                        <p:cond delay="0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>
                      <p:stCondLst>
                        <p:cond delay="0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6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0" fill="hold">
                      <p:stCondLst>
                        <p:cond delay="0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7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7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8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6" fill="hold">
                      <p:stCondLst>
                        <p:cond delay="0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9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9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9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93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4" fill="hold">
                      <p:stCondLst>
                        <p:cond delay="0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9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9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0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0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2" fill="hold">
                      <p:stCondLst>
                        <p:cond delay="0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7341E-7 L 0.34323 0.17827 " pathEditMode="relative" rAng="0" ptsTypes="AA">
                                      <p:cBhvr>
                                        <p:cTn id="20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53" y="89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2000"/>
                            </p:stCondLst>
                            <p:childTnLst>
                              <p:par>
                                <p:cTn id="207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000"/>
                            </p:stCondLst>
                            <p:childTnLst>
                              <p:par>
                                <p:cTn id="2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13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4" fill="hold">
                      <p:stCondLst>
                        <p:cond delay="0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26" grpId="0" animBg="1"/>
      <p:bldP spid="26" grpId="1" animBg="1"/>
      <p:bldP spid="11" grpId="0" animBg="1"/>
      <p:bldP spid="13" grpId="0" animBg="1"/>
      <p:bldP spid="13" grpId="1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4" grpId="0" animBg="1"/>
      <p:bldP spid="35" grpId="0" animBg="1"/>
      <p:bldP spid="35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7878" y="2903397"/>
            <a:ext cx="4320480" cy="366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/>
          <p:cNvSpPr/>
          <p:nvPr/>
        </p:nvSpPr>
        <p:spPr>
          <a:xfrm>
            <a:off x="4407877" y="5341389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48037" y="4127532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288197" y="5351668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848037" y="5351668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288197" y="4127532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2469068" y="3460501"/>
            <a:ext cx="1368152" cy="83391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88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1" name="Ovál 10"/>
          <p:cNvSpPr/>
          <p:nvPr/>
        </p:nvSpPr>
        <p:spPr>
          <a:xfrm>
            <a:off x="834188" y="3460502"/>
            <a:ext cx="1368152" cy="83391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94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834188" y="4730969"/>
            <a:ext cx="1368152" cy="83391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78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" name="Ovál 15"/>
          <p:cNvSpPr/>
          <p:nvPr/>
        </p:nvSpPr>
        <p:spPr>
          <a:xfrm>
            <a:off x="2469068" y="4730968"/>
            <a:ext cx="1368152" cy="83391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87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834188" y="1844824"/>
            <a:ext cx="2873716" cy="86409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91 - </a:t>
            </a:r>
            <a:r>
              <a:rPr lang="cs-CZ" sz="4800" b="1" dirty="0">
                <a:solidFill>
                  <a:schemeClr val="accent2">
                    <a:lumMod val="50000"/>
                  </a:schemeClr>
                </a:solidFill>
              </a:rPr>
              <a:t>3</a:t>
            </a:r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 =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126845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0</a:t>
            </a:r>
            <a:endParaRPr lang="cs-CZ" sz="3200" b="1" dirty="0"/>
          </a:p>
        </p:txBody>
      </p:sp>
      <p:sp>
        <p:nvSpPr>
          <p:cNvPr id="19" name="Obdélník 18"/>
          <p:cNvSpPr/>
          <p:nvPr/>
        </p:nvSpPr>
        <p:spPr>
          <a:xfrm>
            <a:off x="958239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10</a:t>
            </a:r>
            <a:endParaRPr lang="cs-CZ" sz="3200" b="1" dirty="0"/>
          </a:p>
        </p:txBody>
      </p:sp>
      <p:sp>
        <p:nvSpPr>
          <p:cNvPr id="20" name="Obdélník 19"/>
          <p:cNvSpPr/>
          <p:nvPr/>
        </p:nvSpPr>
        <p:spPr>
          <a:xfrm>
            <a:off x="1776623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20</a:t>
            </a:r>
            <a:endParaRPr lang="cs-CZ" sz="3200" b="1" dirty="0"/>
          </a:p>
        </p:txBody>
      </p:sp>
      <p:sp>
        <p:nvSpPr>
          <p:cNvPr id="21" name="Obdélník 20"/>
          <p:cNvSpPr/>
          <p:nvPr/>
        </p:nvSpPr>
        <p:spPr>
          <a:xfrm>
            <a:off x="2609617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30</a:t>
            </a:r>
            <a:endParaRPr lang="cs-CZ" sz="3200" b="1" dirty="0"/>
          </a:p>
        </p:txBody>
      </p:sp>
      <p:sp>
        <p:nvSpPr>
          <p:cNvPr id="22" name="Obdélník 21"/>
          <p:cNvSpPr/>
          <p:nvPr/>
        </p:nvSpPr>
        <p:spPr>
          <a:xfrm>
            <a:off x="3425321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40</a:t>
            </a:r>
            <a:endParaRPr lang="cs-CZ" sz="3200" b="1" dirty="0"/>
          </a:p>
        </p:txBody>
      </p:sp>
      <p:sp>
        <p:nvSpPr>
          <p:cNvPr id="23" name="Obdélník 22"/>
          <p:cNvSpPr/>
          <p:nvPr/>
        </p:nvSpPr>
        <p:spPr>
          <a:xfrm>
            <a:off x="4249480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50</a:t>
            </a:r>
            <a:endParaRPr lang="cs-CZ" sz="3200" b="1" dirty="0"/>
          </a:p>
        </p:txBody>
      </p:sp>
      <p:sp>
        <p:nvSpPr>
          <p:cNvPr id="24" name="Obdélník 23"/>
          <p:cNvSpPr/>
          <p:nvPr/>
        </p:nvSpPr>
        <p:spPr>
          <a:xfrm>
            <a:off x="7592957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/>
              <a:t>9</a:t>
            </a:r>
            <a:r>
              <a:rPr lang="cs-CZ" sz="3200" b="1" dirty="0" smtClean="0"/>
              <a:t>0</a:t>
            </a:r>
            <a:endParaRPr lang="cs-CZ" sz="3200" b="1" dirty="0"/>
          </a:p>
        </p:txBody>
      </p:sp>
      <p:sp>
        <p:nvSpPr>
          <p:cNvPr id="25" name="Obdélník 24"/>
          <p:cNvSpPr/>
          <p:nvPr/>
        </p:nvSpPr>
        <p:spPr>
          <a:xfrm>
            <a:off x="5897146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70</a:t>
            </a:r>
            <a:endParaRPr lang="cs-CZ" sz="3200" b="1" dirty="0"/>
          </a:p>
        </p:txBody>
      </p:sp>
      <p:sp>
        <p:nvSpPr>
          <p:cNvPr id="26" name="Obdélník 25"/>
          <p:cNvSpPr/>
          <p:nvPr/>
        </p:nvSpPr>
        <p:spPr>
          <a:xfrm>
            <a:off x="6745458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80</a:t>
            </a:r>
            <a:endParaRPr lang="cs-CZ" sz="3200" b="1" dirty="0"/>
          </a:p>
        </p:txBody>
      </p:sp>
      <p:sp>
        <p:nvSpPr>
          <p:cNvPr id="27" name="Obdélník 26"/>
          <p:cNvSpPr/>
          <p:nvPr/>
        </p:nvSpPr>
        <p:spPr>
          <a:xfrm>
            <a:off x="5060185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/>
              <a:t>6</a:t>
            </a:r>
            <a:r>
              <a:rPr lang="cs-CZ" sz="3200" b="1" dirty="0" smtClean="0"/>
              <a:t>0</a:t>
            </a:r>
            <a:endParaRPr lang="cs-CZ" sz="3200" b="1" dirty="0"/>
          </a:p>
        </p:txBody>
      </p:sp>
      <p:grpSp>
        <p:nvGrpSpPr>
          <p:cNvPr id="28" name="Skupina 27"/>
          <p:cNvGrpSpPr/>
          <p:nvPr/>
        </p:nvGrpSpPr>
        <p:grpSpPr>
          <a:xfrm>
            <a:off x="5771694" y="1991544"/>
            <a:ext cx="342038" cy="428545"/>
            <a:chOff x="5775885" y="1894046"/>
            <a:chExt cx="342038" cy="428545"/>
          </a:xfrm>
        </p:grpSpPr>
        <p:sp>
          <p:nvSpPr>
            <p:cNvPr id="29" name="Obdélník 28"/>
            <p:cNvSpPr/>
            <p:nvPr/>
          </p:nvSpPr>
          <p:spPr>
            <a:xfrm>
              <a:off x="5775885" y="2276872"/>
              <a:ext cx="342038" cy="4571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" name="Obdélník 29"/>
            <p:cNvSpPr/>
            <p:nvPr/>
          </p:nvSpPr>
          <p:spPr>
            <a:xfrm>
              <a:off x="5775885" y="2157068"/>
              <a:ext cx="342038" cy="4571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1" name="Ovál 30"/>
            <p:cNvSpPr/>
            <p:nvPr/>
          </p:nvSpPr>
          <p:spPr>
            <a:xfrm>
              <a:off x="5863627" y="1894046"/>
              <a:ext cx="166554" cy="16687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32" name="Šipka doprava 31">
            <a:hlinkClick r:id="" action="ppaction://hlinkshowjump?jump=nextslide"/>
          </p:cNvPr>
          <p:cNvSpPr/>
          <p:nvPr/>
        </p:nvSpPr>
        <p:spPr>
          <a:xfrm>
            <a:off x="7772867" y="1556831"/>
            <a:ext cx="1056883" cy="1246191"/>
          </a:xfrm>
          <a:prstGeom prst="rightArrow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tx2">
                <a:lumMod val="75000"/>
              </a:schemeClr>
            </a:solidFill>
            <a:prstDash val="sysDash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dál</a:t>
            </a:r>
            <a:endParaRPr lang="cs-CZ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8417600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100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1156567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:circle/>
      </p:transition>
    </mc:Choice>
    <mc:Fallback xmlns="">
      <p:transition spd="slow" advClick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4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5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2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3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0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1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27746E-6 L 0.17882 -0.24346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41" y="-12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00"/>
                            </p:stCondLst>
                            <p:childTnLst>
                              <p:par>
                                <p:cTn id="6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6" fill="hold">
                      <p:stCondLst>
                        <p:cond delay="0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>
                      <p:stCondLst>
                        <p:cond delay="0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6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69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0" fill="hold">
                      <p:stCondLst>
                        <p:cond delay="0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7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7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7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8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6" fill="hold">
                      <p:stCondLst>
                        <p:cond delay="0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9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9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9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9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4" fill="hold">
                      <p:stCondLst>
                        <p:cond delay="0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9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0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0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2" fill="hold">
                      <p:stCondLst>
                        <p:cond delay="0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7341E-7 L -0.11268 0.18867 " pathEditMode="relative" rAng="0" ptsTypes="AA">
                                      <p:cBhvr>
                                        <p:cTn id="20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42" y="94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2000"/>
                            </p:stCondLst>
                            <p:childTnLst>
                              <p:par>
                                <p:cTn id="207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000"/>
                            </p:stCondLst>
                            <p:childTnLst>
                              <p:par>
                                <p:cTn id="2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13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4" fill="hold">
                      <p:stCondLst>
                        <p:cond delay="0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10" grpId="0" animBg="1"/>
      <p:bldP spid="8" grpId="0" animBg="1"/>
      <p:bldP spid="8" grpId="1" animBg="1"/>
      <p:bldP spid="11" grpId="0" animBg="1"/>
      <p:bldP spid="11" grpId="1" animBg="1"/>
      <p:bldP spid="11" grpId="2" animBg="1"/>
      <p:bldP spid="13" grpId="0" animBg="1"/>
      <p:bldP spid="13" grpId="1" animBg="1"/>
      <p:bldP spid="13" grpId="2" animBg="1"/>
      <p:bldP spid="16" grpId="0" animBg="1"/>
      <p:bldP spid="16" grpId="1" animBg="1"/>
      <p:bldP spid="16" grpId="2" animBg="1"/>
      <p:bldP spid="17" grpId="0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32" grpId="0" animBg="1"/>
      <p:bldP spid="33" grpId="0" animBg="1"/>
      <p:bldP spid="33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délník 21"/>
          <p:cNvSpPr/>
          <p:nvPr/>
        </p:nvSpPr>
        <p:spPr>
          <a:xfrm>
            <a:off x="958238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10</a:t>
            </a:r>
            <a:endParaRPr lang="cs-CZ" sz="3200" b="1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7878" y="2903397"/>
            <a:ext cx="4320480" cy="366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/>
          <p:cNvSpPr/>
          <p:nvPr/>
        </p:nvSpPr>
        <p:spPr>
          <a:xfrm>
            <a:off x="4407877" y="5341389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288197" y="5351668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848037" y="5351668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288197" y="4127532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834188" y="4730967"/>
            <a:ext cx="1368152" cy="83391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14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2469068" y="3460502"/>
            <a:ext cx="1368152" cy="83391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22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Ovál 9"/>
          <p:cNvSpPr/>
          <p:nvPr/>
        </p:nvSpPr>
        <p:spPr>
          <a:xfrm>
            <a:off x="834188" y="3460502"/>
            <a:ext cx="1368152" cy="83391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41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1" name="Ovál 10"/>
          <p:cNvSpPr/>
          <p:nvPr/>
        </p:nvSpPr>
        <p:spPr>
          <a:xfrm>
            <a:off x="2469068" y="4730968"/>
            <a:ext cx="1368152" cy="83391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13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834188" y="1844824"/>
            <a:ext cx="2873716" cy="86409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18 - 4 =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126845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0</a:t>
            </a:r>
            <a:endParaRPr lang="cs-CZ" sz="3200" b="1" dirty="0"/>
          </a:p>
        </p:txBody>
      </p:sp>
      <p:sp>
        <p:nvSpPr>
          <p:cNvPr id="17" name="Obdélník 16"/>
          <p:cNvSpPr/>
          <p:nvPr/>
        </p:nvSpPr>
        <p:spPr>
          <a:xfrm>
            <a:off x="5049637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/>
              <a:t>6</a:t>
            </a:r>
            <a:r>
              <a:rPr lang="cs-CZ" sz="3200" b="1" dirty="0" smtClean="0"/>
              <a:t>0</a:t>
            </a:r>
            <a:endParaRPr lang="cs-CZ" sz="3200" b="1" dirty="0"/>
          </a:p>
        </p:txBody>
      </p:sp>
      <p:sp>
        <p:nvSpPr>
          <p:cNvPr id="18" name="Obdélník 17"/>
          <p:cNvSpPr/>
          <p:nvPr/>
        </p:nvSpPr>
        <p:spPr>
          <a:xfrm>
            <a:off x="1776623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20</a:t>
            </a:r>
            <a:endParaRPr lang="cs-CZ" sz="3200" b="1" dirty="0"/>
          </a:p>
        </p:txBody>
      </p:sp>
      <p:sp>
        <p:nvSpPr>
          <p:cNvPr id="19" name="Obdélník 18"/>
          <p:cNvSpPr/>
          <p:nvPr/>
        </p:nvSpPr>
        <p:spPr>
          <a:xfrm>
            <a:off x="2609617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30</a:t>
            </a:r>
            <a:endParaRPr lang="cs-CZ" sz="3200" b="1" dirty="0"/>
          </a:p>
        </p:txBody>
      </p:sp>
      <p:sp>
        <p:nvSpPr>
          <p:cNvPr id="20" name="Obdélník 19"/>
          <p:cNvSpPr/>
          <p:nvPr/>
        </p:nvSpPr>
        <p:spPr>
          <a:xfrm>
            <a:off x="3425321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40</a:t>
            </a:r>
            <a:endParaRPr lang="cs-CZ" sz="3200" b="1" dirty="0"/>
          </a:p>
        </p:txBody>
      </p:sp>
      <p:sp>
        <p:nvSpPr>
          <p:cNvPr id="21" name="Obdélník 20"/>
          <p:cNvSpPr/>
          <p:nvPr/>
        </p:nvSpPr>
        <p:spPr>
          <a:xfrm>
            <a:off x="4249480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50</a:t>
            </a:r>
            <a:endParaRPr lang="cs-CZ" sz="3200" b="1" dirty="0"/>
          </a:p>
        </p:txBody>
      </p:sp>
      <p:sp>
        <p:nvSpPr>
          <p:cNvPr id="23" name="Obdélník 22"/>
          <p:cNvSpPr/>
          <p:nvPr/>
        </p:nvSpPr>
        <p:spPr>
          <a:xfrm>
            <a:off x="5897146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70</a:t>
            </a:r>
            <a:endParaRPr lang="cs-CZ" sz="3200" b="1" dirty="0"/>
          </a:p>
        </p:txBody>
      </p:sp>
      <p:sp>
        <p:nvSpPr>
          <p:cNvPr id="24" name="Obdélník 23"/>
          <p:cNvSpPr/>
          <p:nvPr/>
        </p:nvSpPr>
        <p:spPr>
          <a:xfrm>
            <a:off x="6745458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80</a:t>
            </a:r>
            <a:endParaRPr lang="cs-CZ" sz="3200" b="1" dirty="0"/>
          </a:p>
        </p:txBody>
      </p:sp>
      <p:sp>
        <p:nvSpPr>
          <p:cNvPr id="25" name="Obdélník 24"/>
          <p:cNvSpPr/>
          <p:nvPr/>
        </p:nvSpPr>
        <p:spPr>
          <a:xfrm>
            <a:off x="7592958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90</a:t>
            </a:r>
            <a:endParaRPr lang="cs-CZ" sz="3200" b="1" dirty="0"/>
          </a:p>
        </p:txBody>
      </p:sp>
      <p:grpSp>
        <p:nvGrpSpPr>
          <p:cNvPr id="26" name="Skupina 25"/>
          <p:cNvGrpSpPr/>
          <p:nvPr/>
        </p:nvGrpSpPr>
        <p:grpSpPr>
          <a:xfrm>
            <a:off x="5775885" y="1961726"/>
            <a:ext cx="342038" cy="428545"/>
            <a:chOff x="5775885" y="1894046"/>
            <a:chExt cx="342038" cy="428545"/>
          </a:xfrm>
        </p:grpSpPr>
        <p:sp>
          <p:nvSpPr>
            <p:cNvPr id="27" name="Obdélník 26"/>
            <p:cNvSpPr/>
            <p:nvPr/>
          </p:nvSpPr>
          <p:spPr>
            <a:xfrm>
              <a:off x="5775885" y="2276872"/>
              <a:ext cx="342038" cy="4571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Obdélník 27"/>
            <p:cNvSpPr/>
            <p:nvPr/>
          </p:nvSpPr>
          <p:spPr>
            <a:xfrm>
              <a:off x="5775885" y="2157068"/>
              <a:ext cx="342038" cy="4571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Ovál 28"/>
            <p:cNvSpPr/>
            <p:nvPr/>
          </p:nvSpPr>
          <p:spPr>
            <a:xfrm>
              <a:off x="5863627" y="1894046"/>
              <a:ext cx="166554" cy="16687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30" name="Šipka doprava 29">
            <a:hlinkClick r:id="" action="ppaction://hlinkshowjump?jump=nextslide"/>
          </p:cNvPr>
          <p:cNvSpPr/>
          <p:nvPr/>
        </p:nvSpPr>
        <p:spPr>
          <a:xfrm>
            <a:off x="7772867" y="1556831"/>
            <a:ext cx="1056883" cy="1246191"/>
          </a:xfrm>
          <a:prstGeom prst="rightArrow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tx2">
                <a:lumMod val="75000"/>
              </a:schemeClr>
            </a:solidFill>
            <a:prstDash val="sysDash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dál</a:t>
            </a:r>
            <a:endParaRPr lang="cs-CZ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8417600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100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940822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:circle/>
      </p:transition>
    </mc:Choice>
    <mc:Fallback xmlns="">
      <p:transition spd="slow" advClick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4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5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2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3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0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1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12139E-6 L 0.34184 -0.41642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83" y="-208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00"/>
                            </p:stCondLst>
                            <p:childTnLst>
                              <p:par>
                                <p:cTn id="6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4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6" fill="hold">
                      <p:stCondLst>
                        <p:cond delay="0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>
                      <p:stCondLst>
                        <p:cond delay="0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6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0" fill="hold">
                      <p:stCondLst>
                        <p:cond delay="0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7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7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8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6" fill="hold">
                      <p:stCondLst>
                        <p:cond delay="0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9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9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9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9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4" fill="hold">
                      <p:stCondLst>
                        <p:cond delay="0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9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2" fill="hold">
                      <p:stCondLst>
                        <p:cond delay="0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7341E-7 L 0.61302 0.18867 " pathEditMode="relative" rAng="0" ptsTypes="AA">
                                      <p:cBhvr>
                                        <p:cTn id="20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642" y="94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2000"/>
                            </p:stCondLst>
                            <p:childTnLst>
                              <p:par>
                                <p:cTn id="207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000"/>
                            </p:stCondLst>
                            <p:childTnLst>
                              <p:par>
                                <p:cTn id="2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13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4" fill="hold">
                      <p:stCondLst>
                        <p:cond delay="0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5" grpId="0" animBg="1"/>
      <p:bldP spid="7" grpId="0" animBg="1"/>
      <p:bldP spid="7" grpId="1" animBg="1"/>
      <p:bldP spid="8" grpId="0" animBg="1"/>
      <p:bldP spid="8" grpId="1" animBg="1"/>
      <p:bldP spid="8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3" grpId="0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30" grpId="0" animBg="1"/>
      <p:bldP spid="31" grpId="0" animBg="1"/>
      <p:bldP spid="31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7878" y="2903397"/>
            <a:ext cx="4320480" cy="366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/>
          <p:cNvSpPr/>
          <p:nvPr/>
        </p:nvSpPr>
        <p:spPr>
          <a:xfrm>
            <a:off x="4407877" y="5341389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288197" y="5351668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848037" y="5351668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834188" y="3460502"/>
            <a:ext cx="1368152" cy="83391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61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2469068" y="3460502"/>
            <a:ext cx="1368152" cy="83391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16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834188" y="4730969"/>
            <a:ext cx="1368152" cy="83391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47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Ovál 9"/>
          <p:cNvSpPr/>
          <p:nvPr/>
        </p:nvSpPr>
        <p:spPr>
          <a:xfrm>
            <a:off x="2469068" y="4730968"/>
            <a:ext cx="1368152" cy="83391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62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834188" y="1844824"/>
            <a:ext cx="2873716" cy="86409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54 + 7 =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26845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0</a:t>
            </a:r>
            <a:endParaRPr lang="cs-CZ" sz="3200" b="1" dirty="0"/>
          </a:p>
        </p:txBody>
      </p:sp>
      <p:sp>
        <p:nvSpPr>
          <p:cNvPr id="15" name="Obdélník 14"/>
          <p:cNvSpPr/>
          <p:nvPr/>
        </p:nvSpPr>
        <p:spPr>
          <a:xfrm>
            <a:off x="958239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10</a:t>
            </a:r>
            <a:endParaRPr lang="cs-CZ" sz="3200" b="1" dirty="0"/>
          </a:p>
        </p:txBody>
      </p:sp>
      <p:sp>
        <p:nvSpPr>
          <p:cNvPr id="16" name="Obdélník 15"/>
          <p:cNvSpPr/>
          <p:nvPr/>
        </p:nvSpPr>
        <p:spPr>
          <a:xfrm>
            <a:off x="1776623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20</a:t>
            </a:r>
            <a:endParaRPr lang="cs-CZ" sz="3200" b="1" dirty="0"/>
          </a:p>
        </p:txBody>
      </p:sp>
      <p:sp>
        <p:nvSpPr>
          <p:cNvPr id="17" name="Obdélník 16"/>
          <p:cNvSpPr/>
          <p:nvPr/>
        </p:nvSpPr>
        <p:spPr>
          <a:xfrm>
            <a:off x="2609617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30</a:t>
            </a:r>
            <a:endParaRPr lang="cs-CZ" sz="3200" b="1" dirty="0"/>
          </a:p>
        </p:txBody>
      </p:sp>
      <p:sp>
        <p:nvSpPr>
          <p:cNvPr id="18" name="Obdélník 17"/>
          <p:cNvSpPr/>
          <p:nvPr/>
        </p:nvSpPr>
        <p:spPr>
          <a:xfrm>
            <a:off x="3425321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40</a:t>
            </a:r>
            <a:endParaRPr lang="cs-CZ" sz="3200" b="1" dirty="0"/>
          </a:p>
        </p:txBody>
      </p:sp>
      <p:sp>
        <p:nvSpPr>
          <p:cNvPr id="19" name="Obdélník 18"/>
          <p:cNvSpPr/>
          <p:nvPr/>
        </p:nvSpPr>
        <p:spPr>
          <a:xfrm>
            <a:off x="4249480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50</a:t>
            </a:r>
            <a:endParaRPr lang="cs-CZ" sz="3200" b="1" dirty="0"/>
          </a:p>
        </p:txBody>
      </p:sp>
      <p:sp>
        <p:nvSpPr>
          <p:cNvPr id="20" name="Obdélník 19"/>
          <p:cNvSpPr/>
          <p:nvPr/>
        </p:nvSpPr>
        <p:spPr>
          <a:xfrm>
            <a:off x="5057662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60</a:t>
            </a:r>
            <a:endParaRPr lang="cs-CZ" sz="3200" b="1" dirty="0"/>
          </a:p>
        </p:txBody>
      </p:sp>
      <p:sp>
        <p:nvSpPr>
          <p:cNvPr id="21" name="Obdélník 20"/>
          <p:cNvSpPr/>
          <p:nvPr/>
        </p:nvSpPr>
        <p:spPr>
          <a:xfrm>
            <a:off x="5897146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70</a:t>
            </a:r>
            <a:endParaRPr lang="cs-CZ" sz="3200" b="1" dirty="0"/>
          </a:p>
        </p:txBody>
      </p:sp>
      <p:sp>
        <p:nvSpPr>
          <p:cNvPr id="22" name="Obdélník 21"/>
          <p:cNvSpPr/>
          <p:nvPr/>
        </p:nvSpPr>
        <p:spPr>
          <a:xfrm>
            <a:off x="6745458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80</a:t>
            </a:r>
            <a:endParaRPr lang="cs-CZ" sz="3200" b="1" dirty="0"/>
          </a:p>
        </p:txBody>
      </p:sp>
      <p:sp>
        <p:nvSpPr>
          <p:cNvPr id="23" name="Obdélník 22"/>
          <p:cNvSpPr/>
          <p:nvPr/>
        </p:nvSpPr>
        <p:spPr>
          <a:xfrm>
            <a:off x="7592958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90</a:t>
            </a:r>
            <a:endParaRPr lang="cs-CZ" sz="3200" b="1" dirty="0"/>
          </a:p>
        </p:txBody>
      </p:sp>
      <p:grpSp>
        <p:nvGrpSpPr>
          <p:cNvPr id="24" name="Skupina 23"/>
          <p:cNvGrpSpPr/>
          <p:nvPr/>
        </p:nvGrpSpPr>
        <p:grpSpPr>
          <a:xfrm>
            <a:off x="5775885" y="1942795"/>
            <a:ext cx="342038" cy="428545"/>
            <a:chOff x="5775885" y="1894046"/>
            <a:chExt cx="342038" cy="428545"/>
          </a:xfrm>
        </p:grpSpPr>
        <p:sp>
          <p:nvSpPr>
            <p:cNvPr id="25" name="Obdélník 24"/>
            <p:cNvSpPr/>
            <p:nvPr/>
          </p:nvSpPr>
          <p:spPr>
            <a:xfrm>
              <a:off x="5775885" y="2276872"/>
              <a:ext cx="342038" cy="4571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Obdélník 25"/>
            <p:cNvSpPr/>
            <p:nvPr/>
          </p:nvSpPr>
          <p:spPr>
            <a:xfrm>
              <a:off x="5775885" y="2157068"/>
              <a:ext cx="342038" cy="4571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Ovál 26"/>
            <p:cNvSpPr/>
            <p:nvPr/>
          </p:nvSpPr>
          <p:spPr>
            <a:xfrm>
              <a:off x="5863627" y="1894046"/>
              <a:ext cx="166554" cy="16687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8" name="Šipka doprava 27">
            <a:hlinkClick r:id="" action="ppaction://hlinkshowjump?jump=nextslide"/>
          </p:cNvPr>
          <p:cNvSpPr/>
          <p:nvPr/>
        </p:nvSpPr>
        <p:spPr>
          <a:xfrm>
            <a:off x="7772867" y="1556831"/>
            <a:ext cx="1056883" cy="1246191"/>
          </a:xfrm>
          <a:prstGeom prst="rightArrow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tx2">
                <a:lumMod val="75000"/>
              </a:schemeClr>
            </a:solidFill>
            <a:prstDash val="sysDash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dál</a:t>
            </a:r>
            <a:endParaRPr lang="cs-CZ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8417600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100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1698798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:circle/>
      </p:transition>
    </mc:Choice>
    <mc:Fallback xmlns="">
      <p:transition spd="slow" advClick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4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5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2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3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0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1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27746E-6 L 0.34983 -0.24346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83" y="-12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00"/>
                            </p:stCondLst>
                            <p:childTnLst>
                              <p:par>
                                <p:cTn id="6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4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6" fill="hold">
                      <p:stCondLst>
                        <p:cond delay="0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>
                      <p:stCondLst>
                        <p:cond delay="0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6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0" fill="hold">
                      <p:stCondLst>
                        <p:cond delay="0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7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7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8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6" fill="hold">
                      <p:stCondLst>
                        <p:cond delay="0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9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9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9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4" fill="hold">
                      <p:stCondLst>
                        <p:cond delay="0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9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9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0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0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2" fill="hold">
                      <p:stCondLst>
                        <p:cond delay="0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7341E-7 L 0.1566 0.18867 " pathEditMode="relative" rAng="0" ptsTypes="AA">
                                      <p:cBhvr>
                                        <p:cTn id="2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30" y="94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2000"/>
                            </p:stCondLst>
                            <p:childTnLst>
                              <p:par>
                                <p:cTn id="207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000"/>
                            </p:stCondLst>
                            <p:childTnLst>
                              <p:par>
                                <p:cTn id="2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13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4" fill="hold">
                      <p:stCondLst>
                        <p:cond delay="0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9" grpId="0" animBg="1"/>
      <p:bldP spid="6" grpId="0" animBg="1"/>
      <p:bldP spid="6" grpId="1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10" grpId="0" animBg="1"/>
      <p:bldP spid="10" grpId="1" animBg="1"/>
      <p:bldP spid="10" grpId="2" animBg="1"/>
      <p:bldP spid="11" grpId="0" animBg="1"/>
      <p:bldP spid="13" grpId="0" animBg="1"/>
      <p:bldP spid="13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8" grpId="0" animBg="1"/>
      <p:bldP spid="29" grpId="0" animBg="1"/>
      <p:bldP spid="29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délník 17"/>
          <p:cNvSpPr/>
          <p:nvPr/>
        </p:nvSpPr>
        <p:spPr>
          <a:xfrm>
            <a:off x="2609616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/>
              <a:t>3</a:t>
            </a:r>
            <a:r>
              <a:rPr lang="cs-CZ" sz="3200" b="1" dirty="0" smtClean="0"/>
              <a:t>0</a:t>
            </a:r>
            <a:endParaRPr lang="cs-CZ" sz="3200" b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7878" y="2903397"/>
            <a:ext cx="4320480" cy="366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bdélník 11"/>
          <p:cNvSpPr/>
          <p:nvPr/>
        </p:nvSpPr>
        <p:spPr>
          <a:xfrm>
            <a:off x="7288197" y="5351668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848037" y="5351668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2469068" y="4730967"/>
            <a:ext cx="1368152" cy="83391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25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2469068" y="3460502"/>
            <a:ext cx="1368152" cy="83391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52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834188" y="4730969"/>
            <a:ext cx="1368152" cy="83391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35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834188" y="3460502"/>
            <a:ext cx="1368152" cy="83391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15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834188" y="1844824"/>
            <a:ext cx="2873716" cy="86409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chemeClr val="accent2">
                    <a:lumMod val="50000"/>
                  </a:schemeClr>
                </a:solidFill>
              </a:rPr>
              <a:t>2</a:t>
            </a:r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0 + 5 =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26845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0</a:t>
            </a:r>
            <a:endParaRPr lang="cs-CZ" sz="3200" b="1" dirty="0"/>
          </a:p>
        </p:txBody>
      </p:sp>
      <p:sp>
        <p:nvSpPr>
          <p:cNvPr id="11" name="Obdélník 10"/>
          <p:cNvSpPr/>
          <p:nvPr/>
        </p:nvSpPr>
        <p:spPr>
          <a:xfrm>
            <a:off x="958239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10</a:t>
            </a:r>
            <a:endParaRPr lang="cs-CZ" sz="3200" b="1" dirty="0"/>
          </a:p>
        </p:txBody>
      </p:sp>
      <p:sp>
        <p:nvSpPr>
          <p:cNvPr id="13" name="Obdélník 12"/>
          <p:cNvSpPr/>
          <p:nvPr/>
        </p:nvSpPr>
        <p:spPr>
          <a:xfrm>
            <a:off x="1776623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20</a:t>
            </a:r>
            <a:endParaRPr lang="cs-CZ" sz="3200" b="1" dirty="0"/>
          </a:p>
        </p:txBody>
      </p:sp>
      <p:sp>
        <p:nvSpPr>
          <p:cNvPr id="15" name="Obdélník 14"/>
          <p:cNvSpPr/>
          <p:nvPr/>
        </p:nvSpPr>
        <p:spPr>
          <a:xfrm>
            <a:off x="5069911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/>
              <a:t>6</a:t>
            </a:r>
            <a:r>
              <a:rPr lang="cs-CZ" sz="3200" b="1" dirty="0" smtClean="0"/>
              <a:t>0</a:t>
            </a:r>
            <a:endParaRPr lang="cs-CZ" sz="3200" b="1" dirty="0"/>
          </a:p>
        </p:txBody>
      </p:sp>
      <p:sp>
        <p:nvSpPr>
          <p:cNvPr id="16" name="Obdélník 15"/>
          <p:cNvSpPr/>
          <p:nvPr/>
        </p:nvSpPr>
        <p:spPr>
          <a:xfrm>
            <a:off x="3425321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40</a:t>
            </a:r>
            <a:endParaRPr lang="cs-CZ" sz="3200" b="1" dirty="0"/>
          </a:p>
        </p:txBody>
      </p:sp>
      <p:sp>
        <p:nvSpPr>
          <p:cNvPr id="17" name="Obdélník 16"/>
          <p:cNvSpPr/>
          <p:nvPr/>
        </p:nvSpPr>
        <p:spPr>
          <a:xfrm>
            <a:off x="4249480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50</a:t>
            </a:r>
            <a:endParaRPr lang="cs-CZ" sz="3200" b="1" dirty="0"/>
          </a:p>
        </p:txBody>
      </p:sp>
      <p:sp>
        <p:nvSpPr>
          <p:cNvPr id="19" name="Obdélník 18"/>
          <p:cNvSpPr/>
          <p:nvPr/>
        </p:nvSpPr>
        <p:spPr>
          <a:xfrm>
            <a:off x="5897146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70</a:t>
            </a:r>
            <a:endParaRPr lang="cs-CZ" sz="3200" b="1" dirty="0"/>
          </a:p>
        </p:txBody>
      </p:sp>
      <p:sp>
        <p:nvSpPr>
          <p:cNvPr id="20" name="Obdélník 19"/>
          <p:cNvSpPr/>
          <p:nvPr/>
        </p:nvSpPr>
        <p:spPr>
          <a:xfrm>
            <a:off x="6745458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80</a:t>
            </a:r>
            <a:endParaRPr lang="cs-CZ" sz="3200" b="1" dirty="0"/>
          </a:p>
        </p:txBody>
      </p:sp>
      <p:sp>
        <p:nvSpPr>
          <p:cNvPr id="21" name="Obdélník 20"/>
          <p:cNvSpPr/>
          <p:nvPr/>
        </p:nvSpPr>
        <p:spPr>
          <a:xfrm>
            <a:off x="7592958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90</a:t>
            </a:r>
            <a:endParaRPr lang="cs-CZ" sz="3200" b="1" dirty="0"/>
          </a:p>
        </p:txBody>
      </p:sp>
      <p:grpSp>
        <p:nvGrpSpPr>
          <p:cNvPr id="22" name="Skupina 21"/>
          <p:cNvGrpSpPr/>
          <p:nvPr/>
        </p:nvGrpSpPr>
        <p:grpSpPr>
          <a:xfrm>
            <a:off x="5775885" y="1942795"/>
            <a:ext cx="342038" cy="428545"/>
            <a:chOff x="5775885" y="1894046"/>
            <a:chExt cx="342038" cy="428545"/>
          </a:xfrm>
        </p:grpSpPr>
        <p:sp>
          <p:nvSpPr>
            <p:cNvPr id="23" name="Obdélník 22"/>
            <p:cNvSpPr/>
            <p:nvPr/>
          </p:nvSpPr>
          <p:spPr>
            <a:xfrm>
              <a:off x="5775885" y="2276872"/>
              <a:ext cx="342038" cy="4571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4" name="Obdélník 23"/>
            <p:cNvSpPr/>
            <p:nvPr/>
          </p:nvSpPr>
          <p:spPr>
            <a:xfrm>
              <a:off x="5775885" y="2157068"/>
              <a:ext cx="342038" cy="4571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" name="Ovál 24"/>
            <p:cNvSpPr/>
            <p:nvPr/>
          </p:nvSpPr>
          <p:spPr>
            <a:xfrm>
              <a:off x="5863627" y="1894046"/>
              <a:ext cx="166554" cy="16687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6" name="Šipka doprava 25">
            <a:hlinkClick r:id="" action="ppaction://hlinkshowjump?jump=nextslide"/>
          </p:cNvPr>
          <p:cNvSpPr/>
          <p:nvPr/>
        </p:nvSpPr>
        <p:spPr>
          <a:xfrm>
            <a:off x="7592959" y="1556831"/>
            <a:ext cx="1551042" cy="1246191"/>
          </a:xfrm>
          <a:prstGeom prst="rightArrow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tx2">
                <a:lumMod val="75000"/>
              </a:schemeClr>
            </a:solidFill>
            <a:prstDash val="sysDash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000" b="1" dirty="0" smtClean="0">
                <a:solidFill>
                  <a:schemeClr val="accent5">
                    <a:lumMod val="75000"/>
                  </a:schemeClr>
                </a:solidFill>
              </a:rPr>
              <a:t>poslední</a:t>
            </a:r>
            <a:endParaRPr lang="cs-CZ" sz="2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8417600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100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4206080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:circle/>
      </p:transition>
    </mc:Choice>
    <mc:Fallback xmlns="">
      <p:transition spd="slow" advClick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4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5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2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3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0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1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62428E-6 L 0.16302 -0.41804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42" y="-209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00"/>
                            </p:stCondLst>
                            <p:childTnLst>
                              <p:par>
                                <p:cTn id="6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6" fill="hold">
                      <p:stCondLst>
                        <p:cond delay="0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>
                      <p:stCondLst>
                        <p:cond delay="0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6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0" fill="hold">
                      <p:stCondLst>
                        <p:cond delay="0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7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8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6" fill="hold">
                      <p:stCondLst>
                        <p:cond delay="0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9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9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4" fill="hold">
                      <p:stCondLst>
                        <p:cond delay="0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9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9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0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2" fill="hold">
                      <p:stCondLst>
                        <p:cond delay="0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7341E-7 L 0.42431 0.17827 " pathEditMode="relative" rAng="0" ptsTypes="AA">
                                      <p:cBhvr>
                                        <p:cTn id="2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15" y="89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2000"/>
                            </p:stCondLst>
                            <p:childTnLst>
                              <p:par>
                                <p:cTn id="207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000"/>
                            </p:stCondLst>
                            <p:childTnLst>
                              <p:par>
                                <p:cTn id="2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1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4" fill="hold">
                      <p:stCondLst>
                        <p:cond delay="0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4" grpId="0" animBg="1"/>
      <p:bldP spid="5" grpId="0" animBg="1"/>
      <p:bldP spid="5" grpId="1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10" grpId="0" animBg="1"/>
      <p:bldP spid="10" grpId="1" animBg="1"/>
      <p:bldP spid="11" grpId="0" animBg="1"/>
      <p:bldP spid="11" grpId="1" animBg="1"/>
      <p:bldP spid="13" grpId="0" animBg="1"/>
      <p:bldP spid="13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6" grpId="0" animBg="1"/>
      <p:bldP spid="27" grpId="0" animBg="1"/>
      <p:bldP spid="27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7878" y="2903397"/>
            <a:ext cx="4320480" cy="366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bdélník 11"/>
          <p:cNvSpPr/>
          <p:nvPr/>
        </p:nvSpPr>
        <p:spPr>
          <a:xfrm>
            <a:off x="7288197" y="5351668"/>
            <a:ext cx="1440160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834188" y="4730967"/>
            <a:ext cx="1368152" cy="83391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67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2469068" y="3460502"/>
            <a:ext cx="1368152" cy="83391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87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834188" y="3460502"/>
            <a:ext cx="1368152" cy="83391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76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2469068" y="4730968"/>
            <a:ext cx="1368152" cy="83391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57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834188" y="1844824"/>
            <a:ext cx="2873716" cy="86409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77 - 10 =</a:t>
            </a:r>
            <a:endParaRPr lang="cs-CZ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26845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0</a:t>
            </a:r>
            <a:endParaRPr lang="cs-CZ" sz="3200" b="1" dirty="0"/>
          </a:p>
        </p:txBody>
      </p:sp>
      <p:sp>
        <p:nvSpPr>
          <p:cNvPr id="10" name="Obdélník 9"/>
          <p:cNvSpPr/>
          <p:nvPr/>
        </p:nvSpPr>
        <p:spPr>
          <a:xfrm>
            <a:off x="958239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10</a:t>
            </a:r>
            <a:endParaRPr lang="cs-CZ" sz="3200" b="1" dirty="0"/>
          </a:p>
        </p:txBody>
      </p:sp>
      <p:sp>
        <p:nvSpPr>
          <p:cNvPr id="11" name="Obdélník 10"/>
          <p:cNvSpPr/>
          <p:nvPr/>
        </p:nvSpPr>
        <p:spPr>
          <a:xfrm>
            <a:off x="1776623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20</a:t>
            </a:r>
            <a:endParaRPr lang="cs-CZ" sz="3200" b="1" dirty="0"/>
          </a:p>
        </p:txBody>
      </p:sp>
      <p:sp>
        <p:nvSpPr>
          <p:cNvPr id="13" name="Obdélník 12"/>
          <p:cNvSpPr/>
          <p:nvPr/>
        </p:nvSpPr>
        <p:spPr>
          <a:xfrm>
            <a:off x="2609617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30</a:t>
            </a:r>
            <a:endParaRPr lang="cs-CZ" sz="3200" b="1" dirty="0"/>
          </a:p>
        </p:txBody>
      </p:sp>
      <p:sp>
        <p:nvSpPr>
          <p:cNvPr id="14" name="Obdélník 13"/>
          <p:cNvSpPr/>
          <p:nvPr/>
        </p:nvSpPr>
        <p:spPr>
          <a:xfrm>
            <a:off x="3425321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40</a:t>
            </a:r>
            <a:endParaRPr lang="cs-CZ" sz="3200" b="1" dirty="0"/>
          </a:p>
        </p:txBody>
      </p:sp>
      <p:sp>
        <p:nvSpPr>
          <p:cNvPr id="15" name="Obdélník 14"/>
          <p:cNvSpPr/>
          <p:nvPr/>
        </p:nvSpPr>
        <p:spPr>
          <a:xfrm>
            <a:off x="4249480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50</a:t>
            </a:r>
            <a:endParaRPr lang="cs-CZ" sz="3200" b="1" dirty="0"/>
          </a:p>
        </p:txBody>
      </p:sp>
      <p:sp>
        <p:nvSpPr>
          <p:cNvPr id="16" name="Obdélník 15"/>
          <p:cNvSpPr/>
          <p:nvPr/>
        </p:nvSpPr>
        <p:spPr>
          <a:xfrm>
            <a:off x="5897145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/>
              <a:t>7</a:t>
            </a:r>
            <a:r>
              <a:rPr lang="cs-CZ" sz="3200" b="1" dirty="0" smtClean="0"/>
              <a:t>0</a:t>
            </a:r>
            <a:endParaRPr lang="cs-CZ" sz="3200" b="1" dirty="0"/>
          </a:p>
        </p:txBody>
      </p:sp>
      <p:sp>
        <p:nvSpPr>
          <p:cNvPr id="17" name="Obdélník 16"/>
          <p:cNvSpPr/>
          <p:nvPr/>
        </p:nvSpPr>
        <p:spPr>
          <a:xfrm>
            <a:off x="5045208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/>
              <a:t>6</a:t>
            </a:r>
            <a:r>
              <a:rPr lang="cs-CZ" sz="3200" b="1" dirty="0" smtClean="0"/>
              <a:t>0</a:t>
            </a:r>
            <a:endParaRPr lang="cs-CZ" sz="3200" b="1" dirty="0"/>
          </a:p>
        </p:txBody>
      </p:sp>
      <p:sp>
        <p:nvSpPr>
          <p:cNvPr id="18" name="Obdélník 17"/>
          <p:cNvSpPr/>
          <p:nvPr/>
        </p:nvSpPr>
        <p:spPr>
          <a:xfrm>
            <a:off x="6745458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80</a:t>
            </a:r>
            <a:endParaRPr lang="cs-CZ" sz="3200" b="1" dirty="0"/>
          </a:p>
        </p:txBody>
      </p:sp>
      <p:sp>
        <p:nvSpPr>
          <p:cNvPr id="19" name="Obdélník 18"/>
          <p:cNvSpPr/>
          <p:nvPr/>
        </p:nvSpPr>
        <p:spPr>
          <a:xfrm>
            <a:off x="7592958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90</a:t>
            </a:r>
            <a:endParaRPr lang="cs-CZ" sz="3200" b="1" dirty="0"/>
          </a:p>
        </p:txBody>
      </p:sp>
      <p:grpSp>
        <p:nvGrpSpPr>
          <p:cNvPr id="20" name="Skupina 19"/>
          <p:cNvGrpSpPr/>
          <p:nvPr/>
        </p:nvGrpSpPr>
        <p:grpSpPr>
          <a:xfrm>
            <a:off x="5775885" y="1946736"/>
            <a:ext cx="342038" cy="428545"/>
            <a:chOff x="5775885" y="1894046"/>
            <a:chExt cx="342038" cy="428545"/>
          </a:xfrm>
        </p:grpSpPr>
        <p:sp>
          <p:nvSpPr>
            <p:cNvPr id="21" name="Obdélník 20"/>
            <p:cNvSpPr/>
            <p:nvPr/>
          </p:nvSpPr>
          <p:spPr>
            <a:xfrm>
              <a:off x="5775885" y="2276872"/>
              <a:ext cx="342038" cy="4571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Obdélník 21"/>
            <p:cNvSpPr/>
            <p:nvPr/>
          </p:nvSpPr>
          <p:spPr>
            <a:xfrm>
              <a:off x="5775885" y="2157068"/>
              <a:ext cx="342038" cy="4571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Ovál 22"/>
            <p:cNvSpPr/>
            <p:nvPr/>
          </p:nvSpPr>
          <p:spPr>
            <a:xfrm>
              <a:off x="5863627" y="1894046"/>
              <a:ext cx="166554" cy="16687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4" name="Šipka doprava 23">
            <a:hlinkClick r:id="" action="ppaction://hlinkshowjump?jump=nextslide"/>
          </p:cNvPr>
          <p:cNvSpPr/>
          <p:nvPr/>
        </p:nvSpPr>
        <p:spPr>
          <a:xfrm>
            <a:off x="7772867" y="1556831"/>
            <a:ext cx="1272916" cy="1246191"/>
          </a:xfrm>
          <a:prstGeom prst="rightArrow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tx2">
                <a:lumMod val="75000"/>
              </a:schemeClr>
            </a:solidFill>
            <a:prstDash val="sysDash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000" b="1" dirty="0" smtClean="0">
                <a:solidFill>
                  <a:schemeClr val="accent5">
                    <a:lumMod val="75000"/>
                  </a:schemeClr>
                </a:solidFill>
              </a:rPr>
              <a:t>hotovo</a:t>
            </a:r>
            <a:endParaRPr lang="cs-CZ" sz="2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8417600" y="620894"/>
            <a:ext cx="628183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100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289814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:circle/>
      </p:transition>
    </mc:Choice>
    <mc:Fallback xmlns="">
      <p:transition spd="slow" advClick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4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5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2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3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0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1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62428E-6 L 0.34983 -0.41804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83" y="-209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00"/>
                            </p:stCondLst>
                            <p:childTnLst>
                              <p:par>
                                <p:cTn id="6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6" fill="hold">
                      <p:stCondLst>
                        <p:cond delay="0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>
                      <p:stCondLst>
                        <p:cond delay="0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6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0" fill="hold">
                      <p:stCondLst>
                        <p:cond delay="0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7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7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8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6" fill="hold">
                      <p:stCondLst>
                        <p:cond delay="0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9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9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9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9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4" fill="hold">
                      <p:stCondLst>
                        <p:cond delay="0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9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0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0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2" fill="hold">
                      <p:stCondLst>
                        <p:cond delay="0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7341E-7 L 0.07291 0.18867 " pathEditMode="relative" rAng="0" ptsTypes="AA">
                                      <p:cBhvr>
                                        <p:cTn id="2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46" y="94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2000"/>
                            </p:stCondLst>
                            <p:childTnLst>
                              <p:par>
                                <p:cTn id="207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000"/>
                            </p:stCondLst>
                            <p:childTnLst>
                              <p:par>
                                <p:cTn id="2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1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4" fill="hold">
                      <p:stCondLst>
                        <p:cond delay="0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4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2" grpId="0" animBg="1"/>
      <p:bldP spid="4" grpId="0" animBg="1"/>
      <p:bldP spid="4" grpId="1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4" grpId="0" animBg="1"/>
      <p:bldP spid="25" grpId="0" animBg="1"/>
      <p:bldP spid="25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47664" y="1364868"/>
            <a:ext cx="64087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spc="600" dirty="0" smtClean="0">
                <a:solidFill>
                  <a:srgbClr val="7030A0"/>
                </a:solidFill>
              </a:rPr>
              <a:t>GRATULUJI!!!</a:t>
            </a:r>
            <a:endParaRPr lang="cs-CZ" sz="7200" b="1" spc="600" dirty="0">
              <a:solidFill>
                <a:srgbClr val="7030A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43608" y="3761473"/>
            <a:ext cx="29523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6000" dirty="0" smtClean="0">
                <a:solidFill>
                  <a:srgbClr val="C00000"/>
                </a:solidFill>
              </a:rPr>
              <a:t>      </a:t>
            </a:r>
            <a:r>
              <a:rPr lang="cs-CZ" sz="6000" b="1" dirty="0" smtClean="0">
                <a:solidFill>
                  <a:srgbClr val="C00000"/>
                </a:solidFill>
              </a:rPr>
              <a:t>Jsi</a:t>
            </a:r>
          </a:p>
          <a:p>
            <a:pPr algn="just"/>
            <a:r>
              <a:rPr lang="cs-CZ" sz="6000" b="1" dirty="0" smtClean="0">
                <a:solidFill>
                  <a:srgbClr val="C00000"/>
                </a:solidFill>
              </a:rPr>
              <a:t> šikula!</a:t>
            </a:r>
            <a:endParaRPr lang="cs-CZ" sz="6000" b="1" dirty="0">
              <a:solidFill>
                <a:srgbClr val="C0000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7878" y="2903397"/>
            <a:ext cx="4320480" cy="366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005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692696"/>
            <a:ext cx="806489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chemeClr val="bg2">
                    <a:lumMod val="10000"/>
                  </a:schemeClr>
                </a:solidFill>
                <a:latin typeface="+mj-lt"/>
                <a:cs typeface="Aharoni" pitchFamily="2" charset="-79"/>
              </a:rPr>
              <a:t>Šlo ti to výtečně, </a:t>
            </a:r>
          </a:p>
          <a:p>
            <a:r>
              <a:rPr lang="cs-CZ" sz="4400" b="1" dirty="0" smtClean="0">
                <a:solidFill>
                  <a:schemeClr val="bg2">
                    <a:lumMod val="10000"/>
                  </a:schemeClr>
                </a:solidFill>
                <a:latin typeface="+mj-lt"/>
                <a:cs typeface="Aharoni" pitchFamily="2" charset="-79"/>
              </a:rPr>
              <a:t>takže teď si připrav svůj sešit na matematiku,</a:t>
            </a:r>
          </a:p>
          <a:p>
            <a:r>
              <a:rPr lang="cs-CZ" sz="4400" b="1" dirty="0" smtClean="0">
                <a:solidFill>
                  <a:schemeClr val="bg2">
                    <a:lumMod val="10000"/>
                  </a:schemeClr>
                </a:solidFill>
                <a:latin typeface="+mj-lt"/>
                <a:cs typeface="Aharoni" pitchFamily="2" charset="-79"/>
              </a:rPr>
              <a:t>napiš dnešní datum</a:t>
            </a:r>
          </a:p>
          <a:p>
            <a:r>
              <a:rPr lang="cs-CZ" sz="4400" b="1" dirty="0" smtClean="0">
                <a:solidFill>
                  <a:schemeClr val="bg2">
                    <a:lumMod val="10000"/>
                  </a:schemeClr>
                </a:solidFill>
                <a:latin typeface="+mj-lt"/>
                <a:cs typeface="Aharoni" pitchFamily="2" charset="-79"/>
              </a:rPr>
              <a:t>a pak napiš všechny procvičené příklady do sešitu</a:t>
            </a:r>
          </a:p>
          <a:p>
            <a:r>
              <a:rPr lang="cs-CZ" sz="4400" b="1" dirty="0" smtClean="0">
                <a:solidFill>
                  <a:schemeClr val="bg2">
                    <a:lumMod val="10000"/>
                  </a:schemeClr>
                </a:solidFill>
                <a:latin typeface="+mj-lt"/>
                <a:cs typeface="Aharoni" pitchFamily="2" charset="-79"/>
              </a:rPr>
              <a:t>(vypočítej a výsledky zaokrouhli na desítky).</a:t>
            </a:r>
            <a:endParaRPr lang="cs-CZ" sz="4400" b="1" dirty="0">
              <a:solidFill>
                <a:schemeClr val="bg2">
                  <a:lumMod val="10000"/>
                </a:schemeClr>
              </a:solidFill>
              <a:latin typeface="+mj-lt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928421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195736" y="810291"/>
            <a:ext cx="2016224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47 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-  2 =</a:t>
            </a:r>
            <a:endParaRPr lang="cs-CZ" sz="32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085284" y="1377045"/>
            <a:ext cx="2016224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16 + 60 </a:t>
            </a:r>
            <a:r>
              <a:rPr lang="cs-CZ" sz="32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=</a:t>
            </a:r>
          </a:p>
        </p:txBody>
      </p:sp>
      <p:sp>
        <p:nvSpPr>
          <p:cNvPr id="4" name="Obdélník 3"/>
          <p:cNvSpPr/>
          <p:nvPr/>
        </p:nvSpPr>
        <p:spPr>
          <a:xfrm>
            <a:off x="2195736" y="1953109"/>
            <a:ext cx="2016224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30 - 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8  =</a:t>
            </a:r>
            <a:endParaRPr lang="cs-CZ" sz="32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187090" y="2529173"/>
            <a:ext cx="2016224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 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+ 40 </a:t>
            </a:r>
            <a:r>
              <a:rPr lang="cs-CZ" sz="32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=</a:t>
            </a:r>
          </a:p>
        </p:txBody>
      </p:sp>
      <p:sp>
        <p:nvSpPr>
          <p:cNvPr id="6" name="Obdélník 5"/>
          <p:cNvSpPr/>
          <p:nvPr/>
        </p:nvSpPr>
        <p:spPr>
          <a:xfrm>
            <a:off x="2194908" y="3105237"/>
            <a:ext cx="2016224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91 - 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3 </a:t>
            </a:r>
            <a:r>
              <a:rPr lang="cs-CZ" sz="32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=</a:t>
            </a:r>
          </a:p>
        </p:txBody>
      </p:sp>
      <p:sp>
        <p:nvSpPr>
          <p:cNvPr id="7" name="Obdélník 6"/>
          <p:cNvSpPr/>
          <p:nvPr/>
        </p:nvSpPr>
        <p:spPr>
          <a:xfrm>
            <a:off x="2195736" y="3681301"/>
            <a:ext cx="2016224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18 - 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4 </a:t>
            </a:r>
            <a:r>
              <a:rPr lang="cs-CZ" sz="32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=</a:t>
            </a:r>
          </a:p>
        </p:txBody>
      </p:sp>
      <p:sp>
        <p:nvSpPr>
          <p:cNvPr id="8" name="Obdélník 7"/>
          <p:cNvSpPr/>
          <p:nvPr/>
        </p:nvSpPr>
        <p:spPr>
          <a:xfrm>
            <a:off x="2194908" y="4257365"/>
            <a:ext cx="2016224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54 + 7 =</a:t>
            </a:r>
          </a:p>
        </p:txBody>
      </p:sp>
      <p:sp>
        <p:nvSpPr>
          <p:cNvPr id="9" name="Obdélník 8"/>
          <p:cNvSpPr/>
          <p:nvPr/>
        </p:nvSpPr>
        <p:spPr>
          <a:xfrm>
            <a:off x="2194908" y="4833429"/>
            <a:ext cx="2016224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20 + 5 =</a:t>
            </a:r>
          </a:p>
        </p:txBody>
      </p:sp>
      <p:sp>
        <p:nvSpPr>
          <p:cNvPr id="10" name="Obdélník 9"/>
          <p:cNvSpPr/>
          <p:nvPr/>
        </p:nvSpPr>
        <p:spPr>
          <a:xfrm>
            <a:off x="2071768" y="5408973"/>
            <a:ext cx="2016224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77 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– 10 =</a:t>
            </a:r>
            <a:endParaRPr lang="cs-CZ" sz="32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1" name="Skupina 10"/>
          <p:cNvGrpSpPr/>
          <p:nvPr/>
        </p:nvGrpSpPr>
        <p:grpSpPr>
          <a:xfrm>
            <a:off x="4502398" y="934040"/>
            <a:ext cx="254296" cy="277916"/>
            <a:chOff x="5775885" y="1894046"/>
            <a:chExt cx="342038" cy="428545"/>
          </a:xfrm>
          <a:solidFill>
            <a:schemeClr val="accent2">
              <a:lumMod val="50000"/>
            </a:schemeClr>
          </a:solidFill>
        </p:grpSpPr>
        <p:sp>
          <p:nvSpPr>
            <p:cNvPr id="12" name="Obdélník 11"/>
            <p:cNvSpPr/>
            <p:nvPr/>
          </p:nvSpPr>
          <p:spPr>
            <a:xfrm>
              <a:off x="5775885" y="2276872"/>
              <a:ext cx="342038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Obdélník 12"/>
            <p:cNvSpPr/>
            <p:nvPr/>
          </p:nvSpPr>
          <p:spPr>
            <a:xfrm>
              <a:off x="5775885" y="2157068"/>
              <a:ext cx="342038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Ovál 13"/>
            <p:cNvSpPr/>
            <p:nvPr/>
          </p:nvSpPr>
          <p:spPr>
            <a:xfrm>
              <a:off x="5863627" y="1894046"/>
              <a:ext cx="166554" cy="16687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4502398" y="1510104"/>
            <a:ext cx="254296" cy="277916"/>
            <a:chOff x="5775885" y="1894046"/>
            <a:chExt cx="342038" cy="428545"/>
          </a:xfrm>
          <a:solidFill>
            <a:schemeClr val="accent2">
              <a:lumMod val="50000"/>
            </a:schemeClr>
          </a:solidFill>
        </p:grpSpPr>
        <p:sp>
          <p:nvSpPr>
            <p:cNvPr id="16" name="Obdélník 15"/>
            <p:cNvSpPr/>
            <p:nvPr/>
          </p:nvSpPr>
          <p:spPr>
            <a:xfrm>
              <a:off x="5775885" y="2276872"/>
              <a:ext cx="342038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Obdélník 16"/>
            <p:cNvSpPr/>
            <p:nvPr/>
          </p:nvSpPr>
          <p:spPr>
            <a:xfrm>
              <a:off x="5775885" y="2157068"/>
              <a:ext cx="342038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" name="Ovál 17"/>
            <p:cNvSpPr/>
            <p:nvPr/>
          </p:nvSpPr>
          <p:spPr>
            <a:xfrm>
              <a:off x="5863627" y="1894046"/>
              <a:ext cx="166554" cy="16687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4502398" y="2086168"/>
            <a:ext cx="254296" cy="277916"/>
            <a:chOff x="5775885" y="1894046"/>
            <a:chExt cx="342038" cy="428545"/>
          </a:xfrm>
          <a:solidFill>
            <a:schemeClr val="accent2">
              <a:lumMod val="50000"/>
            </a:schemeClr>
          </a:solidFill>
        </p:grpSpPr>
        <p:sp>
          <p:nvSpPr>
            <p:cNvPr id="20" name="Obdélník 19"/>
            <p:cNvSpPr/>
            <p:nvPr/>
          </p:nvSpPr>
          <p:spPr>
            <a:xfrm>
              <a:off x="5775885" y="2276872"/>
              <a:ext cx="342038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délník 20"/>
            <p:cNvSpPr/>
            <p:nvPr/>
          </p:nvSpPr>
          <p:spPr>
            <a:xfrm>
              <a:off x="5775885" y="2157068"/>
              <a:ext cx="342038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Ovál 21"/>
            <p:cNvSpPr/>
            <p:nvPr/>
          </p:nvSpPr>
          <p:spPr>
            <a:xfrm>
              <a:off x="5863627" y="1894046"/>
              <a:ext cx="166554" cy="16687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3" name="Skupina 22"/>
          <p:cNvGrpSpPr/>
          <p:nvPr/>
        </p:nvGrpSpPr>
        <p:grpSpPr>
          <a:xfrm>
            <a:off x="4502398" y="2662232"/>
            <a:ext cx="254296" cy="277916"/>
            <a:chOff x="5775885" y="1894046"/>
            <a:chExt cx="342038" cy="428545"/>
          </a:xfrm>
          <a:solidFill>
            <a:schemeClr val="accent2">
              <a:lumMod val="50000"/>
            </a:schemeClr>
          </a:solidFill>
        </p:grpSpPr>
        <p:sp>
          <p:nvSpPr>
            <p:cNvPr id="24" name="Obdélník 23"/>
            <p:cNvSpPr/>
            <p:nvPr/>
          </p:nvSpPr>
          <p:spPr>
            <a:xfrm>
              <a:off x="5775885" y="2276872"/>
              <a:ext cx="342038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" name="Obdélník 24"/>
            <p:cNvSpPr/>
            <p:nvPr/>
          </p:nvSpPr>
          <p:spPr>
            <a:xfrm>
              <a:off x="5775885" y="2157068"/>
              <a:ext cx="342038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Ovál 25"/>
            <p:cNvSpPr/>
            <p:nvPr/>
          </p:nvSpPr>
          <p:spPr>
            <a:xfrm>
              <a:off x="5863627" y="1894046"/>
              <a:ext cx="166554" cy="16687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4502398" y="3238296"/>
            <a:ext cx="254296" cy="277916"/>
            <a:chOff x="5775885" y="1894046"/>
            <a:chExt cx="342038" cy="428545"/>
          </a:xfrm>
          <a:solidFill>
            <a:schemeClr val="accent2">
              <a:lumMod val="50000"/>
            </a:schemeClr>
          </a:solidFill>
        </p:grpSpPr>
        <p:sp>
          <p:nvSpPr>
            <p:cNvPr id="28" name="Obdélník 27"/>
            <p:cNvSpPr/>
            <p:nvPr/>
          </p:nvSpPr>
          <p:spPr>
            <a:xfrm>
              <a:off x="5775885" y="2276872"/>
              <a:ext cx="342038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Obdélník 28"/>
            <p:cNvSpPr/>
            <p:nvPr/>
          </p:nvSpPr>
          <p:spPr>
            <a:xfrm>
              <a:off x="5775885" y="2157068"/>
              <a:ext cx="342038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" name="Ovál 29"/>
            <p:cNvSpPr/>
            <p:nvPr/>
          </p:nvSpPr>
          <p:spPr>
            <a:xfrm>
              <a:off x="5863627" y="1894046"/>
              <a:ext cx="166554" cy="16687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1" name="Skupina 30"/>
          <p:cNvGrpSpPr/>
          <p:nvPr/>
        </p:nvGrpSpPr>
        <p:grpSpPr>
          <a:xfrm>
            <a:off x="4502398" y="4390424"/>
            <a:ext cx="254296" cy="277916"/>
            <a:chOff x="5775885" y="1894046"/>
            <a:chExt cx="342038" cy="428545"/>
          </a:xfrm>
          <a:solidFill>
            <a:schemeClr val="accent2">
              <a:lumMod val="50000"/>
            </a:schemeClr>
          </a:solidFill>
        </p:grpSpPr>
        <p:sp>
          <p:nvSpPr>
            <p:cNvPr id="32" name="Obdélník 31"/>
            <p:cNvSpPr/>
            <p:nvPr/>
          </p:nvSpPr>
          <p:spPr>
            <a:xfrm>
              <a:off x="5775885" y="2276872"/>
              <a:ext cx="342038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Obdélník 32"/>
            <p:cNvSpPr/>
            <p:nvPr/>
          </p:nvSpPr>
          <p:spPr>
            <a:xfrm>
              <a:off x="5775885" y="2157068"/>
              <a:ext cx="342038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Ovál 33"/>
            <p:cNvSpPr/>
            <p:nvPr/>
          </p:nvSpPr>
          <p:spPr>
            <a:xfrm>
              <a:off x="5863627" y="1894046"/>
              <a:ext cx="166554" cy="16687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5" name="Skupina 34"/>
          <p:cNvGrpSpPr/>
          <p:nvPr/>
        </p:nvGrpSpPr>
        <p:grpSpPr>
          <a:xfrm>
            <a:off x="4502398" y="3814360"/>
            <a:ext cx="254296" cy="277916"/>
            <a:chOff x="5775885" y="1894046"/>
            <a:chExt cx="342038" cy="428545"/>
          </a:xfrm>
          <a:solidFill>
            <a:schemeClr val="accent2">
              <a:lumMod val="50000"/>
            </a:schemeClr>
          </a:solidFill>
        </p:grpSpPr>
        <p:sp>
          <p:nvSpPr>
            <p:cNvPr id="36" name="Obdélník 35"/>
            <p:cNvSpPr/>
            <p:nvPr/>
          </p:nvSpPr>
          <p:spPr>
            <a:xfrm>
              <a:off x="5775885" y="2276872"/>
              <a:ext cx="342038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" name="Obdélník 36"/>
            <p:cNvSpPr/>
            <p:nvPr/>
          </p:nvSpPr>
          <p:spPr>
            <a:xfrm>
              <a:off x="5775885" y="2157068"/>
              <a:ext cx="342038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" name="Ovál 37"/>
            <p:cNvSpPr/>
            <p:nvPr/>
          </p:nvSpPr>
          <p:spPr>
            <a:xfrm>
              <a:off x="5863627" y="1894046"/>
              <a:ext cx="166554" cy="16687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9" name="Skupina 38"/>
          <p:cNvGrpSpPr/>
          <p:nvPr/>
        </p:nvGrpSpPr>
        <p:grpSpPr>
          <a:xfrm>
            <a:off x="4502398" y="4966488"/>
            <a:ext cx="254296" cy="277916"/>
            <a:chOff x="5775885" y="1894046"/>
            <a:chExt cx="342038" cy="428545"/>
          </a:xfrm>
          <a:solidFill>
            <a:schemeClr val="accent2">
              <a:lumMod val="50000"/>
            </a:schemeClr>
          </a:solidFill>
        </p:grpSpPr>
        <p:sp>
          <p:nvSpPr>
            <p:cNvPr id="40" name="Obdélník 39"/>
            <p:cNvSpPr/>
            <p:nvPr/>
          </p:nvSpPr>
          <p:spPr>
            <a:xfrm>
              <a:off x="5775885" y="2276872"/>
              <a:ext cx="342038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1" name="Obdélník 40"/>
            <p:cNvSpPr/>
            <p:nvPr/>
          </p:nvSpPr>
          <p:spPr>
            <a:xfrm>
              <a:off x="5775885" y="2157068"/>
              <a:ext cx="342038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2" name="Ovál 41"/>
            <p:cNvSpPr/>
            <p:nvPr/>
          </p:nvSpPr>
          <p:spPr>
            <a:xfrm>
              <a:off x="5863627" y="1894046"/>
              <a:ext cx="166554" cy="16687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3" name="Skupina 42"/>
          <p:cNvGrpSpPr/>
          <p:nvPr/>
        </p:nvGrpSpPr>
        <p:grpSpPr>
          <a:xfrm>
            <a:off x="4502398" y="5542552"/>
            <a:ext cx="254296" cy="277916"/>
            <a:chOff x="5775885" y="1894046"/>
            <a:chExt cx="342038" cy="428545"/>
          </a:xfrm>
          <a:solidFill>
            <a:schemeClr val="accent2">
              <a:lumMod val="50000"/>
            </a:schemeClr>
          </a:solidFill>
        </p:grpSpPr>
        <p:sp>
          <p:nvSpPr>
            <p:cNvPr id="44" name="Obdélník 43"/>
            <p:cNvSpPr/>
            <p:nvPr/>
          </p:nvSpPr>
          <p:spPr>
            <a:xfrm>
              <a:off x="5775885" y="2276872"/>
              <a:ext cx="342038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5" name="Obdélník 44"/>
            <p:cNvSpPr/>
            <p:nvPr/>
          </p:nvSpPr>
          <p:spPr>
            <a:xfrm>
              <a:off x="5775885" y="2157068"/>
              <a:ext cx="342038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6" name="Ovál 45"/>
            <p:cNvSpPr/>
            <p:nvPr/>
          </p:nvSpPr>
          <p:spPr>
            <a:xfrm>
              <a:off x="5863627" y="1894046"/>
              <a:ext cx="166554" cy="16687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47" name="Šipka doprava 46">
            <a:hlinkClick r:id="" action="ppaction://hlinkshowjump?jump=nextslide"/>
          </p:cNvPr>
          <p:cNvSpPr/>
          <p:nvPr/>
        </p:nvSpPr>
        <p:spPr>
          <a:xfrm>
            <a:off x="6516216" y="5095238"/>
            <a:ext cx="2137003" cy="1246191"/>
          </a:xfrm>
          <a:prstGeom prst="rightArrow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tx2">
                <a:lumMod val="75000"/>
              </a:schemeClr>
            </a:solidFill>
            <a:prstDash val="sysDash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600" b="1" dirty="0" smtClean="0">
                <a:solidFill>
                  <a:schemeClr val="accent5">
                    <a:lumMod val="75000"/>
                  </a:schemeClr>
                </a:solidFill>
              </a:rPr>
              <a:t>hotovo</a:t>
            </a:r>
            <a:endParaRPr lang="cs-CZ" sz="36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36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0"/>
                            </p:stCondLst>
                            <p:childTnLst>
                              <p:par>
                                <p:cTn id="8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4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41068" y="2060848"/>
            <a:ext cx="65527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dirty="0" smtClean="0">
                <a:solidFill>
                  <a:schemeClr val="accent2">
                    <a:lumMod val="75000"/>
                  </a:schemeClr>
                </a:solidFill>
              </a:rPr>
              <a:t>NASHLEDANOU  </a:t>
            </a:r>
          </a:p>
          <a:p>
            <a:r>
              <a:rPr lang="cs-CZ" sz="7200" b="1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7200" b="1" smtClean="0">
                <a:solidFill>
                  <a:schemeClr val="accent2">
                    <a:lumMod val="75000"/>
                  </a:schemeClr>
                </a:solidFill>
              </a:rPr>
              <a:t>    PŘÍŠTĚ  </a:t>
            </a:r>
            <a:r>
              <a:rPr lang="cs-CZ" sz="7200" b="1" dirty="0" smtClean="0">
                <a:solidFill>
                  <a:schemeClr val="accent2">
                    <a:lumMod val="75000"/>
                  </a:schemeClr>
                </a:solidFill>
              </a:rPr>
              <a:t>!!!</a:t>
            </a:r>
            <a:endParaRPr lang="cs-CZ" sz="72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313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flash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antern">
  <a:themeElements>
    <a:clrScheme name="Základní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Lantern">
      <a:majorFont>
        <a:latin typeface="Tw Cen MT"/>
        <a:ea typeface=""/>
        <a:cs typeface=""/>
        <a:font script="Cyrl" typeface="Tahoma"/>
        <a:font script="Grek" typeface="Tahoma"/>
        <a:font script="Jpan" typeface="HG丸ｺﾞｼｯｸM-PRO"/>
        <a:font script="Hang" typeface="HY엽서L"/>
        <a:font script="Hans" typeface="黑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libri"/>
        <a:ea typeface=""/>
        <a:cs typeface=""/>
        <a:font script="Jpan" typeface="HG丸ｺﾞｼｯｸM-PRO"/>
        <a:font script="Hang" typeface="맑은 고딕"/>
        <a:font script="Hans" typeface="幼圆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ntern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"/>
                <a:shade val="100000"/>
                <a:hueMod val="100000"/>
                <a:satMod val="100000"/>
              </a:schemeClr>
            </a:gs>
            <a:gs pos="10000">
              <a:schemeClr val="phClr">
                <a:tint val="30000"/>
                <a:shade val="100000"/>
                <a:hueMod val="100000"/>
                <a:satMod val="100000"/>
              </a:schemeClr>
            </a:gs>
            <a:gs pos="30000">
              <a:schemeClr val="phClr">
                <a:tint val="8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path path="circle">
            <a:fillToRect r="100000" b="100000"/>
          </a:path>
        </a:gradFill>
        <a:gradFill rotWithShape="1">
          <a:gsLst>
            <a:gs pos="0">
              <a:schemeClr val="phClr">
                <a:tint val="90000"/>
                <a:shade val="100000"/>
                <a:hueMod val="100000"/>
                <a:satMod val="100000"/>
              </a:schemeClr>
            </a:gs>
            <a:gs pos="10000">
              <a:schemeClr val="phClr">
                <a:tint val="90000"/>
                <a:shade val="80000"/>
                <a:hueMod val="100000"/>
                <a:satMod val="100000"/>
              </a:schemeClr>
            </a:gs>
            <a:gs pos="30000">
              <a:schemeClr val="phClr">
                <a:tint val="100000"/>
                <a:shade val="5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20000"/>
                <a:hueMod val="100000"/>
                <a:satMod val="100000"/>
              </a:schemeClr>
            </a:gs>
          </a:gsLst>
          <a:path path="circle">
            <a:fillToRect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/>
            <a:lightRig rig="chilly" dir="tl">
              <a:rot lat="0" lon="0" rev="2700000"/>
            </a:lightRig>
          </a:scene3d>
          <a:sp3d prstMaterial="matte">
            <a:bevelT/>
            <a:contourClr>
              <a:schemeClr val="bg2">
                <a:tint val="1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/>
            <a:lightRig rig="twoPt" dir="t">
              <a:rot lat="0" lon="0" rev="8100000"/>
            </a:lightRig>
          </a:scene3d>
          <a:sp3d prstMaterial="matte">
            <a:bevelT/>
            <a:bevelB w="0" h="0"/>
            <a:extrusionClr>
              <a:schemeClr val="bg1"/>
            </a:extrusionClr>
          </a:sp3d>
        </a:effectStyle>
      </a:effectStyleLst>
      <a:bgFillStyleLst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  <a:lum val="90000"/>
              </a:schemeClr>
            </a:gs>
            <a:gs pos="5000">
              <a:schemeClr val="phClr">
                <a:tint val="100000"/>
                <a:shade val="100000"/>
                <a:hueMod val="100000"/>
                <a:satMod val="100000"/>
                <a:lum val="80000"/>
              </a:schemeClr>
            </a:gs>
            <a:gs pos="10000">
              <a:schemeClr val="phClr">
                <a:tint val="100000"/>
                <a:shade val="100000"/>
                <a:hueMod val="100000"/>
                <a:satMod val="100000"/>
                <a:lum val="8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100000"/>
                <a:hueMod val="100000"/>
                <a:satMod val="70000"/>
              </a:schemeClr>
              <a:srgbClr val="F07800">
                <a:alpha val="77647"/>
              </a:srgbClr>
            </a:duotone>
          </a:blip>
          <a:stretch>
            <a:fillRect/>
          </a:stretch>
        </a:blipFill>
        <a:blipFill>
          <a:blip xmlns:r="http://schemas.openxmlformats.org/officeDocument/2006/relationships" r:embed="rId2">
            <a:duotone>
              <a:schemeClr val="phClr">
                <a:tint val="100000"/>
                <a:shade val="100000"/>
                <a:hueMod val="100000"/>
                <a:satMod val="70000"/>
              </a:schemeClr>
              <a:srgbClr val="F07800">
                <a:alpha val="77647"/>
              </a:srgb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TC010219411[[fn=Motiv lampy]]</Template>
  <TotalTime>293</TotalTime>
  <Words>407</Words>
  <Application>Microsoft Office PowerPoint</Application>
  <PresentationFormat>Předvádění na obrazovce (4:3)</PresentationFormat>
  <Paragraphs>197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Lantern</vt:lpstr>
      <vt:lpstr>Prezentace aplikace PowerPoint</vt:lpstr>
      <vt:lpstr>Matematika 2. a 3. ročník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Dopravní značky</dc:title>
  <dc:creator>učitel</dc:creator>
  <cp:lastModifiedBy>učitel</cp:lastModifiedBy>
  <cp:revision>48</cp:revision>
  <dcterms:created xsi:type="dcterms:W3CDTF">2012-03-05T13:11:34Z</dcterms:created>
  <dcterms:modified xsi:type="dcterms:W3CDTF">2012-08-13T12:30:01Z</dcterms:modified>
</cp:coreProperties>
</file>