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7"/>
  </p:notesMasterIdLst>
  <p:sldIdLst>
    <p:sldId id="282" r:id="rId2"/>
    <p:sldId id="256" r:id="rId3"/>
    <p:sldId id="260" r:id="rId4"/>
    <p:sldId id="270" r:id="rId5"/>
    <p:sldId id="271" r:id="rId6"/>
    <p:sldId id="272" r:id="rId7"/>
    <p:sldId id="273" r:id="rId8"/>
    <p:sldId id="274" r:id="rId9"/>
    <p:sldId id="275" r:id="rId10"/>
    <p:sldId id="276" r:id="rId11"/>
    <p:sldId id="277" r:id="rId12"/>
    <p:sldId id="257" r:id="rId13"/>
    <p:sldId id="280" r:id="rId14"/>
    <p:sldId id="281" r:id="rId15"/>
    <p:sldId id="259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ABECF"/>
    <a:srgbClr val="F68EAC"/>
    <a:srgbClr val="B1ECAE"/>
    <a:srgbClr val="90E48C"/>
    <a:srgbClr val="F9F95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228" autoAdjust="0"/>
    <p:restoredTop sz="97749" autoAdjust="0"/>
  </p:normalViewPr>
  <p:slideViewPr>
    <p:cSldViewPr>
      <p:cViewPr>
        <p:scale>
          <a:sx n="79" d="100"/>
          <a:sy n="79" d="100"/>
        </p:scale>
        <p:origin x="-1086" y="19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A56FFD5-2F76-487F-8B45-317F3BCE802A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068F005-5DE5-4D0E-AFA3-9F84D66FFE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850114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722376" y="2688336"/>
            <a:ext cx="7772400" cy="3108960"/>
          </a:xfrm>
        </p:spPr>
        <p:txBody>
          <a:bodyPr anchor="t" anchorCtr="0">
            <a:noAutofit/>
          </a:bodyPr>
          <a:lstStyle>
            <a:lvl1pPr algn="ctr">
              <a:defRPr lang="en-US" sz="6200" b="1" cap="none" spc="0" dirty="0" smtClean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722376" y="1133856"/>
            <a:ext cx="7772400" cy="1508760"/>
          </a:xfrm>
        </p:spPr>
        <p:txBody>
          <a:bodyPr anchor="b">
            <a:normAutofit/>
          </a:bodyPr>
          <a:lstStyle>
            <a:lvl1pPr marL="0" indent="0" algn="ctr"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95EC1D4A-A796-47C3-A63E-CE236FB377E2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690563" y="491696"/>
            <a:ext cx="7762875" cy="5874608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77240" y="795996"/>
            <a:ext cx="7589520" cy="3112843"/>
          </a:xfrm>
        </p:spPr>
        <p:txBody>
          <a:bodyPr anchor="b">
            <a:normAutofit/>
          </a:bodyPr>
          <a:lstStyle>
            <a:lvl1pPr algn="ctr">
              <a:buNone/>
              <a:defRPr lang="en-US" sz="6200" b="1" cap="none" spc="0" dirty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77240" y="3948552"/>
            <a:ext cx="7589520" cy="1509712"/>
          </a:xfrm>
        </p:spPr>
        <p:txBody>
          <a:bodyPr anchor="t">
            <a:normAutofit/>
          </a:bodyPr>
          <a:lstStyle>
            <a:lvl1pPr indent="0" algn="ctr">
              <a:buNone/>
              <a:defRPr lang="en-US" sz="22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>
          <a:xfrm>
            <a:off x="762000" y="5958840"/>
            <a:ext cx="2133600" cy="365760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>
          <a:xfrm>
            <a:off x="3124200" y="5958840"/>
            <a:ext cx="28956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>
          <a:xfrm>
            <a:off x="6248400" y="5958840"/>
            <a:ext cx="2133600" cy="365760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965960" y="2785402"/>
            <a:ext cx="5760720" cy="914400"/>
          </a:xfrm>
        </p:spPr>
        <p:txBody>
          <a:bodyPr lIns="91440" rIns="91440" anchor="ctr">
            <a:noAutofit/>
          </a:bodyPr>
          <a:lstStyle>
            <a:lvl1pPr algn="ctr">
              <a:defRPr sz="35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1600200" y="547468"/>
            <a:ext cx="3383280" cy="639762"/>
          </a:xfrm>
          <a:prstGeom prst="roundRect">
            <a:avLst>
              <a:gd name="adj" fmla="val 6772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1600200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5128846" y="547468"/>
            <a:ext cx="3383280" cy="639762"/>
          </a:xfrm>
          <a:prstGeom prst="roundRect">
            <a:avLst>
              <a:gd name="adj" fmla="val 5673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5128846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828801" y="2888565"/>
            <a:ext cx="5486400" cy="914400"/>
          </a:xfrm>
        </p:spPr>
        <p:txBody>
          <a:bodyPr anchor="b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l">
              <a:defRPr sz="28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2590800" y="602566"/>
            <a:ext cx="5943600" cy="54864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 rot="16200000">
            <a:off x="-859303" y="2888566"/>
            <a:ext cx="5486400" cy="914400"/>
          </a:xfrm>
        </p:spPr>
        <p:txBody>
          <a:bodyPr lIns="91440" rIns="91440"/>
          <a:lstStyle>
            <a:lvl1pPr marL="0" indent="0" algn="l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4740812" y="794822"/>
            <a:ext cx="3960051" cy="5294376"/>
          </a:xfrm>
          <a:prstGeom prst="roundRect">
            <a:avLst>
              <a:gd name="adj" fmla="val 3541"/>
            </a:avLst>
          </a:prstGeom>
          <a:solidFill>
            <a:srgbClr val="FFFFFF">
              <a:alpha val="40000"/>
            </a:srgbClr>
          </a:solidFill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277728" y="3501743"/>
            <a:ext cx="3200400" cy="1143000"/>
          </a:xfrm>
        </p:spPr>
        <p:txBody>
          <a:bodyPr anchor="t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ctr">
              <a:buNone/>
              <a:defRPr sz="26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527537" y="821202"/>
            <a:ext cx="4550899" cy="5215597"/>
          </a:xfrm>
          <a:prstGeom prst="roundRect">
            <a:avLst>
              <a:gd name="adj" fmla="val 622"/>
            </a:avLst>
          </a:prstGeom>
          <a:solidFill>
            <a:schemeClr val="bg1">
              <a:lumMod val="85000"/>
            </a:schemeClr>
          </a:solidFill>
          <a:ln w="101600">
            <a:solidFill>
              <a:srgbClr val="FFFFFF"/>
            </a:solidFill>
            <a:miter lim="800000"/>
          </a:ln>
          <a:effectLst>
            <a:outerShdw blurRad="65000" dist="25000" dir="5400000" algn="t" rotWithShape="0">
              <a:schemeClr val="bg2">
                <a:shade val="30000"/>
                <a:satMod val="250000"/>
                <a:alpha val="85000"/>
              </a:schemeClr>
            </a:outerShdw>
          </a:effectLst>
          <a:scene3d>
            <a:camera prst="orthographicFront"/>
            <a:lightRig rig="soft" dir="t">
              <a:rot lat="0" lon="0" rev="20100000"/>
            </a:lightRig>
          </a:scene3d>
          <a:sp3d contourW="3810">
            <a:bevelT w="95250" h="25400"/>
            <a:contourClr>
              <a:schemeClr val="bg2">
                <a:shade val="45000"/>
                <a:satMod val="145000"/>
              </a:schemeClr>
            </a:contourClr>
          </a:sp3d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>
                <a:solidFill>
                  <a:schemeClr val="tx1"/>
                </a:solidFill>
              </a:defRPr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277728" y="1600200"/>
            <a:ext cx="3200400" cy="1825343"/>
          </a:xfrm>
        </p:spPr>
        <p:txBody>
          <a:bodyPr bIns="0" anchor="b">
            <a:normAutofit/>
          </a:bodyPr>
          <a:lstStyle>
            <a:lvl1pPr marL="0" marR="0" indent="0" algn="ctr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/>
          <p:cNvSpPr/>
          <p:nvPr/>
        </p:nvSpPr>
        <p:spPr>
          <a:xfrm>
            <a:off x="342900" y="228600"/>
            <a:ext cx="8458200" cy="6400800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95EC1D4A-A796-47C3-A63E-CE236FB377E2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14404"/>
            <a:ext cx="2895600" cy="36576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defPPr>
        <a:defRPr sz="4400">
          <a:solidFill>
            <a:schemeClr val="tx2">
              <a:shade val="80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53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/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457200" indent="-274320" algn="l" eaLnBrk="1" hangingPunct="1">
        <a:buClr>
          <a:schemeClr val="accent1"/>
        </a:buClr>
        <a:buSzPct val="80000"/>
        <a:buFont typeface="Wingdings 2" pitchFamily="18" charset="2"/>
        <a:buChar char="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758952" indent="-228600" algn="l" eaLnBrk="1" hangingPunct="1">
        <a:buClr>
          <a:schemeClr val="accent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1033272" indent="-228600" algn="l" eaLnBrk="1" hangingPunct="1">
        <a:buClr>
          <a:schemeClr val="accent3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298448" indent="-228600" algn="l" eaLnBrk="1" hangingPunct="1">
        <a:buClr>
          <a:schemeClr val="accent4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554480" indent="-228600" algn="l" eaLnBrk="1" hangingPunct="1">
        <a:buClr>
          <a:schemeClr val="accent5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810512" indent="-228600" algn="l" eaLnBrk="1" hangingPunct="1">
        <a:buClr>
          <a:schemeClr val="accent6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207568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340864" indent="-228600" algn="l" eaLnBrk="1" hangingPunct="1">
        <a:buClr>
          <a:schemeClr val="accent2"/>
        </a:buClr>
        <a:buFont typeface="Wingdings 2" pitchFamily="18" charset="2"/>
        <a:buChar char=""/>
        <a:defRPr sz="1600" baseline="0">
          <a:latin typeface="+mn-lt"/>
        </a:defRPr>
      </a:lvl8pPr>
      <a:lvl9pPr marL="2596896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71550" y="692150"/>
            <a:ext cx="7245350" cy="177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489742" y="2286000"/>
            <a:ext cx="8208963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b="1" smtClean="0">
                <a:latin typeface="Calibri" pitchFamily="34" charset="0"/>
              </a:rPr>
              <a:t>VY_32_INOVACE_15_M</a:t>
            </a:r>
            <a:r>
              <a:rPr lang="cs-CZ" b="1" dirty="0" smtClean="0">
                <a:latin typeface="Calibri" pitchFamily="34" charset="0"/>
              </a:rPr>
              <a:t>_ 2</a:t>
            </a:r>
            <a:endParaRPr lang="cs-CZ" b="1" dirty="0">
              <a:latin typeface="Calibri" pitchFamily="34" charset="0"/>
            </a:endParaRPr>
          </a:p>
        </p:txBody>
      </p:sp>
      <p:graphicFrame>
        <p:nvGraphicFramePr>
          <p:cNvPr id="13348" name="Group 3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37117475"/>
              </p:ext>
            </p:extLst>
          </p:nvPr>
        </p:nvGraphicFramePr>
        <p:xfrm>
          <a:off x="1489868" y="2789238"/>
          <a:ext cx="6208713" cy="3749994"/>
        </p:xfrm>
        <a:graphic>
          <a:graphicData uri="http://schemas.openxmlformats.org/drawingml/2006/table">
            <a:tbl>
              <a:tblPr/>
              <a:tblGrid>
                <a:gridCol w="2139950"/>
                <a:gridCol w="4068763"/>
              </a:tblGrid>
              <a:tr h="457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1) Jméno autora výukového materiálu (VM), škola: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Miroslava Červená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Základní škola a mateřská škola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Skalsko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,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okres Mladá Boleslav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2) Období vzniku VM: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Září – říjen 2011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3) Využití VM v ročníku ZŠ: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2. a  3.ročník ZŠ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7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4) Vzdělávací oblast: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Matematika a její aplikace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    Vzdělávací obor: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Matematika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    Tématický okruh: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Číselný obor  0 - 100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    Téma: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Zaokrouhlování  čísel na desítky v oboru 0-100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5) Metodický list, anotace: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Procvičování – výpočty příkladů, hledání správného výsledku a následně zaokrouhlování výsledku na desítky, za správné plnění úkolů postupně dochází  k odkrývání utajeného obrázku, po procvičení následuje přepis a výpočet příkladů do sešitu včetně zaokrouhlování výsledku. (celkem 9 příkladů)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6) Zdroje: obrázků, hudby…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http://www.casopismisa.cz/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518284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1052736"/>
            <a:ext cx="7772400" cy="2376264"/>
          </a:xfrm>
        </p:spPr>
        <p:txBody>
          <a:bodyPr>
            <a:normAutofit fontScale="90000"/>
          </a:bodyPr>
          <a:lstStyle/>
          <a:p>
            <a:r>
              <a:rPr lang="cs-CZ" sz="8800" spc="-300" dirty="0" smtClean="0">
                <a:solidFill>
                  <a:schemeClr val="accent2">
                    <a:lumMod val="50000"/>
                  </a:schemeClr>
                </a:solidFill>
              </a:rPr>
              <a:t>Matematika</a:t>
            </a:r>
            <a:br>
              <a:rPr lang="cs-CZ" sz="8800" spc="-300" dirty="0" smtClean="0">
                <a:solidFill>
                  <a:schemeClr val="accent2">
                    <a:lumMod val="50000"/>
                  </a:schemeClr>
                </a:solidFill>
              </a:rPr>
            </a:br>
            <a:r>
              <a:rPr lang="cs-CZ" sz="8800" spc="-300" dirty="0" smtClean="0">
                <a:solidFill>
                  <a:schemeClr val="accent2">
                    <a:lumMod val="50000"/>
                  </a:schemeClr>
                </a:solidFill>
              </a:rPr>
              <a:t>2. a 3. ročník</a:t>
            </a:r>
            <a:endParaRPr lang="cs-CZ" sz="8800" b="1" spc="-3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4005064"/>
            <a:ext cx="7772400" cy="1508760"/>
          </a:xfrm>
        </p:spPr>
        <p:txBody>
          <a:bodyPr>
            <a:noAutofit/>
          </a:bodyPr>
          <a:lstStyle/>
          <a:p>
            <a:r>
              <a:rPr lang="cs-CZ" sz="4800" b="1" dirty="0" smtClean="0">
                <a:solidFill>
                  <a:srgbClr val="00B050"/>
                </a:solidFill>
              </a:rPr>
              <a:t>Zaokrouhlování</a:t>
            </a:r>
          </a:p>
          <a:p>
            <a:r>
              <a:rPr lang="cs-CZ" sz="4800" b="1" dirty="0">
                <a:solidFill>
                  <a:srgbClr val="00B050"/>
                </a:solidFill>
              </a:rPr>
              <a:t>n</a:t>
            </a:r>
            <a:r>
              <a:rPr lang="cs-CZ" sz="4800" b="1" dirty="0" smtClean="0">
                <a:solidFill>
                  <a:srgbClr val="00B050"/>
                </a:solidFill>
              </a:rPr>
              <a:t>a desítky</a:t>
            </a:r>
            <a:endParaRPr lang="cs-CZ" sz="4800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90248693"/>
      </p:ext>
    </p:extLst>
  </p:cSld>
  <p:clrMapOvr>
    <a:masterClrMapping/>
  </p:clrMapOvr>
  <p:transition spd="slow"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2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25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250"/>
                            </p:stCondLst>
                            <p:childTnLst>
                              <p:par>
                                <p:cTn id="1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6584" y="3107490"/>
            <a:ext cx="4283066" cy="32738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4407877" y="2903396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288197" y="2903396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4407877" y="5341389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48037" y="4127532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4407877" y="4118901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7288197" y="5351668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5848037" y="2903396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5848037" y="5351668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7288197" y="4127532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834188" y="3460502"/>
            <a:ext cx="1368152" cy="833917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accent2">
                    <a:lumMod val="50000"/>
                  </a:schemeClr>
                </a:solidFill>
              </a:rPr>
              <a:t>52</a:t>
            </a:r>
            <a:endParaRPr lang="cs-CZ" sz="40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8" name="Ovál 17"/>
          <p:cNvSpPr/>
          <p:nvPr/>
        </p:nvSpPr>
        <p:spPr>
          <a:xfrm>
            <a:off x="2469068" y="3460502"/>
            <a:ext cx="1368152" cy="833917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accent2">
                    <a:lumMod val="50000"/>
                  </a:schemeClr>
                </a:solidFill>
              </a:rPr>
              <a:t>34</a:t>
            </a:r>
            <a:endParaRPr lang="cs-CZ" sz="40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9" name="Ovál 18"/>
          <p:cNvSpPr/>
          <p:nvPr/>
        </p:nvSpPr>
        <p:spPr>
          <a:xfrm>
            <a:off x="834188" y="4730969"/>
            <a:ext cx="1368152" cy="833917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accent2">
                    <a:lumMod val="50000"/>
                  </a:schemeClr>
                </a:solidFill>
              </a:rPr>
              <a:t>25</a:t>
            </a:r>
            <a:endParaRPr lang="cs-CZ" sz="40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20" name="Ovál 19"/>
          <p:cNvSpPr/>
          <p:nvPr/>
        </p:nvSpPr>
        <p:spPr>
          <a:xfrm>
            <a:off x="2469068" y="4730968"/>
            <a:ext cx="1368152" cy="833917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accent2">
                    <a:lumMod val="50000"/>
                  </a:schemeClr>
                </a:solidFill>
              </a:rPr>
              <a:t>43</a:t>
            </a:r>
            <a:endParaRPr lang="cs-CZ" sz="40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834188" y="1844824"/>
            <a:ext cx="2873716" cy="864096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</a:rPr>
              <a:t>32 + 20 =</a:t>
            </a:r>
            <a:endParaRPr lang="cs-CZ" sz="36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126845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0</a:t>
            </a:r>
            <a:endParaRPr lang="cs-CZ" sz="2400" b="1" dirty="0"/>
          </a:p>
        </p:txBody>
      </p:sp>
      <p:sp>
        <p:nvSpPr>
          <p:cNvPr id="23" name="Obdélník 22"/>
          <p:cNvSpPr/>
          <p:nvPr/>
        </p:nvSpPr>
        <p:spPr>
          <a:xfrm>
            <a:off x="958239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10</a:t>
            </a:r>
            <a:endParaRPr lang="cs-CZ" sz="2400" b="1" dirty="0"/>
          </a:p>
        </p:txBody>
      </p:sp>
      <p:sp>
        <p:nvSpPr>
          <p:cNvPr id="24" name="Obdélník 23"/>
          <p:cNvSpPr/>
          <p:nvPr/>
        </p:nvSpPr>
        <p:spPr>
          <a:xfrm>
            <a:off x="1776623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20</a:t>
            </a:r>
            <a:endParaRPr lang="cs-CZ" sz="2400" b="1" dirty="0"/>
          </a:p>
        </p:txBody>
      </p:sp>
      <p:sp>
        <p:nvSpPr>
          <p:cNvPr id="25" name="Obdélník 24"/>
          <p:cNvSpPr/>
          <p:nvPr/>
        </p:nvSpPr>
        <p:spPr>
          <a:xfrm>
            <a:off x="2609617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30</a:t>
            </a:r>
            <a:endParaRPr lang="cs-CZ" sz="2400" b="1" dirty="0"/>
          </a:p>
        </p:txBody>
      </p:sp>
      <p:sp>
        <p:nvSpPr>
          <p:cNvPr id="26" name="Obdélník 25"/>
          <p:cNvSpPr/>
          <p:nvPr/>
        </p:nvSpPr>
        <p:spPr>
          <a:xfrm>
            <a:off x="3425321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40</a:t>
            </a:r>
            <a:endParaRPr lang="cs-CZ" sz="2400" b="1" dirty="0"/>
          </a:p>
        </p:txBody>
      </p:sp>
      <p:sp>
        <p:nvSpPr>
          <p:cNvPr id="27" name="Obdélník 26"/>
          <p:cNvSpPr/>
          <p:nvPr/>
        </p:nvSpPr>
        <p:spPr>
          <a:xfrm>
            <a:off x="5063834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/>
              <a:t>6</a:t>
            </a:r>
            <a:r>
              <a:rPr lang="cs-CZ" sz="2400" b="1" dirty="0" smtClean="0"/>
              <a:t>0</a:t>
            </a:r>
            <a:endParaRPr lang="cs-CZ" sz="2400" b="1" dirty="0"/>
          </a:p>
        </p:txBody>
      </p:sp>
      <p:sp>
        <p:nvSpPr>
          <p:cNvPr id="28" name="Obdélník 27"/>
          <p:cNvSpPr/>
          <p:nvPr/>
        </p:nvSpPr>
        <p:spPr>
          <a:xfrm>
            <a:off x="4226059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50</a:t>
            </a:r>
            <a:endParaRPr lang="cs-CZ" sz="2400" b="1" dirty="0"/>
          </a:p>
        </p:txBody>
      </p:sp>
      <p:sp>
        <p:nvSpPr>
          <p:cNvPr id="29" name="Obdélník 28"/>
          <p:cNvSpPr/>
          <p:nvPr/>
        </p:nvSpPr>
        <p:spPr>
          <a:xfrm>
            <a:off x="5897146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70</a:t>
            </a:r>
            <a:endParaRPr lang="cs-CZ" sz="2400" b="1" dirty="0"/>
          </a:p>
        </p:txBody>
      </p:sp>
      <p:sp>
        <p:nvSpPr>
          <p:cNvPr id="30" name="Obdélník 29"/>
          <p:cNvSpPr/>
          <p:nvPr/>
        </p:nvSpPr>
        <p:spPr>
          <a:xfrm>
            <a:off x="6745458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80</a:t>
            </a:r>
            <a:endParaRPr lang="cs-CZ" sz="2400" b="1" dirty="0"/>
          </a:p>
        </p:txBody>
      </p:sp>
      <p:sp>
        <p:nvSpPr>
          <p:cNvPr id="31" name="Obdélník 30"/>
          <p:cNvSpPr/>
          <p:nvPr/>
        </p:nvSpPr>
        <p:spPr>
          <a:xfrm>
            <a:off x="7592958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90</a:t>
            </a:r>
            <a:endParaRPr lang="cs-CZ" sz="2400" b="1" dirty="0"/>
          </a:p>
        </p:txBody>
      </p:sp>
      <p:grpSp>
        <p:nvGrpSpPr>
          <p:cNvPr id="32" name="Skupina 31"/>
          <p:cNvGrpSpPr/>
          <p:nvPr/>
        </p:nvGrpSpPr>
        <p:grpSpPr>
          <a:xfrm>
            <a:off x="5775885" y="1894046"/>
            <a:ext cx="342038" cy="428545"/>
            <a:chOff x="5775885" y="1894046"/>
            <a:chExt cx="342038" cy="428545"/>
          </a:xfrm>
        </p:grpSpPr>
        <p:sp>
          <p:nvSpPr>
            <p:cNvPr id="33" name="Obdélník 32"/>
            <p:cNvSpPr/>
            <p:nvPr/>
          </p:nvSpPr>
          <p:spPr>
            <a:xfrm>
              <a:off x="5775885" y="2276872"/>
              <a:ext cx="342038" cy="45719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4" name="Obdélník 33"/>
            <p:cNvSpPr/>
            <p:nvPr/>
          </p:nvSpPr>
          <p:spPr>
            <a:xfrm>
              <a:off x="5775885" y="2157068"/>
              <a:ext cx="342038" cy="45719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5" name="Ovál 34"/>
            <p:cNvSpPr/>
            <p:nvPr/>
          </p:nvSpPr>
          <p:spPr>
            <a:xfrm>
              <a:off x="5863627" y="1894046"/>
              <a:ext cx="166554" cy="16687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36" name="Šipka doprava 35">
            <a:hlinkClick r:id="" action="ppaction://hlinkshowjump?jump=nextslide"/>
          </p:cNvPr>
          <p:cNvSpPr/>
          <p:nvPr/>
        </p:nvSpPr>
        <p:spPr>
          <a:xfrm>
            <a:off x="7652767" y="1556831"/>
            <a:ext cx="1056883" cy="1246191"/>
          </a:xfrm>
          <a:prstGeom prst="rightArrow">
            <a:avLst/>
          </a:prstGeom>
          <a:blipFill>
            <a:blip r:embed="rId3"/>
            <a:tile tx="0" ty="0" sx="100000" sy="100000" flip="none" algn="tl"/>
          </a:blipFill>
          <a:ln>
            <a:solidFill>
              <a:schemeClr val="tx2">
                <a:lumMod val="75000"/>
              </a:schemeClr>
            </a:solidFill>
            <a:prstDash val="sysDash"/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800" b="1" dirty="0" smtClean="0">
                <a:solidFill>
                  <a:schemeClr val="accent5">
                    <a:lumMod val="75000"/>
                  </a:schemeClr>
                </a:solidFill>
              </a:rPr>
              <a:t>dál</a:t>
            </a:r>
            <a:endParaRPr lang="cs-CZ" sz="28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37" name="Obdélník 36"/>
          <p:cNvSpPr/>
          <p:nvPr/>
        </p:nvSpPr>
        <p:spPr>
          <a:xfrm>
            <a:off x="8417600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/>
              <a:t>100</a:t>
            </a:r>
            <a:endParaRPr lang="cs-CZ" sz="1600" b="1" dirty="0"/>
          </a:p>
        </p:txBody>
      </p:sp>
    </p:spTree>
    <p:extLst>
      <p:ext uri="{BB962C8B-B14F-4D97-AF65-F5344CB8AC3E}">
        <p14:creationId xmlns:p14="http://schemas.microsoft.com/office/powerpoint/2010/main" val="10031302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 advClick="0">
        <p:checker/>
      </p:transition>
    </mc:Choice>
    <mc:Fallback xmlns="">
      <p:transition spd="slow" advClick="0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500"/>
                            </p:stCondLst>
                            <p:childTnLst>
                              <p:par>
                                <p:cTn id="5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7" presetClass="emph" presetSubtype="0" fill="remove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3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34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35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7" presetClass="emph" presetSubtype="0" fill="remove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1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42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43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4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7" presetClass="emph" presetSubtype="0" fill="remove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9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50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51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2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2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-4.27746E-6 L 0.34983 -0.24346 " pathEditMode="relative" rAng="0" ptsTypes="AA">
                                      <p:cBhvr>
                                        <p:cTn id="57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483" y="-1218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2000"/>
                            </p:stCondLst>
                            <p:childTnLst>
                              <p:par>
                                <p:cTn id="59" presetID="10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10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0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2500"/>
                            </p:stCondLst>
                            <p:childTnLst>
                              <p:par>
                                <p:cTn id="69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4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4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4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9" presetID="47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1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4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6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9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4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6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9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1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2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4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6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29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0" fill="hold">
                      <p:stCondLst>
                        <p:cond delay="0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3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3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3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3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37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8" fill="hold">
                      <p:stCondLst>
                        <p:cond delay="0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4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4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4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4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45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6" fill="hold">
                      <p:stCondLst>
                        <p:cond delay="0"/>
                      </p:stCondLst>
                      <p:childTnLst>
                        <p:par>
                          <p:cTn id="147" fill="hold">
                            <p:stCondLst>
                              <p:cond delay="0"/>
                            </p:stCondLst>
                            <p:childTnLst>
                              <p:par>
                                <p:cTn id="148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4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5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5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5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53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4" fill="hold">
                      <p:stCondLst>
                        <p:cond delay="0"/>
                      </p:stCondLst>
                      <p:childTnLst>
                        <p:par>
                          <p:cTn id="155" fill="hold">
                            <p:stCondLst>
                              <p:cond delay="0"/>
                            </p:stCondLst>
                            <p:childTnLst>
                              <p:par>
                                <p:cTn id="156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5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5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5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6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61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2" fill="hold">
                      <p:stCondLst>
                        <p:cond delay="0"/>
                      </p:stCondLst>
                      <p:childTnLst>
                        <p:par>
                          <p:cTn id="163" fill="hold">
                            <p:stCondLst>
                              <p:cond delay="0"/>
                            </p:stCondLst>
                            <p:childTnLst>
                              <p:par>
                                <p:cTn id="164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6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6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6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6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69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0" fill="hold">
                      <p:stCondLst>
                        <p:cond delay="0"/>
                      </p:stCondLst>
                      <p:childTnLst>
                        <p:par>
                          <p:cTn id="171" fill="hold">
                            <p:stCondLst>
                              <p:cond delay="0"/>
                            </p:stCondLst>
                            <p:childTnLst>
                              <p:par>
                                <p:cTn id="172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7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7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7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7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77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8" fill="hold">
                      <p:stCondLst>
                        <p:cond delay="0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8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8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83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84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85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6" fill="hold">
                      <p:stCondLst>
                        <p:cond delay="0"/>
                      </p:stCondLst>
                      <p:childTnLst>
                        <p:par>
                          <p:cTn id="187" fill="hold">
                            <p:stCondLst>
                              <p:cond delay="0"/>
                            </p:stCondLst>
                            <p:childTnLst>
                              <p:par>
                                <p:cTn id="188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89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90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91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92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93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4" fill="hold">
                      <p:stCondLst>
                        <p:cond delay="0"/>
                      </p:stCondLst>
                      <p:childTnLst>
                        <p:par>
                          <p:cTn id="195" fill="hold">
                            <p:stCondLst>
                              <p:cond delay="0"/>
                            </p:stCondLst>
                            <p:childTnLst>
                              <p:par>
                                <p:cTn id="196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9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9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99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200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201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2" fill="hold">
                      <p:stCondLst>
                        <p:cond delay="0"/>
                      </p:stCondLst>
                      <p:childTnLst>
                        <p:par>
                          <p:cTn id="203" fill="hold">
                            <p:stCondLst>
                              <p:cond delay="0"/>
                            </p:stCondLst>
                            <p:childTnLst>
                              <p:par>
                                <p:cTn id="204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-1.7341E-7 L 0.24757 0.17827 " pathEditMode="relative" rAng="0" ptsTypes="AA">
                                      <p:cBhvr>
                                        <p:cTn id="205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378" y="890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6" fill="hold">
                            <p:stCondLst>
                              <p:cond delay="2000"/>
                            </p:stCondLst>
                            <p:childTnLst>
                              <p:par>
                                <p:cTn id="207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0" fill="hold">
                            <p:stCondLst>
                              <p:cond delay="2500"/>
                            </p:stCondLst>
                            <p:childTnLst>
                              <p:par>
                                <p:cTn id="211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13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214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5" fill="hold">
                      <p:stCondLst>
                        <p:cond delay="0"/>
                      </p:stCondLst>
                      <p:childTnLst>
                        <p:par>
                          <p:cTn id="216" fill="hold">
                            <p:stCondLst>
                              <p:cond delay="0"/>
                            </p:stCondLst>
                            <p:childTnLst>
                              <p:par>
                                <p:cTn id="217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18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219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220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221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</p:childTnLst>
        </p:cTn>
      </p:par>
    </p:tnLst>
    <p:bldLst>
      <p:bldP spid="3" grpId="0" animBg="1"/>
      <p:bldP spid="17" grpId="0" animBg="1"/>
      <p:bldP spid="17" grpId="1" animBg="1"/>
      <p:bldP spid="18" grpId="0" animBg="1"/>
      <p:bldP spid="18" grpId="1" animBg="1"/>
      <p:bldP spid="18" grpId="2" animBg="1"/>
      <p:bldP spid="19" grpId="0" animBg="1"/>
      <p:bldP spid="19" grpId="1" animBg="1"/>
      <p:bldP spid="19" grpId="2" animBg="1"/>
      <p:bldP spid="20" grpId="0" animBg="1"/>
      <p:bldP spid="20" grpId="1" animBg="1"/>
      <p:bldP spid="20" grpId="2" animBg="1"/>
      <p:bldP spid="21" grpId="0" animBg="1"/>
      <p:bldP spid="22" grpId="0" animBg="1"/>
      <p:bldP spid="22" grpId="1" animBg="1"/>
      <p:bldP spid="23" grpId="0" animBg="1"/>
      <p:bldP spid="23" grpId="1" animBg="1"/>
      <p:bldP spid="24" grpId="0" animBg="1"/>
      <p:bldP spid="24" grpId="1" animBg="1"/>
      <p:bldP spid="25" grpId="0" animBg="1"/>
      <p:bldP spid="25" grpId="1" animBg="1"/>
      <p:bldP spid="26" grpId="0" animBg="1"/>
      <p:bldP spid="26" grpId="1" animBg="1"/>
      <p:bldP spid="27" grpId="0" animBg="1"/>
      <p:bldP spid="27" grpId="1" animBg="1"/>
      <p:bldP spid="28" grpId="0" animBg="1"/>
      <p:bldP spid="28" grpId="1" animBg="1"/>
      <p:bldP spid="29" grpId="0" animBg="1"/>
      <p:bldP spid="29" grpId="1" animBg="1"/>
      <p:bldP spid="30" grpId="0" animBg="1"/>
      <p:bldP spid="30" grpId="1" animBg="1"/>
      <p:bldP spid="31" grpId="0" animBg="1"/>
      <p:bldP spid="31" grpId="1" animBg="1"/>
      <p:bldP spid="36" grpId="0" animBg="1"/>
      <p:bldP spid="37" grpId="0" animBg="1"/>
      <p:bldP spid="37" grpId="1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6584" y="3107490"/>
            <a:ext cx="4283066" cy="32738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Obdélník 7"/>
          <p:cNvSpPr/>
          <p:nvPr/>
        </p:nvSpPr>
        <p:spPr>
          <a:xfrm>
            <a:off x="7288197" y="2903396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4407877" y="5341389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48037" y="4127532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4407877" y="4118901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7288197" y="5351668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5848037" y="2903396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5848037" y="5351668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7288197" y="4127532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Ovál 58"/>
          <p:cNvSpPr/>
          <p:nvPr/>
        </p:nvSpPr>
        <p:spPr>
          <a:xfrm>
            <a:off x="834188" y="3460502"/>
            <a:ext cx="1368152" cy="833917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accent2">
                    <a:lumMod val="50000"/>
                  </a:schemeClr>
                </a:solidFill>
              </a:rPr>
              <a:t>89</a:t>
            </a:r>
            <a:endParaRPr lang="cs-CZ" sz="40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60" name="Ovál 59"/>
          <p:cNvSpPr/>
          <p:nvPr/>
        </p:nvSpPr>
        <p:spPr>
          <a:xfrm>
            <a:off x="834188" y="4730967"/>
            <a:ext cx="1368152" cy="833917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accent2">
                    <a:lumMod val="50000"/>
                  </a:schemeClr>
                </a:solidFill>
              </a:rPr>
              <a:t>87</a:t>
            </a:r>
            <a:endParaRPr lang="cs-CZ" sz="40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61" name="Ovál 60"/>
          <p:cNvSpPr/>
          <p:nvPr/>
        </p:nvSpPr>
        <p:spPr>
          <a:xfrm>
            <a:off x="2469068" y="3460502"/>
            <a:ext cx="1368152" cy="833917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accent2">
                    <a:lumMod val="50000"/>
                  </a:schemeClr>
                </a:solidFill>
              </a:rPr>
              <a:t>86</a:t>
            </a:r>
            <a:endParaRPr lang="cs-CZ" sz="40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62" name="Ovál 61"/>
          <p:cNvSpPr/>
          <p:nvPr/>
        </p:nvSpPr>
        <p:spPr>
          <a:xfrm>
            <a:off x="2469068" y="4730968"/>
            <a:ext cx="1368152" cy="833917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accent2">
                    <a:lumMod val="50000"/>
                  </a:schemeClr>
                </a:solidFill>
              </a:rPr>
              <a:t>93</a:t>
            </a:r>
            <a:endParaRPr lang="cs-CZ" sz="40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63" name="Obdélník 62"/>
          <p:cNvSpPr/>
          <p:nvPr/>
        </p:nvSpPr>
        <p:spPr>
          <a:xfrm>
            <a:off x="834188" y="1844824"/>
            <a:ext cx="2873716" cy="864096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</a:rPr>
              <a:t>95 - 8 =</a:t>
            </a:r>
            <a:endParaRPr lang="cs-CZ" sz="36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64" name="Obdélník 63"/>
          <p:cNvSpPr/>
          <p:nvPr/>
        </p:nvSpPr>
        <p:spPr>
          <a:xfrm>
            <a:off x="126845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0</a:t>
            </a:r>
            <a:endParaRPr lang="cs-CZ" sz="2400" b="1" dirty="0"/>
          </a:p>
        </p:txBody>
      </p:sp>
      <p:sp>
        <p:nvSpPr>
          <p:cNvPr id="65" name="Obdélník 64"/>
          <p:cNvSpPr/>
          <p:nvPr/>
        </p:nvSpPr>
        <p:spPr>
          <a:xfrm>
            <a:off x="958239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10</a:t>
            </a:r>
            <a:endParaRPr lang="cs-CZ" sz="2400" b="1" dirty="0"/>
          </a:p>
        </p:txBody>
      </p:sp>
      <p:sp>
        <p:nvSpPr>
          <p:cNvPr id="66" name="Obdélník 65"/>
          <p:cNvSpPr/>
          <p:nvPr/>
        </p:nvSpPr>
        <p:spPr>
          <a:xfrm>
            <a:off x="1776623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20</a:t>
            </a:r>
            <a:endParaRPr lang="cs-CZ" sz="2400" b="1" dirty="0"/>
          </a:p>
        </p:txBody>
      </p:sp>
      <p:sp>
        <p:nvSpPr>
          <p:cNvPr id="67" name="Obdélník 66"/>
          <p:cNvSpPr/>
          <p:nvPr/>
        </p:nvSpPr>
        <p:spPr>
          <a:xfrm>
            <a:off x="2609617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30</a:t>
            </a:r>
            <a:endParaRPr lang="cs-CZ" sz="2400" b="1" dirty="0"/>
          </a:p>
        </p:txBody>
      </p:sp>
      <p:sp>
        <p:nvSpPr>
          <p:cNvPr id="68" name="Obdélník 67"/>
          <p:cNvSpPr/>
          <p:nvPr/>
        </p:nvSpPr>
        <p:spPr>
          <a:xfrm>
            <a:off x="3425321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40</a:t>
            </a:r>
            <a:endParaRPr lang="cs-CZ" sz="2400" b="1" dirty="0"/>
          </a:p>
        </p:txBody>
      </p:sp>
      <p:sp>
        <p:nvSpPr>
          <p:cNvPr id="69" name="Obdélník 68"/>
          <p:cNvSpPr/>
          <p:nvPr/>
        </p:nvSpPr>
        <p:spPr>
          <a:xfrm>
            <a:off x="4249480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50</a:t>
            </a:r>
            <a:endParaRPr lang="cs-CZ" sz="2400" b="1" dirty="0"/>
          </a:p>
        </p:txBody>
      </p:sp>
      <p:sp>
        <p:nvSpPr>
          <p:cNvPr id="70" name="Obdélník 69"/>
          <p:cNvSpPr/>
          <p:nvPr/>
        </p:nvSpPr>
        <p:spPr>
          <a:xfrm>
            <a:off x="7579231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/>
              <a:t>9</a:t>
            </a:r>
            <a:r>
              <a:rPr lang="cs-CZ" sz="2400" b="1" dirty="0" smtClean="0"/>
              <a:t>0</a:t>
            </a:r>
            <a:endParaRPr lang="cs-CZ" sz="2400" b="1" dirty="0"/>
          </a:p>
        </p:txBody>
      </p:sp>
      <p:sp>
        <p:nvSpPr>
          <p:cNvPr id="71" name="Obdélník 70"/>
          <p:cNvSpPr/>
          <p:nvPr/>
        </p:nvSpPr>
        <p:spPr>
          <a:xfrm>
            <a:off x="5897146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70</a:t>
            </a:r>
            <a:endParaRPr lang="cs-CZ" sz="2400" b="1" dirty="0"/>
          </a:p>
        </p:txBody>
      </p:sp>
      <p:sp>
        <p:nvSpPr>
          <p:cNvPr id="72" name="Obdélník 71"/>
          <p:cNvSpPr/>
          <p:nvPr/>
        </p:nvSpPr>
        <p:spPr>
          <a:xfrm>
            <a:off x="6745458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80</a:t>
            </a:r>
            <a:endParaRPr lang="cs-CZ" sz="2400" b="1" dirty="0"/>
          </a:p>
        </p:txBody>
      </p:sp>
      <p:sp>
        <p:nvSpPr>
          <p:cNvPr id="73" name="Obdélník 72"/>
          <p:cNvSpPr/>
          <p:nvPr/>
        </p:nvSpPr>
        <p:spPr>
          <a:xfrm>
            <a:off x="5057662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/>
              <a:t>6</a:t>
            </a:r>
            <a:r>
              <a:rPr lang="cs-CZ" sz="2400" b="1" dirty="0" smtClean="0"/>
              <a:t>0</a:t>
            </a:r>
            <a:endParaRPr lang="cs-CZ" sz="2400" b="1" dirty="0"/>
          </a:p>
        </p:txBody>
      </p:sp>
      <p:grpSp>
        <p:nvGrpSpPr>
          <p:cNvPr id="74" name="Skupina 73"/>
          <p:cNvGrpSpPr/>
          <p:nvPr/>
        </p:nvGrpSpPr>
        <p:grpSpPr>
          <a:xfrm>
            <a:off x="5775885" y="1894046"/>
            <a:ext cx="342038" cy="428545"/>
            <a:chOff x="5775885" y="1894046"/>
            <a:chExt cx="342038" cy="428545"/>
          </a:xfrm>
        </p:grpSpPr>
        <p:sp>
          <p:nvSpPr>
            <p:cNvPr id="75" name="Obdélník 74"/>
            <p:cNvSpPr/>
            <p:nvPr/>
          </p:nvSpPr>
          <p:spPr>
            <a:xfrm>
              <a:off x="5775885" y="2276872"/>
              <a:ext cx="342038" cy="45719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6" name="Obdélník 75"/>
            <p:cNvSpPr/>
            <p:nvPr/>
          </p:nvSpPr>
          <p:spPr>
            <a:xfrm>
              <a:off x="5775885" y="2157068"/>
              <a:ext cx="342038" cy="45719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7" name="Ovál 76"/>
            <p:cNvSpPr/>
            <p:nvPr/>
          </p:nvSpPr>
          <p:spPr>
            <a:xfrm>
              <a:off x="5863627" y="1894046"/>
              <a:ext cx="166554" cy="16687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78" name="Šipka doprava 77">
            <a:hlinkClick r:id="" action="ppaction://hlinkshowjump?jump=nextslide"/>
          </p:cNvPr>
          <p:cNvSpPr/>
          <p:nvPr/>
        </p:nvSpPr>
        <p:spPr>
          <a:xfrm>
            <a:off x="7652861" y="1556831"/>
            <a:ext cx="1056883" cy="1246191"/>
          </a:xfrm>
          <a:prstGeom prst="rightArrow">
            <a:avLst/>
          </a:prstGeom>
          <a:blipFill>
            <a:blip r:embed="rId3"/>
            <a:tile tx="0" ty="0" sx="100000" sy="100000" flip="none" algn="tl"/>
          </a:blipFill>
          <a:ln>
            <a:solidFill>
              <a:schemeClr val="tx2">
                <a:lumMod val="75000"/>
              </a:schemeClr>
            </a:solidFill>
            <a:prstDash val="sysDash"/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800" b="1" dirty="0" smtClean="0">
                <a:solidFill>
                  <a:schemeClr val="accent5">
                    <a:lumMod val="75000"/>
                  </a:schemeClr>
                </a:solidFill>
              </a:rPr>
              <a:t>dál</a:t>
            </a:r>
            <a:endParaRPr lang="cs-CZ" sz="28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79" name="Obdélník 78"/>
          <p:cNvSpPr/>
          <p:nvPr/>
        </p:nvSpPr>
        <p:spPr>
          <a:xfrm>
            <a:off x="8417600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/>
              <a:t>100</a:t>
            </a:r>
            <a:endParaRPr lang="cs-CZ" sz="1600" b="1" dirty="0"/>
          </a:p>
        </p:txBody>
      </p:sp>
    </p:spTree>
    <p:extLst>
      <p:ext uri="{BB962C8B-B14F-4D97-AF65-F5344CB8AC3E}">
        <p14:creationId xmlns:p14="http://schemas.microsoft.com/office/powerpoint/2010/main" val="39190325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 advClick="0">
        <p:circle/>
      </p:transition>
    </mc:Choice>
    <mc:Fallback xmlns="">
      <p:transition spd="slow" advClick="0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500"/>
                            </p:stCondLst>
                            <p:childTnLst>
                              <p:par>
                                <p:cTn id="5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6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7" presetClass="emph" presetSubtype="0" fill="remove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3" dur="250" autoRev="1" fill="remove"/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34" dur="250" autoRev="1" fill="remove"/>
                                        <p:tgtEl>
                                          <p:spTgt spid="6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35" dur="250" autoRev="1" fill="remove"/>
                                        <p:tgtEl>
                                          <p:spTgt spid="6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250" autoRev="1" fill="remove"/>
                                        <p:tgtEl>
                                          <p:spTgt spid="6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7" presetClass="emph" presetSubtype="0" fill="remove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1" dur="250" autoRev="1" fill="remove"/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42" dur="250" autoRev="1" fill="remove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43" dur="250" autoRev="1" fill="remove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4" dur="250" autoRev="1" fill="remove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6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7" presetClass="emph" presetSubtype="0" fill="remove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9" dur="250" autoRev="1" fill="remove"/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50" dur="250" autoRev="1" fill="remove"/>
                                        <p:tgtEl>
                                          <p:spTgt spid="6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51" dur="250" autoRev="1" fill="remove"/>
                                        <p:tgtEl>
                                          <p:spTgt spid="6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2" dur="250" autoRev="1" fill="remove"/>
                                        <p:tgtEl>
                                          <p:spTgt spid="6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2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2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4.62428E-6 L 0.34983 -0.41804 " pathEditMode="relative" rAng="0" ptsTypes="AA">
                                      <p:cBhvr>
                                        <p:cTn id="57" dur="2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483" y="-2090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2000"/>
                            </p:stCondLst>
                            <p:childTnLst>
                              <p:par>
                                <p:cTn id="59" presetID="10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10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3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0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6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2500"/>
                            </p:stCondLst>
                            <p:childTnLst>
                              <p:par>
                                <p:cTn id="69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4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4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4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10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9" presetID="47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1" dur="10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4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6" dur="10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9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1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4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6" dur="10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9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1" dur="10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2" dur="10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10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4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6" dur="10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0"/>
                  </p:tgtEl>
                </p:cond>
              </p:nextCondLst>
            </p:seq>
            <p:seq concurrent="1" nextAc="seek">
              <p:cTn id="129" restart="whenNotActive" fill="hold" evtFilter="cancelBubble" nodeType="interactiveSeq">
                <p:stCondLst>
                  <p:cond evt="onClick" delay="0">
                    <p:tgtEl>
                      <p:spTgt spid="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0" fill="hold">
                      <p:stCondLst>
                        <p:cond delay="0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33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34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35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36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4"/>
                  </p:tgtEl>
                </p:cond>
              </p:nextCondLst>
            </p:seq>
            <p:seq concurrent="1" nextAc="seek">
              <p:cTn id="137" restart="whenNotActive" fill="hold" evtFilter="cancelBubble" nodeType="interactiveSeq">
                <p:stCondLst>
                  <p:cond evt="onClick" delay="0">
                    <p:tgtEl>
                      <p:spTgt spid="6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8" fill="hold">
                      <p:stCondLst>
                        <p:cond delay="0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41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42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43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44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5"/>
                  </p:tgtEl>
                </p:cond>
              </p:nextCondLst>
            </p:seq>
            <p:seq concurrent="1" nextAc="seek">
              <p:cTn id="145" restart="whenNotActive" fill="hold" evtFilter="cancelBubble" nodeType="interactiveSeq">
                <p:stCondLst>
                  <p:cond evt="onClick" delay="0">
                    <p:tgtEl>
                      <p:spTgt spid="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6" fill="hold">
                      <p:stCondLst>
                        <p:cond delay="0"/>
                      </p:stCondLst>
                      <p:childTnLst>
                        <p:par>
                          <p:cTn id="147" fill="hold">
                            <p:stCondLst>
                              <p:cond delay="0"/>
                            </p:stCondLst>
                            <p:childTnLst>
                              <p:par>
                                <p:cTn id="148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49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50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51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52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"/>
                  </p:tgtEl>
                </p:cond>
              </p:nextCondLst>
            </p:seq>
            <p:seq concurrent="1" nextAc="seek">
              <p:cTn id="153" restart="whenNotActive" fill="hold" evtFilter="cancelBubble" nodeType="interactiveSeq">
                <p:stCondLst>
                  <p:cond evt="onClick" delay="0">
                    <p:tgtEl>
                      <p:spTgt spid="6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4" fill="hold">
                      <p:stCondLst>
                        <p:cond delay="0"/>
                      </p:stCondLst>
                      <p:childTnLst>
                        <p:par>
                          <p:cTn id="155" fill="hold">
                            <p:stCondLst>
                              <p:cond delay="0"/>
                            </p:stCondLst>
                            <p:childTnLst>
                              <p:par>
                                <p:cTn id="156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57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58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59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60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7"/>
                  </p:tgtEl>
                </p:cond>
              </p:nextCondLst>
            </p:seq>
            <p:seq concurrent="1" nextAc="seek">
              <p:cTn id="161" restart="whenNotActive" fill="hold" evtFilter="cancelBubble" nodeType="interactiveSeq">
                <p:stCondLst>
                  <p:cond evt="onClick" delay="0">
                    <p:tgtEl>
                      <p:spTgt spid="6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2" fill="hold">
                      <p:stCondLst>
                        <p:cond delay="0"/>
                      </p:stCondLst>
                      <p:childTnLst>
                        <p:par>
                          <p:cTn id="163" fill="hold">
                            <p:stCondLst>
                              <p:cond delay="0"/>
                            </p:stCondLst>
                            <p:childTnLst>
                              <p:par>
                                <p:cTn id="164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65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66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67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68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8"/>
                  </p:tgtEl>
                </p:cond>
              </p:nextCondLst>
            </p:seq>
            <p:seq concurrent="1" nextAc="seek">
              <p:cTn id="169" restart="whenNotActive" fill="hold" evtFilter="cancelBubble" nodeType="interactiveSeq">
                <p:stCondLst>
                  <p:cond evt="onClick" delay="0">
                    <p:tgtEl>
                      <p:spTgt spid="6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0" fill="hold">
                      <p:stCondLst>
                        <p:cond delay="0"/>
                      </p:stCondLst>
                      <p:childTnLst>
                        <p:par>
                          <p:cTn id="171" fill="hold">
                            <p:stCondLst>
                              <p:cond delay="0"/>
                            </p:stCondLst>
                            <p:childTnLst>
                              <p:par>
                                <p:cTn id="172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73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74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75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76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9"/>
                  </p:tgtEl>
                </p:cond>
              </p:nextCondLst>
            </p:seq>
            <p:seq concurrent="1" nextAc="seek">
              <p:cTn id="177" restart="whenNotActive" fill="hold" evtFilter="cancelBubble" nodeType="interactiveSeq">
                <p:stCondLst>
                  <p:cond evt="onClick" delay="0">
                    <p:tgtEl>
                      <p:spTgt spid="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8" fill="hold">
                      <p:stCondLst>
                        <p:cond delay="0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81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82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83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84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1"/>
                  </p:tgtEl>
                </p:cond>
              </p:nextCondLst>
            </p:seq>
            <p:seq concurrent="1" nextAc="seek">
              <p:cTn id="185" restart="whenNotActive" fill="hold" evtFilter="cancelBubble" nodeType="interactiveSeq">
                <p:stCondLst>
                  <p:cond evt="onClick" delay="0">
                    <p:tgtEl>
                      <p:spTgt spid="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6" fill="hold">
                      <p:stCondLst>
                        <p:cond delay="0"/>
                      </p:stCondLst>
                      <p:childTnLst>
                        <p:par>
                          <p:cTn id="187" fill="hold">
                            <p:stCondLst>
                              <p:cond delay="0"/>
                            </p:stCondLst>
                            <p:childTnLst>
                              <p:par>
                                <p:cTn id="188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89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90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91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92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2"/>
                  </p:tgtEl>
                </p:cond>
              </p:nextCondLst>
            </p:seq>
            <p:seq concurrent="1" nextAc="seek">
              <p:cTn id="193" restart="whenNotActive" fill="hold" evtFilter="cancelBubble" nodeType="interactiveSeq">
                <p:stCondLst>
                  <p:cond evt="onClick" delay="0">
                    <p:tgtEl>
                      <p:spTgt spid="7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4" fill="hold">
                      <p:stCondLst>
                        <p:cond delay="0"/>
                      </p:stCondLst>
                      <p:childTnLst>
                        <p:par>
                          <p:cTn id="195" fill="hold">
                            <p:stCondLst>
                              <p:cond delay="0"/>
                            </p:stCondLst>
                            <p:childTnLst>
                              <p:par>
                                <p:cTn id="196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97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98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99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200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3"/>
                  </p:tgtEl>
                </p:cond>
              </p:nextCondLst>
            </p:seq>
            <p:seq concurrent="1" nextAc="seek">
              <p:cTn id="201" restart="whenNotActive" fill="hold" evtFilter="cancelBubble" nodeType="interactiveSeq">
                <p:stCondLst>
                  <p:cond evt="onClick" delay="0">
                    <p:tgtEl>
                      <p:spTgt spid="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2" fill="hold">
                      <p:stCondLst>
                        <p:cond delay="0"/>
                      </p:stCondLst>
                      <p:childTnLst>
                        <p:par>
                          <p:cTn id="203" fill="hold">
                            <p:stCondLst>
                              <p:cond delay="0"/>
                            </p:stCondLst>
                            <p:childTnLst>
                              <p:par>
                                <p:cTn id="204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-1.7341E-7 L -0.11111 0.17827 " pathEditMode="relative" rAng="0" ptsTypes="AA">
                                      <p:cBhvr>
                                        <p:cTn id="205" dur="2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556" y="890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6" fill="hold">
                            <p:stCondLst>
                              <p:cond delay="2000"/>
                            </p:stCondLst>
                            <p:childTnLst>
                              <p:par>
                                <p:cTn id="207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0" fill="hold">
                            <p:stCondLst>
                              <p:cond delay="2500"/>
                            </p:stCondLst>
                            <p:childTnLst>
                              <p:par>
                                <p:cTn id="211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13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0"/>
                  </p:tgtEl>
                </p:cond>
              </p:nextCondLst>
            </p:seq>
            <p:seq concurrent="1" nextAc="seek">
              <p:cTn id="214" restart="whenNotActive" fill="hold" evtFilter="cancelBubble" nodeType="interactiveSeq">
                <p:stCondLst>
                  <p:cond evt="onClick" delay="0">
                    <p:tgtEl>
                      <p:spTgt spid="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5" fill="hold">
                      <p:stCondLst>
                        <p:cond delay="0"/>
                      </p:stCondLst>
                      <p:childTnLst>
                        <p:par>
                          <p:cTn id="216" fill="hold">
                            <p:stCondLst>
                              <p:cond delay="0"/>
                            </p:stCondLst>
                            <p:childTnLst>
                              <p:par>
                                <p:cTn id="217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18" dur="5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219" dur="5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220" dur="5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221" dur="5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9"/>
                  </p:tgtEl>
                </p:cond>
              </p:nextCondLst>
            </p:seq>
          </p:childTnLst>
        </p:cTn>
      </p:par>
    </p:tnLst>
    <p:bldLst>
      <p:bldP spid="13" grpId="0" animBg="1"/>
      <p:bldP spid="59" grpId="0" animBg="1"/>
      <p:bldP spid="59" grpId="1" animBg="1"/>
      <p:bldP spid="59" grpId="2" animBg="1"/>
      <p:bldP spid="60" grpId="0" animBg="1"/>
      <p:bldP spid="60" grpId="1" animBg="1"/>
      <p:bldP spid="61" grpId="0" animBg="1"/>
      <p:bldP spid="61" grpId="1" animBg="1"/>
      <p:bldP spid="61" grpId="2" animBg="1"/>
      <p:bldP spid="62" grpId="0" animBg="1"/>
      <p:bldP spid="62" grpId="1" animBg="1"/>
      <p:bldP spid="62" grpId="2" animBg="1"/>
      <p:bldP spid="63" grpId="0" animBg="1"/>
      <p:bldP spid="64" grpId="0" animBg="1"/>
      <p:bldP spid="64" grpId="1" animBg="1"/>
      <p:bldP spid="65" grpId="0" animBg="1"/>
      <p:bldP spid="65" grpId="1" animBg="1"/>
      <p:bldP spid="66" grpId="0" animBg="1"/>
      <p:bldP spid="66" grpId="1" animBg="1"/>
      <p:bldP spid="67" grpId="0" animBg="1"/>
      <p:bldP spid="67" grpId="1" animBg="1"/>
      <p:bldP spid="68" grpId="0" animBg="1"/>
      <p:bldP spid="68" grpId="1" animBg="1"/>
      <p:bldP spid="69" grpId="0" animBg="1"/>
      <p:bldP spid="69" grpId="1" animBg="1"/>
      <p:bldP spid="70" grpId="0" animBg="1"/>
      <p:bldP spid="70" grpId="1" animBg="1"/>
      <p:bldP spid="71" grpId="0" animBg="1"/>
      <p:bldP spid="71" grpId="1" animBg="1"/>
      <p:bldP spid="72" grpId="0" animBg="1"/>
      <p:bldP spid="72" grpId="1" animBg="1"/>
      <p:bldP spid="73" grpId="0" animBg="1"/>
      <p:bldP spid="73" grpId="1" animBg="1"/>
      <p:bldP spid="78" grpId="0" animBg="1"/>
      <p:bldP spid="79" grpId="0" animBg="1"/>
      <p:bldP spid="79" grpId="1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6584" y="3107490"/>
            <a:ext cx="4283066" cy="32738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Obdélník 7"/>
          <p:cNvSpPr/>
          <p:nvPr/>
        </p:nvSpPr>
        <p:spPr>
          <a:xfrm>
            <a:off x="7288197" y="2903396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4407877" y="5341389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48037" y="4127532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4407877" y="4118901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7288197" y="5351668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5848037" y="5351668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7288197" y="4127532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vál 36"/>
          <p:cNvSpPr/>
          <p:nvPr/>
        </p:nvSpPr>
        <p:spPr>
          <a:xfrm>
            <a:off x="834188" y="3460502"/>
            <a:ext cx="1368152" cy="833917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accent2">
                    <a:lumMod val="50000"/>
                  </a:schemeClr>
                </a:solidFill>
              </a:rPr>
              <a:t>5</a:t>
            </a:r>
            <a:endParaRPr lang="cs-CZ" sz="40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8" name="Ovál 37"/>
          <p:cNvSpPr/>
          <p:nvPr/>
        </p:nvSpPr>
        <p:spPr>
          <a:xfrm>
            <a:off x="2469068" y="4730967"/>
            <a:ext cx="1368152" cy="833917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accent2">
                    <a:lumMod val="50000"/>
                  </a:schemeClr>
                </a:solidFill>
              </a:rPr>
              <a:t>23</a:t>
            </a:r>
            <a:endParaRPr lang="cs-CZ" sz="40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9" name="Ovál 38"/>
          <p:cNvSpPr/>
          <p:nvPr/>
        </p:nvSpPr>
        <p:spPr>
          <a:xfrm>
            <a:off x="834188" y="4730969"/>
            <a:ext cx="1368152" cy="833917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accent2">
                    <a:lumMod val="50000"/>
                  </a:schemeClr>
                </a:solidFill>
              </a:rPr>
              <a:t>32</a:t>
            </a:r>
            <a:endParaRPr lang="cs-CZ" sz="40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40" name="Ovál 39"/>
          <p:cNvSpPr/>
          <p:nvPr/>
        </p:nvSpPr>
        <p:spPr>
          <a:xfrm>
            <a:off x="2469068" y="3460502"/>
            <a:ext cx="1368152" cy="833917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accent2">
                    <a:lumMod val="50000"/>
                  </a:schemeClr>
                </a:solidFill>
              </a:rPr>
              <a:t>24</a:t>
            </a:r>
            <a:endParaRPr lang="cs-CZ" sz="40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41" name="Obdélník 40"/>
          <p:cNvSpPr/>
          <p:nvPr/>
        </p:nvSpPr>
        <p:spPr>
          <a:xfrm>
            <a:off x="834188" y="1844824"/>
            <a:ext cx="2873716" cy="864096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</a:rPr>
              <a:t>14 + 9 =</a:t>
            </a:r>
            <a:endParaRPr lang="cs-CZ" sz="36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42" name="Obdélník 41"/>
          <p:cNvSpPr/>
          <p:nvPr/>
        </p:nvSpPr>
        <p:spPr>
          <a:xfrm>
            <a:off x="126845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0</a:t>
            </a:r>
            <a:endParaRPr lang="cs-CZ" sz="2400" b="1" dirty="0"/>
          </a:p>
        </p:txBody>
      </p:sp>
      <p:sp>
        <p:nvSpPr>
          <p:cNvPr id="43" name="Obdélník 42"/>
          <p:cNvSpPr/>
          <p:nvPr/>
        </p:nvSpPr>
        <p:spPr>
          <a:xfrm>
            <a:off x="958239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10</a:t>
            </a:r>
            <a:endParaRPr lang="cs-CZ" sz="2400" b="1" dirty="0"/>
          </a:p>
        </p:txBody>
      </p:sp>
      <p:sp>
        <p:nvSpPr>
          <p:cNvPr id="44" name="Obdélník 43"/>
          <p:cNvSpPr/>
          <p:nvPr/>
        </p:nvSpPr>
        <p:spPr>
          <a:xfrm>
            <a:off x="5074072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/>
              <a:t>6</a:t>
            </a:r>
            <a:r>
              <a:rPr lang="cs-CZ" sz="2400" b="1" dirty="0" smtClean="0"/>
              <a:t>0</a:t>
            </a:r>
            <a:endParaRPr lang="cs-CZ" sz="2400" b="1" dirty="0"/>
          </a:p>
        </p:txBody>
      </p:sp>
      <p:sp>
        <p:nvSpPr>
          <p:cNvPr id="45" name="Obdélník 44"/>
          <p:cNvSpPr/>
          <p:nvPr/>
        </p:nvSpPr>
        <p:spPr>
          <a:xfrm>
            <a:off x="2609617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30</a:t>
            </a:r>
            <a:endParaRPr lang="cs-CZ" sz="2400" b="1" dirty="0"/>
          </a:p>
        </p:txBody>
      </p:sp>
      <p:sp>
        <p:nvSpPr>
          <p:cNvPr id="46" name="Obdélník 45"/>
          <p:cNvSpPr/>
          <p:nvPr/>
        </p:nvSpPr>
        <p:spPr>
          <a:xfrm>
            <a:off x="3425321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40</a:t>
            </a:r>
            <a:endParaRPr lang="cs-CZ" sz="2400" b="1" dirty="0"/>
          </a:p>
        </p:txBody>
      </p:sp>
      <p:sp>
        <p:nvSpPr>
          <p:cNvPr id="47" name="Obdélník 46"/>
          <p:cNvSpPr/>
          <p:nvPr/>
        </p:nvSpPr>
        <p:spPr>
          <a:xfrm>
            <a:off x="4249480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50</a:t>
            </a:r>
            <a:endParaRPr lang="cs-CZ" sz="2400" b="1" dirty="0"/>
          </a:p>
        </p:txBody>
      </p:sp>
      <p:sp>
        <p:nvSpPr>
          <p:cNvPr id="48" name="Obdélník 47"/>
          <p:cNvSpPr/>
          <p:nvPr/>
        </p:nvSpPr>
        <p:spPr>
          <a:xfrm>
            <a:off x="1776622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/>
              <a:t>2</a:t>
            </a:r>
            <a:r>
              <a:rPr lang="cs-CZ" sz="2400" b="1" dirty="0" smtClean="0"/>
              <a:t>0</a:t>
            </a:r>
            <a:endParaRPr lang="cs-CZ" sz="2400" b="1" dirty="0"/>
          </a:p>
        </p:txBody>
      </p:sp>
      <p:sp>
        <p:nvSpPr>
          <p:cNvPr id="49" name="Obdélník 48"/>
          <p:cNvSpPr/>
          <p:nvPr/>
        </p:nvSpPr>
        <p:spPr>
          <a:xfrm>
            <a:off x="5897146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70</a:t>
            </a:r>
            <a:endParaRPr lang="cs-CZ" sz="2400" b="1" dirty="0"/>
          </a:p>
        </p:txBody>
      </p:sp>
      <p:sp>
        <p:nvSpPr>
          <p:cNvPr id="50" name="Obdélník 49"/>
          <p:cNvSpPr/>
          <p:nvPr/>
        </p:nvSpPr>
        <p:spPr>
          <a:xfrm>
            <a:off x="6745458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80</a:t>
            </a:r>
            <a:endParaRPr lang="cs-CZ" sz="2400" b="1" dirty="0"/>
          </a:p>
        </p:txBody>
      </p:sp>
      <p:sp>
        <p:nvSpPr>
          <p:cNvPr id="51" name="Obdélník 50"/>
          <p:cNvSpPr/>
          <p:nvPr/>
        </p:nvSpPr>
        <p:spPr>
          <a:xfrm>
            <a:off x="7592958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90</a:t>
            </a:r>
            <a:endParaRPr lang="cs-CZ" sz="2400" b="1" dirty="0"/>
          </a:p>
        </p:txBody>
      </p:sp>
      <p:grpSp>
        <p:nvGrpSpPr>
          <p:cNvPr id="52" name="Skupina 51"/>
          <p:cNvGrpSpPr/>
          <p:nvPr/>
        </p:nvGrpSpPr>
        <p:grpSpPr>
          <a:xfrm>
            <a:off x="5775885" y="1894046"/>
            <a:ext cx="342038" cy="428545"/>
            <a:chOff x="5775885" y="1894046"/>
            <a:chExt cx="342038" cy="428545"/>
          </a:xfrm>
        </p:grpSpPr>
        <p:sp>
          <p:nvSpPr>
            <p:cNvPr id="53" name="Obdélník 52"/>
            <p:cNvSpPr/>
            <p:nvPr/>
          </p:nvSpPr>
          <p:spPr>
            <a:xfrm>
              <a:off x="5775885" y="2276872"/>
              <a:ext cx="342038" cy="45719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4" name="Obdélník 53"/>
            <p:cNvSpPr/>
            <p:nvPr/>
          </p:nvSpPr>
          <p:spPr>
            <a:xfrm>
              <a:off x="5775885" y="2157068"/>
              <a:ext cx="342038" cy="45719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5" name="Ovál 54"/>
            <p:cNvSpPr/>
            <p:nvPr/>
          </p:nvSpPr>
          <p:spPr>
            <a:xfrm>
              <a:off x="5863627" y="1894046"/>
              <a:ext cx="166554" cy="16687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56" name="Šipka doprava 55">
            <a:hlinkClick r:id="" action="ppaction://hlinkshowjump?jump=nextslide"/>
          </p:cNvPr>
          <p:cNvSpPr/>
          <p:nvPr/>
        </p:nvSpPr>
        <p:spPr>
          <a:xfrm>
            <a:off x="7652767" y="1556831"/>
            <a:ext cx="1056883" cy="1246191"/>
          </a:xfrm>
          <a:prstGeom prst="rightArrow">
            <a:avLst/>
          </a:prstGeom>
          <a:blipFill>
            <a:blip r:embed="rId3"/>
            <a:tile tx="0" ty="0" sx="100000" sy="100000" flip="none" algn="tl"/>
          </a:blipFill>
          <a:ln>
            <a:solidFill>
              <a:schemeClr val="tx2">
                <a:lumMod val="75000"/>
              </a:schemeClr>
            </a:solidFill>
            <a:prstDash val="sysDash"/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800" b="1" dirty="0" smtClean="0">
                <a:solidFill>
                  <a:schemeClr val="accent5">
                    <a:lumMod val="75000"/>
                  </a:schemeClr>
                </a:solidFill>
              </a:rPr>
              <a:t>dál</a:t>
            </a:r>
            <a:endParaRPr lang="cs-CZ" sz="28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57" name="Obdélník 56"/>
          <p:cNvSpPr/>
          <p:nvPr/>
        </p:nvSpPr>
        <p:spPr>
          <a:xfrm>
            <a:off x="8417600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/>
              <a:t>100</a:t>
            </a:r>
            <a:endParaRPr lang="cs-CZ" sz="1600" b="1" dirty="0"/>
          </a:p>
        </p:txBody>
      </p:sp>
    </p:spTree>
    <p:extLst>
      <p:ext uri="{BB962C8B-B14F-4D97-AF65-F5344CB8AC3E}">
        <p14:creationId xmlns:p14="http://schemas.microsoft.com/office/powerpoint/2010/main" val="3101592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 advClick="0">
        <p:circle/>
      </p:transition>
    </mc:Choice>
    <mc:Fallback xmlns="">
      <p:transition spd="slow" advClick="0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7" presetClass="emph" presetSubtype="0" fill="remove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3" dur="250" autoRev="1" fill="remove"/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34" dur="250" autoRev="1" fill="remove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35" dur="250" autoRev="1" fill="remove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250" autoRev="1" fill="remove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7" presetClass="emph" presetSubtype="0" fill="remove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1" dur="250" autoRev="1" fill="remove"/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42" dur="250" autoRev="1" fill="remove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43" dur="250" autoRev="1" fill="remove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4" dur="250" autoRev="1" fill="remove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7" presetClass="emph" presetSubtype="0" fill="remove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9" dur="250" autoRev="1" fill="remove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50" dur="250" autoRev="1" fill="remove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51" dur="250" autoRev="1" fill="remove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2" dur="250" autoRev="1" fill="remove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2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4.62428E-6 L 0.17101 -0.42844 " pathEditMode="relative" rAng="0" ptsTypes="AA">
                                      <p:cBhvr>
                                        <p:cTn id="57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542" y="-2143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2000"/>
                            </p:stCondLst>
                            <p:childTnLst>
                              <p:par>
                                <p:cTn id="59" presetID="10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10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3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0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6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2500"/>
                            </p:stCondLst>
                            <p:childTnLst>
                              <p:par>
                                <p:cTn id="69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4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4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4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1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9" presetID="47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1" dur="1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4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6" dur="1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9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1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4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6" dur="1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9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1" dur="1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2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4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6" dur="1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129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0" fill="hold">
                      <p:stCondLst>
                        <p:cond delay="0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33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34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35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36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137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8" fill="hold">
                      <p:stCondLst>
                        <p:cond delay="0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41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42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43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44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145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6" fill="hold">
                      <p:stCondLst>
                        <p:cond delay="0"/>
                      </p:stCondLst>
                      <p:childTnLst>
                        <p:par>
                          <p:cTn id="147" fill="hold">
                            <p:stCondLst>
                              <p:cond delay="0"/>
                            </p:stCondLst>
                            <p:childTnLst>
                              <p:par>
                                <p:cTn id="148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49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50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51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52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153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4" fill="hold">
                      <p:stCondLst>
                        <p:cond delay="0"/>
                      </p:stCondLst>
                      <p:childTnLst>
                        <p:par>
                          <p:cTn id="155" fill="hold">
                            <p:stCondLst>
                              <p:cond delay="0"/>
                            </p:stCondLst>
                            <p:childTnLst>
                              <p:par>
                                <p:cTn id="156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57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58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59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60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161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2" fill="hold">
                      <p:stCondLst>
                        <p:cond delay="0"/>
                      </p:stCondLst>
                      <p:childTnLst>
                        <p:par>
                          <p:cTn id="163" fill="hold">
                            <p:stCondLst>
                              <p:cond delay="0"/>
                            </p:stCondLst>
                            <p:childTnLst>
                              <p:par>
                                <p:cTn id="164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65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66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67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68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169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0" fill="hold">
                      <p:stCondLst>
                        <p:cond delay="0"/>
                      </p:stCondLst>
                      <p:childTnLst>
                        <p:par>
                          <p:cTn id="171" fill="hold">
                            <p:stCondLst>
                              <p:cond delay="0"/>
                            </p:stCondLst>
                            <p:childTnLst>
                              <p:par>
                                <p:cTn id="172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73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74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75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76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177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8" fill="hold">
                      <p:stCondLst>
                        <p:cond delay="0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81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82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83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84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185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6" fill="hold">
                      <p:stCondLst>
                        <p:cond delay="0"/>
                      </p:stCondLst>
                      <p:childTnLst>
                        <p:par>
                          <p:cTn id="187" fill="hold">
                            <p:stCondLst>
                              <p:cond delay="0"/>
                            </p:stCondLst>
                            <p:childTnLst>
                              <p:par>
                                <p:cTn id="188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89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90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91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92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193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4" fill="hold">
                      <p:stCondLst>
                        <p:cond delay="0"/>
                      </p:stCondLst>
                      <p:childTnLst>
                        <p:par>
                          <p:cTn id="195" fill="hold">
                            <p:stCondLst>
                              <p:cond delay="0"/>
                            </p:stCondLst>
                            <p:childTnLst>
                              <p:par>
                                <p:cTn id="196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97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98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99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200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201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2" fill="hold">
                      <p:stCondLst>
                        <p:cond delay="0"/>
                      </p:stCondLst>
                      <p:childTnLst>
                        <p:par>
                          <p:cTn id="203" fill="hold">
                            <p:stCondLst>
                              <p:cond delay="0"/>
                            </p:stCondLst>
                            <p:childTnLst>
                              <p:par>
                                <p:cTn id="204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-1.7341E-7 L 0.51545 0.16786 " pathEditMode="relative" rAng="0" ptsTypes="AA">
                                      <p:cBhvr>
                                        <p:cTn id="205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5764" y="839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6" fill="hold">
                            <p:stCondLst>
                              <p:cond delay="2000"/>
                            </p:stCondLst>
                            <p:childTnLst>
                              <p:par>
                                <p:cTn id="207" presetID="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9" fill="hold">
                            <p:stCondLst>
                              <p:cond delay="2000"/>
                            </p:stCondLst>
                            <p:childTnLst>
                              <p:par>
                                <p:cTn id="210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12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213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4" fill="hold">
                      <p:stCondLst>
                        <p:cond delay="0"/>
                      </p:stCondLst>
                      <p:childTnLst>
                        <p:par>
                          <p:cTn id="215" fill="hold">
                            <p:stCondLst>
                              <p:cond delay="0"/>
                            </p:stCondLst>
                            <p:childTnLst>
                              <p:par>
                                <p:cTn id="216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17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218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219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220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</p:childTnLst>
        </p:cTn>
      </p:par>
    </p:tnLst>
    <p:bldLst>
      <p:bldP spid="8" grpId="0" animBg="1"/>
      <p:bldP spid="37" grpId="0" animBg="1"/>
      <p:bldP spid="37" grpId="1" animBg="1"/>
      <p:bldP spid="37" grpId="2" animBg="1"/>
      <p:bldP spid="38" grpId="0" animBg="1"/>
      <p:bldP spid="38" grpId="1" animBg="1"/>
      <p:bldP spid="39" grpId="0" animBg="1"/>
      <p:bldP spid="39" grpId="1" animBg="1"/>
      <p:bldP spid="39" grpId="2" animBg="1"/>
      <p:bldP spid="40" grpId="0" animBg="1"/>
      <p:bldP spid="40" grpId="1" animBg="1"/>
      <p:bldP spid="40" grpId="2" animBg="1"/>
      <p:bldP spid="41" grpId="0" animBg="1"/>
      <p:bldP spid="42" grpId="0" animBg="1"/>
      <p:bldP spid="42" grpId="1" animBg="1"/>
      <p:bldP spid="43" grpId="0" animBg="1"/>
      <p:bldP spid="43" grpId="1" animBg="1"/>
      <p:bldP spid="44" grpId="0" animBg="1"/>
      <p:bldP spid="44" grpId="1" animBg="1"/>
      <p:bldP spid="45" grpId="0" animBg="1"/>
      <p:bldP spid="45" grpId="1" animBg="1"/>
      <p:bldP spid="46" grpId="0" animBg="1"/>
      <p:bldP spid="46" grpId="1" animBg="1"/>
      <p:bldP spid="47" grpId="0" animBg="1"/>
      <p:bldP spid="47" grpId="1" animBg="1"/>
      <p:bldP spid="48" grpId="0" animBg="1"/>
      <p:bldP spid="48" grpId="1" animBg="1"/>
      <p:bldP spid="49" grpId="0" animBg="1"/>
      <p:bldP spid="49" grpId="1" animBg="1"/>
      <p:bldP spid="50" grpId="0" animBg="1"/>
      <p:bldP spid="50" grpId="1" animBg="1"/>
      <p:bldP spid="51" grpId="0" animBg="1"/>
      <p:bldP spid="51" grpId="1" animBg="1"/>
      <p:bldP spid="56" grpId="0" animBg="1"/>
      <p:bldP spid="57" grpId="0" animBg="1"/>
      <p:bldP spid="57" grpId="1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vál 16"/>
          <p:cNvSpPr/>
          <p:nvPr/>
        </p:nvSpPr>
        <p:spPr>
          <a:xfrm>
            <a:off x="834188" y="3460502"/>
            <a:ext cx="1368152" cy="833917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accent2">
                    <a:lumMod val="50000"/>
                  </a:schemeClr>
                </a:solidFill>
              </a:rPr>
              <a:t>93</a:t>
            </a:r>
            <a:endParaRPr lang="cs-CZ" sz="40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6584" y="3107490"/>
            <a:ext cx="4283066" cy="32738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Obdélník 8"/>
          <p:cNvSpPr/>
          <p:nvPr/>
        </p:nvSpPr>
        <p:spPr>
          <a:xfrm>
            <a:off x="4407877" y="5341389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48037" y="4127532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4407877" y="4118901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7288197" y="5351668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5848037" y="5351668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7288197" y="4127532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2469068" y="3460501"/>
            <a:ext cx="1368152" cy="833917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accent2">
                    <a:lumMod val="50000"/>
                  </a:schemeClr>
                </a:solidFill>
              </a:rPr>
              <a:t>39</a:t>
            </a:r>
            <a:endParaRPr lang="cs-CZ" sz="40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8" name="Ovál 17"/>
          <p:cNvSpPr/>
          <p:nvPr/>
        </p:nvSpPr>
        <p:spPr>
          <a:xfrm>
            <a:off x="834188" y="4730969"/>
            <a:ext cx="1368152" cy="833917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accent2">
                    <a:lumMod val="50000"/>
                  </a:schemeClr>
                </a:solidFill>
              </a:rPr>
              <a:t>29</a:t>
            </a:r>
            <a:endParaRPr lang="cs-CZ" sz="40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9" name="Ovál 18"/>
          <p:cNvSpPr/>
          <p:nvPr/>
        </p:nvSpPr>
        <p:spPr>
          <a:xfrm>
            <a:off x="2469068" y="4730968"/>
            <a:ext cx="1368152" cy="833917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accent2">
                    <a:lumMod val="50000"/>
                  </a:schemeClr>
                </a:solidFill>
              </a:rPr>
              <a:t>33</a:t>
            </a:r>
            <a:endParaRPr lang="cs-CZ" sz="40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834188" y="1844824"/>
            <a:ext cx="2873716" cy="864096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accent2">
                    <a:lumMod val="50000"/>
                  </a:schemeClr>
                </a:solidFill>
              </a:rPr>
              <a:t>9</a:t>
            </a:r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</a:rPr>
              <a:t>9 - 60 =</a:t>
            </a:r>
            <a:endParaRPr lang="cs-CZ" sz="36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126845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0</a:t>
            </a:r>
            <a:endParaRPr lang="cs-CZ" sz="2400" b="1" dirty="0"/>
          </a:p>
        </p:txBody>
      </p:sp>
      <p:sp>
        <p:nvSpPr>
          <p:cNvPr id="22" name="Obdélník 21"/>
          <p:cNvSpPr/>
          <p:nvPr/>
        </p:nvSpPr>
        <p:spPr>
          <a:xfrm>
            <a:off x="958239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10</a:t>
            </a:r>
            <a:endParaRPr lang="cs-CZ" sz="2400" b="1" dirty="0"/>
          </a:p>
        </p:txBody>
      </p:sp>
      <p:sp>
        <p:nvSpPr>
          <p:cNvPr id="23" name="Obdélník 22"/>
          <p:cNvSpPr/>
          <p:nvPr/>
        </p:nvSpPr>
        <p:spPr>
          <a:xfrm>
            <a:off x="1776623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20</a:t>
            </a:r>
            <a:endParaRPr lang="cs-CZ" sz="2400" b="1" dirty="0"/>
          </a:p>
        </p:txBody>
      </p:sp>
      <p:sp>
        <p:nvSpPr>
          <p:cNvPr id="24" name="Obdélník 23"/>
          <p:cNvSpPr/>
          <p:nvPr/>
        </p:nvSpPr>
        <p:spPr>
          <a:xfrm>
            <a:off x="2609617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30</a:t>
            </a:r>
            <a:endParaRPr lang="cs-CZ" sz="2400" b="1" dirty="0"/>
          </a:p>
        </p:txBody>
      </p:sp>
      <p:sp>
        <p:nvSpPr>
          <p:cNvPr id="25" name="Obdélník 24"/>
          <p:cNvSpPr/>
          <p:nvPr/>
        </p:nvSpPr>
        <p:spPr>
          <a:xfrm>
            <a:off x="5058380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/>
              <a:t>6</a:t>
            </a:r>
            <a:r>
              <a:rPr lang="cs-CZ" sz="2400" b="1" dirty="0" smtClean="0"/>
              <a:t>0</a:t>
            </a:r>
            <a:endParaRPr lang="cs-CZ" sz="2400" b="1" dirty="0"/>
          </a:p>
        </p:txBody>
      </p:sp>
      <p:sp>
        <p:nvSpPr>
          <p:cNvPr id="26" name="Obdélník 25"/>
          <p:cNvSpPr/>
          <p:nvPr/>
        </p:nvSpPr>
        <p:spPr>
          <a:xfrm>
            <a:off x="4249480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50</a:t>
            </a:r>
            <a:endParaRPr lang="cs-CZ" sz="2400" b="1" dirty="0"/>
          </a:p>
        </p:txBody>
      </p:sp>
      <p:sp>
        <p:nvSpPr>
          <p:cNvPr id="27" name="Obdélník 26"/>
          <p:cNvSpPr/>
          <p:nvPr/>
        </p:nvSpPr>
        <p:spPr>
          <a:xfrm>
            <a:off x="3429125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/>
              <a:t>4</a:t>
            </a:r>
            <a:r>
              <a:rPr lang="cs-CZ" sz="2400" b="1" dirty="0" smtClean="0"/>
              <a:t>0</a:t>
            </a:r>
            <a:endParaRPr lang="cs-CZ" sz="2400" b="1" dirty="0"/>
          </a:p>
        </p:txBody>
      </p:sp>
      <p:sp>
        <p:nvSpPr>
          <p:cNvPr id="28" name="Obdélník 27"/>
          <p:cNvSpPr/>
          <p:nvPr/>
        </p:nvSpPr>
        <p:spPr>
          <a:xfrm>
            <a:off x="5897146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70</a:t>
            </a:r>
            <a:endParaRPr lang="cs-CZ" sz="2400" b="1" dirty="0"/>
          </a:p>
        </p:txBody>
      </p:sp>
      <p:sp>
        <p:nvSpPr>
          <p:cNvPr id="29" name="Obdélník 28"/>
          <p:cNvSpPr/>
          <p:nvPr/>
        </p:nvSpPr>
        <p:spPr>
          <a:xfrm>
            <a:off x="6745458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80</a:t>
            </a:r>
            <a:endParaRPr lang="cs-CZ" sz="2400" b="1" dirty="0"/>
          </a:p>
        </p:txBody>
      </p:sp>
      <p:sp>
        <p:nvSpPr>
          <p:cNvPr id="30" name="Obdélník 29"/>
          <p:cNvSpPr/>
          <p:nvPr/>
        </p:nvSpPr>
        <p:spPr>
          <a:xfrm>
            <a:off x="7592958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90</a:t>
            </a:r>
            <a:endParaRPr lang="cs-CZ" sz="2400" b="1" dirty="0"/>
          </a:p>
        </p:txBody>
      </p:sp>
      <p:grpSp>
        <p:nvGrpSpPr>
          <p:cNvPr id="31" name="Skupina 30"/>
          <p:cNvGrpSpPr/>
          <p:nvPr/>
        </p:nvGrpSpPr>
        <p:grpSpPr>
          <a:xfrm>
            <a:off x="5775885" y="1894046"/>
            <a:ext cx="342038" cy="428545"/>
            <a:chOff x="5775885" y="1894046"/>
            <a:chExt cx="342038" cy="428545"/>
          </a:xfrm>
        </p:grpSpPr>
        <p:sp>
          <p:nvSpPr>
            <p:cNvPr id="32" name="Obdélník 31"/>
            <p:cNvSpPr/>
            <p:nvPr/>
          </p:nvSpPr>
          <p:spPr>
            <a:xfrm>
              <a:off x="5775885" y="2276872"/>
              <a:ext cx="342038" cy="45719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3" name="Obdélník 32"/>
            <p:cNvSpPr/>
            <p:nvPr/>
          </p:nvSpPr>
          <p:spPr>
            <a:xfrm>
              <a:off x="5775885" y="2157068"/>
              <a:ext cx="342038" cy="45719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4" name="Ovál 33"/>
            <p:cNvSpPr/>
            <p:nvPr/>
          </p:nvSpPr>
          <p:spPr>
            <a:xfrm>
              <a:off x="5863627" y="1894046"/>
              <a:ext cx="166554" cy="16687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35" name="Šipka doprava 34">
            <a:hlinkClick r:id="" action="ppaction://hlinkshowjump?jump=nextslide"/>
          </p:cNvPr>
          <p:cNvSpPr/>
          <p:nvPr/>
        </p:nvSpPr>
        <p:spPr>
          <a:xfrm>
            <a:off x="7652767" y="1556831"/>
            <a:ext cx="1056883" cy="1246191"/>
          </a:xfrm>
          <a:prstGeom prst="rightArrow">
            <a:avLst/>
          </a:prstGeom>
          <a:blipFill>
            <a:blip r:embed="rId3"/>
            <a:tile tx="0" ty="0" sx="100000" sy="100000" flip="none" algn="tl"/>
          </a:blipFill>
          <a:ln>
            <a:solidFill>
              <a:schemeClr val="tx2">
                <a:lumMod val="75000"/>
              </a:schemeClr>
            </a:solidFill>
            <a:prstDash val="sysDash"/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800" b="1" dirty="0" smtClean="0">
                <a:solidFill>
                  <a:schemeClr val="accent5">
                    <a:lumMod val="75000"/>
                  </a:schemeClr>
                </a:solidFill>
              </a:rPr>
              <a:t>dál</a:t>
            </a:r>
            <a:endParaRPr lang="cs-CZ" sz="28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36" name="Obdélník 35"/>
          <p:cNvSpPr/>
          <p:nvPr/>
        </p:nvSpPr>
        <p:spPr>
          <a:xfrm>
            <a:off x="8417600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/>
              <a:t>100</a:t>
            </a:r>
            <a:endParaRPr lang="cs-CZ" sz="1600" b="1" dirty="0"/>
          </a:p>
        </p:txBody>
      </p:sp>
    </p:spTree>
    <p:extLst>
      <p:ext uri="{BB962C8B-B14F-4D97-AF65-F5344CB8AC3E}">
        <p14:creationId xmlns:p14="http://schemas.microsoft.com/office/powerpoint/2010/main" val="12602714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 advClick="0">
        <p:circle/>
      </p:transition>
    </mc:Choice>
    <mc:Fallback xmlns="">
      <p:transition spd="slow" advClick="0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7" presetClass="emph" presetSubtype="0" fill="remove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3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34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35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7" presetClass="emph" presetSubtype="0" fill="remove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1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42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43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4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7" presetClass="emph" presetSubtype="0" fill="remove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9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50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51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2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2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-4.27746E-6 L 0.17101 -0.23306 " pathEditMode="relative" rAng="0" ptsTypes="AA">
                                      <p:cBhvr>
                                        <p:cTn id="57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542" y="-1165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2000"/>
                            </p:stCondLst>
                            <p:childTnLst>
                              <p:par>
                                <p:cTn id="59" presetID="10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10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0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2500"/>
                            </p:stCondLst>
                            <p:childTnLst>
                              <p:par>
                                <p:cTn id="69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4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4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4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9" presetID="47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1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4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6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9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4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6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9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1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2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4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6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29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0" fill="hold">
                      <p:stCondLst>
                        <p:cond delay="0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3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3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3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3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3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8" fill="hold">
                      <p:stCondLst>
                        <p:cond delay="0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4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4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4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4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45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6" fill="hold">
                      <p:stCondLst>
                        <p:cond delay="0"/>
                      </p:stCondLst>
                      <p:childTnLst>
                        <p:par>
                          <p:cTn id="147" fill="hold">
                            <p:stCondLst>
                              <p:cond delay="0"/>
                            </p:stCondLst>
                            <p:childTnLst>
                              <p:par>
                                <p:cTn id="148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4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5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5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5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53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4" fill="hold">
                      <p:stCondLst>
                        <p:cond delay="0"/>
                      </p:stCondLst>
                      <p:childTnLst>
                        <p:par>
                          <p:cTn id="155" fill="hold">
                            <p:stCondLst>
                              <p:cond delay="0"/>
                            </p:stCondLst>
                            <p:childTnLst>
                              <p:par>
                                <p:cTn id="156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5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5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5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6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61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2" fill="hold">
                      <p:stCondLst>
                        <p:cond delay="0"/>
                      </p:stCondLst>
                      <p:childTnLst>
                        <p:par>
                          <p:cTn id="163" fill="hold">
                            <p:stCondLst>
                              <p:cond delay="0"/>
                            </p:stCondLst>
                            <p:childTnLst>
                              <p:par>
                                <p:cTn id="164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6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6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6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6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69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0" fill="hold">
                      <p:stCondLst>
                        <p:cond delay="0"/>
                      </p:stCondLst>
                      <p:childTnLst>
                        <p:par>
                          <p:cTn id="171" fill="hold">
                            <p:stCondLst>
                              <p:cond delay="0"/>
                            </p:stCondLst>
                            <p:childTnLst>
                              <p:par>
                                <p:cTn id="172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7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7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7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7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77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8" fill="hold">
                      <p:stCondLst>
                        <p:cond delay="0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8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8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8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84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185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6" fill="hold">
                      <p:stCondLst>
                        <p:cond delay="0"/>
                      </p:stCondLst>
                      <p:childTnLst>
                        <p:par>
                          <p:cTn id="187" fill="hold">
                            <p:stCondLst>
                              <p:cond delay="0"/>
                            </p:stCondLst>
                            <p:childTnLst>
                              <p:par>
                                <p:cTn id="188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89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90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9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9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93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4" fill="hold">
                      <p:stCondLst>
                        <p:cond delay="0"/>
                      </p:stCondLst>
                      <p:childTnLst>
                        <p:par>
                          <p:cTn id="195" fill="hold">
                            <p:stCondLst>
                              <p:cond delay="0"/>
                            </p:stCondLst>
                            <p:childTnLst>
                              <p:par>
                                <p:cTn id="196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9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9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99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200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201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2" fill="hold">
                      <p:stCondLst>
                        <p:cond delay="0"/>
                      </p:stCondLst>
                      <p:childTnLst>
                        <p:par>
                          <p:cTn id="203" fill="hold">
                            <p:stCondLst>
                              <p:cond delay="0"/>
                            </p:stCondLst>
                            <p:childTnLst>
                              <p:par>
                                <p:cTn id="204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-1.7341E-7 L 0.34271 0.17827 " pathEditMode="relative" rAng="0" ptsTypes="AA">
                                      <p:cBhvr>
                                        <p:cTn id="205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135" y="890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6" fill="hold">
                            <p:stCondLst>
                              <p:cond delay="2000"/>
                            </p:stCondLst>
                            <p:childTnLst>
                              <p:par>
                                <p:cTn id="207" presetID="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9" fill="hold">
                            <p:stCondLst>
                              <p:cond delay="2000"/>
                            </p:stCondLst>
                            <p:childTnLst>
                              <p:par>
                                <p:cTn id="210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1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213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4" fill="hold">
                      <p:stCondLst>
                        <p:cond delay="0"/>
                      </p:stCondLst>
                      <p:childTnLst>
                        <p:par>
                          <p:cTn id="215" fill="hold">
                            <p:stCondLst>
                              <p:cond delay="0"/>
                            </p:stCondLst>
                            <p:childTnLst>
                              <p:par>
                                <p:cTn id="216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17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218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219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220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</p:childTnLst>
        </p:cTn>
      </p:par>
    </p:tnLst>
    <p:bldLst>
      <p:bldP spid="17" grpId="0" animBg="1"/>
      <p:bldP spid="17" grpId="1" animBg="1"/>
      <p:bldP spid="17" grpId="2" animBg="1"/>
      <p:bldP spid="11" grpId="0" animBg="1"/>
      <p:bldP spid="16" grpId="0" animBg="1"/>
      <p:bldP spid="16" grpId="1" animBg="1"/>
      <p:bldP spid="18" grpId="0" animBg="1"/>
      <p:bldP spid="18" grpId="1" animBg="1"/>
      <p:bldP spid="18" grpId="2" animBg="1"/>
      <p:bldP spid="19" grpId="0" animBg="1"/>
      <p:bldP spid="19" grpId="1" animBg="1"/>
      <p:bldP spid="19" grpId="2" animBg="1"/>
      <p:bldP spid="20" grpId="0" animBg="1"/>
      <p:bldP spid="21" grpId="0" animBg="1"/>
      <p:bldP spid="21" grpId="1" animBg="1"/>
      <p:bldP spid="22" grpId="0" animBg="1"/>
      <p:bldP spid="22" grpId="1" animBg="1"/>
      <p:bldP spid="23" grpId="0" animBg="1"/>
      <p:bldP spid="23" grpId="1" animBg="1"/>
      <p:bldP spid="24" grpId="0" animBg="1"/>
      <p:bldP spid="24" grpId="1" animBg="1"/>
      <p:bldP spid="25" grpId="0" animBg="1"/>
      <p:bldP spid="25" grpId="1" animBg="1"/>
      <p:bldP spid="26" grpId="0" animBg="1"/>
      <p:bldP spid="26" grpId="1" animBg="1"/>
      <p:bldP spid="27" grpId="0" animBg="1"/>
      <p:bldP spid="27" grpId="1" animBg="1"/>
      <p:bldP spid="28" grpId="0" animBg="1"/>
      <p:bldP spid="28" grpId="1" animBg="1"/>
      <p:bldP spid="29" grpId="0" animBg="1"/>
      <p:bldP spid="29" grpId="1" animBg="1"/>
      <p:bldP spid="30" grpId="0" animBg="1"/>
      <p:bldP spid="30" grpId="1" animBg="1"/>
      <p:bldP spid="35" grpId="0" animBg="1"/>
      <p:bldP spid="36" grpId="0" animBg="1"/>
      <p:bldP spid="36" grpId="1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Ovál 15"/>
          <p:cNvSpPr/>
          <p:nvPr/>
        </p:nvSpPr>
        <p:spPr>
          <a:xfrm>
            <a:off x="834188" y="3460502"/>
            <a:ext cx="1368152" cy="833917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solidFill>
                  <a:schemeClr val="accent2">
                    <a:lumMod val="50000"/>
                  </a:schemeClr>
                </a:solidFill>
              </a:rPr>
              <a:t>6</a:t>
            </a:r>
            <a:r>
              <a:rPr lang="cs-CZ" sz="4000" b="1" dirty="0" smtClean="0">
                <a:solidFill>
                  <a:schemeClr val="accent2">
                    <a:lumMod val="50000"/>
                  </a:schemeClr>
                </a:solidFill>
              </a:rPr>
              <a:t>0</a:t>
            </a:r>
            <a:endParaRPr lang="cs-CZ" sz="40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6584" y="3107490"/>
            <a:ext cx="4283066" cy="32738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Obdélník 8"/>
          <p:cNvSpPr/>
          <p:nvPr/>
        </p:nvSpPr>
        <p:spPr>
          <a:xfrm>
            <a:off x="4407877" y="5341389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48037" y="4127532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7288197" y="5351668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5848037" y="5351668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7288197" y="4127532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834188" y="4730967"/>
            <a:ext cx="1368152" cy="833917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accent2">
                    <a:lumMod val="50000"/>
                  </a:schemeClr>
                </a:solidFill>
              </a:rPr>
              <a:t>61</a:t>
            </a:r>
            <a:endParaRPr lang="cs-CZ" sz="40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2469068" y="3460502"/>
            <a:ext cx="1368152" cy="833917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accent2">
                    <a:lumMod val="50000"/>
                  </a:schemeClr>
                </a:solidFill>
              </a:rPr>
              <a:t>47</a:t>
            </a:r>
            <a:endParaRPr lang="cs-CZ" sz="40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7" name="Ovál 16"/>
          <p:cNvSpPr/>
          <p:nvPr/>
        </p:nvSpPr>
        <p:spPr>
          <a:xfrm>
            <a:off x="2469068" y="4730968"/>
            <a:ext cx="1368152" cy="833917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accent2">
                    <a:lumMod val="50000"/>
                  </a:schemeClr>
                </a:solidFill>
              </a:rPr>
              <a:t>62</a:t>
            </a:r>
            <a:endParaRPr lang="cs-CZ" sz="40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834188" y="1844824"/>
            <a:ext cx="2873716" cy="864096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</a:rPr>
              <a:t>54 + 7 =</a:t>
            </a:r>
            <a:endParaRPr lang="cs-CZ" sz="36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126845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0</a:t>
            </a:r>
            <a:endParaRPr lang="cs-CZ" sz="2400" b="1" dirty="0"/>
          </a:p>
        </p:txBody>
      </p:sp>
      <p:sp>
        <p:nvSpPr>
          <p:cNvPr id="20" name="Obdélník 19"/>
          <p:cNvSpPr/>
          <p:nvPr/>
        </p:nvSpPr>
        <p:spPr>
          <a:xfrm>
            <a:off x="958239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10</a:t>
            </a:r>
            <a:endParaRPr lang="cs-CZ" sz="2400" b="1" dirty="0"/>
          </a:p>
        </p:txBody>
      </p:sp>
      <p:sp>
        <p:nvSpPr>
          <p:cNvPr id="21" name="Obdélník 20"/>
          <p:cNvSpPr/>
          <p:nvPr/>
        </p:nvSpPr>
        <p:spPr>
          <a:xfrm>
            <a:off x="1776623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20</a:t>
            </a:r>
            <a:endParaRPr lang="cs-CZ" sz="2400" b="1" dirty="0"/>
          </a:p>
        </p:txBody>
      </p:sp>
      <p:sp>
        <p:nvSpPr>
          <p:cNvPr id="22" name="Obdélník 21"/>
          <p:cNvSpPr/>
          <p:nvPr/>
        </p:nvSpPr>
        <p:spPr>
          <a:xfrm>
            <a:off x="2609617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30</a:t>
            </a:r>
            <a:endParaRPr lang="cs-CZ" sz="2400" b="1" dirty="0"/>
          </a:p>
        </p:txBody>
      </p:sp>
      <p:sp>
        <p:nvSpPr>
          <p:cNvPr id="23" name="Obdélník 22"/>
          <p:cNvSpPr/>
          <p:nvPr/>
        </p:nvSpPr>
        <p:spPr>
          <a:xfrm>
            <a:off x="3425321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40</a:t>
            </a:r>
            <a:endParaRPr lang="cs-CZ" sz="2400" b="1" dirty="0"/>
          </a:p>
        </p:txBody>
      </p:sp>
      <p:sp>
        <p:nvSpPr>
          <p:cNvPr id="24" name="Obdélník 23"/>
          <p:cNvSpPr/>
          <p:nvPr/>
        </p:nvSpPr>
        <p:spPr>
          <a:xfrm>
            <a:off x="4249480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50</a:t>
            </a:r>
            <a:endParaRPr lang="cs-CZ" sz="2400" b="1" dirty="0"/>
          </a:p>
        </p:txBody>
      </p:sp>
      <p:sp>
        <p:nvSpPr>
          <p:cNvPr id="25" name="Obdélník 24"/>
          <p:cNvSpPr/>
          <p:nvPr/>
        </p:nvSpPr>
        <p:spPr>
          <a:xfrm>
            <a:off x="5057662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60</a:t>
            </a:r>
            <a:endParaRPr lang="cs-CZ" sz="2400" b="1" dirty="0"/>
          </a:p>
        </p:txBody>
      </p:sp>
      <p:sp>
        <p:nvSpPr>
          <p:cNvPr id="26" name="Obdélník 25"/>
          <p:cNvSpPr/>
          <p:nvPr/>
        </p:nvSpPr>
        <p:spPr>
          <a:xfrm>
            <a:off x="5897146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70</a:t>
            </a:r>
            <a:endParaRPr lang="cs-CZ" sz="2400" b="1" dirty="0"/>
          </a:p>
        </p:txBody>
      </p:sp>
      <p:sp>
        <p:nvSpPr>
          <p:cNvPr id="27" name="Obdélník 26"/>
          <p:cNvSpPr/>
          <p:nvPr/>
        </p:nvSpPr>
        <p:spPr>
          <a:xfrm>
            <a:off x="6745458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80</a:t>
            </a:r>
            <a:endParaRPr lang="cs-CZ" sz="2400" b="1" dirty="0"/>
          </a:p>
        </p:txBody>
      </p:sp>
      <p:sp>
        <p:nvSpPr>
          <p:cNvPr id="28" name="Obdélník 27"/>
          <p:cNvSpPr/>
          <p:nvPr/>
        </p:nvSpPr>
        <p:spPr>
          <a:xfrm>
            <a:off x="7592958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90</a:t>
            </a:r>
            <a:endParaRPr lang="cs-CZ" sz="2400" b="1" dirty="0"/>
          </a:p>
        </p:txBody>
      </p:sp>
      <p:grpSp>
        <p:nvGrpSpPr>
          <p:cNvPr id="29" name="Skupina 28"/>
          <p:cNvGrpSpPr/>
          <p:nvPr/>
        </p:nvGrpSpPr>
        <p:grpSpPr>
          <a:xfrm>
            <a:off x="5775885" y="1894046"/>
            <a:ext cx="342038" cy="428545"/>
            <a:chOff x="5775885" y="1894046"/>
            <a:chExt cx="342038" cy="428545"/>
          </a:xfrm>
        </p:grpSpPr>
        <p:sp>
          <p:nvSpPr>
            <p:cNvPr id="30" name="Obdélník 29"/>
            <p:cNvSpPr/>
            <p:nvPr/>
          </p:nvSpPr>
          <p:spPr>
            <a:xfrm>
              <a:off x="5775885" y="2276872"/>
              <a:ext cx="342038" cy="45719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1" name="Obdélník 30"/>
            <p:cNvSpPr/>
            <p:nvPr/>
          </p:nvSpPr>
          <p:spPr>
            <a:xfrm>
              <a:off x="5775885" y="2157068"/>
              <a:ext cx="342038" cy="45719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2" name="Ovál 31"/>
            <p:cNvSpPr/>
            <p:nvPr/>
          </p:nvSpPr>
          <p:spPr>
            <a:xfrm>
              <a:off x="5863627" y="1894046"/>
              <a:ext cx="166554" cy="16687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33" name="Šipka doprava 32">
            <a:hlinkClick r:id="" action="ppaction://hlinkshowjump?jump=nextslide"/>
          </p:cNvPr>
          <p:cNvSpPr/>
          <p:nvPr/>
        </p:nvSpPr>
        <p:spPr>
          <a:xfrm>
            <a:off x="7652861" y="1556831"/>
            <a:ext cx="1056883" cy="1246191"/>
          </a:xfrm>
          <a:prstGeom prst="rightArrow">
            <a:avLst/>
          </a:prstGeom>
          <a:blipFill>
            <a:blip r:embed="rId3"/>
            <a:tile tx="0" ty="0" sx="100000" sy="100000" flip="none" algn="tl"/>
          </a:blipFill>
          <a:ln>
            <a:solidFill>
              <a:schemeClr val="tx2">
                <a:lumMod val="75000"/>
              </a:schemeClr>
            </a:solidFill>
            <a:prstDash val="sysDash"/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800" b="1" dirty="0" smtClean="0">
                <a:solidFill>
                  <a:schemeClr val="accent5">
                    <a:lumMod val="75000"/>
                  </a:schemeClr>
                </a:solidFill>
              </a:rPr>
              <a:t>dál</a:t>
            </a:r>
            <a:endParaRPr lang="cs-CZ" sz="28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8417600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/>
              <a:t>100</a:t>
            </a:r>
            <a:endParaRPr lang="cs-CZ" sz="1600" b="1" dirty="0"/>
          </a:p>
        </p:txBody>
      </p:sp>
    </p:spTree>
    <p:extLst>
      <p:ext uri="{BB962C8B-B14F-4D97-AF65-F5344CB8AC3E}">
        <p14:creationId xmlns:p14="http://schemas.microsoft.com/office/powerpoint/2010/main" val="11565671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 advClick="0">
        <p:circle/>
      </p:transition>
    </mc:Choice>
    <mc:Fallback xmlns="">
      <p:transition spd="slow" advClick="0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7" presetClass="emph" presetSubtype="0" fill="remove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3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34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35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7" presetClass="emph" presetSubtype="0" fill="remove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1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42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43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4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7" presetClass="emph" presetSubtype="0" fill="remove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9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50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51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2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2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4.62428E-6 L 0.34983 -0.41804 " pathEditMode="relative" rAng="0" ptsTypes="AA">
                                      <p:cBhvr>
                                        <p:cTn id="5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483" y="-2090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2000"/>
                            </p:stCondLst>
                            <p:childTnLst>
                              <p:par>
                                <p:cTn id="59" presetID="10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10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0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2500"/>
                            </p:stCondLst>
                            <p:childTnLst>
                              <p:par>
                                <p:cTn id="69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4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4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4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9" presetID="47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1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4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6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9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4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6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9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1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2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4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6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29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0" fill="hold">
                      <p:stCondLst>
                        <p:cond delay="0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3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3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3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3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37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8" fill="hold">
                      <p:stCondLst>
                        <p:cond delay="0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4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4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4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4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45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6" fill="hold">
                      <p:stCondLst>
                        <p:cond delay="0"/>
                      </p:stCondLst>
                      <p:childTnLst>
                        <p:par>
                          <p:cTn id="147" fill="hold">
                            <p:stCondLst>
                              <p:cond delay="0"/>
                            </p:stCondLst>
                            <p:childTnLst>
                              <p:par>
                                <p:cTn id="148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4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5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5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5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53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4" fill="hold">
                      <p:stCondLst>
                        <p:cond delay="0"/>
                      </p:stCondLst>
                      <p:childTnLst>
                        <p:par>
                          <p:cTn id="155" fill="hold">
                            <p:stCondLst>
                              <p:cond delay="0"/>
                            </p:stCondLst>
                            <p:childTnLst>
                              <p:par>
                                <p:cTn id="156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5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5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5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6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61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2" fill="hold">
                      <p:stCondLst>
                        <p:cond delay="0"/>
                      </p:stCondLst>
                      <p:childTnLst>
                        <p:par>
                          <p:cTn id="163" fill="hold">
                            <p:stCondLst>
                              <p:cond delay="0"/>
                            </p:stCondLst>
                            <p:childTnLst>
                              <p:par>
                                <p:cTn id="164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6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6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6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6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69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0" fill="hold">
                      <p:stCondLst>
                        <p:cond delay="0"/>
                      </p:stCondLst>
                      <p:childTnLst>
                        <p:par>
                          <p:cTn id="171" fill="hold">
                            <p:stCondLst>
                              <p:cond delay="0"/>
                            </p:stCondLst>
                            <p:childTnLst>
                              <p:par>
                                <p:cTn id="172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7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7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7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7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77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8" fill="hold">
                      <p:stCondLst>
                        <p:cond delay="0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8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8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8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8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85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6" fill="hold">
                      <p:stCondLst>
                        <p:cond delay="0"/>
                      </p:stCondLst>
                      <p:childTnLst>
                        <p:par>
                          <p:cTn id="187" fill="hold">
                            <p:stCondLst>
                              <p:cond delay="0"/>
                            </p:stCondLst>
                            <p:childTnLst>
                              <p:par>
                                <p:cTn id="188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8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9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91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9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93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4" fill="hold">
                      <p:stCondLst>
                        <p:cond delay="0"/>
                      </p:stCondLst>
                      <p:childTnLst>
                        <p:par>
                          <p:cTn id="195" fill="hold">
                            <p:stCondLst>
                              <p:cond delay="0"/>
                            </p:stCondLst>
                            <p:childTnLst>
                              <p:par>
                                <p:cTn id="196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9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9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99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200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201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2" fill="hold">
                      <p:stCondLst>
                        <p:cond delay="0"/>
                      </p:stCondLst>
                      <p:childTnLst>
                        <p:par>
                          <p:cTn id="203" fill="hold">
                            <p:stCondLst>
                              <p:cond delay="0"/>
                            </p:stCondLst>
                            <p:childTnLst>
                              <p:par>
                                <p:cTn id="204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-1.7341E-7 L 0.1566 0.17827 " pathEditMode="relative" rAng="0" ptsTypes="AA">
                                      <p:cBhvr>
                                        <p:cTn id="205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830" y="890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6" fill="hold">
                            <p:stCondLst>
                              <p:cond delay="2000"/>
                            </p:stCondLst>
                            <p:childTnLst>
                              <p:par>
                                <p:cTn id="207" presetID="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9" fill="hold">
                            <p:stCondLst>
                              <p:cond delay="2000"/>
                            </p:stCondLst>
                            <p:childTnLst>
                              <p:par>
                                <p:cTn id="210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1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213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4" fill="hold">
                      <p:stCondLst>
                        <p:cond delay="0"/>
                      </p:stCondLst>
                      <p:childTnLst>
                        <p:par>
                          <p:cTn id="215" fill="hold">
                            <p:stCondLst>
                              <p:cond delay="0"/>
                            </p:stCondLst>
                            <p:childTnLst>
                              <p:par>
                                <p:cTn id="216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17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218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219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220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</p:childTnLst>
        </p:cTn>
      </p:par>
    </p:tnLst>
    <p:bldLst>
      <p:bldP spid="16" grpId="0" animBg="1"/>
      <p:bldP spid="16" grpId="1" animBg="1"/>
      <p:bldP spid="16" grpId="2" animBg="1"/>
      <p:bldP spid="10" grpId="0" animBg="1"/>
      <p:bldP spid="8" grpId="0" animBg="1"/>
      <p:bldP spid="8" grpId="1" animBg="1"/>
      <p:bldP spid="13" grpId="0" animBg="1"/>
      <p:bldP spid="13" grpId="1" animBg="1"/>
      <p:bldP spid="13" grpId="2" animBg="1"/>
      <p:bldP spid="17" grpId="0" animBg="1"/>
      <p:bldP spid="17" grpId="1" animBg="1"/>
      <p:bldP spid="17" grpId="2" animBg="1"/>
      <p:bldP spid="18" grpId="0" animBg="1"/>
      <p:bldP spid="19" grpId="0" animBg="1"/>
      <p:bldP spid="19" grpId="1" animBg="1"/>
      <p:bldP spid="20" grpId="0" animBg="1"/>
      <p:bldP spid="20" grpId="1" animBg="1"/>
      <p:bldP spid="21" grpId="0" animBg="1"/>
      <p:bldP spid="21" grpId="1" animBg="1"/>
      <p:bldP spid="22" grpId="0" animBg="1"/>
      <p:bldP spid="22" grpId="1" animBg="1"/>
      <p:bldP spid="23" grpId="0" animBg="1"/>
      <p:bldP spid="23" grpId="1" animBg="1"/>
      <p:bldP spid="24" grpId="0" animBg="1"/>
      <p:bldP spid="24" grpId="1" animBg="1"/>
      <p:bldP spid="25" grpId="0" animBg="1"/>
      <p:bldP spid="25" grpId="1" animBg="1"/>
      <p:bldP spid="26" grpId="0" animBg="1"/>
      <p:bldP spid="26" grpId="1" animBg="1"/>
      <p:bldP spid="27" grpId="0" animBg="1"/>
      <p:bldP spid="27" grpId="1" animBg="1"/>
      <p:bldP spid="28" grpId="0" animBg="1"/>
      <p:bldP spid="28" grpId="1" animBg="1"/>
      <p:bldP spid="33" grpId="0" animBg="1"/>
      <p:bldP spid="34" grpId="0" animBg="1"/>
      <p:bldP spid="34" grpId="1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6584" y="3107490"/>
            <a:ext cx="4283066" cy="32738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Obdélník 8"/>
          <p:cNvSpPr/>
          <p:nvPr/>
        </p:nvSpPr>
        <p:spPr>
          <a:xfrm>
            <a:off x="4407877" y="5341389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7288197" y="5351668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5848037" y="5351668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7288197" y="4127532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834188" y="3460502"/>
            <a:ext cx="1368152" cy="833917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accent2">
                    <a:lumMod val="50000"/>
                  </a:schemeClr>
                </a:solidFill>
              </a:rPr>
              <a:t>18</a:t>
            </a:r>
            <a:endParaRPr lang="cs-CZ" sz="40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2469068" y="3460502"/>
            <a:ext cx="1368152" cy="833917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accent2">
                    <a:lumMod val="50000"/>
                  </a:schemeClr>
                </a:solidFill>
              </a:rPr>
              <a:t>22</a:t>
            </a:r>
            <a:endParaRPr lang="cs-CZ" sz="40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834188" y="4730969"/>
            <a:ext cx="1368152" cy="833917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accent2">
                    <a:lumMod val="50000"/>
                  </a:schemeClr>
                </a:solidFill>
              </a:rPr>
              <a:t>20</a:t>
            </a:r>
            <a:endParaRPr lang="cs-CZ" sz="40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2469068" y="4730968"/>
            <a:ext cx="1368152" cy="833917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accent2">
                    <a:lumMod val="50000"/>
                  </a:schemeClr>
                </a:solidFill>
              </a:rPr>
              <a:t>21</a:t>
            </a:r>
            <a:endParaRPr lang="cs-CZ" sz="40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834188" y="1844824"/>
            <a:ext cx="2873716" cy="864096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</a:rPr>
              <a:t>20 - 2 =</a:t>
            </a:r>
            <a:endParaRPr lang="cs-CZ" sz="36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126845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0</a:t>
            </a:r>
            <a:endParaRPr lang="cs-CZ" sz="2400" b="1" dirty="0"/>
          </a:p>
        </p:txBody>
      </p:sp>
      <p:sp>
        <p:nvSpPr>
          <p:cNvPr id="18" name="Obdélník 17"/>
          <p:cNvSpPr/>
          <p:nvPr/>
        </p:nvSpPr>
        <p:spPr>
          <a:xfrm>
            <a:off x="958239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10</a:t>
            </a:r>
            <a:endParaRPr lang="cs-CZ" sz="2400" b="1" dirty="0"/>
          </a:p>
        </p:txBody>
      </p:sp>
      <p:sp>
        <p:nvSpPr>
          <p:cNvPr id="19" name="Obdélník 18"/>
          <p:cNvSpPr/>
          <p:nvPr/>
        </p:nvSpPr>
        <p:spPr>
          <a:xfrm>
            <a:off x="5054327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/>
              <a:t>6</a:t>
            </a:r>
            <a:r>
              <a:rPr lang="cs-CZ" sz="2400" b="1" dirty="0" smtClean="0"/>
              <a:t>0</a:t>
            </a:r>
            <a:endParaRPr lang="cs-CZ" sz="2400" b="1" dirty="0"/>
          </a:p>
        </p:txBody>
      </p:sp>
      <p:sp>
        <p:nvSpPr>
          <p:cNvPr id="20" name="Obdélník 19"/>
          <p:cNvSpPr/>
          <p:nvPr/>
        </p:nvSpPr>
        <p:spPr>
          <a:xfrm>
            <a:off x="2609617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30</a:t>
            </a:r>
            <a:endParaRPr lang="cs-CZ" sz="2400" b="1" dirty="0"/>
          </a:p>
        </p:txBody>
      </p:sp>
      <p:sp>
        <p:nvSpPr>
          <p:cNvPr id="21" name="Obdélník 20"/>
          <p:cNvSpPr/>
          <p:nvPr/>
        </p:nvSpPr>
        <p:spPr>
          <a:xfrm>
            <a:off x="3425321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40</a:t>
            </a:r>
            <a:endParaRPr lang="cs-CZ" sz="2400" b="1" dirty="0"/>
          </a:p>
        </p:txBody>
      </p:sp>
      <p:sp>
        <p:nvSpPr>
          <p:cNvPr id="22" name="Obdélník 21"/>
          <p:cNvSpPr/>
          <p:nvPr/>
        </p:nvSpPr>
        <p:spPr>
          <a:xfrm>
            <a:off x="4249480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50</a:t>
            </a:r>
            <a:endParaRPr lang="cs-CZ" sz="2400" b="1" dirty="0"/>
          </a:p>
        </p:txBody>
      </p:sp>
      <p:sp>
        <p:nvSpPr>
          <p:cNvPr id="23" name="Obdélník 22"/>
          <p:cNvSpPr/>
          <p:nvPr/>
        </p:nvSpPr>
        <p:spPr>
          <a:xfrm>
            <a:off x="1787209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20</a:t>
            </a:r>
            <a:endParaRPr lang="cs-CZ" sz="2400" b="1" dirty="0"/>
          </a:p>
        </p:txBody>
      </p:sp>
      <p:sp>
        <p:nvSpPr>
          <p:cNvPr id="24" name="Obdélník 23"/>
          <p:cNvSpPr/>
          <p:nvPr/>
        </p:nvSpPr>
        <p:spPr>
          <a:xfrm>
            <a:off x="5897146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70</a:t>
            </a:r>
            <a:endParaRPr lang="cs-CZ" sz="2400" b="1" dirty="0"/>
          </a:p>
        </p:txBody>
      </p:sp>
      <p:sp>
        <p:nvSpPr>
          <p:cNvPr id="25" name="Obdélník 24"/>
          <p:cNvSpPr/>
          <p:nvPr/>
        </p:nvSpPr>
        <p:spPr>
          <a:xfrm>
            <a:off x="6745458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80</a:t>
            </a:r>
            <a:endParaRPr lang="cs-CZ" sz="2400" b="1" dirty="0"/>
          </a:p>
        </p:txBody>
      </p:sp>
      <p:sp>
        <p:nvSpPr>
          <p:cNvPr id="26" name="Obdélník 25"/>
          <p:cNvSpPr/>
          <p:nvPr/>
        </p:nvSpPr>
        <p:spPr>
          <a:xfrm>
            <a:off x="7592958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90</a:t>
            </a:r>
            <a:endParaRPr lang="cs-CZ" sz="2400" b="1" dirty="0"/>
          </a:p>
        </p:txBody>
      </p:sp>
      <p:grpSp>
        <p:nvGrpSpPr>
          <p:cNvPr id="27" name="Skupina 26"/>
          <p:cNvGrpSpPr/>
          <p:nvPr/>
        </p:nvGrpSpPr>
        <p:grpSpPr>
          <a:xfrm>
            <a:off x="5775885" y="1894046"/>
            <a:ext cx="342038" cy="428545"/>
            <a:chOff x="5775885" y="1894046"/>
            <a:chExt cx="342038" cy="428545"/>
          </a:xfrm>
        </p:grpSpPr>
        <p:sp>
          <p:nvSpPr>
            <p:cNvPr id="28" name="Obdélník 27"/>
            <p:cNvSpPr/>
            <p:nvPr/>
          </p:nvSpPr>
          <p:spPr>
            <a:xfrm>
              <a:off x="5775885" y="2276872"/>
              <a:ext cx="342038" cy="45719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9" name="Obdélník 28"/>
            <p:cNvSpPr/>
            <p:nvPr/>
          </p:nvSpPr>
          <p:spPr>
            <a:xfrm>
              <a:off x="5775885" y="2157068"/>
              <a:ext cx="342038" cy="45719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0" name="Ovál 29"/>
            <p:cNvSpPr/>
            <p:nvPr/>
          </p:nvSpPr>
          <p:spPr>
            <a:xfrm>
              <a:off x="5863627" y="1894046"/>
              <a:ext cx="166554" cy="16687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31" name="Šipka doprava 30">
            <a:hlinkClick r:id="" action="ppaction://hlinkshowjump?jump=nextslide"/>
          </p:cNvPr>
          <p:cNvSpPr/>
          <p:nvPr/>
        </p:nvSpPr>
        <p:spPr>
          <a:xfrm>
            <a:off x="7671474" y="1556831"/>
            <a:ext cx="1056883" cy="1246191"/>
          </a:xfrm>
          <a:prstGeom prst="rightArrow">
            <a:avLst/>
          </a:prstGeom>
          <a:blipFill>
            <a:blip r:embed="rId3"/>
            <a:tile tx="0" ty="0" sx="100000" sy="100000" flip="none" algn="tl"/>
          </a:blipFill>
          <a:ln>
            <a:solidFill>
              <a:schemeClr val="tx2">
                <a:lumMod val="75000"/>
              </a:schemeClr>
            </a:solidFill>
            <a:prstDash val="sysDash"/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800" b="1" dirty="0" smtClean="0">
                <a:solidFill>
                  <a:schemeClr val="accent5">
                    <a:lumMod val="75000"/>
                  </a:schemeClr>
                </a:solidFill>
              </a:rPr>
              <a:t>dál</a:t>
            </a:r>
            <a:endParaRPr lang="cs-CZ" sz="28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8417600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/>
              <a:t>100</a:t>
            </a:r>
            <a:endParaRPr lang="cs-CZ" sz="1600" b="1" dirty="0"/>
          </a:p>
        </p:txBody>
      </p:sp>
    </p:spTree>
    <p:extLst>
      <p:ext uri="{BB962C8B-B14F-4D97-AF65-F5344CB8AC3E}">
        <p14:creationId xmlns:p14="http://schemas.microsoft.com/office/powerpoint/2010/main" val="9408229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 advClick="0">
        <p:circle/>
      </p:transition>
    </mc:Choice>
    <mc:Fallback xmlns="">
      <p:transition spd="slow" advClick="0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7" presetClass="emph" presetSubtype="0" fill="remove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3" dur="250" autoRev="1" fill="remove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34" dur="250" autoRev="1" fill="remove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35" dur="250" autoRev="1" fill="remove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250" autoRev="1" fill="remove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7" presetClass="emph" presetSubtype="0" fill="remove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1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42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43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4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7" presetClass="emph" presetSubtype="0" fill="remove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9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50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51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2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2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-4.27746E-6 L 0.34983 -0.24346 " pathEditMode="relative" rAng="0" ptsTypes="AA">
                                      <p:cBhvr>
                                        <p:cTn id="5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483" y="-1218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2000"/>
                            </p:stCondLst>
                            <p:childTnLst>
                              <p:par>
                                <p:cTn id="59" presetID="10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10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0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2500"/>
                            </p:stCondLst>
                            <p:childTnLst>
                              <p:par>
                                <p:cTn id="69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4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4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4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9" presetID="47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1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4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6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9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4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6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9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1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2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4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6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9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0" fill="hold">
                      <p:stCondLst>
                        <p:cond delay="0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3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3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3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3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3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8" fill="hold">
                      <p:stCondLst>
                        <p:cond delay="0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4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4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4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4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45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6" fill="hold">
                      <p:stCondLst>
                        <p:cond delay="0"/>
                      </p:stCondLst>
                      <p:childTnLst>
                        <p:par>
                          <p:cTn id="147" fill="hold">
                            <p:stCondLst>
                              <p:cond delay="0"/>
                            </p:stCondLst>
                            <p:childTnLst>
                              <p:par>
                                <p:cTn id="148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4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5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5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5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53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4" fill="hold">
                      <p:stCondLst>
                        <p:cond delay="0"/>
                      </p:stCondLst>
                      <p:childTnLst>
                        <p:par>
                          <p:cTn id="155" fill="hold">
                            <p:stCondLst>
                              <p:cond delay="0"/>
                            </p:stCondLst>
                            <p:childTnLst>
                              <p:par>
                                <p:cTn id="156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5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5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5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6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61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2" fill="hold">
                      <p:stCondLst>
                        <p:cond delay="0"/>
                      </p:stCondLst>
                      <p:childTnLst>
                        <p:par>
                          <p:cTn id="163" fill="hold">
                            <p:stCondLst>
                              <p:cond delay="0"/>
                            </p:stCondLst>
                            <p:childTnLst>
                              <p:par>
                                <p:cTn id="164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6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6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6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6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69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0" fill="hold">
                      <p:stCondLst>
                        <p:cond delay="0"/>
                      </p:stCondLst>
                      <p:childTnLst>
                        <p:par>
                          <p:cTn id="171" fill="hold">
                            <p:stCondLst>
                              <p:cond delay="0"/>
                            </p:stCondLst>
                            <p:childTnLst>
                              <p:par>
                                <p:cTn id="172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7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7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7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7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77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8" fill="hold">
                      <p:stCondLst>
                        <p:cond delay="0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8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8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8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8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85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6" fill="hold">
                      <p:stCondLst>
                        <p:cond delay="0"/>
                      </p:stCondLst>
                      <p:childTnLst>
                        <p:par>
                          <p:cTn id="187" fill="hold">
                            <p:stCondLst>
                              <p:cond delay="0"/>
                            </p:stCondLst>
                            <p:childTnLst>
                              <p:par>
                                <p:cTn id="188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8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9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9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9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93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4" fill="hold">
                      <p:stCondLst>
                        <p:cond delay="0"/>
                      </p:stCondLst>
                      <p:childTnLst>
                        <p:par>
                          <p:cTn id="195" fill="hold">
                            <p:stCondLst>
                              <p:cond delay="0"/>
                            </p:stCondLst>
                            <p:childTnLst>
                              <p:par>
                                <p:cTn id="196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9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9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9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20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201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2" fill="hold">
                      <p:stCondLst>
                        <p:cond delay="0"/>
                      </p:stCondLst>
                      <p:childTnLst>
                        <p:par>
                          <p:cTn id="203" fill="hold">
                            <p:stCondLst>
                              <p:cond delay="0"/>
                            </p:stCondLst>
                            <p:childTnLst>
                              <p:par>
                                <p:cTn id="204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-1.7341E-7 L 0.53004 0.17827 " pathEditMode="relative" rAng="0" ptsTypes="AA">
                                      <p:cBhvr>
                                        <p:cTn id="205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6493" y="890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6" fill="hold">
                            <p:stCondLst>
                              <p:cond delay="2000"/>
                            </p:stCondLst>
                            <p:childTnLst>
                              <p:par>
                                <p:cTn id="207" presetID="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9" fill="hold">
                            <p:stCondLst>
                              <p:cond delay="2000"/>
                            </p:stCondLst>
                            <p:childTnLst>
                              <p:par>
                                <p:cTn id="210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1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213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4" fill="hold">
                      <p:stCondLst>
                        <p:cond delay="0"/>
                      </p:stCondLst>
                      <p:childTnLst>
                        <p:par>
                          <p:cTn id="215" fill="hold">
                            <p:stCondLst>
                              <p:cond delay="0"/>
                            </p:stCondLst>
                            <p:childTnLst>
                              <p:par>
                                <p:cTn id="216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1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21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219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220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</p:childTnLst>
        </p:cTn>
      </p:par>
    </p:tnLst>
    <p:bldLst>
      <p:bldP spid="15" grpId="0" animBg="1"/>
      <p:bldP spid="7" grpId="0" animBg="1"/>
      <p:bldP spid="7" grpId="1" animBg="1"/>
      <p:bldP spid="8" grpId="0" animBg="1"/>
      <p:bldP spid="8" grpId="1" animBg="1"/>
      <p:bldP spid="8" grpId="2" animBg="1"/>
      <p:bldP spid="11" grpId="0" animBg="1"/>
      <p:bldP spid="11" grpId="1" animBg="1"/>
      <p:bldP spid="11" grpId="2" animBg="1"/>
      <p:bldP spid="13" grpId="0" animBg="1"/>
      <p:bldP spid="13" grpId="1" animBg="1"/>
      <p:bldP spid="13" grpId="2" animBg="1"/>
      <p:bldP spid="16" grpId="0" animBg="1"/>
      <p:bldP spid="17" grpId="0" animBg="1"/>
      <p:bldP spid="17" grpId="1" animBg="1"/>
      <p:bldP spid="18" grpId="0" animBg="1"/>
      <p:bldP spid="18" grpId="1" animBg="1"/>
      <p:bldP spid="19" grpId="0" animBg="1"/>
      <p:bldP spid="19" grpId="1" animBg="1"/>
      <p:bldP spid="20" grpId="0" animBg="1"/>
      <p:bldP spid="20" grpId="1" animBg="1"/>
      <p:bldP spid="21" grpId="0" animBg="1"/>
      <p:bldP spid="21" grpId="1" animBg="1"/>
      <p:bldP spid="22" grpId="0" animBg="1"/>
      <p:bldP spid="22" grpId="1" animBg="1"/>
      <p:bldP spid="23" grpId="0" animBg="1"/>
      <p:bldP spid="23" grpId="1" animBg="1"/>
      <p:bldP spid="24" grpId="0" animBg="1"/>
      <p:bldP spid="24" grpId="1" animBg="1"/>
      <p:bldP spid="25" grpId="0" animBg="1"/>
      <p:bldP spid="25" grpId="1" animBg="1"/>
      <p:bldP spid="26" grpId="0" animBg="1"/>
      <p:bldP spid="26" grpId="1" animBg="1"/>
      <p:bldP spid="31" grpId="0" animBg="1"/>
      <p:bldP spid="32" grpId="0" animBg="1"/>
      <p:bldP spid="32" grpId="1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6584" y="3107490"/>
            <a:ext cx="4283066" cy="32738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Obdélník 8"/>
          <p:cNvSpPr/>
          <p:nvPr/>
        </p:nvSpPr>
        <p:spPr>
          <a:xfrm>
            <a:off x="4407877" y="5341389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7288197" y="5351668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5848037" y="5351668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vál 34"/>
          <p:cNvSpPr/>
          <p:nvPr/>
        </p:nvSpPr>
        <p:spPr>
          <a:xfrm>
            <a:off x="834188" y="3460502"/>
            <a:ext cx="1368152" cy="833917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accent2">
                    <a:lumMod val="50000"/>
                  </a:schemeClr>
                </a:solidFill>
              </a:rPr>
              <a:t>87</a:t>
            </a:r>
            <a:endParaRPr lang="cs-CZ" sz="40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6" name="Ovál 35"/>
          <p:cNvSpPr/>
          <p:nvPr/>
        </p:nvSpPr>
        <p:spPr>
          <a:xfrm>
            <a:off x="2469068" y="4730967"/>
            <a:ext cx="1368152" cy="833917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accent2">
                    <a:lumMod val="50000"/>
                  </a:schemeClr>
                </a:solidFill>
              </a:rPr>
              <a:t>77</a:t>
            </a:r>
            <a:endParaRPr lang="cs-CZ" sz="40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7" name="Ovál 36"/>
          <p:cNvSpPr/>
          <p:nvPr/>
        </p:nvSpPr>
        <p:spPr>
          <a:xfrm>
            <a:off x="834188" y="4730969"/>
            <a:ext cx="1368152" cy="833917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accent2">
                    <a:lumMod val="50000"/>
                  </a:schemeClr>
                </a:solidFill>
              </a:rPr>
              <a:t>17</a:t>
            </a:r>
            <a:endParaRPr lang="cs-CZ" sz="40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8" name="Ovál 37"/>
          <p:cNvSpPr/>
          <p:nvPr/>
        </p:nvSpPr>
        <p:spPr>
          <a:xfrm>
            <a:off x="2469068" y="3460502"/>
            <a:ext cx="1368152" cy="833917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accent2">
                    <a:lumMod val="50000"/>
                  </a:schemeClr>
                </a:solidFill>
              </a:rPr>
              <a:t>78</a:t>
            </a:r>
            <a:endParaRPr lang="cs-CZ" sz="40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9" name="Obdélník 38"/>
          <p:cNvSpPr/>
          <p:nvPr/>
        </p:nvSpPr>
        <p:spPr>
          <a:xfrm>
            <a:off x="834188" y="1844824"/>
            <a:ext cx="2873716" cy="864096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accent2">
                    <a:lumMod val="50000"/>
                  </a:schemeClr>
                </a:solidFill>
              </a:rPr>
              <a:t>4</a:t>
            </a:r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</a:rPr>
              <a:t>0 + </a:t>
            </a:r>
            <a:r>
              <a:rPr lang="cs-CZ" sz="3600" b="1" dirty="0">
                <a:solidFill>
                  <a:schemeClr val="accent2">
                    <a:lumMod val="50000"/>
                  </a:schemeClr>
                </a:solidFill>
              </a:rPr>
              <a:t>3</a:t>
            </a:r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</a:rPr>
              <a:t>7 =</a:t>
            </a:r>
            <a:endParaRPr lang="cs-CZ" sz="36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40" name="Obdélník 39"/>
          <p:cNvSpPr/>
          <p:nvPr/>
        </p:nvSpPr>
        <p:spPr>
          <a:xfrm>
            <a:off x="126845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0</a:t>
            </a:r>
            <a:endParaRPr lang="cs-CZ" sz="2400" b="1" dirty="0"/>
          </a:p>
        </p:txBody>
      </p:sp>
      <p:sp>
        <p:nvSpPr>
          <p:cNvPr id="41" name="Obdélník 40"/>
          <p:cNvSpPr/>
          <p:nvPr/>
        </p:nvSpPr>
        <p:spPr>
          <a:xfrm>
            <a:off x="958239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10</a:t>
            </a:r>
            <a:endParaRPr lang="cs-CZ" sz="2400" b="1" dirty="0"/>
          </a:p>
        </p:txBody>
      </p:sp>
      <p:sp>
        <p:nvSpPr>
          <p:cNvPr id="42" name="Obdélník 41"/>
          <p:cNvSpPr/>
          <p:nvPr/>
        </p:nvSpPr>
        <p:spPr>
          <a:xfrm>
            <a:off x="1776623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20</a:t>
            </a:r>
            <a:endParaRPr lang="cs-CZ" sz="2400" b="1" dirty="0"/>
          </a:p>
        </p:txBody>
      </p:sp>
      <p:sp>
        <p:nvSpPr>
          <p:cNvPr id="43" name="Obdélník 42"/>
          <p:cNvSpPr/>
          <p:nvPr/>
        </p:nvSpPr>
        <p:spPr>
          <a:xfrm>
            <a:off x="2609617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30</a:t>
            </a:r>
            <a:endParaRPr lang="cs-CZ" sz="2400" b="1" dirty="0"/>
          </a:p>
        </p:txBody>
      </p:sp>
      <p:sp>
        <p:nvSpPr>
          <p:cNvPr id="44" name="Obdélník 43"/>
          <p:cNvSpPr/>
          <p:nvPr/>
        </p:nvSpPr>
        <p:spPr>
          <a:xfrm>
            <a:off x="3425321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40</a:t>
            </a:r>
            <a:endParaRPr lang="cs-CZ" sz="2400" b="1" dirty="0"/>
          </a:p>
        </p:txBody>
      </p:sp>
      <p:sp>
        <p:nvSpPr>
          <p:cNvPr id="45" name="Obdélník 44"/>
          <p:cNvSpPr/>
          <p:nvPr/>
        </p:nvSpPr>
        <p:spPr>
          <a:xfrm>
            <a:off x="4249480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50</a:t>
            </a:r>
            <a:endParaRPr lang="cs-CZ" sz="2400" b="1" dirty="0"/>
          </a:p>
        </p:txBody>
      </p:sp>
      <p:sp>
        <p:nvSpPr>
          <p:cNvPr id="46" name="Obdélník 45"/>
          <p:cNvSpPr/>
          <p:nvPr/>
        </p:nvSpPr>
        <p:spPr>
          <a:xfrm>
            <a:off x="6729780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/>
              <a:t>8</a:t>
            </a:r>
            <a:r>
              <a:rPr lang="cs-CZ" sz="2400" b="1" dirty="0" smtClean="0"/>
              <a:t>0</a:t>
            </a:r>
            <a:endParaRPr lang="cs-CZ" sz="2400" b="1" dirty="0"/>
          </a:p>
        </p:txBody>
      </p:sp>
      <p:sp>
        <p:nvSpPr>
          <p:cNvPr id="47" name="Obdélník 46"/>
          <p:cNvSpPr/>
          <p:nvPr/>
        </p:nvSpPr>
        <p:spPr>
          <a:xfrm>
            <a:off x="5897146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70</a:t>
            </a:r>
            <a:endParaRPr lang="cs-CZ" sz="2400" b="1" dirty="0"/>
          </a:p>
        </p:txBody>
      </p:sp>
      <p:sp>
        <p:nvSpPr>
          <p:cNvPr id="48" name="Obdélník 47"/>
          <p:cNvSpPr/>
          <p:nvPr/>
        </p:nvSpPr>
        <p:spPr>
          <a:xfrm>
            <a:off x="5052188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/>
              <a:t>6</a:t>
            </a:r>
            <a:r>
              <a:rPr lang="cs-CZ" sz="2400" b="1" dirty="0" smtClean="0"/>
              <a:t>0</a:t>
            </a:r>
            <a:endParaRPr lang="cs-CZ" sz="2400" b="1" dirty="0"/>
          </a:p>
        </p:txBody>
      </p:sp>
      <p:sp>
        <p:nvSpPr>
          <p:cNvPr id="49" name="Obdélník 48"/>
          <p:cNvSpPr/>
          <p:nvPr/>
        </p:nvSpPr>
        <p:spPr>
          <a:xfrm>
            <a:off x="7592958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90</a:t>
            </a:r>
            <a:endParaRPr lang="cs-CZ" sz="2400" b="1" dirty="0"/>
          </a:p>
        </p:txBody>
      </p:sp>
      <p:grpSp>
        <p:nvGrpSpPr>
          <p:cNvPr id="50" name="Skupina 49"/>
          <p:cNvGrpSpPr/>
          <p:nvPr/>
        </p:nvGrpSpPr>
        <p:grpSpPr>
          <a:xfrm>
            <a:off x="5775885" y="1894046"/>
            <a:ext cx="342038" cy="428545"/>
            <a:chOff x="5775885" y="1894046"/>
            <a:chExt cx="342038" cy="428545"/>
          </a:xfrm>
        </p:grpSpPr>
        <p:sp>
          <p:nvSpPr>
            <p:cNvPr id="51" name="Obdélník 50"/>
            <p:cNvSpPr/>
            <p:nvPr/>
          </p:nvSpPr>
          <p:spPr>
            <a:xfrm>
              <a:off x="5775885" y="2276872"/>
              <a:ext cx="342038" cy="45719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2" name="Obdélník 51"/>
            <p:cNvSpPr/>
            <p:nvPr/>
          </p:nvSpPr>
          <p:spPr>
            <a:xfrm>
              <a:off x="5775885" y="2157068"/>
              <a:ext cx="342038" cy="45719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3" name="Ovál 52"/>
            <p:cNvSpPr/>
            <p:nvPr/>
          </p:nvSpPr>
          <p:spPr>
            <a:xfrm>
              <a:off x="5863627" y="1894046"/>
              <a:ext cx="166554" cy="16687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54" name="Šipka doprava 53">
            <a:hlinkClick r:id="" action="ppaction://hlinkshowjump?jump=nextslide"/>
          </p:cNvPr>
          <p:cNvSpPr/>
          <p:nvPr/>
        </p:nvSpPr>
        <p:spPr>
          <a:xfrm>
            <a:off x="7652767" y="1556831"/>
            <a:ext cx="1056883" cy="1246191"/>
          </a:xfrm>
          <a:prstGeom prst="rightArrow">
            <a:avLst/>
          </a:prstGeom>
          <a:blipFill>
            <a:blip r:embed="rId3"/>
            <a:tile tx="0" ty="0" sx="100000" sy="100000" flip="none" algn="tl"/>
          </a:blipFill>
          <a:ln>
            <a:solidFill>
              <a:schemeClr val="tx2">
                <a:lumMod val="75000"/>
              </a:schemeClr>
            </a:solidFill>
            <a:prstDash val="sysDash"/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800" b="1" dirty="0" smtClean="0">
                <a:solidFill>
                  <a:schemeClr val="accent5">
                    <a:lumMod val="75000"/>
                  </a:schemeClr>
                </a:solidFill>
              </a:rPr>
              <a:t>dál</a:t>
            </a:r>
            <a:endParaRPr lang="cs-CZ" sz="28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55" name="Obdélník 54"/>
          <p:cNvSpPr/>
          <p:nvPr/>
        </p:nvSpPr>
        <p:spPr>
          <a:xfrm>
            <a:off x="8417600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/>
              <a:t>100</a:t>
            </a:r>
            <a:endParaRPr lang="cs-CZ" sz="1600" b="1" dirty="0"/>
          </a:p>
        </p:txBody>
      </p:sp>
    </p:spTree>
    <p:extLst>
      <p:ext uri="{BB962C8B-B14F-4D97-AF65-F5344CB8AC3E}">
        <p14:creationId xmlns:p14="http://schemas.microsoft.com/office/powerpoint/2010/main" val="16987988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 advClick="0">
        <p:circle/>
      </p:transition>
    </mc:Choice>
    <mc:Fallback xmlns="">
      <p:transition spd="slow" advClick="0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0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7" presetClass="emph" presetSubtype="0" fill="remove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6" dur="250" autoRev="1" fill="remove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37" dur="250" autoRev="1" fill="remove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38" dur="250" autoRev="1" fill="remove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9" dur="250" autoRev="1" fill="remove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7" presetClass="emph" presetSubtype="0" fill="remove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4" dur="250" autoRev="1" fill="remove"/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45" dur="250" autoRev="1" fill="remove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46" dur="250" autoRev="1" fill="remove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7" dur="250" autoRev="1" fill="remove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7" presetClass="emph" presetSubtype="0" fill="remove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2" dur="250" autoRev="1" fill="remove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53" dur="250" autoRev="1" fill="remove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54" dur="250" autoRev="1" fill="remove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5" dur="250" autoRev="1" fill="remove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4.62428E-6 L 0.17101 -0.42844 " pathEditMode="relative" rAng="0" ptsTypes="AA">
                                      <p:cBhvr>
                                        <p:cTn id="60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542" y="-2143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2000"/>
                            </p:stCondLst>
                            <p:childTnLst>
                              <p:par>
                                <p:cTn id="62" presetID="10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3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0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6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8" presetID="10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9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2500"/>
                            </p:stCondLst>
                            <p:childTnLst>
                              <p:par>
                                <p:cTn id="72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2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7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2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4" dur="1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7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9" dur="1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2" presetID="47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4" dur="1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7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9" dur="1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2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4" dur="1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5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7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1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2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4" dur="1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5" dur="1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1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7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9" dur="1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0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132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3" fill="hold">
                      <p:stCondLst>
                        <p:cond delay="0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36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37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3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39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140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1" fill="hold">
                      <p:stCondLst>
                        <p:cond delay="0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44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45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46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47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148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9" fill="hold">
                      <p:stCondLst>
                        <p:cond delay="0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52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53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54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55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156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7" fill="hold">
                      <p:stCondLst>
                        <p:cond delay="0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60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61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62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63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164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5" fill="hold">
                      <p:stCondLst>
                        <p:cond delay="0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68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69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70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71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172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3" fill="hold">
                      <p:stCondLst>
                        <p:cond delay="0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76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77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78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79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180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1" fill="hold">
                      <p:stCondLst>
                        <p:cond delay="0"/>
                      </p:stCondLst>
                      <p:childTnLst>
                        <p:par>
                          <p:cTn id="182" fill="hold">
                            <p:stCondLst>
                              <p:cond delay="0"/>
                            </p:stCondLst>
                            <p:childTnLst>
                              <p:par>
                                <p:cTn id="183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84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85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86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87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188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9" fill="hold">
                      <p:stCondLst>
                        <p:cond delay="0"/>
                      </p:stCondLst>
                      <p:childTnLst>
                        <p:par>
                          <p:cTn id="190" fill="hold">
                            <p:stCondLst>
                              <p:cond delay="0"/>
                            </p:stCondLst>
                            <p:childTnLst>
                              <p:par>
                                <p:cTn id="191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92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93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94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95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196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7" fill="hold">
                      <p:stCondLst>
                        <p:cond delay="0"/>
                      </p:stCondLst>
                      <p:childTnLst>
                        <p:par>
                          <p:cTn id="198" fill="hold">
                            <p:stCondLst>
                              <p:cond delay="0"/>
                            </p:stCondLst>
                            <p:childTnLst>
                              <p:par>
                                <p:cTn id="199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00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201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202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203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204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5" fill="hold">
                      <p:stCondLst>
                        <p:cond delay="0"/>
                      </p:stCondLst>
                      <p:childTnLst>
                        <p:par>
                          <p:cTn id="206" fill="hold">
                            <p:stCondLst>
                              <p:cond delay="0"/>
                            </p:stCondLst>
                            <p:childTnLst>
                              <p:par>
                                <p:cTn id="207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1.7341E-7 L -0.02621 0.17827 " pathEditMode="relative" rAng="0" ptsTypes="AA">
                                      <p:cBhvr>
                                        <p:cTn id="208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19" y="890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9" fill="hold">
                            <p:stCondLst>
                              <p:cond delay="2000"/>
                            </p:stCondLst>
                            <p:childTnLst>
                              <p:par>
                                <p:cTn id="210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12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213" restart="whenNotActive" fill="hold" evtFilter="cancelBubble" nodeType="interactiveSeq">
                <p:stCondLst>
                  <p:cond evt="onClick" delay="0">
                    <p:tgtEl>
                      <p:spTgt spid="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4" fill="hold">
                      <p:stCondLst>
                        <p:cond delay="0"/>
                      </p:stCondLst>
                      <p:childTnLst>
                        <p:par>
                          <p:cTn id="215" fill="hold">
                            <p:stCondLst>
                              <p:cond delay="0"/>
                            </p:stCondLst>
                            <p:childTnLst>
                              <p:par>
                                <p:cTn id="216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17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218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219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220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5"/>
                  </p:tgtEl>
                </p:cond>
              </p:nextCondLst>
            </p:seq>
          </p:childTnLst>
        </p:cTn>
      </p:par>
    </p:tnLst>
    <p:bldLst>
      <p:bldP spid="9" grpId="0" animBg="1"/>
      <p:bldP spid="35" grpId="0" animBg="1"/>
      <p:bldP spid="35" grpId="1" animBg="1"/>
      <p:bldP spid="35" grpId="2" animBg="1"/>
      <p:bldP spid="36" grpId="0" animBg="1"/>
      <p:bldP spid="36" grpId="1" animBg="1"/>
      <p:bldP spid="37" grpId="0" animBg="1"/>
      <p:bldP spid="37" grpId="1" animBg="1"/>
      <p:bldP spid="37" grpId="2" animBg="1"/>
      <p:bldP spid="38" grpId="0" animBg="1"/>
      <p:bldP spid="38" grpId="1" animBg="1"/>
      <p:bldP spid="38" grpId="2" animBg="1"/>
      <p:bldP spid="39" grpId="0" animBg="1"/>
      <p:bldP spid="40" grpId="0" animBg="1"/>
      <p:bldP spid="40" grpId="1" animBg="1"/>
      <p:bldP spid="41" grpId="0" animBg="1"/>
      <p:bldP spid="41" grpId="1" animBg="1"/>
      <p:bldP spid="42" grpId="0" animBg="1"/>
      <p:bldP spid="42" grpId="1" animBg="1"/>
      <p:bldP spid="43" grpId="0" animBg="1"/>
      <p:bldP spid="43" grpId="1" animBg="1"/>
      <p:bldP spid="44" grpId="0" animBg="1"/>
      <p:bldP spid="44" grpId="1" animBg="1"/>
      <p:bldP spid="45" grpId="0" animBg="1"/>
      <p:bldP spid="45" grpId="1" animBg="1"/>
      <p:bldP spid="46" grpId="0" animBg="1"/>
      <p:bldP spid="46" grpId="1" animBg="1"/>
      <p:bldP spid="47" grpId="0" animBg="1"/>
      <p:bldP spid="47" grpId="1" animBg="1"/>
      <p:bldP spid="48" grpId="0" animBg="1"/>
      <p:bldP spid="48" grpId="1" animBg="1"/>
      <p:bldP spid="49" grpId="0" animBg="1"/>
      <p:bldP spid="49" grpId="1" animBg="1"/>
      <p:bldP spid="54" grpId="0" animBg="1"/>
      <p:bldP spid="55" grpId="0" animBg="1"/>
      <p:bldP spid="55" grpId="1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6584" y="3107490"/>
            <a:ext cx="4283066" cy="32738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Obdélník 11"/>
          <p:cNvSpPr/>
          <p:nvPr/>
        </p:nvSpPr>
        <p:spPr>
          <a:xfrm>
            <a:off x="7288197" y="5351668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5848037" y="5351668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vál 32"/>
          <p:cNvSpPr/>
          <p:nvPr/>
        </p:nvSpPr>
        <p:spPr>
          <a:xfrm>
            <a:off x="834188" y="3460502"/>
            <a:ext cx="1368152" cy="833917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accent2">
                    <a:lumMod val="50000"/>
                  </a:schemeClr>
                </a:solidFill>
              </a:rPr>
              <a:t>41</a:t>
            </a:r>
            <a:endParaRPr lang="cs-CZ" sz="40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4" name="Ovál 33"/>
          <p:cNvSpPr/>
          <p:nvPr/>
        </p:nvSpPr>
        <p:spPr>
          <a:xfrm>
            <a:off x="2469068" y="3460501"/>
            <a:ext cx="1368152" cy="833917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accent2">
                    <a:lumMod val="50000"/>
                  </a:schemeClr>
                </a:solidFill>
              </a:rPr>
              <a:t>43</a:t>
            </a:r>
            <a:endParaRPr lang="cs-CZ" sz="40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5" name="Ovál 34"/>
          <p:cNvSpPr/>
          <p:nvPr/>
        </p:nvSpPr>
        <p:spPr>
          <a:xfrm>
            <a:off x="834188" y="4730969"/>
            <a:ext cx="1368152" cy="833917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accent2">
                    <a:lumMod val="50000"/>
                  </a:schemeClr>
                </a:solidFill>
              </a:rPr>
              <a:t>23</a:t>
            </a:r>
            <a:endParaRPr lang="cs-CZ" sz="40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6" name="Ovál 35"/>
          <p:cNvSpPr/>
          <p:nvPr/>
        </p:nvSpPr>
        <p:spPr>
          <a:xfrm>
            <a:off x="2469068" y="4730968"/>
            <a:ext cx="1368152" cy="833917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accent2">
                    <a:lumMod val="50000"/>
                  </a:schemeClr>
                </a:solidFill>
              </a:rPr>
              <a:t>34</a:t>
            </a:r>
            <a:endParaRPr lang="cs-CZ" sz="40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7" name="Obdélník 36"/>
          <p:cNvSpPr/>
          <p:nvPr/>
        </p:nvSpPr>
        <p:spPr>
          <a:xfrm>
            <a:off x="834188" y="1844824"/>
            <a:ext cx="2873716" cy="864096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accent2">
                    <a:lumMod val="50000"/>
                  </a:schemeClr>
                </a:solidFill>
              </a:rPr>
              <a:t>6</a:t>
            </a:r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</a:rPr>
              <a:t>3 </a:t>
            </a:r>
            <a:r>
              <a:rPr lang="cs-CZ" sz="3600" b="1" dirty="0">
                <a:solidFill>
                  <a:schemeClr val="accent2">
                    <a:lumMod val="50000"/>
                  </a:schemeClr>
                </a:solidFill>
              </a:rPr>
              <a:t>-</a:t>
            </a:r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</a:rPr>
              <a:t> 20 =</a:t>
            </a:r>
            <a:endParaRPr lang="cs-CZ" sz="36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8" name="Obdélník 37"/>
          <p:cNvSpPr/>
          <p:nvPr/>
        </p:nvSpPr>
        <p:spPr>
          <a:xfrm>
            <a:off x="126845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0</a:t>
            </a:r>
            <a:endParaRPr lang="cs-CZ" sz="2400" b="1" dirty="0"/>
          </a:p>
        </p:txBody>
      </p:sp>
      <p:sp>
        <p:nvSpPr>
          <p:cNvPr id="39" name="Obdélník 38"/>
          <p:cNvSpPr/>
          <p:nvPr/>
        </p:nvSpPr>
        <p:spPr>
          <a:xfrm>
            <a:off x="958239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10</a:t>
            </a:r>
            <a:endParaRPr lang="cs-CZ" sz="2400" b="1" dirty="0"/>
          </a:p>
        </p:txBody>
      </p:sp>
      <p:sp>
        <p:nvSpPr>
          <p:cNvPr id="40" name="Obdélník 39"/>
          <p:cNvSpPr/>
          <p:nvPr/>
        </p:nvSpPr>
        <p:spPr>
          <a:xfrm>
            <a:off x="1776623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20</a:t>
            </a:r>
            <a:endParaRPr lang="cs-CZ" sz="2400" b="1" dirty="0"/>
          </a:p>
        </p:txBody>
      </p:sp>
      <p:sp>
        <p:nvSpPr>
          <p:cNvPr id="41" name="Obdélník 40"/>
          <p:cNvSpPr/>
          <p:nvPr/>
        </p:nvSpPr>
        <p:spPr>
          <a:xfrm>
            <a:off x="2609617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30</a:t>
            </a:r>
            <a:endParaRPr lang="cs-CZ" sz="2400" b="1" dirty="0"/>
          </a:p>
        </p:txBody>
      </p:sp>
      <p:sp>
        <p:nvSpPr>
          <p:cNvPr id="42" name="Obdélník 41"/>
          <p:cNvSpPr/>
          <p:nvPr/>
        </p:nvSpPr>
        <p:spPr>
          <a:xfrm>
            <a:off x="5048005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/>
              <a:t>6</a:t>
            </a:r>
            <a:r>
              <a:rPr lang="cs-CZ" sz="2400" b="1" dirty="0" smtClean="0"/>
              <a:t>0</a:t>
            </a:r>
            <a:endParaRPr lang="cs-CZ" sz="2400" b="1" dirty="0"/>
          </a:p>
        </p:txBody>
      </p:sp>
      <p:sp>
        <p:nvSpPr>
          <p:cNvPr id="43" name="Obdélník 42"/>
          <p:cNvSpPr/>
          <p:nvPr/>
        </p:nvSpPr>
        <p:spPr>
          <a:xfrm>
            <a:off x="4249480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50</a:t>
            </a:r>
            <a:endParaRPr lang="cs-CZ" sz="2400" b="1" dirty="0"/>
          </a:p>
        </p:txBody>
      </p:sp>
      <p:sp>
        <p:nvSpPr>
          <p:cNvPr id="44" name="Obdélník 43"/>
          <p:cNvSpPr/>
          <p:nvPr/>
        </p:nvSpPr>
        <p:spPr>
          <a:xfrm>
            <a:off x="3433624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/>
              <a:t>4</a:t>
            </a:r>
            <a:r>
              <a:rPr lang="cs-CZ" sz="2400" b="1" dirty="0" smtClean="0"/>
              <a:t>0</a:t>
            </a:r>
            <a:endParaRPr lang="cs-CZ" sz="2400" b="1" dirty="0"/>
          </a:p>
        </p:txBody>
      </p:sp>
      <p:sp>
        <p:nvSpPr>
          <p:cNvPr id="45" name="Obdélník 44"/>
          <p:cNvSpPr/>
          <p:nvPr/>
        </p:nvSpPr>
        <p:spPr>
          <a:xfrm>
            <a:off x="5897146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70</a:t>
            </a:r>
            <a:endParaRPr lang="cs-CZ" sz="2400" b="1" dirty="0"/>
          </a:p>
        </p:txBody>
      </p:sp>
      <p:sp>
        <p:nvSpPr>
          <p:cNvPr id="46" name="Obdélník 45"/>
          <p:cNvSpPr/>
          <p:nvPr/>
        </p:nvSpPr>
        <p:spPr>
          <a:xfrm>
            <a:off x="6745458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80</a:t>
            </a:r>
            <a:endParaRPr lang="cs-CZ" sz="2400" b="1" dirty="0"/>
          </a:p>
        </p:txBody>
      </p:sp>
      <p:sp>
        <p:nvSpPr>
          <p:cNvPr id="47" name="Obdélník 46"/>
          <p:cNvSpPr/>
          <p:nvPr/>
        </p:nvSpPr>
        <p:spPr>
          <a:xfrm>
            <a:off x="7592958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90</a:t>
            </a:r>
            <a:endParaRPr lang="cs-CZ" sz="2400" b="1" dirty="0"/>
          </a:p>
        </p:txBody>
      </p:sp>
      <p:grpSp>
        <p:nvGrpSpPr>
          <p:cNvPr id="48" name="Skupina 47"/>
          <p:cNvGrpSpPr/>
          <p:nvPr/>
        </p:nvGrpSpPr>
        <p:grpSpPr>
          <a:xfrm>
            <a:off x="5775885" y="1894046"/>
            <a:ext cx="342038" cy="428545"/>
            <a:chOff x="5775885" y="1894046"/>
            <a:chExt cx="342038" cy="428545"/>
          </a:xfrm>
        </p:grpSpPr>
        <p:sp>
          <p:nvSpPr>
            <p:cNvPr id="49" name="Obdélník 48"/>
            <p:cNvSpPr/>
            <p:nvPr/>
          </p:nvSpPr>
          <p:spPr>
            <a:xfrm>
              <a:off x="5775885" y="2276872"/>
              <a:ext cx="342038" cy="45719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0" name="Obdélník 49"/>
            <p:cNvSpPr/>
            <p:nvPr/>
          </p:nvSpPr>
          <p:spPr>
            <a:xfrm>
              <a:off x="5775885" y="2157068"/>
              <a:ext cx="342038" cy="45719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1" name="Ovál 50"/>
            <p:cNvSpPr/>
            <p:nvPr/>
          </p:nvSpPr>
          <p:spPr>
            <a:xfrm>
              <a:off x="5863627" y="1894046"/>
              <a:ext cx="166554" cy="16687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52" name="Šipka doprava 51">
            <a:hlinkClick r:id="" action="ppaction://hlinkshowjump?jump=nextslide"/>
          </p:cNvPr>
          <p:cNvSpPr/>
          <p:nvPr/>
        </p:nvSpPr>
        <p:spPr>
          <a:xfrm>
            <a:off x="7652767" y="1556831"/>
            <a:ext cx="1239713" cy="1246191"/>
          </a:xfrm>
          <a:prstGeom prst="rightArrow">
            <a:avLst/>
          </a:prstGeom>
          <a:blipFill>
            <a:blip r:embed="rId3"/>
            <a:tile tx="0" ty="0" sx="100000" sy="100000" flip="none" algn="tl"/>
          </a:blipFill>
          <a:ln>
            <a:solidFill>
              <a:schemeClr val="tx2">
                <a:lumMod val="75000"/>
              </a:schemeClr>
            </a:solidFill>
            <a:prstDash val="sysDash"/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1200" b="1" dirty="0" smtClean="0">
                <a:solidFill>
                  <a:schemeClr val="accent5">
                    <a:lumMod val="75000"/>
                  </a:schemeClr>
                </a:solidFill>
              </a:rPr>
              <a:t>poslední</a:t>
            </a:r>
            <a:endParaRPr lang="cs-CZ" sz="12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53" name="Obdélník 52"/>
          <p:cNvSpPr/>
          <p:nvPr/>
        </p:nvSpPr>
        <p:spPr>
          <a:xfrm>
            <a:off x="8417600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/>
              <a:t>100</a:t>
            </a:r>
            <a:endParaRPr lang="cs-CZ" sz="1600" b="1" dirty="0"/>
          </a:p>
        </p:txBody>
      </p:sp>
    </p:spTree>
    <p:extLst>
      <p:ext uri="{BB962C8B-B14F-4D97-AF65-F5344CB8AC3E}">
        <p14:creationId xmlns:p14="http://schemas.microsoft.com/office/powerpoint/2010/main" val="42060800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 advClick="0">
        <p:circle/>
      </p:transition>
    </mc:Choice>
    <mc:Fallback xmlns="">
      <p:transition spd="slow" advClick="0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7" presetClass="emph" presetSubtype="0" fill="remove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3" dur="250" autoRev="1" fill="remove"/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34" dur="250" autoRev="1" fill="remove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35" dur="250" autoRev="1" fill="remove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250" autoRev="1" fill="remove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7" presetClass="emph" presetSubtype="0" fill="remove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1" dur="250" autoRev="1" fill="remove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42" dur="250" autoRev="1" fill="remove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43" dur="250" autoRev="1" fill="remove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4" dur="250" autoRev="1" fill="remove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7" presetClass="emph" presetSubtype="0" fill="remove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9" dur="250" autoRev="1" fill="remove"/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50" dur="250" autoRev="1" fill="remove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51" dur="250" autoRev="1" fill="remove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2" dur="250" autoRev="1" fill="remove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2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-4.27746E-6 L 0.17101 -0.23306 " pathEditMode="relative" rAng="0" ptsTypes="AA">
                                      <p:cBhvr>
                                        <p:cTn id="57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542" y="-1165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2000"/>
                            </p:stCondLst>
                            <p:childTnLst>
                              <p:par>
                                <p:cTn id="59" presetID="10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10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3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0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6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2500"/>
                            </p:stCondLst>
                            <p:childTnLst>
                              <p:par>
                                <p:cTn id="69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4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4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4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9" presetID="47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1" dur="1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4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6" dur="1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9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1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4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6" dur="1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9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1" dur="1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2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4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6" dur="1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129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0" fill="hold">
                      <p:stCondLst>
                        <p:cond delay="0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33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34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35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36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137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8" fill="hold">
                      <p:stCondLst>
                        <p:cond delay="0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41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42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43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44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145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6" fill="hold">
                      <p:stCondLst>
                        <p:cond delay="0"/>
                      </p:stCondLst>
                      <p:childTnLst>
                        <p:par>
                          <p:cTn id="147" fill="hold">
                            <p:stCondLst>
                              <p:cond delay="0"/>
                            </p:stCondLst>
                            <p:childTnLst>
                              <p:par>
                                <p:cTn id="148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49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50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51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52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153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4" fill="hold">
                      <p:stCondLst>
                        <p:cond delay="0"/>
                      </p:stCondLst>
                      <p:childTnLst>
                        <p:par>
                          <p:cTn id="155" fill="hold">
                            <p:stCondLst>
                              <p:cond delay="0"/>
                            </p:stCondLst>
                            <p:childTnLst>
                              <p:par>
                                <p:cTn id="156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57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58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59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60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161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2" fill="hold">
                      <p:stCondLst>
                        <p:cond delay="0"/>
                      </p:stCondLst>
                      <p:childTnLst>
                        <p:par>
                          <p:cTn id="163" fill="hold">
                            <p:stCondLst>
                              <p:cond delay="0"/>
                            </p:stCondLst>
                            <p:childTnLst>
                              <p:par>
                                <p:cTn id="164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65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66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67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68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169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0" fill="hold">
                      <p:stCondLst>
                        <p:cond delay="0"/>
                      </p:stCondLst>
                      <p:childTnLst>
                        <p:par>
                          <p:cTn id="171" fill="hold">
                            <p:stCondLst>
                              <p:cond delay="0"/>
                            </p:stCondLst>
                            <p:childTnLst>
                              <p:par>
                                <p:cTn id="172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73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74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75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76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177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8" fill="hold">
                      <p:stCondLst>
                        <p:cond delay="0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81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82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83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84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185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6" fill="hold">
                      <p:stCondLst>
                        <p:cond delay="0"/>
                      </p:stCondLst>
                      <p:childTnLst>
                        <p:par>
                          <p:cTn id="187" fill="hold">
                            <p:stCondLst>
                              <p:cond delay="0"/>
                            </p:stCondLst>
                            <p:childTnLst>
                              <p:par>
                                <p:cTn id="188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89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90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91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92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193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4" fill="hold">
                      <p:stCondLst>
                        <p:cond delay="0"/>
                      </p:stCondLst>
                      <p:childTnLst>
                        <p:par>
                          <p:cTn id="195" fill="hold">
                            <p:stCondLst>
                              <p:cond delay="0"/>
                            </p:stCondLst>
                            <p:childTnLst>
                              <p:par>
                                <p:cTn id="196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97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98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99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200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201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2" fill="hold">
                      <p:stCondLst>
                        <p:cond delay="0"/>
                      </p:stCondLst>
                      <p:childTnLst>
                        <p:par>
                          <p:cTn id="203" fill="hold">
                            <p:stCondLst>
                              <p:cond delay="0"/>
                            </p:stCondLst>
                            <p:childTnLst>
                              <p:par>
                                <p:cTn id="204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-1.7341E-7 L 0.34218 0.16786 " pathEditMode="relative" rAng="0" ptsTypes="AA">
                                      <p:cBhvr>
                                        <p:cTn id="205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101" y="839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6" fill="hold">
                            <p:stCondLst>
                              <p:cond delay="2000"/>
                            </p:stCondLst>
                            <p:childTnLst>
                              <p:par>
                                <p:cTn id="207" presetID="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9" fill="hold">
                            <p:stCondLst>
                              <p:cond delay="2000"/>
                            </p:stCondLst>
                            <p:childTnLst>
                              <p:par>
                                <p:cTn id="210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12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213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4" fill="hold">
                      <p:stCondLst>
                        <p:cond delay="0"/>
                      </p:stCondLst>
                      <p:childTnLst>
                        <p:par>
                          <p:cTn id="215" fill="hold">
                            <p:stCondLst>
                              <p:cond delay="0"/>
                            </p:stCondLst>
                            <p:childTnLst>
                              <p:par>
                                <p:cTn id="216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17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218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219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220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</p:childTnLst>
        </p:cTn>
      </p:par>
    </p:tnLst>
    <p:bldLst>
      <p:bldP spid="14" grpId="0" animBg="1"/>
      <p:bldP spid="33" grpId="0" animBg="1"/>
      <p:bldP spid="33" grpId="1" animBg="1"/>
      <p:bldP spid="33" grpId="2" animBg="1"/>
      <p:bldP spid="34" grpId="0" animBg="1"/>
      <p:bldP spid="34" grpId="1" animBg="1"/>
      <p:bldP spid="35" grpId="0" animBg="1"/>
      <p:bldP spid="35" grpId="1" animBg="1"/>
      <p:bldP spid="35" grpId="2" animBg="1"/>
      <p:bldP spid="36" grpId="0" animBg="1"/>
      <p:bldP spid="36" grpId="1" animBg="1"/>
      <p:bldP spid="36" grpId="2" animBg="1"/>
      <p:bldP spid="37" grpId="0" animBg="1"/>
      <p:bldP spid="38" grpId="0" animBg="1"/>
      <p:bldP spid="38" grpId="1" animBg="1"/>
      <p:bldP spid="39" grpId="0" animBg="1"/>
      <p:bldP spid="39" grpId="1" animBg="1"/>
      <p:bldP spid="40" grpId="0" animBg="1"/>
      <p:bldP spid="40" grpId="1" animBg="1"/>
      <p:bldP spid="41" grpId="0" animBg="1"/>
      <p:bldP spid="41" grpId="1" animBg="1"/>
      <p:bldP spid="42" grpId="0" animBg="1"/>
      <p:bldP spid="42" grpId="1" animBg="1"/>
      <p:bldP spid="43" grpId="0" animBg="1"/>
      <p:bldP spid="43" grpId="1" animBg="1"/>
      <p:bldP spid="44" grpId="0" animBg="1"/>
      <p:bldP spid="44" grpId="1" animBg="1"/>
      <p:bldP spid="45" grpId="0" animBg="1"/>
      <p:bldP spid="45" grpId="1" animBg="1"/>
      <p:bldP spid="46" grpId="0" animBg="1"/>
      <p:bldP spid="46" grpId="1" animBg="1"/>
      <p:bldP spid="47" grpId="0" animBg="1"/>
      <p:bldP spid="47" grpId="1" animBg="1"/>
      <p:bldP spid="52" grpId="0" animBg="1"/>
      <p:bldP spid="53" grpId="0" animBg="1"/>
      <p:bldP spid="53" grpId="1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6584" y="3107490"/>
            <a:ext cx="4283066" cy="32738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Obdélník 11"/>
          <p:cNvSpPr/>
          <p:nvPr/>
        </p:nvSpPr>
        <p:spPr>
          <a:xfrm>
            <a:off x="7288197" y="5351668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vál 3"/>
          <p:cNvSpPr/>
          <p:nvPr/>
        </p:nvSpPr>
        <p:spPr>
          <a:xfrm>
            <a:off x="834188" y="3460502"/>
            <a:ext cx="1368152" cy="833917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accent2">
                    <a:lumMod val="50000"/>
                  </a:schemeClr>
                </a:solidFill>
              </a:rPr>
              <a:t>25</a:t>
            </a:r>
            <a:endParaRPr lang="cs-CZ" sz="40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2469068" y="3460502"/>
            <a:ext cx="1368152" cy="833917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accent2">
                    <a:lumMod val="50000"/>
                  </a:schemeClr>
                </a:solidFill>
              </a:rPr>
              <a:t>13</a:t>
            </a:r>
            <a:endParaRPr lang="cs-CZ" sz="40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834188" y="4730969"/>
            <a:ext cx="1368152" cy="833917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accent2">
                    <a:lumMod val="50000"/>
                  </a:schemeClr>
                </a:solidFill>
              </a:rPr>
              <a:t>24</a:t>
            </a:r>
            <a:endParaRPr lang="cs-CZ" sz="40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2469068" y="4730968"/>
            <a:ext cx="1368152" cy="833917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accent2">
                    <a:lumMod val="50000"/>
                  </a:schemeClr>
                </a:solidFill>
              </a:rPr>
              <a:t>52</a:t>
            </a:r>
            <a:endParaRPr lang="cs-CZ" sz="40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834188" y="1844824"/>
            <a:ext cx="2873716" cy="864096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</a:rPr>
              <a:t>19 + 6 =</a:t>
            </a:r>
            <a:endParaRPr lang="cs-CZ" sz="36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26845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0</a:t>
            </a:r>
            <a:endParaRPr lang="cs-CZ" sz="2400" b="1" dirty="0"/>
          </a:p>
        </p:txBody>
      </p:sp>
      <p:sp>
        <p:nvSpPr>
          <p:cNvPr id="11" name="Obdélník 10"/>
          <p:cNvSpPr/>
          <p:nvPr/>
        </p:nvSpPr>
        <p:spPr>
          <a:xfrm>
            <a:off x="958239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10</a:t>
            </a:r>
            <a:endParaRPr lang="cs-CZ" sz="2400" b="1" dirty="0"/>
          </a:p>
        </p:txBody>
      </p:sp>
      <p:sp>
        <p:nvSpPr>
          <p:cNvPr id="13" name="Obdélník 12"/>
          <p:cNvSpPr/>
          <p:nvPr/>
        </p:nvSpPr>
        <p:spPr>
          <a:xfrm>
            <a:off x="1776623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20</a:t>
            </a:r>
            <a:endParaRPr lang="cs-CZ" sz="2400" b="1" dirty="0"/>
          </a:p>
        </p:txBody>
      </p:sp>
      <p:sp>
        <p:nvSpPr>
          <p:cNvPr id="14" name="Obdélník 13"/>
          <p:cNvSpPr/>
          <p:nvPr/>
        </p:nvSpPr>
        <p:spPr>
          <a:xfrm>
            <a:off x="5091787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/>
              <a:t>6</a:t>
            </a:r>
            <a:r>
              <a:rPr lang="cs-CZ" sz="2400" b="1" dirty="0" smtClean="0"/>
              <a:t>0</a:t>
            </a:r>
            <a:endParaRPr lang="cs-CZ" sz="2400" b="1" dirty="0"/>
          </a:p>
        </p:txBody>
      </p:sp>
      <p:sp>
        <p:nvSpPr>
          <p:cNvPr id="15" name="Obdélník 14"/>
          <p:cNvSpPr/>
          <p:nvPr/>
        </p:nvSpPr>
        <p:spPr>
          <a:xfrm>
            <a:off x="3425321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40</a:t>
            </a:r>
            <a:endParaRPr lang="cs-CZ" sz="2400" b="1" dirty="0"/>
          </a:p>
        </p:txBody>
      </p:sp>
      <p:sp>
        <p:nvSpPr>
          <p:cNvPr id="16" name="Obdélník 15"/>
          <p:cNvSpPr/>
          <p:nvPr/>
        </p:nvSpPr>
        <p:spPr>
          <a:xfrm>
            <a:off x="4249480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50</a:t>
            </a:r>
            <a:endParaRPr lang="cs-CZ" sz="2400" b="1" dirty="0"/>
          </a:p>
        </p:txBody>
      </p:sp>
      <p:sp>
        <p:nvSpPr>
          <p:cNvPr id="17" name="Obdélník 16"/>
          <p:cNvSpPr/>
          <p:nvPr/>
        </p:nvSpPr>
        <p:spPr>
          <a:xfrm>
            <a:off x="2627784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/>
              <a:t>3</a:t>
            </a:r>
            <a:r>
              <a:rPr lang="cs-CZ" sz="2400" b="1" dirty="0" smtClean="0"/>
              <a:t>0</a:t>
            </a:r>
            <a:endParaRPr lang="cs-CZ" sz="2400" b="1" dirty="0"/>
          </a:p>
        </p:txBody>
      </p:sp>
      <p:sp>
        <p:nvSpPr>
          <p:cNvPr id="18" name="Obdélník 17"/>
          <p:cNvSpPr/>
          <p:nvPr/>
        </p:nvSpPr>
        <p:spPr>
          <a:xfrm>
            <a:off x="5897146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70</a:t>
            </a:r>
            <a:endParaRPr lang="cs-CZ" sz="2400" b="1" dirty="0"/>
          </a:p>
        </p:txBody>
      </p:sp>
      <p:sp>
        <p:nvSpPr>
          <p:cNvPr id="19" name="Obdélník 18"/>
          <p:cNvSpPr/>
          <p:nvPr/>
        </p:nvSpPr>
        <p:spPr>
          <a:xfrm>
            <a:off x="6745458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80</a:t>
            </a:r>
            <a:endParaRPr lang="cs-CZ" sz="2400" b="1" dirty="0"/>
          </a:p>
        </p:txBody>
      </p:sp>
      <p:sp>
        <p:nvSpPr>
          <p:cNvPr id="20" name="Obdélník 19"/>
          <p:cNvSpPr/>
          <p:nvPr/>
        </p:nvSpPr>
        <p:spPr>
          <a:xfrm>
            <a:off x="7592958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90</a:t>
            </a:r>
            <a:endParaRPr lang="cs-CZ" sz="2400" b="1" dirty="0"/>
          </a:p>
        </p:txBody>
      </p:sp>
      <p:grpSp>
        <p:nvGrpSpPr>
          <p:cNvPr id="21" name="Skupina 20"/>
          <p:cNvGrpSpPr/>
          <p:nvPr/>
        </p:nvGrpSpPr>
        <p:grpSpPr>
          <a:xfrm>
            <a:off x="5775885" y="1894046"/>
            <a:ext cx="342038" cy="428545"/>
            <a:chOff x="5775885" y="1894046"/>
            <a:chExt cx="342038" cy="428545"/>
          </a:xfrm>
        </p:grpSpPr>
        <p:sp>
          <p:nvSpPr>
            <p:cNvPr id="22" name="Obdélník 21"/>
            <p:cNvSpPr/>
            <p:nvPr/>
          </p:nvSpPr>
          <p:spPr>
            <a:xfrm>
              <a:off x="5775885" y="2276872"/>
              <a:ext cx="342038" cy="45719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" name="Obdélník 22"/>
            <p:cNvSpPr/>
            <p:nvPr/>
          </p:nvSpPr>
          <p:spPr>
            <a:xfrm>
              <a:off x="5775885" y="2157068"/>
              <a:ext cx="342038" cy="45719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4" name="Ovál 23"/>
            <p:cNvSpPr/>
            <p:nvPr/>
          </p:nvSpPr>
          <p:spPr>
            <a:xfrm>
              <a:off x="5863627" y="1894046"/>
              <a:ext cx="166554" cy="16687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25" name="Šipka doprava 24">
            <a:hlinkClick r:id="" action="ppaction://hlinkshowjump?jump=nextslide"/>
          </p:cNvPr>
          <p:cNvSpPr/>
          <p:nvPr/>
        </p:nvSpPr>
        <p:spPr>
          <a:xfrm>
            <a:off x="7652767" y="1556831"/>
            <a:ext cx="1239713" cy="1246191"/>
          </a:xfrm>
          <a:prstGeom prst="rightArrow">
            <a:avLst/>
          </a:prstGeom>
          <a:blipFill>
            <a:blip r:embed="rId3"/>
            <a:tile tx="0" ty="0" sx="100000" sy="100000" flip="none" algn="tl"/>
          </a:blipFill>
          <a:ln>
            <a:solidFill>
              <a:schemeClr val="tx2">
                <a:lumMod val="75000"/>
              </a:schemeClr>
            </a:solidFill>
            <a:prstDash val="sysDash"/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1400" b="1" dirty="0" smtClean="0">
                <a:solidFill>
                  <a:schemeClr val="accent5">
                    <a:lumMod val="75000"/>
                  </a:schemeClr>
                </a:solidFill>
              </a:rPr>
              <a:t>hotovo</a:t>
            </a:r>
            <a:endParaRPr lang="cs-CZ" sz="14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8417600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/>
              <a:t>100</a:t>
            </a:r>
            <a:endParaRPr lang="cs-CZ" sz="1600" b="1" dirty="0"/>
          </a:p>
        </p:txBody>
      </p:sp>
    </p:spTree>
    <p:extLst>
      <p:ext uri="{BB962C8B-B14F-4D97-AF65-F5344CB8AC3E}">
        <p14:creationId xmlns:p14="http://schemas.microsoft.com/office/powerpoint/2010/main" val="2898144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 advClick="0">
        <p:circle/>
      </p:transition>
    </mc:Choice>
    <mc:Fallback xmlns="">
      <p:transition spd="slow" advClick="0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7" presetClass="emph" presetSubtype="0" fill="remove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3" dur="250" autoRev="1" fill="remove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34" dur="250" autoRev="1" fill="remove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35" dur="250" autoRev="1" fill="remove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250" autoRev="1" fill="remove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7" presetClass="emph" presetSubtype="0" fill="remove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1" dur="25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42" dur="25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43" dur="25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4" dur="25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7" presetClass="emph" presetSubtype="0" fill="remove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9" dur="250" autoRev="1" fill="remove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50" dur="250" autoRev="1" fill="remove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51" dur="250" autoRev="1" fill="remove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2" dur="250" autoRev="1" fill="remove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2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-4.27746E-6 L 0.34983 -0.24346 " pathEditMode="relative" rAng="0" ptsTypes="AA">
                                      <p:cBhvr>
                                        <p:cTn id="5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483" y="-1218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2000"/>
                            </p:stCondLst>
                            <p:childTnLst>
                              <p:par>
                                <p:cTn id="59" presetID="10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10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0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2500"/>
                            </p:stCondLst>
                            <p:childTnLst>
                              <p:par>
                                <p:cTn id="69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4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4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4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9" presetID="47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1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4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6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9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4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6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9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1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2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4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6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9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0" fill="hold">
                      <p:stCondLst>
                        <p:cond delay="0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3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3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3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3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3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8" fill="hold">
                      <p:stCondLst>
                        <p:cond delay="0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4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4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4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45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6" fill="hold">
                      <p:stCondLst>
                        <p:cond delay="0"/>
                      </p:stCondLst>
                      <p:childTnLst>
                        <p:par>
                          <p:cTn id="147" fill="hold">
                            <p:stCondLst>
                              <p:cond delay="0"/>
                            </p:stCondLst>
                            <p:childTnLst>
                              <p:par>
                                <p:cTn id="148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4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5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5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5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53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4" fill="hold">
                      <p:stCondLst>
                        <p:cond delay="0"/>
                      </p:stCondLst>
                      <p:childTnLst>
                        <p:par>
                          <p:cTn id="155" fill="hold">
                            <p:stCondLst>
                              <p:cond delay="0"/>
                            </p:stCondLst>
                            <p:childTnLst>
                              <p:par>
                                <p:cTn id="156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5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5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5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6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61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2" fill="hold">
                      <p:stCondLst>
                        <p:cond delay="0"/>
                      </p:stCondLst>
                      <p:childTnLst>
                        <p:par>
                          <p:cTn id="163" fill="hold">
                            <p:stCondLst>
                              <p:cond delay="0"/>
                            </p:stCondLst>
                            <p:childTnLst>
                              <p:par>
                                <p:cTn id="164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6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6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6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6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69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0" fill="hold">
                      <p:stCondLst>
                        <p:cond delay="0"/>
                      </p:stCondLst>
                      <p:childTnLst>
                        <p:par>
                          <p:cTn id="171" fill="hold">
                            <p:stCondLst>
                              <p:cond delay="0"/>
                            </p:stCondLst>
                            <p:childTnLst>
                              <p:par>
                                <p:cTn id="172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7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7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7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7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7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8" fill="hold">
                      <p:stCondLst>
                        <p:cond delay="0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8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8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8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8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85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6" fill="hold">
                      <p:stCondLst>
                        <p:cond delay="0"/>
                      </p:stCondLst>
                      <p:childTnLst>
                        <p:par>
                          <p:cTn id="187" fill="hold">
                            <p:stCondLst>
                              <p:cond delay="0"/>
                            </p:stCondLst>
                            <p:childTnLst>
                              <p:par>
                                <p:cTn id="188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8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9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9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9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93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4" fill="hold">
                      <p:stCondLst>
                        <p:cond delay="0"/>
                      </p:stCondLst>
                      <p:childTnLst>
                        <p:par>
                          <p:cTn id="195" fill="hold">
                            <p:stCondLst>
                              <p:cond delay="0"/>
                            </p:stCondLst>
                            <p:childTnLst>
                              <p:par>
                                <p:cTn id="196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9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9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9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20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201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2" fill="hold">
                      <p:stCondLst>
                        <p:cond delay="0"/>
                      </p:stCondLst>
                      <p:childTnLst>
                        <p:par>
                          <p:cTn id="203" fill="hold">
                            <p:stCondLst>
                              <p:cond delay="0"/>
                            </p:stCondLst>
                            <p:childTnLst>
                              <p:par>
                                <p:cTn id="204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-1.7341E-7 L 0.43038 0.17827 " pathEditMode="relative" rAng="0" ptsTypes="AA">
                                      <p:cBhvr>
                                        <p:cTn id="205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1510" y="890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6" fill="hold">
                            <p:stCondLst>
                              <p:cond delay="2000"/>
                            </p:stCondLst>
                            <p:childTnLst>
                              <p:par>
                                <p:cTn id="207" presetID="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9" fill="hold">
                            <p:stCondLst>
                              <p:cond delay="2000"/>
                            </p:stCondLst>
                            <p:childTnLst>
                              <p:par>
                                <p:cTn id="210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1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13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4" fill="hold">
                      <p:stCondLst>
                        <p:cond delay="0"/>
                      </p:stCondLst>
                      <p:childTnLst>
                        <p:par>
                          <p:cTn id="215" fill="hold">
                            <p:stCondLst>
                              <p:cond delay="0"/>
                            </p:stCondLst>
                            <p:childTnLst>
                              <p:par>
                                <p:cTn id="216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1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21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21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22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</p:childTnLst>
        </p:cTn>
      </p:par>
    </p:tnLst>
    <p:bldLst>
      <p:bldP spid="12" grpId="0" animBg="1"/>
      <p:bldP spid="4" grpId="0" animBg="1"/>
      <p:bldP spid="4" grpId="1" animBg="1"/>
      <p:bldP spid="5" grpId="0" animBg="1"/>
      <p:bldP spid="5" grpId="1" animBg="1"/>
      <p:bldP spid="5" grpId="2" animBg="1"/>
      <p:bldP spid="7" grpId="0" animBg="1"/>
      <p:bldP spid="7" grpId="1" animBg="1"/>
      <p:bldP spid="7" grpId="2" animBg="1"/>
      <p:bldP spid="8" grpId="0" animBg="1"/>
      <p:bldP spid="8" grpId="1" animBg="1"/>
      <p:bldP spid="8" grpId="2" animBg="1"/>
      <p:bldP spid="9" grpId="0" animBg="1"/>
      <p:bldP spid="10" grpId="0" animBg="1"/>
      <p:bldP spid="10" grpId="1" animBg="1"/>
      <p:bldP spid="11" grpId="0" animBg="1"/>
      <p:bldP spid="11" grpId="1" animBg="1"/>
      <p:bldP spid="13" grpId="0" animBg="1"/>
      <p:bldP spid="13" grpId="1" animBg="1"/>
      <p:bldP spid="14" grpId="0" animBg="1"/>
      <p:bldP spid="14" grpId="1" animBg="1"/>
      <p:bldP spid="15" grpId="0" animBg="1"/>
      <p:bldP spid="15" grpId="1" animBg="1"/>
      <p:bldP spid="16" grpId="0" animBg="1"/>
      <p:bldP spid="16" grpId="1" animBg="1"/>
      <p:bldP spid="17" grpId="0" animBg="1"/>
      <p:bldP spid="17" grpId="1" animBg="1"/>
      <p:bldP spid="18" grpId="0" animBg="1"/>
      <p:bldP spid="18" grpId="1" animBg="1"/>
      <p:bldP spid="19" grpId="0" animBg="1"/>
      <p:bldP spid="19" grpId="1" animBg="1"/>
      <p:bldP spid="20" grpId="0" animBg="1"/>
      <p:bldP spid="20" grpId="1" animBg="1"/>
      <p:bldP spid="25" grpId="0" animBg="1"/>
      <p:bldP spid="26" grpId="0" animBg="1"/>
      <p:bldP spid="26" grpId="1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1477301"/>
            <a:ext cx="867645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spc="600" dirty="0" smtClean="0">
                <a:solidFill>
                  <a:srgbClr val="7030A0"/>
                </a:solidFill>
              </a:rPr>
              <a:t>VÝBORNĚ !!!</a:t>
            </a:r>
            <a:endParaRPr lang="cs-CZ" sz="7200" b="1" spc="600" dirty="0">
              <a:solidFill>
                <a:srgbClr val="7030A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96949" y="3570877"/>
            <a:ext cx="3974384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6000" dirty="0" smtClean="0">
                <a:solidFill>
                  <a:srgbClr val="C00000"/>
                </a:solidFill>
              </a:rPr>
              <a:t>    </a:t>
            </a:r>
            <a:r>
              <a:rPr lang="cs-CZ" sz="5400" b="1" dirty="0" smtClean="0">
                <a:solidFill>
                  <a:srgbClr val="C00000"/>
                </a:solidFill>
              </a:rPr>
              <a:t>JSI</a:t>
            </a:r>
          </a:p>
          <a:p>
            <a:pPr algn="just"/>
            <a:r>
              <a:rPr lang="cs-CZ" sz="5400" b="1" dirty="0" smtClean="0">
                <a:solidFill>
                  <a:srgbClr val="C00000"/>
                </a:solidFill>
              </a:rPr>
              <a:t> ŠIKULA !</a:t>
            </a:r>
            <a:endParaRPr lang="cs-CZ" sz="5400" b="1" dirty="0">
              <a:solidFill>
                <a:srgbClr val="C00000"/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6584" y="3107490"/>
            <a:ext cx="4283066" cy="32738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60052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87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733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96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996" tmFilter="0, 0; 0.125,0.2665; 0.25,0.4; 0.375,0.465; 0.5,0.5;  0.625,0.535; 0.75,0.6; 0.875,0.7335; 1,1">
                                          <p:stCondLst>
                                            <p:cond delay="99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498" tmFilter="0, 0; 0.125,0.2665; 0.25,0.4; 0.375,0.465; 0.5,0.5;  0.625,0.535; 0.75,0.6; 0.875,0.7335; 1,1">
                                          <p:stCondLst>
                                            <p:cond delay="198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46" tmFilter="0, 0; 0.125,0.2665; 0.25,0.4; 0.375,0.465; 0.5,0.5;  0.625,0.535; 0.75,0.6; 0.875,0.7335; 1,1">
                                          <p:stCondLst>
                                            <p:cond delay="248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39">
                                          <p:stCondLst>
                                            <p:cond delay="97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249" decel="50000">
                                          <p:stCondLst>
                                            <p:cond delay="101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39">
                                          <p:stCondLst>
                                            <p:cond delay="19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249" decel="50000">
                                          <p:stCondLst>
                                            <p:cond delay="2007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39">
                                          <p:stCondLst>
                                            <p:cond delay="2463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249" decel="50000">
                                          <p:stCondLst>
                                            <p:cond delay="250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39">
                                          <p:stCondLst>
                                            <p:cond delay="27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249" decel="50000">
                                          <p:stCondLst>
                                            <p:cond delay="2751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3000"/>
                            </p:stCondLst>
                            <p:childTnLst>
                              <p:par>
                                <p:cTn id="22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692696"/>
            <a:ext cx="8064896" cy="5509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chemeClr val="bg2">
                    <a:lumMod val="10000"/>
                  </a:schemeClr>
                </a:solidFill>
                <a:latin typeface="+mj-lt"/>
                <a:cs typeface="Aharoni" pitchFamily="2" charset="-79"/>
              </a:rPr>
              <a:t>Šlo ti to výtečně, </a:t>
            </a:r>
          </a:p>
          <a:p>
            <a:r>
              <a:rPr lang="cs-CZ" sz="4400" b="1" dirty="0" smtClean="0">
                <a:solidFill>
                  <a:schemeClr val="bg2">
                    <a:lumMod val="10000"/>
                  </a:schemeClr>
                </a:solidFill>
                <a:latin typeface="+mj-lt"/>
                <a:cs typeface="Aharoni" pitchFamily="2" charset="-79"/>
              </a:rPr>
              <a:t>takže teď si připrav svůj sešit na matematiku,</a:t>
            </a:r>
          </a:p>
          <a:p>
            <a:r>
              <a:rPr lang="cs-CZ" sz="4400" b="1" dirty="0" smtClean="0">
                <a:solidFill>
                  <a:schemeClr val="bg2">
                    <a:lumMod val="10000"/>
                  </a:schemeClr>
                </a:solidFill>
                <a:latin typeface="+mj-lt"/>
                <a:cs typeface="Aharoni" pitchFamily="2" charset="-79"/>
              </a:rPr>
              <a:t>napiš dnešní datum</a:t>
            </a:r>
          </a:p>
          <a:p>
            <a:r>
              <a:rPr lang="cs-CZ" sz="4400" b="1" dirty="0" smtClean="0">
                <a:solidFill>
                  <a:schemeClr val="bg2">
                    <a:lumMod val="10000"/>
                  </a:schemeClr>
                </a:solidFill>
                <a:latin typeface="+mj-lt"/>
                <a:cs typeface="Aharoni" pitchFamily="2" charset="-79"/>
              </a:rPr>
              <a:t>a pak napiš všechny procvičené příklady do sešitu</a:t>
            </a:r>
          </a:p>
          <a:p>
            <a:r>
              <a:rPr lang="cs-CZ" sz="4400" b="1" dirty="0" smtClean="0">
                <a:solidFill>
                  <a:schemeClr val="bg2">
                    <a:lumMod val="10000"/>
                  </a:schemeClr>
                </a:solidFill>
                <a:latin typeface="+mj-lt"/>
                <a:cs typeface="Aharoni" pitchFamily="2" charset="-79"/>
              </a:rPr>
              <a:t>(vypočítej a výsledky zaokrouhli na desítky).</a:t>
            </a:r>
            <a:endParaRPr lang="cs-CZ" sz="4400" b="1" dirty="0">
              <a:solidFill>
                <a:schemeClr val="bg2">
                  <a:lumMod val="10000"/>
                </a:schemeClr>
              </a:solidFill>
              <a:latin typeface="+mj-lt"/>
              <a:cs typeface="Aharoni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42330982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619672" y="777373"/>
            <a:ext cx="2873716" cy="49419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  <a:latin typeface="Arial Rounded MT Bold" pitchFamily="34" charset="0"/>
              </a:rPr>
              <a:t>32 + 20 =</a:t>
            </a:r>
            <a:endParaRPr lang="cs-CZ" sz="3600" b="1" dirty="0">
              <a:solidFill>
                <a:schemeClr val="accent2">
                  <a:lumMod val="50000"/>
                </a:schemeClr>
              </a:solidFill>
              <a:latin typeface="Arial Rounded MT Bold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619672" y="1353437"/>
            <a:ext cx="2873716" cy="49419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  <a:latin typeface="Arial Rounded MT Bold" pitchFamily="34" charset="0"/>
              </a:rPr>
              <a:t>95  -   8 =</a:t>
            </a:r>
            <a:endParaRPr lang="cs-CZ" sz="3600" b="1" dirty="0">
              <a:solidFill>
                <a:schemeClr val="accent2">
                  <a:lumMod val="50000"/>
                </a:schemeClr>
              </a:solidFill>
              <a:latin typeface="Arial Rounded MT Bold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619672" y="1929501"/>
            <a:ext cx="2873716" cy="49419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  <a:latin typeface="Arial Rounded MT Bold" pitchFamily="34" charset="0"/>
              </a:rPr>
              <a:t>14  +  9 =</a:t>
            </a:r>
            <a:endParaRPr lang="cs-CZ" sz="3600" b="1" dirty="0">
              <a:solidFill>
                <a:schemeClr val="accent2">
                  <a:lumMod val="50000"/>
                </a:schemeClr>
              </a:solidFill>
              <a:latin typeface="Arial Rounded MT Bold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619672" y="2505565"/>
            <a:ext cx="2873716" cy="49419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  <a:latin typeface="Arial Rounded MT Bold" pitchFamily="34" charset="0"/>
              </a:rPr>
              <a:t>99  - 60 =</a:t>
            </a:r>
            <a:endParaRPr lang="cs-CZ" sz="3600" b="1" dirty="0">
              <a:solidFill>
                <a:schemeClr val="accent2">
                  <a:lumMod val="50000"/>
                </a:schemeClr>
              </a:solidFill>
              <a:latin typeface="Arial Rounded MT Bold" pitchFamily="34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619672" y="3081629"/>
            <a:ext cx="2873716" cy="49419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  <a:latin typeface="Arial Rounded MT Bold" pitchFamily="34" charset="0"/>
              </a:rPr>
              <a:t>54  +  7 =</a:t>
            </a:r>
            <a:endParaRPr lang="cs-CZ" sz="3600" b="1" dirty="0">
              <a:solidFill>
                <a:schemeClr val="accent2">
                  <a:lumMod val="50000"/>
                </a:schemeClr>
              </a:solidFill>
              <a:latin typeface="Arial Rounded MT Bold" pitchFamily="34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619672" y="3657693"/>
            <a:ext cx="2873716" cy="49419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  <a:latin typeface="Arial Rounded MT Bold" pitchFamily="34" charset="0"/>
              </a:rPr>
              <a:t>20  -   2 =</a:t>
            </a:r>
            <a:endParaRPr lang="cs-CZ" sz="3600" b="1" dirty="0">
              <a:solidFill>
                <a:schemeClr val="accent2">
                  <a:lumMod val="50000"/>
                </a:schemeClr>
              </a:solidFill>
              <a:latin typeface="Arial Rounded MT Bold" pitchFamily="34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619672" y="4233757"/>
            <a:ext cx="2873716" cy="49419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accent2">
                    <a:lumMod val="50000"/>
                  </a:schemeClr>
                </a:solidFill>
                <a:latin typeface="Arial Rounded MT Bold" pitchFamily="34" charset="0"/>
              </a:rPr>
              <a:t>4</a:t>
            </a:r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  <a:latin typeface="Arial Rounded MT Bold" pitchFamily="34" charset="0"/>
              </a:rPr>
              <a:t>0 + </a:t>
            </a:r>
            <a:r>
              <a:rPr lang="cs-CZ" sz="3600" b="1" dirty="0">
                <a:solidFill>
                  <a:schemeClr val="accent2">
                    <a:lumMod val="50000"/>
                  </a:schemeClr>
                </a:solidFill>
                <a:latin typeface="Arial Rounded MT Bold" pitchFamily="34" charset="0"/>
              </a:rPr>
              <a:t>3</a:t>
            </a:r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  <a:latin typeface="Arial Rounded MT Bold" pitchFamily="34" charset="0"/>
              </a:rPr>
              <a:t>7 =</a:t>
            </a:r>
            <a:endParaRPr lang="cs-CZ" sz="3600" b="1" dirty="0">
              <a:solidFill>
                <a:schemeClr val="accent2">
                  <a:lumMod val="50000"/>
                </a:schemeClr>
              </a:solidFill>
              <a:latin typeface="Arial Rounded MT Bold" pitchFamily="34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619672" y="4809821"/>
            <a:ext cx="2873716" cy="49419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  <a:latin typeface="Arial Rounded MT Bold" pitchFamily="34" charset="0"/>
              </a:rPr>
              <a:t>63  </a:t>
            </a:r>
            <a:r>
              <a:rPr lang="cs-CZ" sz="3600" b="1" dirty="0">
                <a:solidFill>
                  <a:schemeClr val="accent2">
                    <a:lumMod val="50000"/>
                  </a:schemeClr>
                </a:solidFill>
                <a:latin typeface="Arial Rounded MT Bold" pitchFamily="34" charset="0"/>
              </a:rPr>
              <a:t>-</a:t>
            </a:r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  <a:latin typeface="Arial Rounded MT Bold" pitchFamily="34" charset="0"/>
              </a:rPr>
              <a:t> 20 =</a:t>
            </a:r>
            <a:endParaRPr lang="cs-CZ" sz="3600" b="1" dirty="0">
              <a:solidFill>
                <a:schemeClr val="accent2">
                  <a:lumMod val="50000"/>
                </a:schemeClr>
              </a:solidFill>
              <a:latin typeface="Arial Rounded MT Bold" pitchFamily="34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619672" y="5385885"/>
            <a:ext cx="2873716" cy="49419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  <a:latin typeface="Arial Rounded MT Bold" pitchFamily="34" charset="0"/>
              </a:rPr>
              <a:t>19  +  6 =</a:t>
            </a:r>
            <a:endParaRPr lang="cs-CZ" sz="3600" b="1" dirty="0">
              <a:solidFill>
                <a:schemeClr val="accent2">
                  <a:lumMod val="50000"/>
                </a:schemeClr>
              </a:solidFill>
              <a:latin typeface="Arial Rounded MT Bold" pitchFamily="34" charset="0"/>
            </a:endParaRPr>
          </a:p>
        </p:txBody>
      </p:sp>
      <p:grpSp>
        <p:nvGrpSpPr>
          <p:cNvPr id="11" name="Skupina 10"/>
          <p:cNvGrpSpPr/>
          <p:nvPr/>
        </p:nvGrpSpPr>
        <p:grpSpPr>
          <a:xfrm>
            <a:off x="4784260" y="839073"/>
            <a:ext cx="254296" cy="277916"/>
            <a:chOff x="5775885" y="1894046"/>
            <a:chExt cx="342038" cy="428545"/>
          </a:xfrm>
          <a:solidFill>
            <a:schemeClr val="accent2">
              <a:lumMod val="50000"/>
            </a:schemeClr>
          </a:solidFill>
        </p:grpSpPr>
        <p:sp>
          <p:nvSpPr>
            <p:cNvPr id="12" name="Obdélník 11"/>
            <p:cNvSpPr/>
            <p:nvPr/>
          </p:nvSpPr>
          <p:spPr>
            <a:xfrm>
              <a:off x="5775885" y="2276872"/>
              <a:ext cx="342038" cy="4571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Obdélník 12"/>
            <p:cNvSpPr/>
            <p:nvPr/>
          </p:nvSpPr>
          <p:spPr>
            <a:xfrm>
              <a:off x="5775885" y="2157068"/>
              <a:ext cx="342038" cy="4571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" name="Ovál 13"/>
            <p:cNvSpPr/>
            <p:nvPr/>
          </p:nvSpPr>
          <p:spPr>
            <a:xfrm>
              <a:off x="5863627" y="1894046"/>
              <a:ext cx="166554" cy="166875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5" name="Skupina 14"/>
          <p:cNvGrpSpPr/>
          <p:nvPr/>
        </p:nvGrpSpPr>
        <p:grpSpPr>
          <a:xfrm>
            <a:off x="4784260" y="1415137"/>
            <a:ext cx="254296" cy="277916"/>
            <a:chOff x="5775885" y="1894046"/>
            <a:chExt cx="342038" cy="428545"/>
          </a:xfrm>
          <a:solidFill>
            <a:schemeClr val="accent2">
              <a:lumMod val="50000"/>
            </a:schemeClr>
          </a:solidFill>
        </p:grpSpPr>
        <p:sp>
          <p:nvSpPr>
            <p:cNvPr id="16" name="Obdélník 15"/>
            <p:cNvSpPr/>
            <p:nvPr/>
          </p:nvSpPr>
          <p:spPr>
            <a:xfrm>
              <a:off x="5775885" y="2276872"/>
              <a:ext cx="342038" cy="4571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Obdélník 16"/>
            <p:cNvSpPr/>
            <p:nvPr/>
          </p:nvSpPr>
          <p:spPr>
            <a:xfrm>
              <a:off x="5775885" y="2157068"/>
              <a:ext cx="342038" cy="4571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Ovál 17"/>
            <p:cNvSpPr/>
            <p:nvPr/>
          </p:nvSpPr>
          <p:spPr>
            <a:xfrm>
              <a:off x="5863627" y="1894046"/>
              <a:ext cx="166554" cy="166875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9" name="Skupina 18"/>
          <p:cNvGrpSpPr/>
          <p:nvPr/>
        </p:nvGrpSpPr>
        <p:grpSpPr>
          <a:xfrm>
            <a:off x="4784260" y="1991201"/>
            <a:ext cx="254296" cy="277916"/>
            <a:chOff x="5775885" y="1894046"/>
            <a:chExt cx="342038" cy="428545"/>
          </a:xfrm>
          <a:solidFill>
            <a:schemeClr val="accent2">
              <a:lumMod val="50000"/>
            </a:schemeClr>
          </a:solidFill>
        </p:grpSpPr>
        <p:sp>
          <p:nvSpPr>
            <p:cNvPr id="20" name="Obdélník 19"/>
            <p:cNvSpPr/>
            <p:nvPr/>
          </p:nvSpPr>
          <p:spPr>
            <a:xfrm>
              <a:off x="5775885" y="2276872"/>
              <a:ext cx="342038" cy="4571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1" name="Obdélník 20"/>
            <p:cNvSpPr/>
            <p:nvPr/>
          </p:nvSpPr>
          <p:spPr>
            <a:xfrm>
              <a:off x="5775885" y="2157068"/>
              <a:ext cx="342038" cy="4571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" name="Ovál 21"/>
            <p:cNvSpPr/>
            <p:nvPr/>
          </p:nvSpPr>
          <p:spPr>
            <a:xfrm>
              <a:off x="5863627" y="1894046"/>
              <a:ext cx="166554" cy="166875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3" name="Skupina 22"/>
          <p:cNvGrpSpPr/>
          <p:nvPr/>
        </p:nvGrpSpPr>
        <p:grpSpPr>
          <a:xfrm>
            <a:off x="4784260" y="2567265"/>
            <a:ext cx="254296" cy="277916"/>
            <a:chOff x="5775885" y="1894046"/>
            <a:chExt cx="342038" cy="428545"/>
          </a:xfrm>
          <a:solidFill>
            <a:schemeClr val="accent2">
              <a:lumMod val="50000"/>
            </a:schemeClr>
          </a:solidFill>
        </p:grpSpPr>
        <p:sp>
          <p:nvSpPr>
            <p:cNvPr id="24" name="Obdélník 23"/>
            <p:cNvSpPr/>
            <p:nvPr/>
          </p:nvSpPr>
          <p:spPr>
            <a:xfrm>
              <a:off x="5775885" y="2276872"/>
              <a:ext cx="342038" cy="4571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" name="Obdélník 24"/>
            <p:cNvSpPr/>
            <p:nvPr/>
          </p:nvSpPr>
          <p:spPr>
            <a:xfrm>
              <a:off x="5775885" y="2157068"/>
              <a:ext cx="342038" cy="4571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6" name="Ovál 25"/>
            <p:cNvSpPr/>
            <p:nvPr/>
          </p:nvSpPr>
          <p:spPr>
            <a:xfrm>
              <a:off x="5863627" y="1894046"/>
              <a:ext cx="166554" cy="166875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7" name="Skupina 26"/>
          <p:cNvGrpSpPr/>
          <p:nvPr/>
        </p:nvGrpSpPr>
        <p:grpSpPr>
          <a:xfrm>
            <a:off x="4784260" y="3143329"/>
            <a:ext cx="254296" cy="277916"/>
            <a:chOff x="5775885" y="1894046"/>
            <a:chExt cx="342038" cy="428545"/>
          </a:xfrm>
          <a:solidFill>
            <a:schemeClr val="accent2">
              <a:lumMod val="50000"/>
            </a:schemeClr>
          </a:solidFill>
        </p:grpSpPr>
        <p:sp>
          <p:nvSpPr>
            <p:cNvPr id="28" name="Obdélník 27"/>
            <p:cNvSpPr/>
            <p:nvPr/>
          </p:nvSpPr>
          <p:spPr>
            <a:xfrm>
              <a:off x="5775885" y="2276872"/>
              <a:ext cx="342038" cy="4571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9" name="Obdélník 28"/>
            <p:cNvSpPr/>
            <p:nvPr/>
          </p:nvSpPr>
          <p:spPr>
            <a:xfrm>
              <a:off x="5775885" y="2157068"/>
              <a:ext cx="342038" cy="4571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0" name="Ovál 29"/>
            <p:cNvSpPr/>
            <p:nvPr/>
          </p:nvSpPr>
          <p:spPr>
            <a:xfrm>
              <a:off x="5863627" y="1894046"/>
              <a:ext cx="166554" cy="166875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1" name="Skupina 30"/>
          <p:cNvGrpSpPr/>
          <p:nvPr/>
        </p:nvGrpSpPr>
        <p:grpSpPr>
          <a:xfrm>
            <a:off x="4784260" y="4295457"/>
            <a:ext cx="254296" cy="277916"/>
            <a:chOff x="5775885" y="1894046"/>
            <a:chExt cx="342038" cy="428545"/>
          </a:xfrm>
          <a:solidFill>
            <a:schemeClr val="accent2">
              <a:lumMod val="50000"/>
            </a:schemeClr>
          </a:solidFill>
        </p:grpSpPr>
        <p:sp>
          <p:nvSpPr>
            <p:cNvPr id="32" name="Obdélník 31"/>
            <p:cNvSpPr/>
            <p:nvPr/>
          </p:nvSpPr>
          <p:spPr>
            <a:xfrm>
              <a:off x="5775885" y="2276872"/>
              <a:ext cx="342038" cy="4571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3" name="Obdélník 32"/>
            <p:cNvSpPr/>
            <p:nvPr/>
          </p:nvSpPr>
          <p:spPr>
            <a:xfrm>
              <a:off x="5775885" y="2157068"/>
              <a:ext cx="342038" cy="4571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4" name="Ovál 33"/>
            <p:cNvSpPr/>
            <p:nvPr/>
          </p:nvSpPr>
          <p:spPr>
            <a:xfrm>
              <a:off x="5863627" y="1894046"/>
              <a:ext cx="166554" cy="166875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5" name="Skupina 34"/>
          <p:cNvGrpSpPr/>
          <p:nvPr/>
        </p:nvGrpSpPr>
        <p:grpSpPr>
          <a:xfrm>
            <a:off x="4784260" y="3719393"/>
            <a:ext cx="254296" cy="277916"/>
            <a:chOff x="5775885" y="1894046"/>
            <a:chExt cx="342038" cy="428545"/>
          </a:xfrm>
          <a:solidFill>
            <a:schemeClr val="accent2">
              <a:lumMod val="50000"/>
            </a:schemeClr>
          </a:solidFill>
        </p:grpSpPr>
        <p:sp>
          <p:nvSpPr>
            <p:cNvPr id="36" name="Obdélník 35"/>
            <p:cNvSpPr/>
            <p:nvPr/>
          </p:nvSpPr>
          <p:spPr>
            <a:xfrm>
              <a:off x="5775885" y="2276872"/>
              <a:ext cx="342038" cy="4571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7" name="Obdélník 36"/>
            <p:cNvSpPr/>
            <p:nvPr/>
          </p:nvSpPr>
          <p:spPr>
            <a:xfrm>
              <a:off x="5775885" y="2157068"/>
              <a:ext cx="342038" cy="4571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8" name="Ovál 37"/>
            <p:cNvSpPr/>
            <p:nvPr/>
          </p:nvSpPr>
          <p:spPr>
            <a:xfrm>
              <a:off x="5863627" y="1894046"/>
              <a:ext cx="166554" cy="166875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9" name="Skupina 38"/>
          <p:cNvGrpSpPr/>
          <p:nvPr/>
        </p:nvGrpSpPr>
        <p:grpSpPr>
          <a:xfrm>
            <a:off x="4784260" y="4871521"/>
            <a:ext cx="254296" cy="277916"/>
            <a:chOff x="5775885" y="1894046"/>
            <a:chExt cx="342038" cy="428545"/>
          </a:xfrm>
          <a:solidFill>
            <a:schemeClr val="accent2">
              <a:lumMod val="50000"/>
            </a:schemeClr>
          </a:solidFill>
        </p:grpSpPr>
        <p:sp>
          <p:nvSpPr>
            <p:cNvPr id="40" name="Obdélník 39"/>
            <p:cNvSpPr/>
            <p:nvPr/>
          </p:nvSpPr>
          <p:spPr>
            <a:xfrm>
              <a:off x="5775885" y="2276872"/>
              <a:ext cx="342038" cy="4571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1" name="Obdélník 40"/>
            <p:cNvSpPr/>
            <p:nvPr/>
          </p:nvSpPr>
          <p:spPr>
            <a:xfrm>
              <a:off x="5775885" y="2157068"/>
              <a:ext cx="342038" cy="4571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2" name="Ovál 41"/>
            <p:cNvSpPr/>
            <p:nvPr/>
          </p:nvSpPr>
          <p:spPr>
            <a:xfrm>
              <a:off x="5863627" y="1894046"/>
              <a:ext cx="166554" cy="166875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3" name="Skupina 42"/>
          <p:cNvGrpSpPr/>
          <p:nvPr/>
        </p:nvGrpSpPr>
        <p:grpSpPr>
          <a:xfrm>
            <a:off x="4784260" y="5447585"/>
            <a:ext cx="254296" cy="277916"/>
            <a:chOff x="5775885" y="1894046"/>
            <a:chExt cx="342038" cy="428545"/>
          </a:xfrm>
          <a:solidFill>
            <a:schemeClr val="accent2">
              <a:lumMod val="50000"/>
            </a:schemeClr>
          </a:solidFill>
        </p:grpSpPr>
        <p:sp>
          <p:nvSpPr>
            <p:cNvPr id="44" name="Obdélník 43"/>
            <p:cNvSpPr/>
            <p:nvPr/>
          </p:nvSpPr>
          <p:spPr>
            <a:xfrm>
              <a:off x="5775885" y="2276872"/>
              <a:ext cx="342038" cy="4571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5" name="Obdélník 44"/>
            <p:cNvSpPr/>
            <p:nvPr/>
          </p:nvSpPr>
          <p:spPr>
            <a:xfrm>
              <a:off x="5775885" y="2157068"/>
              <a:ext cx="342038" cy="4571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6" name="Ovál 45"/>
            <p:cNvSpPr/>
            <p:nvPr/>
          </p:nvSpPr>
          <p:spPr>
            <a:xfrm>
              <a:off x="5863627" y="1894046"/>
              <a:ext cx="166554" cy="166875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47" name="Šipka doprava 46">
            <a:hlinkClick r:id="" action="ppaction://hlinkshowjump?jump=nextslide"/>
          </p:cNvPr>
          <p:cNvSpPr/>
          <p:nvPr/>
        </p:nvSpPr>
        <p:spPr>
          <a:xfrm>
            <a:off x="6012160" y="5118244"/>
            <a:ext cx="2641059" cy="1246191"/>
          </a:xfrm>
          <a:prstGeom prst="rightArrow">
            <a:avLst/>
          </a:prstGeom>
          <a:blipFill>
            <a:blip r:embed="rId2"/>
            <a:tile tx="0" ty="0" sx="100000" sy="100000" flip="none" algn="tl"/>
          </a:blipFill>
          <a:ln>
            <a:solidFill>
              <a:schemeClr val="tx2">
                <a:lumMod val="75000"/>
              </a:schemeClr>
            </a:solidFill>
            <a:prstDash val="sysDash"/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3600" b="1" dirty="0" smtClean="0">
                <a:solidFill>
                  <a:srgbClr val="00B0F0"/>
                </a:solidFill>
              </a:rPr>
              <a:t>hotovo</a:t>
            </a:r>
            <a:endParaRPr lang="cs-CZ" sz="3600" b="1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931899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4000"/>
                            </p:stCondLst>
                            <p:childTnLst>
                              <p:par>
                                <p:cTn id="37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0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0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5000"/>
                            </p:stCondLst>
                            <p:childTnLst>
                              <p:par>
                                <p:cTn id="86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88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47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2060848"/>
            <a:ext cx="8352928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chemeClr val="accent2">
                    <a:lumMod val="75000"/>
                  </a:schemeClr>
                </a:solidFill>
              </a:rPr>
              <a:t>    </a:t>
            </a:r>
            <a:r>
              <a:rPr lang="cs-CZ" sz="5400" b="1" dirty="0" smtClean="0">
                <a:solidFill>
                  <a:schemeClr val="accent2">
                    <a:lumMod val="75000"/>
                  </a:schemeClr>
                </a:solidFill>
              </a:rPr>
              <a:t>AHOJ </a:t>
            </a:r>
            <a:r>
              <a:rPr lang="cs-CZ" sz="5400" b="1" dirty="0" smtClean="0">
                <a:solidFill>
                  <a:schemeClr val="accent2">
                    <a:lumMod val="75000"/>
                  </a:schemeClr>
                </a:solidFill>
              </a:rPr>
              <a:t>ZASE</a:t>
            </a:r>
            <a:endParaRPr lang="cs-CZ" sz="5400" b="1" dirty="0" smtClean="0">
              <a:solidFill>
                <a:schemeClr val="accent2">
                  <a:lumMod val="75000"/>
                </a:schemeClr>
              </a:solidFill>
            </a:endParaRPr>
          </a:p>
          <a:p>
            <a:endParaRPr lang="cs-CZ" sz="5400" b="1" dirty="0" smtClean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cs-CZ" sz="5400" b="1" smtClean="0">
                <a:solidFill>
                  <a:schemeClr val="accent2">
                    <a:lumMod val="75000"/>
                  </a:schemeClr>
                </a:solidFill>
              </a:rPr>
              <a:t>NĚKDY </a:t>
            </a:r>
            <a:r>
              <a:rPr lang="cs-CZ" sz="5400" b="1" smtClean="0">
                <a:solidFill>
                  <a:schemeClr val="accent2">
                    <a:lumMod val="75000"/>
                  </a:schemeClr>
                </a:solidFill>
              </a:rPr>
              <a:t>PŘÍŠTĚ!!!</a:t>
            </a:r>
            <a:endParaRPr lang="cs-CZ" sz="5400" b="1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031302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advClick="0" advTm="4000">
        <p14:flash/>
      </p:transition>
    </mc:Choice>
    <mc:Fallback xmlns="">
      <p:transition spd="med" advClick="0" advTm="4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arnival">
  <a:themeElements>
    <a:clrScheme name="Carnival">
      <a:dk1>
        <a:sysClr val="windowText" lastClr="000000"/>
      </a:dk1>
      <a:lt1>
        <a:sysClr val="window" lastClr="FFFFFF"/>
      </a:lt1>
      <a:dk2>
        <a:srgbClr val="2A2D6C"/>
      </a:dk2>
      <a:lt2>
        <a:srgbClr val="FCED90"/>
      </a:lt2>
      <a:accent1>
        <a:srgbClr val="E0B602"/>
      </a:accent1>
      <a:accent2>
        <a:srgbClr val="C77D00"/>
      </a:accent2>
      <a:accent3>
        <a:srgbClr val="C43D1F"/>
      </a:accent3>
      <a:accent4>
        <a:srgbClr val="B42469"/>
      </a:accent4>
      <a:accent5>
        <a:srgbClr val="7B309B"/>
      </a:accent5>
      <a:accent6>
        <a:srgbClr val="4560AD"/>
      </a:accent6>
      <a:hlink>
        <a:srgbClr val="118FBF"/>
      </a:hlink>
      <a:folHlink>
        <a:srgbClr val="0CA15F"/>
      </a:folHlink>
    </a:clrScheme>
    <a:fontScheme name="Carnival">
      <a:majorFont>
        <a:latin typeface="Bodoni MT"/>
        <a:ea typeface=""/>
        <a:cs typeface=""/>
        <a:font script="Cyrl" typeface="Times New Roman"/>
        <a:font script="Grek" typeface="Times New Roman"/>
        <a:font script="Jpan" typeface="HG明朝E"/>
        <a:font script="Hang" typeface="HY목각파임B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Verdana"/>
        <a:ea typeface=""/>
        <a:cs typeface=""/>
        <a:font script="Jpan" typeface="ＭＳ Ｐゴシック"/>
        <a:font script="Hang" typeface="맑은 고딕"/>
        <a:font script="Hans" typeface="华文楷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Carnival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75000"/>
                <a:satMod val="170000"/>
              </a:schemeClr>
            </a:gs>
            <a:gs pos="37000">
              <a:schemeClr val="phClr">
                <a:tint val="50000"/>
                <a:satMod val="180000"/>
              </a:schemeClr>
            </a:gs>
            <a:gs pos="50000">
              <a:schemeClr val="phClr">
                <a:tint val="46000"/>
                <a:satMod val="180000"/>
              </a:schemeClr>
            </a:gs>
            <a:gs pos="64000">
              <a:schemeClr val="phClr">
                <a:tint val="50000"/>
                <a:satMod val="180000"/>
              </a:schemeClr>
            </a:gs>
            <a:gs pos="100000">
              <a:schemeClr val="phClr">
                <a:tint val="75000"/>
                <a:satMod val="17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hade val="35000"/>
                <a:satMod val="190000"/>
              </a:schemeClr>
            </a:gs>
            <a:gs pos="30000">
              <a:schemeClr val="phClr">
                <a:shade val="64000"/>
                <a:satMod val="165000"/>
              </a:schemeClr>
            </a:gs>
            <a:gs pos="46000">
              <a:schemeClr val="phClr">
                <a:shade val="74000"/>
                <a:satMod val="165000"/>
              </a:schemeClr>
            </a:gs>
            <a:gs pos="56000">
              <a:schemeClr val="phClr">
                <a:shade val="74000"/>
                <a:satMod val="165000"/>
              </a:schemeClr>
            </a:gs>
            <a:gs pos="70000">
              <a:schemeClr val="phClr">
                <a:shade val="64000"/>
                <a:satMod val="165000"/>
              </a:schemeClr>
            </a:gs>
            <a:gs pos="100000">
              <a:schemeClr val="phClr">
                <a:shade val="35000"/>
                <a:satMod val="190000"/>
              </a:schemeClr>
            </a:gs>
          </a:gsLst>
          <a:lin ang="5400000" scaled="0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54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000" dir="54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000" dir="540000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contrasting" dir="tr">
              <a:rot lat="0" lon="0" rev="7000000"/>
            </a:lightRig>
          </a:scene3d>
          <a:sp3d prstMaterial="powder">
            <a:bevelT w="110000" h="50000"/>
          </a:sp3d>
        </a:effectStyle>
      </a:effectStyleLst>
      <a:bg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shade val="68000"/>
                <a:satMod val="150000"/>
              </a:schemeClr>
            </a:gs>
            <a:gs pos="40000">
              <a:schemeClr val="phClr">
                <a:tint val="90000"/>
                <a:satMod val="220000"/>
              </a:schemeClr>
            </a:gs>
            <a:gs pos="50000">
              <a:schemeClr val="phClr">
                <a:tint val="86500"/>
                <a:satMod val="255000"/>
              </a:schemeClr>
            </a:gs>
            <a:gs pos="53000">
              <a:schemeClr val="phClr">
                <a:tint val="86500"/>
                <a:satMod val="255000"/>
              </a:schemeClr>
            </a:gs>
            <a:gs pos="62000">
              <a:schemeClr val="phClr">
                <a:tint val="90000"/>
                <a:satMod val="220000"/>
              </a:schemeClr>
            </a:gs>
            <a:gs pos="100000">
              <a:schemeClr val="phClr">
                <a:shade val="68000"/>
                <a:satMod val="15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190000"/>
              </a:schemeClr>
              <a:schemeClr val="phClr">
                <a:shade val="78000"/>
                <a:satMod val="18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TC010205351[[fn=Karnevalový motiv]]</Template>
  <TotalTime>402</TotalTime>
  <Words>409</Words>
  <Application>Microsoft Office PowerPoint</Application>
  <PresentationFormat>Předvádění na obrazovce (4:3)</PresentationFormat>
  <Paragraphs>198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Carnival</vt:lpstr>
      <vt:lpstr>Prezentace aplikace PowerPoint</vt:lpstr>
      <vt:lpstr>Matematika 2. a 3. ročník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Dopravní značky</dc:title>
  <dc:creator>učitel</dc:creator>
  <cp:lastModifiedBy>Martin a Lída</cp:lastModifiedBy>
  <cp:revision>54</cp:revision>
  <dcterms:created xsi:type="dcterms:W3CDTF">2012-03-05T13:11:34Z</dcterms:created>
  <dcterms:modified xsi:type="dcterms:W3CDTF">2012-08-21T08:50:07Z</dcterms:modified>
</cp:coreProperties>
</file>