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notesMasterIdLst>
    <p:notesMasterId r:id="rId17"/>
  </p:notesMasterIdLst>
  <p:sldIdLst>
    <p:sldId id="256" r:id="rId2"/>
    <p:sldId id="301" r:id="rId3"/>
    <p:sldId id="315" r:id="rId4"/>
    <p:sldId id="302" r:id="rId5"/>
    <p:sldId id="316" r:id="rId6"/>
    <p:sldId id="317" r:id="rId7"/>
    <p:sldId id="318" r:id="rId8"/>
    <p:sldId id="319" r:id="rId9"/>
    <p:sldId id="320" r:id="rId10"/>
    <p:sldId id="330" r:id="rId11"/>
    <p:sldId id="327" r:id="rId12"/>
    <p:sldId id="283" r:id="rId13"/>
    <p:sldId id="328" r:id="rId14"/>
    <p:sldId id="329" r:id="rId15"/>
    <p:sldId id="32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00FF"/>
    <a:srgbClr val="FF3300"/>
    <a:srgbClr val="66FF66"/>
    <a:srgbClr val="00FF99"/>
    <a:srgbClr val="00FFFF"/>
    <a:srgbClr val="FF9999"/>
    <a:srgbClr val="C6CCF6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79" autoAdjust="0"/>
    <p:restoredTop sz="94660"/>
  </p:normalViewPr>
  <p:slideViewPr>
    <p:cSldViewPr>
      <p:cViewPr>
        <p:scale>
          <a:sx n="70" d="100"/>
          <a:sy n="70" d="100"/>
        </p:scale>
        <p:origin x="-942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0BF1BF-C858-4FFA-8894-C3B10D8825C9}" type="datetimeFigureOut">
              <a:rPr lang="cs-CZ" smtClean="0"/>
              <a:t>21.8.2012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E19B69-0C16-4E98-8E7F-D231259D72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396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E19B69-0C16-4E98-8E7F-D231259D72F9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2006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E19B69-0C16-4E98-8E7F-D231259D72F9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200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972A193-D974-4890-BCF6-7BDA5AA783D7}" type="datetimeFigureOut">
              <a:rPr lang="en-US" smtClean="0"/>
              <a:pPr/>
              <a:t>8/21/2012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1.bin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jpeg"/><Relationship Id="rId4" Type="http://schemas.openxmlformats.org/officeDocument/2006/relationships/image" Target="../media/image11.pn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8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clipart-postman-wearing-skates.html" TargetMode="External"/><Relationship Id="rId2" Type="http://schemas.openxmlformats.org/officeDocument/2006/relationships/hyperlink" Target="http://www.clker.com/clipart-14773.html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ker.com/clipart-9344.html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ker.com/clipart-9344.html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ker.com/clipart-23345.html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ker.com/clipart-2369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"/>
          <p:cNvSpPr>
            <a:spLocks noGrp="1"/>
          </p:cNvSpPr>
          <p:nvPr>
            <p:ph type="ctrTitle"/>
          </p:nvPr>
        </p:nvSpPr>
        <p:spPr>
          <a:xfrm>
            <a:off x="323529" y="548680"/>
            <a:ext cx="8303460" cy="2673297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školy: Svobodná základní škola,o.p.s.</a:t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Karolína Bryczová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Vasková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materiálu: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VY_32_INOVACE_09_MATEMATIKA _VÝSTAVIŠTĚ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VÝSTAVIŠTĚ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Číslo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projektu: CZ.1.07/1.4.00/21.0929</a:t>
            </a: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pic>
        <p:nvPicPr>
          <p:cNvPr id="9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252280"/>
            <a:ext cx="6191250" cy="135255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7667625" y="549275"/>
          <a:ext cx="900113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8" name="Acrobat Document" r:id="rId5" imgW="9523810" imgH="7621064" progId="AcroExch.Document.7">
                  <p:embed/>
                </p:oleObj>
              </mc:Choice>
              <mc:Fallback>
                <p:oleObj name="Acrobat Document" r:id="rId5" imgW="9523810" imgH="7621064" progId="AcroExch.Document.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625" y="549275"/>
                        <a:ext cx="900113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2123728" y="3299210"/>
            <a:ext cx="681827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VÝSTAVIŠTĚ</a:t>
            </a:r>
            <a:endParaRPr lang="cs-CZ" sz="40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1550" y="332656"/>
            <a:ext cx="783087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je určen pro žáky od 2.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třídy. Patří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do vzdělávací oblasti Matematika a její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aplikace. Vychází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z učebnic nakladatelství Fraus, jejichž autorem je pan prof. Hejný.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Prostředí VÝSTAVIŠTĚ se zaměřuje na orientaci v prostředí, které vzájemně propojuje geometrii a číselnou řadu.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Děti hledají cestu tak, že každou místnost mohou navštívit pouze jednou. 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Tento materiál zároveň procvičuje učivo českého jazyka „Význam slov“ – slova významem nadřazená, podřazená a souřadná.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Správnost svých odpovědí si mohou hned překontrolovat</a:t>
            </a:r>
            <a:r>
              <a:rPr lang="cs-CZ" sz="2000">
                <a:latin typeface="Arial" pitchFamily="34" charset="0"/>
                <a:cs typeface="Arial" pitchFamily="34" charset="0"/>
              </a:rPr>
              <a:t>. 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06279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703004"/>
            <a:ext cx="69127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>
                <a:latin typeface="Arial" pitchFamily="34" charset="0"/>
                <a:cs typeface="Arial" pitchFamily="34" charset="0"/>
              </a:rPr>
              <a:t>Pomůcky: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Fixy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na tabuli (možnost využití popisovače v programu Microsoft PowerPoint.)</a:t>
            </a:r>
          </a:p>
          <a:p>
            <a:pPr>
              <a:lnSpc>
                <a:spcPct val="150000"/>
              </a:lnSpc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179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Skupina 14"/>
          <p:cNvGrpSpPr/>
          <p:nvPr/>
        </p:nvGrpSpPr>
        <p:grpSpPr>
          <a:xfrm>
            <a:off x="2362506" y="1137906"/>
            <a:ext cx="2016224" cy="2693493"/>
            <a:chOff x="234438" y="1235817"/>
            <a:chExt cx="1857375" cy="2828925"/>
          </a:xfrm>
        </p:grpSpPr>
        <p:sp>
          <p:nvSpPr>
            <p:cNvPr id="16" name="TextovéPole 15"/>
            <p:cNvSpPr txBox="1"/>
            <p:nvPr/>
          </p:nvSpPr>
          <p:spPr>
            <a:xfrm>
              <a:off x="323528" y="3555104"/>
              <a:ext cx="50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Obr.48</a:t>
              </a:r>
              <a:endParaRPr lang="cs-CZ" dirty="0"/>
            </a:p>
          </p:txBody>
        </p:sp>
        <p:pic>
          <p:nvPicPr>
            <p:cNvPr id="17" name="Picture 2" descr="Fireman Alarm Clip A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438" y="1235817"/>
              <a:ext cx="1857375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ovéPole 1"/>
          <p:cNvSpPr txBox="1"/>
          <p:nvPr/>
        </p:nvSpPr>
        <p:spPr>
          <a:xfrm>
            <a:off x="2483768" y="412049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VÝSTAVIŠTĚ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635334" y="3715712"/>
            <a:ext cx="1815683" cy="2801883"/>
            <a:chOff x="395536" y="332656"/>
            <a:chExt cx="1771650" cy="3168420"/>
          </a:xfrm>
        </p:grpSpPr>
        <p:sp>
          <p:nvSpPr>
            <p:cNvPr id="8" name="TextovéPole 7"/>
            <p:cNvSpPr txBox="1"/>
            <p:nvPr/>
          </p:nvSpPr>
          <p:spPr>
            <a:xfrm>
              <a:off x="1282002" y="3211507"/>
              <a:ext cx="885182" cy="2895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Obr.01</a:t>
              </a:r>
              <a:endParaRPr lang="cs-CZ" dirty="0"/>
            </a:p>
          </p:txBody>
        </p:sp>
        <p:pic>
          <p:nvPicPr>
            <p:cNvPr id="9" name="Picture 2" descr="Betty Boop Clip 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332656"/>
              <a:ext cx="1771650" cy="2838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Skupina 9"/>
          <p:cNvGrpSpPr/>
          <p:nvPr/>
        </p:nvGrpSpPr>
        <p:grpSpPr>
          <a:xfrm>
            <a:off x="6902524" y="274332"/>
            <a:ext cx="1485900" cy="3067247"/>
            <a:chOff x="7363635" y="1700808"/>
            <a:chExt cx="1485900" cy="3067247"/>
          </a:xfrm>
        </p:grpSpPr>
        <p:sp>
          <p:nvSpPr>
            <p:cNvPr id="11" name="TextovéPole 10"/>
            <p:cNvSpPr txBox="1"/>
            <p:nvPr/>
          </p:nvSpPr>
          <p:spPr>
            <a:xfrm>
              <a:off x="7854557" y="4552611"/>
              <a:ext cx="50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Obr.11</a:t>
              </a:r>
              <a:endParaRPr lang="cs-CZ" dirty="0"/>
            </a:p>
          </p:txBody>
        </p:sp>
        <p:pic>
          <p:nvPicPr>
            <p:cNvPr id="12" name="Picture 2" descr="Postman Wearing Skates Clip Art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3635" y="1700808"/>
              <a:ext cx="1485900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Skupina 2"/>
          <p:cNvGrpSpPr/>
          <p:nvPr/>
        </p:nvGrpSpPr>
        <p:grpSpPr>
          <a:xfrm>
            <a:off x="5964696" y="4293096"/>
            <a:ext cx="2857500" cy="2286001"/>
            <a:chOff x="6023900" y="4293096"/>
            <a:chExt cx="2857500" cy="2286001"/>
          </a:xfrm>
        </p:grpSpPr>
        <p:pic>
          <p:nvPicPr>
            <p:cNvPr id="13" name="Picture 2" descr="Girl And Boy Driving Car Cartoon Clip Art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3900" y="4293096"/>
              <a:ext cx="2857500" cy="2286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>
              <a:off x="7884368" y="6165304"/>
              <a:ext cx="50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Obr.21</a:t>
              </a:r>
              <a:endParaRPr lang="cs-CZ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155913" y="288016"/>
            <a:ext cx="1965535" cy="2415897"/>
            <a:chOff x="155575" y="1307067"/>
            <a:chExt cx="2457450" cy="3260013"/>
          </a:xfrm>
        </p:grpSpPr>
        <p:sp>
          <p:nvSpPr>
            <p:cNvPr id="20" name="TextovéPole 19"/>
            <p:cNvSpPr txBox="1"/>
            <p:nvPr/>
          </p:nvSpPr>
          <p:spPr>
            <a:xfrm>
              <a:off x="911098" y="4351636"/>
              <a:ext cx="63656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 35</a:t>
              </a:r>
              <a:endParaRPr lang="cs-CZ" dirty="0"/>
            </a:p>
          </p:txBody>
        </p:sp>
        <p:pic>
          <p:nvPicPr>
            <p:cNvPr id="21" name="Picture 2" descr="Mechanic Clip Art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575" y="1307067"/>
              <a:ext cx="2457450" cy="2838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132830"/>
            <a:ext cx="2320532" cy="2320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513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Skupina 22"/>
          <p:cNvGrpSpPr/>
          <p:nvPr/>
        </p:nvGrpSpPr>
        <p:grpSpPr>
          <a:xfrm>
            <a:off x="396178" y="1339222"/>
            <a:ext cx="1771650" cy="3094295"/>
            <a:chOff x="395536" y="332656"/>
            <a:chExt cx="1771650" cy="3094295"/>
          </a:xfrm>
        </p:grpSpPr>
        <p:sp>
          <p:nvSpPr>
            <p:cNvPr id="2" name="TextovéPole 1"/>
            <p:cNvSpPr txBox="1"/>
            <p:nvPr/>
          </p:nvSpPr>
          <p:spPr>
            <a:xfrm>
              <a:off x="1282003" y="3211507"/>
              <a:ext cx="50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Obr.01</a:t>
              </a:r>
              <a:endParaRPr lang="cs-CZ" dirty="0"/>
            </a:p>
          </p:txBody>
        </p:sp>
        <p:pic>
          <p:nvPicPr>
            <p:cNvPr id="2050" name="Picture 2" descr="Betty Boop Clip A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332656"/>
              <a:ext cx="1771650" cy="2838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4" name="Skupina 23"/>
          <p:cNvGrpSpPr/>
          <p:nvPr/>
        </p:nvGrpSpPr>
        <p:grpSpPr>
          <a:xfrm>
            <a:off x="2527427" y="1873144"/>
            <a:ext cx="4320480" cy="4322683"/>
            <a:chOff x="2527427" y="1873144"/>
            <a:chExt cx="4320480" cy="4322683"/>
          </a:xfrm>
        </p:grpSpPr>
        <p:grpSp>
          <p:nvGrpSpPr>
            <p:cNvPr id="22" name="Skupina 21"/>
            <p:cNvGrpSpPr/>
            <p:nvPr/>
          </p:nvGrpSpPr>
          <p:grpSpPr>
            <a:xfrm>
              <a:off x="2527427" y="1873144"/>
              <a:ext cx="4320480" cy="4322683"/>
              <a:chOff x="2527427" y="1873144"/>
              <a:chExt cx="4320480" cy="4322683"/>
            </a:xfrm>
          </p:grpSpPr>
          <p:grpSp>
            <p:nvGrpSpPr>
              <p:cNvPr id="17" name="Skupina 16"/>
              <p:cNvGrpSpPr/>
              <p:nvPr/>
            </p:nvGrpSpPr>
            <p:grpSpPr>
              <a:xfrm>
                <a:off x="2527427" y="1873144"/>
                <a:ext cx="1440160" cy="4320937"/>
                <a:chOff x="2496719" y="1873144"/>
                <a:chExt cx="1440160" cy="4320937"/>
              </a:xfrm>
            </p:grpSpPr>
            <p:sp>
              <p:nvSpPr>
                <p:cNvPr id="5" name="Obdélník 4"/>
                <p:cNvSpPr/>
                <p:nvPr/>
              </p:nvSpPr>
              <p:spPr>
                <a:xfrm>
                  <a:off x="2496719" y="1873144"/>
                  <a:ext cx="1440160" cy="1440000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" name="Obdélník 5"/>
                <p:cNvSpPr/>
                <p:nvPr/>
              </p:nvSpPr>
              <p:spPr>
                <a:xfrm>
                  <a:off x="2496719" y="3315359"/>
                  <a:ext cx="1440160" cy="1440000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7" name="Obdélník 6"/>
                <p:cNvSpPr/>
                <p:nvPr/>
              </p:nvSpPr>
              <p:spPr>
                <a:xfrm>
                  <a:off x="2496719" y="4754081"/>
                  <a:ext cx="1440160" cy="1440000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21" name="Skupina 20"/>
              <p:cNvGrpSpPr/>
              <p:nvPr/>
            </p:nvGrpSpPr>
            <p:grpSpPr>
              <a:xfrm>
                <a:off x="3967587" y="1873144"/>
                <a:ext cx="2880320" cy="4322683"/>
                <a:chOff x="3967587" y="1873144"/>
                <a:chExt cx="2880320" cy="4322683"/>
              </a:xfrm>
            </p:grpSpPr>
            <p:sp>
              <p:nvSpPr>
                <p:cNvPr id="8" name="Obdélník 7"/>
                <p:cNvSpPr/>
                <p:nvPr/>
              </p:nvSpPr>
              <p:spPr>
                <a:xfrm>
                  <a:off x="3967587" y="3315359"/>
                  <a:ext cx="1440160" cy="1440000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9" name="Obdélník 8"/>
                <p:cNvSpPr/>
                <p:nvPr/>
              </p:nvSpPr>
              <p:spPr>
                <a:xfrm>
                  <a:off x="3967587" y="4754081"/>
                  <a:ext cx="1440160" cy="1440000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3" name="Obdélník 12"/>
                <p:cNvSpPr/>
                <p:nvPr/>
              </p:nvSpPr>
              <p:spPr>
                <a:xfrm>
                  <a:off x="3967587" y="1873144"/>
                  <a:ext cx="1440160" cy="1440000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grpSp>
              <p:nvGrpSpPr>
                <p:cNvPr id="20" name="Skupina 19"/>
                <p:cNvGrpSpPr/>
                <p:nvPr/>
              </p:nvGrpSpPr>
              <p:grpSpPr>
                <a:xfrm>
                  <a:off x="5407747" y="1874890"/>
                  <a:ext cx="1440160" cy="4320937"/>
                  <a:chOff x="5430487" y="1873144"/>
                  <a:chExt cx="1440160" cy="4320937"/>
                </a:xfrm>
              </p:grpSpPr>
              <p:sp>
                <p:nvSpPr>
                  <p:cNvPr id="10" name="Obdélník 9"/>
                  <p:cNvSpPr/>
                  <p:nvPr/>
                </p:nvSpPr>
                <p:spPr>
                  <a:xfrm>
                    <a:off x="5430487" y="4754081"/>
                    <a:ext cx="1440160" cy="1440000"/>
                  </a:xfrm>
                  <a:prstGeom prst="rect">
                    <a:avLst/>
                  </a:prstGeom>
                  <a:solidFill>
                    <a:schemeClr val="accent3">
                      <a:lumMod val="20000"/>
                      <a:lumOff val="80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4" name="Obdélník 13"/>
                  <p:cNvSpPr/>
                  <p:nvPr/>
                </p:nvSpPr>
                <p:spPr>
                  <a:xfrm>
                    <a:off x="5430487" y="3315359"/>
                    <a:ext cx="1440160" cy="1440000"/>
                  </a:xfrm>
                  <a:prstGeom prst="rect">
                    <a:avLst/>
                  </a:prstGeom>
                  <a:solidFill>
                    <a:schemeClr val="accent3">
                      <a:lumMod val="20000"/>
                      <a:lumOff val="80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5" name="Obdélník 14"/>
                  <p:cNvSpPr/>
                  <p:nvPr/>
                </p:nvSpPr>
                <p:spPr>
                  <a:xfrm>
                    <a:off x="5430487" y="1873144"/>
                    <a:ext cx="1440160" cy="1440000"/>
                  </a:xfrm>
                  <a:prstGeom prst="rect">
                    <a:avLst/>
                  </a:prstGeom>
                  <a:solidFill>
                    <a:schemeClr val="accent3">
                      <a:lumMod val="20000"/>
                      <a:lumOff val="80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</p:grpSp>
        </p:grp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1239" y="2735043"/>
              <a:ext cx="540000" cy="54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1011" y="2735043"/>
              <a:ext cx="540000" cy="54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1239" y="4120333"/>
              <a:ext cx="540000" cy="54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4" name="Picture 6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5187" y="2735043"/>
              <a:ext cx="540000" cy="54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7187" y="4145517"/>
              <a:ext cx="576000" cy="57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7827" y="4113153"/>
              <a:ext cx="626368" cy="626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8055" y="5505623"/>
              <a:ext cx="626368" cy="626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8" name="Picture 10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5187" y="5591991"/>
              <a:ext cx="540000" cy="54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9" name="Picture 11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1011" y="5577631"/>
              <a:ext cx="540000" cy="54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8" name="TextovéPole 37"/>
          <p:cNvSpPr txBox="1"/>
          <p:nvPr/>
        </p:nvSpPr>
        <p:spPr>
          <a:xfrm>
            <a:off x="739679" y="476672"/>
            <a:ext cx="81071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POMŮŽEŠ SERVÍRCE POSBÍRAT VŠECHNO NÁDOBÍ?</a:t>
            </a:r>
          </a:p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DO KAŽDÉ MÍSTNOSTI MŮŽE VSTOUPIT JEN JEDNOU.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>
            <a:off x="1163126" y="5577631"/>
            <a:ext cx="1247149" cy="0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6354835" y="1985649"/>
            <a:ext cx="39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9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354836" y="4874429"/>
            <a:ext cx="39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891337" y="3422076"/>
            <a:ext cx="39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441440" y="4869160"/>
            <a:ext cx="39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6318070" y="3431994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3508572" y="2007676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895081" y="1985649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3508571" y="3422075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905828" y="4874429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491879" y="2011858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7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4912056" y="4874429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6318070" y="3431994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3508570" y="3422076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4891336" y="1994292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887694" y="5847631"/>
            <a:ext cx="7806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Obr.02 - 10</a:t>
            </a:r>
            <a:endParaRPr lang="cs-CZ" dirty="0"/>
          </a:p>
        </p:txBody>
      </p:sp>
      <p:cxnSp>
        <p:nvCxnSpPr>
          <p:cNvPr id="56" name="Přímá spojnice se šipkou 55"/>
          <p:cNvCxnSpPr/>
          <p:nvPr/>
        </p:nvCxnSpPr>
        <p:spPr>
          <a:xfrm>
            <a:off x="7044769" y="2236535"/>
            <a:ext cx="1247149" cy="0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ovéPole 56"/>
          <p:cNvSpPr txBox="1"/>
          <p:nvPr/>
        </p:nvSpPr>
        <p:spPr>
          <a:xfrm>
            <a:off x="7278019" y="476672"/>
            <a:ext cx="1401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ŘEŠENÍ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261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50" grpId="0" animBg="1"/>
      <p:bldP spid="51" grpId="0" animBg="1"/>
      <p:bldP spid="52" grpId="0" animBg="1"/>
      <p:bldP spid="53" grpId="0" animBg="1"/>
      <p:bldP spid="54" grpId="0" animBg="1"/>
      <p:bldP spid="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ovéPole 37"/>
          <p:cNvSpPr txBox="1"/>
          <p:nvPr/>
        </p:nvSpPr>
        <p:spPr>
          <a:xfrm>
            <a:off x="1108916" y="476672"/>
            <a:ext cx="686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POŠŤÁK ZTRATIL RAZÍTKO, POMŮŽEŠ MU?</a:t>
            </a:r>
          </a:p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DO KAŽDÉ MÍSTNOSTI MŮŽE VSTOUPIT JEN JEDNOU.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3508572" y="2007676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895081" y="1985649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3491880" y="3429000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905828" y="4874429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1955387" y="1498490"/>
            <a:ext cx="4320480" cy="4320937"/>
            <a:chOff x="2527427" y="1873144"/>
            <a:chExt cx="4320480" cy="4320937"/>
          </a:xfrm>
          <a:solidFill>
            <a:schemeClr val="bg1">
              <a:lumMod val="85000"/>
            </a:schemeClr>
          </a:solidFill>
        </p:grpSpPr>
        <p:grpSp>
          <p:nvGrpSpPr>
            <p:cNvPr id="22" name="Skupina 21"/>
            <p:cNvGrpSpPr/>
            <p:nvPr/>
          </p:nvGrpSpPr>
          <p:grpSpPr>
            <a:xfrm>
              <a:off x="2527427" y="1873144"/>
              <a:ext cx="4320480" cy="4320937"/>
              <a:chOff x="2527427" y="1873144"/>
              <a:chExt cx="4320480" cy="4320937"/>
            </a:xfrm>
            <a:grpFill/>
          </p:grpSpPr>
          <p:grpSp>
            <p:nvGrpSpPr>
              <p:cNvPr id="17" name="Skupina 16"/>
              <p:cNvGrpSpPr/>
              <p:nvPr/>
            </p:nvGrpSpPr>
            <p:grpSpPr>
              <a:xfrm>
                <a:off x="2527427" y="1873144"/>
                <a:ext cx="1440160" cy="4320937"/>
                <a:chOff x="2496719" y="1873144"/>
                <a:chExt cx="1440160" cy="4320937"/>
              </a:xfrm>
              <a:grpFill/>
            </p:grpSpPr>
            <p:sp>
              <p:nvSpPr>
                <p:cNvPr id="5" name="Obdélník 4"/>
                <p:cNvSpPr/>
                <p:nvPr/>
              </p:nvSpPr>
              <p:spPr>
                <a:xfrm>
                  <a:off x="2496719" y="187314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" name="Obdélník 5"/>
                <p:cNvSpPr/>
                <p:nvPr/>
              </p:nvSpPr>
              <p:spPr>
                <a:xfrm>
                  <a:off x="2496719" y="3315359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7" name="Obdélník 6"/>
                <p:cNvSpPr/>
                <p:nvPr/>
              </p:nvSpPr>
              <p:spPr>
                <a:xfrm>
                  <a:off x="2496719" y="4754081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21" name="Skupina 20"/>
              <p:cNvGrpSpPr/>
              <p:nvPr/>
            </p:nvGrpSpPr>
            <p:grpSpPr>
              <a:xfrm>
                <a:off x="3967587" y="1873144"/>
                <a:ext cx="2880320" cy="4320937"/>
                <a:chOff x="3967587" y="1873144"/>
                <a:chExt cx="2880320" cy="4320937"/>
              </a:xfrm>
              <a:grpFill/>
            </p:grpSpPr>
            <p:sp>
              <p:nvSpPr>
                <p:cNvPr id="8" name="Obdélník 7"/>
                <p:cNvSpPr/>
                <p:nvPr/>
              </p:nvSpPr>
              <p:spPr>
                <a:xfrm>
                  <a:off x="3967587" y="3315359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9" name="Obdélník 8"/>
                <p:cNvSpPr/>
                <p:nvPr/>
              </p:nvSpPr>
              <p:spPr>
                <a:xfrm>
                  <a:off x="3967587" y="4754081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3" name="Obdélník 12"/>
                <p:cNvSpPr/>
                <p:nvPr/>
              </p:nvSpPr>
              <p:spPr>
                <a:xfrm>
                  <a:off x="3967587" y="187314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grpSp>
              <p:nvGrpSpPr>
                <p:cNvPr id="20" name="Skupina 19"/>
                <p:cNvGrpSpPr/>
                <p:nvPr/>
              </p:nvGrpSpPr>
              <p:grpSpPr>
                <a:xfrm>
                  <a:off x="5407747" y="1874890"/>
                  <a:ext cx="1440160" cy="4319191"/>
                  <a:chOff x="5430487" y="1873144"/>
                  <a:chExt cx="1440160" cy="4319191"/>
                </a:xfrm>
                <a:grpFill/>
              </p:grpSpPr>
              <p:sp>
                <p:nvSpPr>
                  <p:cNvPr id="10" name="Obdélník 9"/>
                  <p:cNvSpPr/>
                  <p:nvPr/>
                </p:nvSpPr>
                <p:spPr>
                  <a:xfrm>
                    <a:off x="5430487" y="4713137"/>
                    <a:ext cx="1440160" cy="1479198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4" name="Obdélník 13"/>
                  <p:cNvSpPr/>
                  <p:nvPr/>
                </p:nvSpPr>
                <p:spPr>
                  <a:xfrm>
                    <a:off x="5430487" y="3315359"/>
                    <a:ext cx="1440160" cy="1440000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5" name="Obdélník 14"/>
                  <p:cNvSpPr/>
                  <p:nvPr/>
                </p:nvSpPr>
                <p:spPr>
                  <a:xfrm>
                    <a:off x="5430487" y="1873144"/>
                    <a:ext cx="1440160" cy="1440000"/>
                  </a:xfrm>
                  <a:prstGeom prst="rect">
                    <a:avLst/>
                  </a:prstGeom>
                  <a:grp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</p:grpSp>
        </p:grpSp>
        <p:sp>
          <p:nvSpPr>
            <p:cNvPr id="27" name="TextovéPole 26"/>
            <p:cNvSpPr txBox="1"/>
            <p:nvPr/>
          </p:nvSpPr>
          <p:spPr>
            <a:xfrm>
              <a:off x="4905828" y="3429000"/>
              <a:ext cx="399359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endParaRPr lang="cs-CZ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6380468" y="4869159"/>
              <a:ext cx="399359" cy="46166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>
                  <a:latin typeface="Arial" pitchFamily="34" charset="0"/>
                  <a:cs typeface="Arial" pitchFamily="34" charset="0"/>
                </a:rPr>
                <a:t>5</a:t>
              </a:r>
              <a:endParaRPr lang="cs-CZ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6286233" y="2008128"/>
              <a:ext cx="399359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endParaRPr lang="cs-CZ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3491879" y="2011858"/>
              <a:ext cx="399359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endParaRPr lang="cs-CZ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4912056" y="4874429"/>
              <a:ext cx="399359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endParaRPr lang="cs-CZ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2" name="TextovéPole 51"/>
            <p:cNvSpPr txBox="1"/>
            <p:nvPr/>
          </p:nvSpPr>
          <p:spPr>
            <a:xfrm>
              <a:off x="6318070" y="3431994"/>
              <a:ext cx="399359" cy="4616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endParaRPr lang="cs-CZ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4895081" y="1978725"/>
              <a:ext cx="399359" cy="461665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Arial" pitchFamily="34" charset="0"/>
                  <a:cs typeface="Arial" pitchFamily="34" charset="0"/>
                </a:rPr>
                <a:t>8</a:t>
              </a:r>
              <a:endParaRPr lang="cs-CZ" sz="2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7111607" y="1700808"/>
            <a:ext cx="1485900" cy="3067247"/>
            <a:chOff x="7363635" y="1700808"/>
            <a:chExt cx="1485900" cy="3067247"/>
          </a:xfrm>
        </p:grpSpPr>
        <p:sp>
          <p:nvSpPr>
            <p:cNvPr id="2" name="TextovéPole 1"/>
            <p:cNvSpPr txBox="1"/>
            <p:nvPr/>
          </p:nvSpPr>
          <p:spPr>
            <a:xfrm>
              <a:off x="7854557" y="4552611"/>
              <a:ext cx="50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Obr.11</a:t>
              </a:r>
              <a:endParaRPr lang="cs-CZ" dirty="0"/>
            </a:p>
          </p:txBody>
        </p:sp>
        <p:pic>
          <p:nvPicPr>
            <p:cNvPr id="3074" name="Picture 2" descr="Postman Wearing Skates Clip A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3635" y="1700808"/>
              <a:ext cx="1485900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2" name="Přímá spojnice se šipkou 11"/>
          <p:cNvCxnSpPr/>
          <p:nvPr/>
        </p:nvCxnSpPr>
        <p:spPr>
          <a:xfrm flipH="1">
            <a:off x="6481594" y="5234877"/>
            <a:ext cx="1230329" cy="0"/>
          </a:xfrm>
          <a:prstGeom prst="straightConnector1">
            <a:avLst/>
          </a:prstGeom>
          <a:ln w="57150">
            <a:solidFill>
              <a:srgbClr val="FF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2732349" y="3039718"/>
            <a:ext cx="643731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2553957" y="4429500"/>
            <a:ext cx="765241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572" y="2082637"/>
            <a:ext cx="814469" cy="814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606" y="2220236"/>
            <a:ext cx="668938" cy="66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384" y="2082637"/>
            <a:ext cx="814469" cy="814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388" y="3519005"/>
            <a:ext cx="797580" cy="79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572" y="3659832"/>
            <a:ext cx="618964" cy="618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388" y="4940233"/>
            <a:ext cx="797580" cy="79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413" y="3514789"/>
            <a:ext cx="812780" cy="812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947541"/>
            <a:ext cx="777105" cy="777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414" y="5064268"/>
            <a:ext cx="673545" cy="673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" name="TextovéPole 61"/>
          <p:cNvSpPr txBox="1"/>
          <p:nvPr/>
        </p:nvSpPr>
        <p:spPr>
          <a:xfrm>
            <a:off x="1955387" y="5949280"/>
            <a:ext cx="11136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Obr.12 - 20</a:t>
            </a:r>
            <a:endParaRPr lang="cs-CZ" dirty="0"/>
          </a:p>
        </p:txBody>
      </p:sp>
      <p:cxnSp>
        <p:nvCxnSpPr>
          <p:cNvPr id="63" name="Přímá spojnice se šipkou 62"/>
          <p:cNvCxnSpPr/>
          <p:nvPr/>
        </p:nvCxnSpPr>
        <p:spPr>
          <a:xfrm flipH="1">
            <a:off x="618779" y="5291562"/>
            <a:ext cx="1230329" cy="0"/>
          </a:xfrm>
          <a:prstGeom prst="straightConnector1">
            <a:avLst/>
          </a:prstGeom>
          <a:ln w="57150">
            <a:solidFill>
              <a:srgbClr val="FF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4146401" y="4501230"/>
            <a:ext cx="60603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5746030" y="3066337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5714193" y="1630362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7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2919839" y="1653434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9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4116362" y="3066337"/>
            <a:ext cx="60603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603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6" grpId="0" animBg="1"/>
      <p:bldP spid="67" grpId="0" animBg="1"/>
      <p:bldP spid="6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944966" y="4239083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Obr.21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891724" y="332656"/>
            <a:ext cx="58030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OKOLO KAŽDÉ ZNAČKY MŮŽE AUTO </a:t>
            </a:r>
          </a:p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PROJET POUZE JEDNOU.</a:t>
            </a:r>
          </a:p>
        </p:txBody>
      </p:sp>
      <p:grpSp>
        <p:nvGrpSpPr>
          <p:cNvPr id="18" name="Skupina 17"/>
          <p:cNvGrpSpPr/>
          <p:nvPr/>
        </p:nvGrpSpPr>
        <p:grpSpPr>
          <a:xfrm>
            <a:off x="819145" y="1466805"/>
            <a:ext cx="5760640" cy="4320000"/>
            <a:chOff x="1078362" y="1412776"/>
            <a:chExt cx="5760640" cy="4320000"/>
          </a:xfrm>
          <a:solidFill>
            <a:schemeClr val="accent3">
              <a:lumMod val="40000"/>
              <a:lumOff val="60000"/>
            </a:schemeClr>
          </a:solidFill>
        </p:grpSpPr>
        <p:grpSp>
          <p:nvGrpSpPr>
            <p:cNvPr id="11" name="Skupina 10"/>
            <p:cNvGrpSpPr/>
            <p:nvPr/>
          </p:nvGrpSpPr>
          <p:grpSpPr>
            <a:xfrm>
              <a:off x="1078362" y="1412776"/>
              <a:ext cx="5760640" cy="2880000"/>
              <a:chOff x="1087267" y="1412776"/>
              <a:chExt cx="5760640" cy="2880000"/>
            </a:xfrm>
            <a:grpFill/>
          </p:grpSpPr>
          <p:grpSp>
            <p:nvGrpSpPr>
              <p:cNvPr id="3" name="Skupina 2"/>
              <p:cNvGrpSpPr/>
              <p:nvPr/>
            </p:nvGrpSpPr>
            <p:grpSpPr>
              <a:xfrm>
                <a:off x="1087267" y="1412776"/>
                <a:ext cx="5760640" cy="1440000"/>
                <a:chOff x="1087267" y="1872024"/>
                <a:chExt cx="5760640" cy="1440000"/>
              </a:xfrm>
              <a:grpFill/>
            </p:grpSpPr>
            <p:sp>
              <p:nvSpPr>
                <p:cNvPr id="5" name="Obdélník 4"/>
                <p:cNvSpPr/>
                <p:nvPr/>
              </p:nvSpPr>
              <p:spPr>
                <a:xfrm>
                  <a:off x="2527427" y="187202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3" name="Obdélník 12"/>
                <p:cNvSpPr/>
                <p:nvPr/>
              </p:nvSpPr>
              <p:spPr>
                <a:xfrm>
                  <a:off x="3967587" y="187202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" name="Obdélník 14"/>
                <p:cNvSpPr/>
                <p:nvPr/>
              </p:nvSpPr>
              <p:spPr>
                <a:xfrm>
                  <a:off x="5407747" y="187202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5" name="Obdélník 54"/>
                <p:cNvSpPr/>
                <p:nvPr/>
              </p:nvSpPr>
              <p:spPr>
                <a:xfrm>
                  <a:off x="1087267" y="187202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4" name="Skupina 3"/>
              <p:cNvGrpSpPr/>
              <p:nvPr/>
            </p:nvGrpSpPr>
            <p:grpSpPr>
              <a:xfrm>
                <a:off x="1087267" y="2852776"/>
                <a:ext cx="5760640" cy="1440000"/>
                <a:chOff x="1087267" y="3315176"/>
                <a:chExt cx="5760640" cy="1440000"/>
              </a:xfrm>
              <a:grpFill/>
            </p:grpSpPr>
            <p:sp>
              <p:nvSpPr>
                <p:cNvPr id="6" name="Obdélník 5"/>
                <p:cNvSpPr/>
                <p:nvPr/>
              </p:nvSpPr>
              <p:spPr>
                <a:xfrm>
                  <a:off x="2527427" y="3315176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8" name="Obdélník 7"/>
                <p:cNvSpPr/>
                <p:nvPr/>
              </p:nvSpPr>
              <p:spPr>
                <a:xfrm>
                  <a:off x="3967587" y="3315176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4" name="Obdélník 13"/>
                <p:cNvSpPr/>
                <p:nvPr/>
              </p:nvSpPr>
              <p:spPr>
                <a:xfrm>
                  <a:off x="5407747" y="3315176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6" name="Obdélník 55"/>
                <p:cNvSpPr/>
                <p:nvPr/>
              </p:nvSpPr>
              <p:spPr>
                <a:xfrm>
                  <a:off x="1087267" y="3315176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grpSp>
          <p:nvGrpSpPr>
            <p:cNvPr id="12" name="Skupina 11"/>
            <p:cNvGrpSpPr/>
            <p:nvPr/>
          </p:nvGrpSpPr>
          <p:grpSpPr>
            <a:xfrm>
              <a:off x="1078362" y="4292776"/>
              <a:ext cx="5760640" cy="1440000"/>
              <a:chOff x="1087267" y="4755593"/>
              <a:chExt cx="5760640" cy="1440000"/>
            </a:xfrm>
            <a:grpFill/>
          </p:grpSpPr>
          <p:sp>
            <p:nvSpPr>
              <p:cNvPr id="7" name="Obdélník 6"/>
              <p:cNvSpPr/>
              <p:nvPr/>
            </p:nvSpPr>
            <p:spPr>
              <a:xfrm>
                <a:off x="2527427" y="4755593"/>
                <a:ext cx="1440160" cy="1440000"/>
              </a:xfrm>
              <a:prstGeom prst="rect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" name="Obdélník 8"/>
              <p:cNvSpPr/>
              <p:nvPr/>
            </p:nvSpPr>
            <p:spPr>
              <a:xfrm>
                <a:off x="3967587" y="4755593"/>
                <a:ext cx="1440160" cy="1440000"/>
              </a:xfrm>
              <a:prstGeom prst="rect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Obdélník 9"/>
              <p:cNvSpPr/>
              <p:nvPr/>
            </p:nvSpPr>
            <p:spPr>
              <a:xfrm>
                <a:off x="5407747" y="4755593"/>
                <a:ext cx="1440160" cy="1440000"/>
              </a:xfrm>
              <a:prstGeom prst="rect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7" name="Obdélník 56"/>
              <p:cNvSpPr/>
              <p:nvPr/>
            </p:nvSpPr>
            <p:spPr>
              <a:xfrm>
                <a:off x="1087267" y="4755593"/>
                <a:ext cx="1440160" cy="1440000"/>
              </a:xfrm>
              <a:prstGeom prst="rect">
                <a:avLst/>
              </a:prstGeom>
              <a:grp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pic>
        <p:nvPicPr>
          <p:cNvPr id="6146" name="Picture 2" descr="Girl And Boy Driving Car Cartoon Clip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900" y="2186805"/>
            <a:ext cx="28575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extovéPole 57"/>
          <p:cNvSpPr txBox="1"/>
          <p:nvPr/>
        </p:nvSpPr>
        <p:spPr>
          <a:xfrm>
            <a:off x="815015" y="5828465"/>
            <a:ext cx="126857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22 - 34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793802" y="4437112"/>
            <a:ext cx="39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203848" y="4437111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593577" y="4437112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1793802" y="3036400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6098894" y="4437110"/>
            <a:ext cx="39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3186072" y="3017976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4662107" y="2997731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4662106" y="1556792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3179849" y="1552016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1793801" y="1556792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6097238" y="2974298"/>
            <a:ext cx="39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Přímá spojnice se šipkou 22"/>
          <p:cNvCxnSpPr/>
          <p:nvPr/>
        </p:nvCxnSpPr>
        <p:spPr>
          <a:xfrm flipH="1">
            <a:off x="6792838" y="5083938"/>
            <a:ext cx="1152128" cy="0"/>
          </a:xfrm>
          <a:prstGeom prst="straightConnector1">
            <a:avLst/>
          </a:prstGeom>
          <a:ln w="5715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57" y="2186805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017" y="2203222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" name="TextovéPole 68"/>
          <p:cNvSpPr txBox="1"/>
          <p:nvPr/>
        </p:nvSpPr>
        <p:spPr>
          <a:xfrm>
            <a:off x="5906986" y="1539315"/>
            <a:ext cx="625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503" y="2192468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201" y="3602293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57" y="3626805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187" y="2155270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186" y="3618539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012" y="3591083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225" y="5097218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017" y="5097218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696" y="5062554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186" y="5028623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9" name="TextovéPole 78"/>
          <p:cNvSpPr txBox="1"/>
          <p:nvPr/>
        </p:nvSpPr>
        <p:spPr>
          <a:xfrm>
            <a:off x="4447414" y="1556792"/>
            <a:ext cx="60603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186072" y="3017976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7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593575" y="4436270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3203848" y="4436269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4654093" y="2997730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1793676" y="3036400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1793802" y="1552016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9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ovéPole 85"/>
          <p:cNvSpPr txBox="1"/>
          <p:nvPr/>
        </p:nvSpPr>
        <p:spPr>
          <a:xfrm>
            <a:off x="2973169" y="1556792"/>
            <a:ext cx="60603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7159648" y="351104"/>
            <a:ext cx="1401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ŘEŠENÍ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128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ovéPole 37"/>
          <p:cNvSpPr txBox="1"/>
          <p:nvPr/>
        </p:nvSpPr>
        <p:spPr>
          <a:xfrm>
            <a:off x="878048" y="428050"/>
            <a:ext cx="75496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MECHANIK POZTRÁCEL NÁŘADÍ, POMŮŽEŠ MU?</a:t>
            </a:r>
          </a:p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DO KAŽDÉ DÍLNY MŮŽE VSTOUPIT JEN JEDNOU.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55575" y="1307067"/>
            <a:ext cx="2457450" cy="3260013"/>
            <a:chOff x="155575" y="1307067"/>
            <a:chExt cx="2457450" cy="3260013"/>
          </a:xfrm>
        </p:grpSpPr>
        <p:sp>
          <p:nvSpPr>
            <p:cNvPr id="2" name="TextovéPole 1"/>
            <p:cNvSpPr txBox="1"/>
            <p:nvPr/>
          </p:nvSpPr>
          <p:spPr>
            <a:xfrm>
              <a:off x="911098" y="4351636"/>
              <a:ext cx="63656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 35</a:t>
              </a:r>
              <a:endParaRPr lang="cs-CZ" dirty="0"/>
            </a:p>
          </p:txBody>
        </p:sp>
        <p:pic>
          <p:nvPicPr>
            <p:cNvPr id="7170" name="Picture 2" descr="Mechanic Clip Ar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575" y="1307067"/>
              <a:ext cx="2457450" cy="2838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5" name="Skupina 54"/>
          <p:cNvGrpSpPr/>
          <p:nvPr/>
        </p:nvGrpSpPr>
        <p:grpSpPr>
          <a:xfrm>
            <a:off x="2743185" y="1556792"/>
            <a:ext cx="5760640" cy="4320000"/>
            <a:chOff x="1078362" y="1412776"/>
            <a:chExt cx="5760640" cy="4320000"/>
          </a:xfrm>
          <a:solidFill>
            <a:schemeClr val="tx2">
              <a:lumMod val="40000"/>
              <a:lumOff val="60000"/>
            </a:schemeClr>
          </a:solidFill>
        </p:grpSpPr>
        <p:grpSp>
          <p:nvGrpSpPr>
            <p:cNvPr id="56" name="Skupina 55"/>
            <p:cNvGrpSpPr/>
            <p:nvPr/>
          </p:nvGrpSpPr>
          <p:grpSpPr>
            <a:xfrm>
              <a:off x="1078362" y="1412776"/>
              <a:ext cx="5760640" cy="2880000"/>
              <a:chOff x="1087267" y="1412776"/>
              <a:chExt cx="5760640" cy="2880000"/>
            </a:xfrm>
            <a:grpFill/>
          </p:grpSpPr>
          <p:grpSp>
            <p:nvGrpSpPr>
              <p:cNvPr id="62" name="Skupina 61"/>
              <p:cNvGrpSpPr/>
              <p:nvPr/>
            </p:nvGrpSpPr>
            <p:grpSpPr>
              <a:xfrm>
                <a:off x="1087267" y="1412776"/>
                <a:ext cx="5760640" cy="1440000"/>
                <a:chOff x="1087267" y="1872024"/>
                <a:chExt cx="5760640" cy="1440000"/>
              </a:xfrm>
              <a:grpFill/>
            </p:grpSpPr>
            <p:sp>
              <p:nvSpPr>
                <p:cNvPr id="68" name="Obdélník 67"/>
                <p:cNvSpPr/>
                <p:nvPr/>
              </p:nvSpPr>
              <p:spPr>
                <a:xfrm>
                  <a:off x="2527427" y="187202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9" name="Obdélník 68"/>
                <p:cNvSpPr/>
                <p:nvPr/>
              </p:nvSpPr>
              <p:spPr>
                <a:xfrm>
                  <a:off x="3967587" y="187202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70" name="Obdélník 69"/>
                <p:cNvSpPr/>
                <p:nvPr/>
              </p:nvSpPr>
              <p:spPr>
                <a:xfrm>
                  <a:off x="5407747" y="187202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71" name="Obdélník 70"/>
                <p:cNvSpPr/>
                <p:nvPr/>
              </p:nvSpPr>
              <p:spPr>
                <a:xfrm>
                  <a:off x="1087267" y="187202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63" name="Skupina 62"/>
              <p:cNvGrpSpPr/>
              <p:nvPr/>
            </p:nvGrpSpPr>
            <p:grpSpPr>
              <a:xfrm>
                <a:off x="1087267" y="2852776"/>
                <a:ext cx="5760640" cy="1440000"/>
                <a:chOff x="1087267" y="3315176"/>
                <a:chExt cx="5760640" cy="1440000"/>
              </a:xfrm>
              <a:grpFill/>
            </p:grpSpPr>
            <p:sp>
              <p:nvSpPr>
                <p:cNvPr id="64" name="Obdélník 63"/>
                <p:cNvSpPr/>
                <p:nvPr/>
              </p:nvSpPr>
              <p:spPr>
                <a:xfrm>
                  <a:off x="2527427" y="3315176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5" name="Obdélník 64"/>
                <p:cNvSpPr/>
                <p:nvPr/>
              </p:nvSpPr>
              <p:spPr>
                <a:xfrm>
                  <a:off x="3967587" y="3315176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6" name="Obdélník 65"/>
                <p:cNvSpPr/>
                <p:nvPr/>
              </p:nvSpPr>
              <p:spPr>
                <a:xfrm>
                  <a:off x="5407747" y="3315176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7" name="Obdélník 66"/>
                <p:cNvSpPr/>
                <p:nvPr/>
              </p:nvSpPr>
              <p:spPr>
                <a:xfrm>
                  <a:off x="1087267" y="3315176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grpSp>
          <p:nvGrpSpPr>
            <p:cNvPr id="57" name="Skupina 56"/>
            <p:cNvGrpSpPr/>
            <p:nvPr/>
          </p:nvGrpSpPr>
          <p:grpSpPr>
            <a:xfrm>
              <a:off x="1078362" y="4292776"/>
              <a:ext cx="5760640" cy="1440000"/>
              <a:chOff x="1087267" y="4755593"/>
              <a:chExt cx="5760640" cy="1440000"/>
            </a:xfrm>
            <a:grpFill/>
          </p:grpSpPr>
          <p:sp>
            <p:nvSpPr>
              <p:cNvPr id="58" name="Obdélník 57"/>
              <p:cNvSpPr/>
              <p:nvPr/>
            </p:nvSpPr>
            <p:spPr>
              <a:xfrm>
                <a:off x="2527427" y="4755593"/>
                <a:ext cx="1440160" cy="1440000"/>
              </a:xfrm>
              <a:prstGeom prst="rect">
                <a:avLst/>
              </a:prstGeom>
              <a:grpFill/>
              <a:ln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9" name="Obdélník 58"/>
              <p:cNvSpPr/>
              <p:nvPr/>
            </p:nvSpPr>
            <p:spPr>
              <a:xfrm>
                <a:off x="3967587" y="4755593"/>
                <a:ext cx="1440160" cy="1440000"/>
              </a:xfrm>
              <a:prstGeom prst="rect">
                <a:avLst/>
              </a:prstGeom>
              <a:grpFill/>
              <a:ln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0" name="Obdélník 59"/>
              <p:cNvSpPr/>
              <p:nvPr/>
            </p:nvSpPr>
            <p:spPr>
              <a:xfrm>
                <a:off x="5407747" y="4755593"/>
                <a:ext cx="1440160" cy="1440000"/>
              </a:xfrm>
              <a:prstGeom prst="rect">
                <a:avLst/>
              </a:prstGeom>
              <a:grpFill/>
              <a:ln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1" name="Obdélník 60"/>
              <p:cNvSpPr/>
              <p:nvPr/>
            </p:nvSpPr>
            <p:spPr>
              <a:xfrm>
                <a:off x="1087267" y="4755593"/>
                <a:ext cx="1440160" cy="1440000"/>
              </a:xfrm>
              <a:prstGeom prst="rect">
                <a:avLst/>
              </a:prstGeom>
              <a:grpFill/>
              <a:ln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73" name="TextovéPole 72"/>
          <p:cNvSpPr txBox="1"/>
          <p:nvPr/>
        </p:nvSpPr>
        <p:spPr>
          <a:xfrm>
            <a:off x="3797649" y="4507514"/>
            <a:ext cx="399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7778164" y="1667773"/>
            <a:ext cx="64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076056" y="4519574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6552220" y="4495258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8028384" y="4507513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8028383" y="3077176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6603667" y="3077176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5178951" y="3077176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5156053" y="1694680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3710909" y="1694680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601197" y="1694680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3556178" y="3056310"/>
            <a:ext cx="625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1163126" y="5156792"/>
            <a:ext cx="1248634" cy="0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224" y="2273390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86" y="5207254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101" y="5167957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926" y="5188921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164" y="5207255"/>
            <a:ext cx="647999" cy="64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3" name="Picture 1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887" y="2276792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743" y="2276792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5" name="Picture 1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265" y="2270508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7" name="Picture 19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101" y="3716792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8" name="Picture 2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743" y="3745355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9" name="Picture 21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408" y="3703636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90" name="Picture 2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794" y="3716792"/>
            <a:ext cx="648000" cy="6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7" name="TextovéPole 96"/>
          <p:cNvSpPr txBox="1"/>
          <p:nvPr/>
        </p:nvSpPr>
        <p:spPr>
          <a:xfrm>
            <a:off x="2721356" y="6021288"/>
            <a:ext cx="11892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36 - 47</a:t>
            </a:r>
            <a:endParaRPr lang="cs-CZ" dirty="0"/>
          </a:p>
        </p:txBody>
      </p:sp>
      <p:sp>
        <p:nvSpPr>
          <p:cNvPr id="99" name="TextovéPole 98"/>
          <p:cNvSpPr txBox="1"/>
          <p:nvPr/>
        </p:nvSpPr>
        <p:spPr>
          <a:xfrm>
            <a:off x="7819289" y="4517082"/>
            <a:ext cx="62431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TextovéPole 99"/>
          <p:cNvSpPr txBox="1"/>
          <p:nvPr/>
        </p:nvSpPr>
        <p:spPr>
          <a:xfrm>
            <a:off x="5076056" y="4519574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9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TextovéPole 100"/>
          <p:cNvSpPr txBox="1"/>
          <p:nvPr/>
        </p:nvSpPr>
        <p:spPr>
          <a:xfrm>
            <a:off x="6335224" y="4495041"/>
            <a:ext cx="62431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ovéPole 101"/>
          <p:cNvSpPr txBox="1"/>
          <p:nvPr/>
        </p:nvSpPr>
        <p:spPr>
          <a:xfrm>
            <a:off x="7803426" y="3089600"/>
            <a:ext cx="62431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TextovéPole 102"/>
          <p:cNvSpPr txBox="1"/>
          <p:nvPr/>
        </p:nvSpPr>
        <p:spPr>
          <a:xfrm>
            <a:off x="6376239" y="1694680"/>
            <a:ext cx="62431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ovéPole 103"/>
          <p:cNvSpPr txBox="1"/>
          <p:nvPr/>
        </p:nvSpPr>
        <p:spPr>
          <a:xfrm>
            <a:off x="6378709" y="3089600"/>
            <a:ext cx="62431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ovéPole 104"/>
          <p:cNvSpPr txBox="1"/>
          <p:nvPr/>
        </p:nvSpPr>
        <p:spPr>
          <a:xfrm>
            <a:off x="4963576" y="3089600"/>
            <a:ext cx="62431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TextovéPole 105"/>
          <p:cNvSpPr txBox="1"/>
          <p:nvPr/>
        </p:nvSpPr>
        <p:spPr>
          <a:xfrm>
            <a:off x="4925144" y="1694680"/>
            <a:ext cx="62431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ovéPole 106"/>
          <p:cNvSpPr txBox="1"/>
          <p:nvPr/>
        </p:nvSpPr>
        <p:spPr>
          <a:xfrm>
            <a:off x="3485490" y="1707104"/>
            <a:ext cx="62431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ovéPole 107"/>
          <p:cNvSpPr txBox="1"/>
          <p:nvPr/>
        </p:nvSpPr>
        <p:spPr>
          <a:xfrm>
            <a:off x="7083072" y="581937"/>
            <a:ext cx="1401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ŘEŠENÍ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07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ovéPole 37"/>
          <p:cNvSpPr txBox="1"/>
          <p:nvPr/>
        </p:nvSpPr>
        <p:spPr>
          <a:xfrm>
            <a:off x="2187436" y="476671"/>
            <a:ext cx="58592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HASIČ UTÍKÁ K OHNI. POMŮŽEŠ MU?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>
            <a:off x="704146" y="3607591"/>
            <a:ext cx="1247149" cy="0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2"/>
          <p:cNvGrpSpPr/>
          <p:nvPr/>
        </p:nvGrpSpPr>
        <p:grpSpPr>
          <a:xfrm>
            <a:off x="147534" y="787697"/>
            <a:ext cx="1857375" cy="2828925"/>
            <a:chOff x="234438" y="1235817"/>
            <a:chExt cx="1857375" cy="2828925"/>
          </a:xfrm>
        </p:grpSpPr>
        <p:sp>
          <p:nvSpPr>
            <p:cNvPr id="2" name="TextovéPole 1"/>
            <p:cNvSpPr txBox="1"/>
            <p:nvPr/>
          </p:nvSpPr>
          <p:spPr>
            <a:xfrm>
              <a:off x="323528" y="3555104"/>
              <a:ext cx="50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Obr.48</a:t>
              </a:r>
              <a:endParaRPr lang="cs-CZ" dirty="0"/>
            </a:p>
          </p:txBody>
        </p:sp>
        <p:pic>
          <p:nvPicPr>
            <p:cNvPr id="8194" name="Picture 2" descr="Fireman Alarm Clip Ar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438" y="1235817"/>
              <a:ext cx="1857375" cy="2828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68" name="Přímá spojnice se šipkou 67"/>
          <p:cNvCxnSpPr/>
          <p:nvPr/>
        </p:nvCxnSpPr>
        <p:spPr>
          <a:xfrm>
            <a:off x="3108016" y="5982905"/>
            <a:ext cx="1247149" cy="0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Skupina 15"/>
          <p:cNvGrpSpPr/>
          <p:nvPr/>
        </p:nvGrpSpPr>
        <p:grpSpPr>
          <a:xfrm>
            <a:off x="2142936" y="1334636"/>
            <a:ext cx="2382982" cy="2597045"/>
            <a:chOff x="2144883" y="1466648"/>
            <a:chExt cx="2382982" cy="2597045"/>
          </a:xfrm>
        </p:grpSpPr>
        <p:grpSp>
          <p:nvGrpSpPr>
            <p:cNvPr id="11" name="Skupina 10"/>
            <p:cNvGrpSpPr/>
            <p:nvPr/>
          </p:nvGrpSpPr>
          <p:grpSpPr>
            <a:xfrm>
              <a:off x="2144883" y="1466648"/>
              <a:ext cx="2382982" cy="2597045"/>
              <a:chOff x="2410275" y="1467697"/>
              <a:chExt cx="2382982" cy="2597045"/>
            </a:xfrm>
          </p:grpSpPr>
          <p:grpSp>
            <p:nvGrpSpPr>
              <p:cNvPr id="22" name="Skupina 21"/>
              <p:cNvGrpSpPr/>
              <p:nvPr/>
            </p:nvGrpSpPr>
            <p:grpSpPr>
              <a:xfrm>
                <a:off x="2410275" y="1467697"/>
                <a:ext cx="2382982" cy="2597045"/>
                <a:chOff x="2527427" y="1873144"/>
                <a:chExt cx="4320480" cy="4322683"/>
              </a:xfrm>
              <a:solidFill>
                <a:srgbClr val="FFCCFF"/>
              </a:solidFill>
            </p:grpSpPr>
            <p:grpSp>
              <p:nvGrpSpPr>
                <p:cNvPr id="17" name="Skupina 16"/>
                <p:cNvGrpSpPr/>
                <p:nvPr/>
              </p:nvGrpSpPr>
              <p:grpSpPr>
                <a:xfrm>
                  <a:off x="2527427" y="1873144"/>
                  <a:ext cx="1440160" cy="4320937"/>
                  <a:chOff x="2496719" y="1873144"/>
                  <a:chExt cx="1440160" cy="4320937"/>
                </a:xfrm>
                <a:grpFill/>
              </p:grpSpPr>
              <p:sp>
                <p:nvSpPr>
                  <p:cNvPr id="5" name="Obdélník 4"/>
                  <p:cNvSpPr/>
                  <p:nvPr/>
                </p:nvSpPr>
                <p:spPr>
                  <a:xfrm>
                    <a:off x="2496719" y="1873144"/>
                    <a:ext cx="1440160" cy="1440000"/>
                  </a:xfrm>
                  <a:prstGeom prst="rect">
                    <a:avLst/>
                  </a:prstGeom>
                  <a:grpFill/>
                  <a:ln>
                    <a:solidFill>
                      <a:srgbClr val="FF00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6" name="Obdélník 5"/>
                  <p:cNvSpPr/>
                  <p:nvPr/>
                </p:nvSpPr>
                <p:spPr>
                  <a:xfrm>
                    <a:off x="2496719" y="3315359"/>
                    <a:ext cx="1440160" cy="1440000"/>
                  </a:xfrm>
                  <a:prstGeom prst="rect">
                    <a:avLst/>
                  </a:prstGeom>
                  <a:grpFill/>
                  <a:ln>
                    <a:solidFill>
                      <a:srgbClr val="FF00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7" name="Obdélník 6"/>
                  <p:cNvSpPr/>
                  <p:nvPr/>
                </p:nvSpPr>
                <p:spPr>
                  <a:xfrm>
                    <a:off x="2496719" y="4754081"/>
                    <a:ext cx="1440160" cy="1440000"/>
                  </a:xfrm>
                  <a:prstGeom prst="rect">
                    <a:avLst/>
                  </a:prstGeom>
                  <a:grpFill/>
                  <a:ln>
                    <a:solidFill>
                      <a:srgbClr val="FF00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grpSp>
              <p:nvGrpSpPr>
                <p:cNvPr id="21" name="Skupina 20"/>
                <p:cNvGrpSpPr/>
                <p:nvPr/>
              </p:nvGrpSpPr>
              <p:grpSpPr>
                <a:xfrm>
                  <a:off x="3967587" y="1873144"/>
                  <a:ext cx="2880320" cy="4322683"/>
                  <a:chOff x="3967587" y="1873144"/>
                  <a:chExt cx="2880320" cy="4322683"/>
                </a:xfrm>
                <a:grpFill/>
              </p:grpSpPr>
              <p:sp>
                <p:nvSpPr>
                  <p:cNvPr id="8" name="Obdélník 7"/>
                  <p:cNvSpPr/>
                  <p:nvPr/>
                </p:nvSpPr>
                <p:spPr>
                  <a:xfrm>
                    <a:off x="3967587" y="3315359"/>
                    <a:ext cx="1440160" cy="1440000"/>
                  </a:xfrm>
                  <a:prstGeom prst="rect">
                    <a:avLst/>
                  </a:prstGeom>
                  <a:grpFill/>
                  <a:ln>
                    <a:solidFill>
                      <a:srgbClr val="FF00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9" name="Obdélník 8"/>
                  <p:cNvSpPr/>
                  <p:nvPr/>
                </p:nvSpPr>
                <p:spPr>
                  <a:xfrm>
                    <a:off x="3967587" y="4754081"/>
                    <a:ext cx="1440160" cy="1440000"/>
                  </a:xfrm>
                  <a:prstGeom prst="rect">
                    <a:avLst/>
                  </a:prstGeom>
                  <a:grpFill/>
                  <a:ln>
                    <a:solidFill>
                      <a:srgbClr val="FF00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3" name="Obdélník 12"/>
                  <p:cNvSpPr/>
                  <p:nvPr/>
                </p:nvSpPr>
                <p:spPr>
                  <a:xfrm>
                    <a:off x="3967587" y="1873144"/>
                    <a:ext cx="1440160" cy="1440000"/>
                  </a:xfrm>
                  <a:prstGeom prst="rect">
                    <a:avLst/>
                  </a:prstGeom>
                  <a:grpFill/>
                  <a:ln>
                    <a:solidFill>
                      <a:srgbClr val="FF00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grpSp>
                <p:nvGrpSpPr>
                  <p:cNvPr id="20" name="Skupina 19"/>
                  <p:cNvGrpSpPr/>
                  <p:nvPr/>
                </p:nvGrpSpPr>
                <p:grpSpPr>
                  <a:xfrm>
                    <a:off x="5407747" y="1874890"/>
                    <a:ext cx="1440160" cy="4320937"/>
                    <a:chOff x="5430487" y="1873144"/>
                    <a:chExt cx="1440160" cy="4320937"/>
                  </a:xfrm>
                  <a:grpFill/>
                </p:grpSpPr>
                <p:sp>
                  <p:nvSpPr>
                    <p:cNvPr id="10" name="Obdélník 9"/>
                    <p:cNvSpPr/>
                    <p:nvPr/>
                  </p:nvSpPr>
                  <p:spPr>
                    <a:xfrm>
                      <a:off x="5430487" y="4754081"/>
                      <a:ext cx="1440160" cy="1440000"/>
                    </a:xfrm>
                    <a:prstGeom prst="rect">
                      <a:avLst/>
                    </a:prstGeom>
                    <a:grpFill/>
                    <a:ln>
                      <a:solidFill>
                        <a:srgbClr val="FF00FF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14" name="Obdélník 13"/>
                    <p:cNvSpPr/>
                    <p:nvPr/>
                  </p:nvSpPr>
                  <p:spPr>
                    <a:xfrm>
                      <a:off x="5430487" y="3315359"/>
                      <a:ext cx="1440160" cy="1440000"/>
                    </a:xfrm>
                    <a:prstGeom prst="rect">
                      <a:avLst/>
                    </a:prstGeom>
                    <a:grpFill/>
                    <a:ln>
                      <a:solidFill>
                        <a:srgbClr val="FF00FF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15" name="Obdélník 14"/>
                    <p:cNvSpPr/>
                    <p:nvPr/>
                  </p:nvSpPr>
                  <p:spPr>
                    <a:xfrm>
                      <a:off x="5430487" y="1873144"/>
                      <a:ext cx="1440160" cy="1440000"/>
                    </a:xfrm>
                    <a:prstGeom prst="rect">
                      <a:avLst/>
                    </a:prstGeom>
                    <a:grpFill/>
                    <a:ln>
                      <a:solidFill>
                        <a:srgbClr val="FF00FF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</p:grpSp>
            </p:grpSp>
          </p:grpSp>
          <p:sp>
            <p:nvSpPr>
              <p:cNvPr id="70" name="TextovéPole 69"/>
              <p:cNvSpPr txBox="1"/>
              <p:nvPr/>
            </p:nvSpPr>
            <p:spPr>
              <a:xfrm>
                <a:off x="4328186" y="2403376"/>
                <a:ext cx="3993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8</a:t>
                </a:r>
                <a:endParaRPr lang="cs-CZ" sz="2400" b="1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69" name="TextovéPole 68"/>
            <p:cNvSpPr txBox="1"/>
            <p:nvPr/>
          </p:nvSpPr>
          <p:spPr>
            <a:xfrm>
              <a:off x="3249042" y="2373482"/>
              <a:ext cx="39935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Arial" pitchFamily="34" charset="0"/>
                  <a:cs typeface="Arial" pitchFamily="34" charset="0"/>
                </a:rPr>
                <a:t>5</a:t>
              </a:r>
              <a:endParaRPr lang="cs-CZ" sz="24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4460206" y="3834335"/>
            <a:ext cx="2382982" cy="2597045"/>
            <a:chOff x="5012316" y="3753560"/>
            <a:chExt cx="2382982" cy="2597045"/>
          </a:xfrm>
        </p:grpSpPr>
        <p:grpSp>
          <p:nvGrpSpPr>
            <p:cNvPr id="55" name="Skupina 54"/>
            <p:cNvGrpSpPr/>
            <p:nvPr/>
          </p:nvGrpSpPr>
          <p:grpSpPr>
            <a:xfrm>
              <a:off x="5012316" y="3753560"/>
              <a:ext cx="2382982" cy="2597045"/>
              <a:chOff x="2527427" y="1873144"/>
              <a:chExt cx="4320480" cy="4322683"/>
            </a:xfrm>
            <a:solidFill>
              <a:srgbClr val="FFCCFF"/>
            </a:solidFill>
          </p:grpSpPr>
          <p:grpSp>
            <p:nvGrpSpPr>
              <p:cNvPr id="56" name="Skupina 55"/>
              <p:cNvGrpSpPr/>
              <p:nvPr/>
            </p:nvGrpSpPr>
            <p:grpSpPr>
              <a:xfrm>
                <a:off x="2527427" y="1873144"/>
                <a:ext cx="1440160" cy="4320937"/>
                <a:chOff x="2496719" y="1873144"/>
                <a:chExt cx="1440160" cy="4320937"/>
              </a:xfrm>
              <a:grpFill/>
            </p:grpSpPr>
            <p:sp>
              <p:nvSpPr>
                <p:cNvPr id="65" name="Obdélník 64"/>
                <p:cNvSpPr/>
                <p:nvPr/>
              </p:nvSpPr>
              <p:spPr>
                <a:xfrm>
                  <a:off x="2496719" y="187314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FF00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6" name="Obdélník 65"/>
                <p:cNvSpPr/>
                <p:nvPr/>
              </p:nvSpPr>
              <p:spPr>
                <a:xfrm>
                  <a:off x="2496719" y="3315359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FF00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7" name="Obdélník 66"/>
                <p:cNvSpPr/>
                <p:nvPr/>
              </p:nvSpPr>
              <p:spPr>
                <a:xfrm>
                  <a:off x="2496719" y="4754081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FF00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57" name="Skupina 56"/>
              <p:cNvGrpSpPr/>
              <p:nvPr/>
            </p:nvGrpSpPr>
            <p:grpSpPr>
              <a:xfrm>
                <a:off x="3967587" y="1873144"/>
                <a:ext cx="2880320" cy="4322683"/>
                <a:chOff x="3967587" y="1873144"/>
                <a:chExt cx="2880320" cy="4322683"/>
              </a:xfrm>
              <a:grpFill/>
            </p:grpSpPr>
            <p:sp>
              <p:nvSpPr>
                <p:cNvPr id="58" name="Obdélník 57"/>
                <p:cNvSpPr/>
                <p:nvPr/>
              </p:nvSpPr>
              <p:spPr>
                <a:xfrm>
                  <a:off x="3967587" y="3315359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FF00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9" name="Obdélník 58"/>
                <p:cNvSpPr/>
                <p:nvPr/>
              </p:nvSpPr>
              <p:spPr>
                <a:xfrm>
                  <a:off x="3967587" y="4754081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FF00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60" name="Obdélník 59"/>
                <p:cNvSpPr/>
                <p:nvPr/>
              </p:nvSpPr>
              <p:spPr>
                <a:xfrm>
                  <a:off x="3967587" y="1873144"/>
                  <a:ext cx="1440160" cy="1440000"/>
                </a:xfrm>
                <a:prstGeom prst="rect">
                  <a:avLst/>
                </a:prstGeom>
                <a:grpFill/>
                <a:ln>
                  <a:solidFill>
                    <a:srgbClr val="FF00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grpSp>
              <p:nvGrpSpPr>
                <p:cNvPr id="61" name="Skupina 60"/>
                <p:cNvGrpSpPr/>
                <p:nvPr/>
              </p:nvGrpSpPr>
              <p:grpSpPr>
                <a:xfrm>
                  <a:off x="5407747" y="1874890"/>
                  <a:ext cx="1440160" cy="4320937"/>
                  <a:chOff x="5430487" y="1873144"/>
                  <a:chExt cx="1440160" cy="4320937"/>
                </a:xfrm>
                <a:grpFill/>
              </p:grpSpPr>
              <p:sp>
                <p:nvSpPr>
                  <p:cNvPr id="62" name="Obdélník 61"/>
                  <p:cNvSpPr/>
                  <p:nvPr/>
                </p:nvSpPr>
                <p:spPr>
                  <a:xfrm>
                    <a:off x="5430487" y="4754081"/>
                    <a:ext cx="1440160" cy="1440000"/>
                  </a:xfrm>
                  <a:prstGeom prst="rect">
                    <a:avLst/>
                  </a:prstGeom>
                  <a:grpFill/>
                  <a:ln>
                    <a:solidFill>
                      <a:srgbClr val="FF00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63" name="Obdélník 62"/>
                  <p:cNvSpPr/>
                  <p:nvPr/>
                </p:nvSpPr>
                <p:spPr>
                  <a:xfrm>
                    <a:off x="5430487" y="3315359"/>
                    <a:ext cx="1440160" cy="1440000"/>
                  </a:xfrm>
                  <a:prstGeom prst="rect">
                    <a:avLst/>
                  </a:prstGeom>
                  <a:grpFill/>
                  <a:ln>
                    <a:solidFill>
                      <a:srgbClr val="FF00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64" name="Obdélník 63"/>
                  <p:cNvSpPr/>
                  <p:nvPr/>
                </p:nvSpPr>
                <p:spPr>
                  <a:xfrm>
                    <a:off x="5430487" y="1873144"/>
                    <a:ext cx="1440160" cy="1440000"/>
                  </a:xfrm>
                  <a:prstGeom prst="rect">
                    <a:avLst/>
                  </a:prstGeom>
                  <a:grpFill/>
                  <a:ln>
                    <a:solidFill>
                      <a:srgbClr val="FF00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</p:grpSp>
        </p:grpSp>
        <p:sp>
          <p:nvSpPr>
            <p:cNvPr id="72" name="TextovéPole 71"/>
            <p:cNvSpPr txBox="1"/>
            <p:nvPr/>
          </p:nvSpPr>
          <p:spPr>
            <a:xfrm>
              <a:off x="5111057" y="3833909"/>
              <a:ext cx="59684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Arial" pitchFamily="34" charset="0"/>
                  <a:cs typeface="Arial" pitchFamily="34" charset="0"/>
                </a:rPr>
                <a:t>12</a:t>
              </a:r>
              <a:endParaRPr lang="cs-CZ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5061053" y="5581908"/>
              <a:ext cx="59684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b="1" dirty="0" smtClean="0">
                  <a:latin typeface="Arial" pitchFamily="34" charset="0"/>
                  <a:cs typeface="Arial" pitchFamily="34" charset="0"/>
                </a:rPr>
                <a:t>10</a:t>
              </a:r>
              <a:endParaRPr lang="cs-CZ" sz="2400" b="1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1452" y="4814328"/>
            <a:ext cx="136815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3" name="Přímá spojnice se šipkou 72"/>
          <p:cNvCxnSpPr/>
          <p:nvPr/>
        </p:nvCxnSpPr>
        <p:spPr>
          <a:xfrm>
            <a:off x="6651877" y="5863669"/>
            <a:ext cx="1247149" cy="0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ovéPole 73"/>
          <p:cNvSpPr txBox="1"/>
          <p:nvPr/>
        </p:nvSpPr>
        <p:spPr>
          <a:xfrm>
            <a:off x="8028384" y="6215936"/>
            <a:ext cx="6342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 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49</a:t>
            </a:r>
            <a:endParaRPr lang="cs-CZ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6382267" y="3930632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3289054" y="3106984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5579540" y="3912083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4756432" y="4759267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2434824" y="2241470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2434824" y="1375958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3247096" y="1375958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4059369" y="1375958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2434824" y="3111771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ovéPole 85"/>
          <p:cNvSpPr txBox="1"/>
          <p:nvPr/>
        </p:nvSpPr>
        <p:spPr>
          <a:xfrm>
            <a:off x="4059369" y="3128897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6382267" y="5632837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6382267" y="4759267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5579540" y="5632837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5569349" y="4759267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2434824" y="2246257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2434823" y="3106983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2434822" y="1393795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3289053" y="3111771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3259624" y="1393795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TextovéPole 94"/>
          <p:cNvSpPr txBox="1"/>
          <p:nvPr/>
        </p:nvSpPr>
        <p:spPr>
          <a:xfrm>
            <a:off x="4060847" y="1393795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9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TextovéPole 95"/>
          <p:cNvSpPr txBox="1"/>
          <p:nvPr/>
        </p:nvSpPr>
        <p:spPr>
          <a:xfrm>
            <a:off x="4060847" y="3118235"/>
            <a:ext cx="39935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latin typeface="Arial" pitchFamily="34" charset="0"/>
                <a:cs typeface="Arial" pitchFamily="34" charset="0"/>
              </a:rPr>
              <a:t>7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TextovéPole 97"/>
          <p:cNvSpPr txBox="1"/>
          <p:nvPr/>
        </p:nvSpPr>
        <p:spPr>
          <a:xfrm>
            <a:off x="6192794" y="5639301"/>
            <a:ext cx="58036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TextovéPole 98"/>
          <p:cNvSpPr txBox="1"/>
          <p:nvPr/>
        </p:nvSpPr>
        <p:spPr>
          <a:xfrm>
            <a:off x="5398534" y="5639301"/>
            <a:ext cx="58036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TextovéPole 99"/>
          <p:cNvSpPr txBox="1"/>
          <p:nvPr/>
        </p:nvSpPr>
        <p:spPr>
          <a:xfrm>
            <a:off x="5388342" y="4759267"/>
            <a:ext cx="58036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TextovéPole 100"/>
          <p:cNvSpPr txBox="1"/>
          <p:nvPr/>
        </p:nvSpPr>
        <p:spPr>
          <a:xfrm>
            <a:off x="6201069" y="4759267"/>
            <a:ext cx="58036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ovéPole 101"/>
          <p:cNvSpPr txBox="1"/>
          <p:nvPr/>
        </p:nvSpPr>
        <p:spPr>
          <a:xfrm>
            <a:off x="6192795" y="3931681"/>
            <a:ext cx="58036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TextovéPole 102"/>
          <p:cNvSpPr txBox="1"/>
          <p:nvPr/>
        </p:nvSpPr>
        <p:spPr>
          <a:xfrm>
            <a:off x="5398534" y="3914684"/>
            <a:ext cx="58036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ovéPole 103"/>
          <p:cNvSpPr txBox="1"/>
          <p:nvPr/>
        </p:nvSpPr>
        <p:spPr>
          <a:xfrm>
            <a:off x="4575426" y="4759267"/>
            <a:ext cx="58036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ovéPole 104"/>
          <p:cNvSpPr txBox="1"/>
          <p:nvPr/>
        </p:nvSpPr>
        <p:spPr>
          <a:xfrm>
            <a:off x="7083072" y="581937"/>
            <a:ext cx="1401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ŘEŠENÍ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79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91" grpId="0" animBg="1"/>
      <p:bldP spid="92" grpId="0" animBg="1"/>
      <p:bldP spid="77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ovéPole 37"/>
          <p:cNvSpPr txBox="1"/>
          <p:nvPr/>
        </p:nvSpPr>
        <p:spPr>
          <a:xfrm>
            <a:off x="1978708" y="412403"/>
            <a:ext cx="58711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CESTA CHEMIKA ZA ELIXÍREM MLÁDÍ </a:t>
            </a:r>
          </a:p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JE OPRAVDU TĚŽKÁ.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ovéPole 107"/>
          <p:cNvSpPr txBox="1"/>
          <p:nvPr/>
        </p:nvSpPr>
        <p:spPr>
          <a:xfrm>
            <a:off x="6867270" y="607282"/>
            <a:ext cx="1401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ŘEŠENÍ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251520" y="1377174"/>
            <a:ext cx="2320532" cy="2574914"/>
            <a:chOff x="251520" y="1377174"/>
            <a:chExt cx="2320532" cy="2574914"/>
          </a:xfrm>
        </p:grpSpPr>
        <p:pic>
          <p:nvPicPr>
            <p:cNvPr id="1331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9538" r="8953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377174"/>
              <a:ext cx="2320532" cy="23205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2" name="TextovéPole 71"/>
            <p:cNvSpPr txBox="1"/>
            <p:nvPr/>
          </p:nvSpPr>
          <p:spPr>
            <a:xfrm>
              <a:off x="537995" y="3736644"/>
              <a:ext cx="63428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 smtClean="0">
                  <a:latin typeface="Arial" pitchFamily="34" charset="0"/>
                  <a:cs typeface="Arial" pitchFamily="34" charset="0"/>
                </a:rPr>
                <a:t>Obr. 50</a:t>
              </a:r>
              <a:endParaRPr lang="cs-CZ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2898551" y="1620970"/>
            <a:ext cx="4500061" cy="3600000"/>
            <a:chOff x="2898490" y="1637440"/>
            <a:chExt cx="4500061" cy="3600000"/>
          </a:xfrm>
        </p:grpSpPr>
        <p:grpSp>
          <p:nvGrpSpPr>
            <p:cNvPr id="143" name="Skupina 142"/>
            <p:cNvGrpSpPr/>
            <p:nvPr/>
          </p:nvGrpSpPr>
          <p:grpSpPr>
            <a:xfrm>
              <a:off x="2898551" y="4337440"/>
              <a:ext cx="4500000" cy="900000"/>
              <a:chOff x="2664288" y="1887118"/>
              <a:chExt cx="4500000" cy="900000"/>
            </a:xfrm>
          </p:grpSpPr>
          <p:grpSp>
            <p:nvGrpSpPr>
              <p:cNvPr id="144" name="Skupina 143"/>
              <p:cNvGrpSpPr/>
              <p:nvPr/>
            </p:nvGrpSpPr>
            <p:grpSpPr>
              <a:xfrm>
                <a:off x="2664288" y="1887118"/>
                <a:ext cx="4500000" cy="900000"/>
                <a:chOff x="3564288" y="1358462"/>
                <a:chExt cx="4500000" cy="900000"/>
              </a:xfrm>
            </p:grpSpPr>
            <p:sp>
              <p:nvSpPr>
                <p:cNvPr id="150" name="Obdélník 149"/>
                <p:cNvSpPr/>
                <p:nvPr/>
              </p:nvSpPr>
              <p:spPr>
                <a:xfrm>
                  <a:off x="4464288" y="1358462"/>
                  <a:ext cx="900000" cy="900000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1" name="Obdélník 150"/>
                <p:cNvSpPr/>
                <p:nvPr/>
              </p:nvSpPr>
              <p:spPr>
                <a:xfrm>
                  <a:off x="5364288" y="1358462"/>
                  <a:ext cx="900000" cy="900000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2" name="Obdélník 151"/>
                <p:cNvSpPr/>
                <p:nvPr/>
              </p:nvSpPr>
              <p:spPr>
                <a:xfrm>
                  <a:off x="6264288" y="1358462"/>
                  <a:ext cx="900000" cy="900000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3" name="Obdélník 152"/>
                <p:cNvSpPr/>
                <p:nvPr/>
              </p:nvSpPr>
              <p:spPr>
                <a:xfrm>
                  <a:off x="7164288" y="1358462"/>
                  <a:ext cx="900000" cy="900000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54" name="Obdélník 153"/>
                <p:cNvSpPr/>
                <p:nvPr/>
              </p:nvSpPr>
              <p:spPr>
                <a:xfrm>
                  <a:off x="3564288" y="1358462"/>
                  <a:ext cx="900000" cy="900000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145" name="TextovéPole 144"/>
              <p:cNvSpPr txBox="1"/>
              <p:nvPr/>
            </p:nvSpPr>
            <p:spPr>
              <a:xfrm>
                <a:off x="3073832" y="1974665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030A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6" name="TextovéPole 145"/>
              <p:cNvSpPr txBox="1"/>
              <p:nvPr/>
            </p:nvSpPr>
            <p:spPr>
              <a:xfrm>
                <a:off x="3966025" y="1974665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030A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7" name="TextovéPole 146"/>
              <p:cNvSpPr txBox="1"/>
              <p:nvPr/>
            </p:nvSpPr>
            <p:spPr>
              <a:xfrm>
                <a:off x="4858218" y="1974665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030A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8" name="TextovéPole 147"/>
              <p:cNvSpPr txBox="1"/>
              <p:nvPr/>
            </p:nvSpPr>
            <p:spPr>
              <a:xfrm>
                <a:off x="5750411" y="1974665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030A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9" name="TextovéPole 148"/>
              <p:cNvSpPr txBox="1"/>
              <p:nvPr/>
            </p:nvSpPr>
            <p:spPr>
              <a:xfrm>
                <a:off x="6642605" y="1974665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030A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0" name="Skupina 9"/>
            <p:cNvGrpSpPr/>
            <p:nvPr/>
          </p:nvGrpSpPr>
          <p:grpSpPr>
            <a:xfrm>
              <a:off x="2898490" y="1637440"/>
              <a:ext cx="4500000" cy="1800000"/>
              <a:chOff x="2898490" y="1637440"/>
              <a:chExt cx="4500000" cy="1800000"/>
            </a:xfrm>
          </p:grpSpPr>
          <p:grpSp>
            <p:nvGrpSpPr>
              <p:cNvPr id="9" name="Skupina 8"/>
              <p:cNvGrpSpPr/>
              <p:nvPr/>
            </p:nvGrpSpPr>
            <p:grpSpPr>
              <a:xfrm>
                <a:off x="2898490" y="2537440"/>
                <a:ext cx="4500000" cy="900000"/>
                <a:chOff x="2664288" y="1887118"/>
                <a:chExt cx="4500000" cy="900000"/>
              </a:xfrm>
            </p:grpSpPr>
            <p:grpSp>
              <p:nvGrpSpPr>
                <p:cNvPr id="5" name="Skupina 4"/>
                <p:cNvGrpSpPr/>
                <p:nvPr/>
              </p:nvGrpSpPr>
              <p:grpSpPr>
                <a:xfrm>
                  <a:off x="2664288" y="1887118"/>
                  <a:ext cx="4500000" cy="900000"/>
                  <a:chOff x="3564288" y="1358462"/>
                  <a:chExt cx="4500000" cy="900000"/>
                </a:xfrm>
              </p:grpSpPr>
              <p:sp>
                <p:nvSpPr>
                  <p:cNvPr id="116" name="Obdélník 115"/>
                  <p:cNvSpPr/>
                  <p:nvPr/>
                </p:nvSpPr>
                <p:spPr>
                  <a:xfrm>
                    <a:off x="44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17" name="Obdélník 116"/>
                  <p:cNvSpPr/>
                  <p:nvPr/>
                </p:nvSpPr>
                <p:spPr>
                  <a:xfrm>
                    <a:off x="53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18" name="Obdélník 117"/>
                  <p:cNvSpPr/>
                  <p:nvPr/>
                </p:nvSpPr>
                <p:spPr>
                  <a:xfrm>
                    <a:off x="62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19" name="Obdélník 118"/>
                  <p:cNvSpPr/>
                  <p:nvPr/>
                </p:nvSpPr>
                <p:spPr>
                  <a:xfrm>
                    <a:off x="71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20" name="Obdélník 119"/>
                  <p:cNvSpPr/>
                  <p:nvPr/>
                </p:nvSpPr>
                <p:spPr>
                  <a:xfrm>
                    <a:off x="35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77" name="TextovéPole 76"/>
                <p:cNvSpPr txBox="1"/>
                <p:nvPr/>
              </p:nvSpPr>
              <p:spPr>
                <a:xfrm>
                  <a:off x="3073832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39" name="TextovéPole 138"/>
                <p:cNvSpPr txBox="1"/>
                <p:nvPr/>
              </p:nvSpPr>
              <p:spPr>
                <a:xfrm>
                  <a:off x="3971511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0" name="TextovéPole 139"/>
                <p:cNvSpPr txBox="1"/>
                <p:nvPr/>
              </p:nvSpPr>
              <p:spPr>
                <a:xfrm>
                  <a:off x="4869190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41" name="TextovéPole 140"/>
                <p:cNvSpPr txBox="1"/>
                <p:nvPr/>
              </p:nvSpPr>
              <p:spPr>
                <a:xfrm>
                  <a:off x="5766869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5" name="TextovéPole 154"/>
                <p:cNvSpPr txBox="1"/>
                <p:nvPr/>
              </p:nvSpPr>
              <p:spPr>
                <a:xfrm>
                  <a:off x="6664548" y="1974665"/>
                  <a:ext cx="399359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cs-CZ" sz="2400" b="1" dirty="0" smtClean="0">
                      <a:latin typeface="Arial" pitchFamily="34" charset="0"/>
                      <a:cs typeface="Arial" pitchFamily="34" charset="0"/>
                    </a:rPr>
                    <a:t>8</a:t>
                  </a:r>
                  <a:endParaRPr lang="cs-CZ" sz="2400" b="1" dirty="0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grpSp>
            <p:nvGrpSpPr>
              <p:cNvPr id="156" name="Skupina 155"/>
              <p:cNvGrpSpPr/>
              <p:nvPr/>
            </p:nvGrpSpPr>
            <p:grpSpPr>
              <a:xfrm>
                <a:off x="2898490" y="1637440"/>
                <a:ext cx="4500000" cy="900000"/>
                <a:chOff x="2664288" y="1887118"/>
                <a:chExt cx="4500000" cy="900000"/>
              </a:xfrm>
            </p:grpSpPr>
            <p:grpSp>
              <p:nvGrpSpPr>
                <p:cNvPr id="157" name="Skupina 156"/>
                <p:cNvGrpSpPr/>
                <p:nvPr/>
              </p:nvGrpSpPr>
              <p:grpSpPr>
                <a:xfrm>
                  <a:off x="2664288" y="1887118"/>
                  <a:ext cx="4500000" cy="900000"/>
                  <a:chOff x="3564288" y="1358462"/>
                  <a:chExt cx="4500000" cy="900000"/>
                </a:xfrm>
              </p:grpSpPr>
              <p:sp>
                <p:nvSpPr>
                  <p:cNvPr id="163" name="Obdélník 162"/>
                  <p:cNvSpPr/>
                  <p:nvPr/>
                </p:nvSpPr>
                <p:spPr>
                  <a:xfrm>
                    <a:off x="44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64" name="Obdélník 163"/>
                  <p:cNvSpPr/>
                  <p:nvPr/>
                </p:nvSpPr>
                <p:spPr>
                  <a:xfrm>
                    <a:off x="53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65" name="Obdélník 164"/>
                  <p:cNvSpPr/>
                  <p:nvPr/>
                </p:nvSpPr>
                <p:spPr>
                  <a:xfrm>
                    <a:off x="62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66" name="Obdélník 165"/>
                  <p:cNvSpPr/>
                  <p:nvPr/>
                </p:nvSpPr>
                <p:spPr>
                  <a:xfrm>
                    <a:off x="71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67" name="Obdélník 166"/>
                  <p:cNvSpPr/>
                  <p:nvPr/>
                </p:nvSpPr>
                <p:spPr>
                  <a:xfrm>
                    <a:off x="35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158" name="TextovéPole 157"/>
                <p:cNvSpPr txBox="1"/>
                <p:nvPr/>
              </p:nvSpPr>
              <p:spPr>
                <a:xfrm>
                  <a:off x="3073832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59" name="TextovéPole 158"/>
                <p:cNvSpPr txBox="1"/>
                <p:nvPr/>
              </p:nvSpPr>
              <p:spPr>
                <a:xfrm>
                  <a:off x="3966025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0" name="TextovéPole 159"/>
                <p:cNvSpPr txBox="1"/>
                <p:nvPr/>
              </p:nvSpPr>
              <p:spPr>
                <a:xfrm>
                  <a:off x="4858218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1" name="TextovéPole 160"/>
                <p:cNvSpPr txBox="1"/>
                <p:nvPr/>
              </p:nvSpPr>
              <p:spPr>
                <a:xfrm>
                  <a:off x="5750411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62" name="TextovéPole 161"/>
                <p:cNvSpPr txBox="1"/>
                <p:nvPr/>
              </p:nvSpPr>
              <p:spPr>
                <a:xfrm>
                  <a:off x="6642605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12" name="Skupina 11"/>
            <p:cNvGrpSpPr/>
            <p:nvPr/>
          </p:nvGrpSpPr>
          <p:grpSpPr>
            <a:xfrm>
              <a:off x="2898490" y="3437440"/>
              <a:ext cx="4500000" cy="900000"/>
              <a:chOff x="2950509" y="3876278"/>
              <a:chExt cx="4500000" cy="900000"/>
            </a:xfrm>
          </p:grpSpPr>
          <p:grpSp>
            <p:nvGrpSpPr>
              <p:cNvPr id="169" name="Skupina 168"/>
              <p:cNvGrpSpPr/>
              <p:nvPr/>
            </p:nvGrpSpPr>
            <p:grpSpPr>
              <a:xfrm>
                <a:off x="2950509" y="3876278"/>
                <a:ext cx="4500000" cy="900000"/>
                <a:chOff x="3564288" y="1358462"/>
                <a:chExt cx="4500000" cy="900000"/>
              </a:xfrm>
            </p:grpSpPr>
            <p:sp>
              <p:nvSpPr>
                <p:cNvPr id="175" name="Obdélník 174"/>
                <p:cNvSpPr/>
                <p:nvPr/>
              </p:nvSpPr>
              <p:spPr>
                <a:xfrm>
                  <a:off x="4464288" y="1358462"/>
                  <a:ext cx="900000" cy="900000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76" name="Obdélník 175"/>
                <p:cNvSpPr/>
                <p:nvPr/>
              </p:nvSpPr>
              <p:spPr>
                <a:xfrm>
                  <a:off x="5364288" y="1358462"/>
                  <a:ext cx="900000" cy="900000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77" name="Obdélník 176"/>
                <p:cNvSpPr/>
                <p:nvPr/>
              </p:nvSpPr>
              <p:spPr>
                <a:xfrm>
                  <a:off x="6264288" y="1358462"/>
                  <a:ext cx="900000" cy="900000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78" name="Obdélník 177"/>
                <p:cNvSpPr/>
                <p:nvPr/>
              </p:nvSpPr>
              <p:spPr>
                <a:xfrm>
                  <a:off x="7164288" y="1358462"/>
                  <a:ext cx="900000" cy="900000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79" name="Obdélník 178"/>
                <p:cNvSpPr/>
                <p:nvPr/>
              </p:nvSpPr>
              <p:spPr>
                <a:xfrm>
                  <a:off x="3564288" y="1358462"/>
                  <a:ext cx="900000" cy="900000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170" name="TextovéPole 169"/>
              <p:cNvSpPr txBox="1"/>
              <p:nvPr/>
            </p:nvSpPr>
            <p:spPr>
              <a:xfrm>
                <a:off x="3360053" y="3971289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030A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71" name="TextovéPole 170"/>
              <p:cNvSpPr txBox="1"/>
              <p:nvPr/>
            </p:nvSpPr>
            <p:spPr>
              <a:xfrm>
                <a:off x="6948490" y="3971289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030A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72" name="TextovéPole 171"/>
              <p:cNvSpPr txBox="1"/>
              <p:nvPr/>
            </p:nvSpPr>
            <p:spPr>
              <a:xfrm>
                <a:off x="5154271" y="3971289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030A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73" name="TextovéPole 172"/>
              <p:cNvSpPr txBox="1"/>
              <p:nvPr/>
            </p:nvSpPr>
            <p:spPr>
              <a:xfrm>
                <a:off x="6051380" y="3971289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7030A0"/>
                </a:solidFill>
              </a:ln>
            </p:spPr>
            <p:txBody>
              <a:bodyPr wrap="square" rtlCol="0">
                <a:spAutoFit/>
              </a:bodyPr>
              <a:lstStyle/>
              <a:p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74" name="TextovéPole 173"/>
              <p:cNvSpPr txBox="1"/>
              <p:nvPr/>
            </p:nvSpPr>
            <p:spPr>
              <a:xfrm>
                <a:off x="4257162" y="3971289"/>
                <a:ext cx="3993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4</a:t>
                </a:r>
                <a:endParaRPr lang="cs-CZ" sz="2400" b="1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grpSp>
        <p:nvGrpSpPr>
          <p:cNvPr id="180" name="Skupina 179"/>
          <p:cNvGrpSpPr/>
          <p:nvPr/>
        </p:nvGrpSpPr>
        <p:grpSpPr>
          <a:xfrm>
            <a:off x="2898612" y="1620970"/>
            <a:ext cx="4500061" cy="3600000"/>
            <a:chOff x="2898551" y="1620970"/>
            <a:chExt cx="4500061" cy="3600000"/>
          </a:xfrm>
        </p:grpSpPr>
        <p:grpSp>
          <p:nvGrpSpPr>
            <p:cNvPr id="181" name="Skupina 180"/>
            <p:cNvGrpSpPr/>
            <p:nvPr/>
          </p:nvGrpSpPr>
          <p:grpSpPr>
            <a:xfrm>
              <a:off x="2898551" y="1620970"/>
              <a:ext cx="4500061" cy="3600000"/>
              <a:chOff x="2898490" y="1637440"/>
              <a:chExt cx="4500061" cy="3600000"/>
            </a:xfrm>
          </p:grpSpPr>
          <p:grpSp>
            <p:nvGrpSpPr>
              <p:cNvPr id="201" name="Skupina 200"/>
              <p:cNvGrpSpPr/>
              <p:nvPr/>
            </p:nvGrpSpPr>
            <p:grpSpPr>
              <a:xfrm>
                <a:off x="2898551" y="4337440"/>
                <a:ext cx="4500000" cy="900000"/>
                <a:chOff x="2664288" y="1887118"/>
                <a:chExt cx="4500000" cy="900000"/>
              </a:xfrm>
            </p:grpSpPr>
            <p:grpSp>
              <p:nvGrpSpPr>
                <p:cNvPr id="239" name="Skupina 238"/>
                <p:cNvGrpSpPr/>
                <p:nvPr/>
              </p:nvGrpSpPr>
              <p:grpSpPr>
                <a:xfrm>
                  <a:off x="2664288" y="1887118"/>
                  <a:ext cx="4500000" cy="900000"/>
                  <a:chOff x="3564288" y="1358462"/>
                  <a:chExt cx="4500000" cy="900000"/>
                </a:xfrm>
              </p:grpSpPr>
              <p:sp>
                <p:nvSpPr>
                  <p:cNvPr id="245" name="Obdélník 244"/>
                  <p:cNvSpPr/>
                  <p:nvPr/>
                </p:nvSpPr>
                <p:spPr>
                  <a:xfrm>
                    <a:off x="44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246" name="Obdélník 245"/>
                  <p:cNvSpPr/>
                  <p:nvPr/>
                </p:nvSpPr>
                <p:spPr>
                  <a:xfrm>
                    <a:off x="53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247" name="Obdélník 246"/>
                  <p:cNvSpPr/>
                  <p:nvPr/>
                </p:nvSpPr>
                <p:spPr>
                  <a:xfrm>
                    <a:off x="62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248" name="Obdélník 247"/>
                  <p:cNvSpPr/>
                  <p:nvPr/>
                </p:nvSpPr>
                <p:spPr>
                  <a:xfrm>
                    <a:off x="71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249" name="Obdélník 248"/>
                  <p:cNvSpPr/>
                  <p:nvPr/>
                </p:nvSpPr>
                <p:spPr>
                  <a:xfrm>
                    <a:off x="35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240" name="TextovéPole 239"/>
                <p:cNvSpPr txBox="1"/>
                <p:nvPr/>
              </p:nvSpPr>
              <p:spPr>
                <a:xfrm>
                  <a:off x="3073832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1" name="TextovéPole 240"/>
                <p:cNvSpPr txBox="1"/>
                <p:nvPr/>
              </p:nvSpPr>
              <p:spPr>
                <a:xfrm>
                  <a:off x="3966025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2" name="TextovéPole 241"/>
                <p:cNvSpPr txBox="1"/>
                <p:nvPr/>
              </p:nvSpPr>
              <p:spPr>
                <a:xfrm>
                  <a:off x="4858218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3" name="TextovéPole 242"/>
                <p:cNvSpPr txBox="1"/>
                <p:nvPr/>
              </p:nvSpPr>
              <p:spPr>
                <a:xfrm>
                  <a:off x="5750411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4" name="TextovéPole 243"/>
                <p:cNvSpPr txBox="1"/>
                <p:nvPr/>
              </p:nvSpPr>
              <p:spPr>
                <a:xfrm>
                  <a:off x="6642605" y="1974665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grpSp>
            <p:nvGrpSpPr>
              <p:cNvPr id="202" name="Skupina 201"/>
              <p:cNvGrpSpPr/>
              <p:nvPr/>
            </p:nvGrpSpPr>
            <p:grpSpPr>
              <a:xfrm>
                <a:off x="2898490" y="1637440"/>
                <a:ext cx="4500000" cy="1800000"/>
                <a:chOff x="2898490" y="1637440"/>
                <a:chExt cx="4500000" cy="1800000"/>
              </a:xfrm>
            </p:grpSpPr>
            <p:grpSp>
              <p:nvGrpSpPr>
                <p:cNvPr id="215" name="Skupina 214"/>
                <p:cNvGrpSpPr/>
                <p:nvPr/>
              </p:nvGrpSpPr>
              <p:grpSpPr>
                <a:xfrm>
                  <a:off x="2898490" y="2537440"/>
                  <a:ext cx="4500000" cy="900000"/>
                  <a:chOff x="2664288" y="1887118"/>
                  <a:chExt cx="4500000" cy="900000"/>
                </a:xfrm>
              </p:grpSpPr>
              <p:grpSp>
                <p:nvGrpSpPr>
                  <p:cNvPr id="228" name="Skupina 227"/>
                  <p:cNvGrpSpPr/>
                  <p:nvPr/>
                </p:nvGrpSpPr>
                <p:grpSpPr>
                  <a:xfrm>
                    <a:off x="2664288" y="1887118"/>
                    <a:ext cx="4500000" cy="900000"/>
                    <a:chOff x="3564288" y="1358462"/>
                    <a:chExt cx="4500000" cy="900000"/>
                  </a:xfrm>
                </p:grpSpPr>
                <p:sp>
                  <p:nvSpPr>
                    <p:cNvPr id="234" name="Obdélník 233"/>
                    <p:cNvSpPr/>
                    <p:nvPr/>
                  </p:nvSpPr>
                  <p:spPr>
                    <a:xfrm>
                      <a:off x="4464288" y="1358462"/>
                      <a:ext cx="900000" cy="900000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235" name="Obdélník 234"/>
                    <p:cNvSpPr/>
                    <p:nvPr/>
                  </p:nvSpPr>
                  <p:spPr>
                    <a:xfrm>
                      <a:off x="5364288" y="1358462"/>
                      <a:ext cx="900000" cy="900000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236" name="Obdélník 235"/>
                    <p:cNvSpPr/>
                    <p:nvPr/>
                  </p:nvSpPr>
                  <p:spPr>
                    <a:xfrm>
                      <a:off x="6264288" y="1358462"/>
                      <a:ext cx="900000" cy="900000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237" name="Obdélník 236"/>
                    <p:cNvSpPr/>
                    <p:nvPr/>
                  </p:nvSpPr>
                  <p:spPr>
                    <a:xfrm>
                      <a:off x="7164288" y="1358462"/>
                      <a:ext cx="900000" cy="900000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238" name="Obdélník 237"/>
                    <p:cNvSpPr/>
                    <p:nvPr/>
                  </p:nvSpPr>
                  <p:spPr>
                    <a:xfrm>
                      <a:off x="3564288" y="1358462"/>
                      <a:ext cx="900000" cy="900000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</p:grpSp>
              <p:sp>
                <p:nvSpPr>
                  <p:cNvPr id="229" name="TextovéPole 228"/>
                  <p:cNvSpPr txBox="1"/>
                  <p:nvPr/>
                </p:nvSpPr>
                <p:spPr>
                  <a:xfrm>
                    <a:off x="3073832" y="1974665"/>
                    <a:ext cx="399359" cy="461665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endParaRPr lang="cs-CZ" sz="2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230" name="TextovéPole 229"/>
                  <p:cNvSpPr txBox="1"/>
                  <p:nvPr/>
                </p:nvSpPr>
                <p:spPr>
                  <a:xfrm>
                    <a:off x="3971511" y="1974665"/>
                    <a:ext cx="399359" cy="461665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endParaRPr lang="cs-CZ" sz="2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231" name="TextovéPole 230"/>
                  <p:cNvSpPr txBox="1"/>
                  <p:nvPr/>
                </p:nvSpPr>
                <p:spPr>
                  <a:xfrm>
                    <a:off x="4869190" y="1974665"/>
                    <a:ext cx="399359" cy="461665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endParaRPr lang="cs-CZ" sz="2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232" name="TextovéPole 231"/>
                  <p:cNvSpPr txBox="1"/>
                  <p:nvPr/>
                </p:nvSpPr>
                <p:spPr>
                  <a:xfrm>
                    <a:off x="5766869" y="1974665"/>
                    <a:ext cx="399359" cy="461665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endParaRPr lang="cs-CZ" sz="2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233" name="TextovéPole 232"/>
                  <p:cNvSpPr txBox="1"/>
                  <p:nvPr/>
                </p:nvSpPr>
                <p:spPr>
                  <a:xfrm>
                    <a:off x="6664548" y="1974665"/>
                    <a:ext cx="399359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cs-CZ" sz="2400" b="1" dirty="0" smtClean="0">
                        <a:latin typeface="Arial" pitchFamily="34" charset="0"/>
                        <a:cs typeface="Arial" pitchFamily="34" charset="0"/>
                      </a:rPr>
                      <a:t>8</a:t>
                    </a:r>
                    <a:endParaRPr lang="cs-CZ" sz="2400" b="1" dirty="0"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grpSp>
              <p:nvGrpSpPr>
                <p:cNvPr id="216" name="Skupina 215"/>
                <p:cNvGrpSpPr/>
                <p:nvPr/>
              </p:nvGrpSpPr>
              <p:grpSpPr>
                <a:xfrm>
                  <a:off x="2898490" y="1637440"/>
                  <a:ext cx="4500000" cy="900000"/>
                  <a:chOff x="2664288" y="1887118"/>
                  <a:chExt cx="4500000" cy="900000"/>
                </a:xfrm>
              </p:grpSpPr>
              <p:grpSp>
                <p:nvGrpSpPr>
                  <p:cNvPr id="217" name="Skupina 216"/>
                  <p:cNvGrpSpPr/>
                  <p:nvPr/>
                </p:nvGrpSpPr>
                <p:grpSpPr>
                  <a:xfrm>
                    <a:off x="2664288" y="1887118"/>
                    <a:ext cx="4500000" cy="900000"/>
                    <a:chOff x="3564288" y="1358462"/>
                    <a:chExt cx="4500000" cy="900000"/>
                  </a:xfrm>
                </p:grpSpPr>
                <p:sp>
                  <p:nvSpPr>
                    <p:cNvPr id="223" name="Obdélník 222"/>
                    <p:cNvSpPr/>
                    <p:nvPr/>
                  </p:nvSpPr>
                  <p:spPr>
                    <a:xfrm>
                      <a:off x="4464288" y="1358462"/>
                      <a:ext cx="900000" cy="900000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224" name="Obdélník 223"/>
                    <p:cNvSpPr/>
                    <p:nvPr/>
                  </p:nvSpPr>
                  <p:spPr>
                    <a:xfrm>
                      <a:off x="5364288" y="1358462"/>
                      <a:ext cx="900000" cy="900000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225" name="Obdélník 224"/>
                    <p:cNvSpPr/>
                    <p:nvPr/>
                  </p:nvSpPr>
                  <p:spPr>
                    <a:xfrm>
                      <a:off x="6264288" y="1358462"/>
                      <a:ext cx="900000" cy="900000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226" name="Obdélník 225"/>
                    <p:cNvSpPr/>
                    <p:nvPr/>
                  </p:nvSpPr>
                  <p:spPr>
                    <a:xfrm>
                      <a:off x="7164288" y="1358462"/>
                      <a:ext cx="900000" cy="900000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  <p:sp>
                  <p:nvSpPr>
                    <p:cNvPr id="227" name="Obdélník 226"/>
                    <p:cNvSpPr/>
                    <p:nvPr/>
                  </p:nvSpPr>
                  <p:spPr>
                    <a:xfrm>
                      <a:off x="3564288" y="1358462"/>
                      <a:ext cx="900000" cy="900000"/>
                    </a:xfrm>
                    <a:prstGeom prst="rect">
                      <a:avLst/>
                    </a:prstGeom>
                    <a:solidFill>
                      <a:schemeClr val="accent5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cs-CZ"/>
                    </a:p>
                  </p:txBody>
                </p:sp>
              </p:grpSp>
              <p:sp>
                <p:nvSpPr>
                  <p:cNvPr id="218" name="TextovéPole 217"/>
                  <p:cNvSpPr txBox="1"/>
                  <p:nvPr/>
                </p:nvSpPr>
                <p:spPr>
                  <a:xfrm>
                    <a:off x="3073832" y="1974665"/>
                    <a:ext cx="399359" cy="461665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endParaRPr lang="cs-CZ" sz="2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219" name="TextovéPole 218"/>
                  <p:cNvSpPr txBox="1"/>
                  <p:nvPr/>
                </p:nvSpPr>
                <p:spPr>
                  <a:xfrm>
                    <a:off x="3966025" y="1974665"/>
                    <a:ext cx="399359" cy="461665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endParaRPr lang="cs-CZ" sz="2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220" name="TextovéPole 219"/>
                  <p:cNvSpPr txBox="1"/>
                  <p:nvPr/>
                </p:nvSpPr>
                <p:spPr>
                  <a:xfrm>
                    <a:off x="4858218" y="1974665"/>
                    <a:ext cx="399359" cy="461665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endParaRPr lang="cs-CZ" sz="2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221" name="TextovéPole 220"/>
                  <p:cNvSpPr txBox="1"/>
                  <p:nvPr/>
                </p:nvSpPr>
                <p:spPr>
                  <a:xfrm>
                    <a:off x="5750411" y="1974665"/>
                    <a:ext cx="399359" cy="461665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endParaRPr lang="cs-CZ" sz="2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222" name="TextovéPole 221"/>
                  <p:cNvSpPr txBox="1"/>
                  <p:nvPr/>
                </p:nvSpPr>
                <p:spPr>
                  <a:xfrm>
                    <a:off x="6642605" y="1974665"/>
                    <a:ext cx="399359" cy="461665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rgbClr val="7030A0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endParaRPr lang="cs-CZ" sz="2400" b="1" dirty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</p:grpSp>
          <p:grpSp>
            <p:nvGrpSpPr>
              <p:cNvPr id="203" name="Skupina 202"/>
              <p:cNvGrpSpPr/>
              <p:nvPr/>
            </p:nvGrpSpPr>
            <p:grpSpPr>
              <a:xfrm>
                <a:off x="2898490" y="3437440"/>
                <a:ext cx="4500000" cy="900000"/>
                <a:chOff x="2950509" y="3876278"/>
                <a:chExt cx="4500000" cy="900000"/>
              </a:xfrm>
            </p:grpSpPr>
            <p:grpSp>
              <p:nvGrpSpPr>
                <p:cNvPr id="204" name="Skupina 203"/>
                <p:cNvGrpSpPr/>
                <p:nvPr/>
              </p:nvGrpSpPr>
              <p:grpSpPr>
                <a:xfrm>
                  <a:off x="2950509" y="3876278"/>
                  <a:ext cx="4500000" cy="900000"/>
                  <a:chOff x="3564288" y="1358462"/>
                  <a:chExt cx="4500000" cy="900000"/>
                </a:xfrm>
              </p:grpSpPr>
              <p:sp>
                <p:nvSpPr>
                  <p:cNvPr id="210" name="Obdélník 209"/>
                  <p:cNvSpPr/>
                  <p:nvPr/>
                </p:nvSpPr>
                <p:spPr>
                  <a:xfrm>
                    <a:off x="44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211" name="Obdélník 210"/>
                  <p:cNvSpPr/>
                  <p:nvPr/>
                </p:nvSpPr>
                <p:spPr>
                  <a:xfrm>
                    <a:off x="53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212" name="Obdélník 211"/>
                  <p:cNvSpPr/>
                  <p:nvPr/>
                </p:nvSpPr>
                <p:spPr>
                  <a:xfrm>
                    <a:off x="62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213" name="Obdélník 212"/>
                  <p:cNvSpPr/>
                  <p:nvPr/>
                </p:nvSpPr>
                <p:spPr>
                  <a:xfrm>
                    <a:off x="71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214" name="Obdélník 213"/>
                  <p:cNvSpPr/>
                  <p:nvPr/>
                </p:nvSpPr>
                <p:spPr>
                  <a:xfrm>
                    <a:off x="3564288" y="1358462"/>
                    <a:ext cx="900000" cy="900000"/>
                  </a:xfrm>
                  <a:prstGeom prst="rect">
                    <a:avLst/>
                  </a:prstGeom>
                  <a:solidFill>
                    <a:schemeClr val="accent5">
                      <a:lumMod val="20000"/>
                      <a:lumOff val="80000"/>
                    </a:schemeClr>
                  </a:solidFill>
                  <a:ln>
                    <a:solidFill>
                      <a:schemeClr val="accent6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205" name="TextovéPole 204"/>
                <p:cNvSpPr txBox="1"/>
                <p:nvPr/>
              </p:nvSpPr>
              <p:spPr>
                <a:xfrm>
                  <a:off x="3360053" y="3971289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6" name="TextovéPole 205"/>
                <p:cNvSpPr txBox="1"/>
                <p:nvPr/>
              </p:nvSpPr>
              <p:spPr>
                <a:xfrm>
                  <a:off x="6948490" y="3971289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" name="TextovéPole 206"/>
                <p:cNvSpPr txBox="1"/>
                <p:nvPr/>
              </p:nvSpPr>
              <p:spPr>
                <a:xfrm>
                  <a:off x="5154271" y="3971289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" name="TextovéPole 207"/>
                <p:cNvSpPr txBox="1"/>
                <p:nvPr/>
              </p:nvSpPr>
              <p:spPr>
                <a:xfrm>
                  <a:off x="6051380" y="3971289"/>
                  <a:ext cx="399359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endParaRPr lang="cs-CZ" sz="24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9" name="TextovéPole 208"/>
                <p:cNvSpPr txBox="1"/>
                <p:nvPr/>
              </p:nvSpPr>
              <p:spPr>
                <a:xfrm>
                  <a:off x="4257162" y="3971289"/>
                  <a:ext cx="399359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cs-CZ" sz="2400" b="1" dirty="0" smtClean="0">
                      <a:latin typeface="Arial" pitchFamily="34" charset="0"/>
                      <a:cs typeface="Arial" pitchFamily="34" charset="0"/>
                    </a:rPr>
                    <a:t>4</a:t>
                  </a:r>
                  <a:endParaRPr lang="cs-CZ" sz="2400" b="1" dirty="0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182" name="Skupina 181"/>
            <p:cNvGrpSpPr/>
            <p:nvPr/>
          </p:nvGrpSpPr>
          <p:grpSpPr>
            <a:xfrm>
              <a:off x="3120470" y="1699689"/>
              <a:ext cx="4177700" cy="3180135"/>
              <a:chOff x="3120470" y="1699689"/>
              <a:chExt cx="4177700" cy="3180135"/>
            </a:xfrm>
          </p:grpSpPr>
          <p:sp>
            <p:nvSpPr>
              <p:cNvPr id="183" name="TextovéPole 182"/>
              <p:cNvSpPr txBox="1"/>
              <p:nvPr/>
            </p:nvSpPr>
            <p:spPr>
              <a:xfrm>
                <a:off x="6867209" y="1708516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9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84" name="TextovéPole 183"/>
              <p:cNvSpPr txBox="1"/>
              <p:nvPr/>
            </p:nvSpPr>
            <p:spPr>
              <a:xfrm>
                <a:off x="4211000" y="2612515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5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85" name="TextovéPole 184"/>
              <p:cNvSpPr txBox="1"/>
              <p:nvPr/>
            </p:nvSpPr>
            <p:spPr>
              <a:xfrm>
                <a:off x="5102312" y="2626163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6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86" name="TextovéPole 185"/>
              <p:cNvSpPr txBox="1"/>
              <p:nvPr/>
            </p:nvSpPr>
            <p:spPr>
              <a:xfrm>
                <a:off x="6016702" y="2626162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7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87" name="TextovéPole 186"/>
              <p:cNvSpPr txBox="1"/>
              <p:nvPr/>
            </p:nvSpPr>
            <p:spPr>
              <a:xfrm>
                <a:off x="6898811" y="3505811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1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88" name="TextovéPole 187"/>
              <p:cNvSpPr txBox="1"/>
              <p:nvPr/>
            </p:nvSpPr>
            <p:spPr>
              <a:xfrm>
                <a:off x="6016701" y="3537105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2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89" name="TextovéPole 188"/>
              <p:cNvSpPr txBox="1"/>
              <p:nvPr/>
            </p:nvSpPr>
            <p:spPr>
              <a:xfrm>
                <a:off x="5102311" y="3537105"/>
                <a:ext cx="399359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3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0" name="TextovéPole 189"/>
              <p:cNvSpPr txBox="1"/>
              <p:nvPr/>
            </p:nvSpPr>
            <p:spPr>
              <a:xfrm>
                <a:off x="5786521" y="1708517"/>
                <a:ext cx="582781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10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1" name="TextovéPole 190"/>
              <p:cNvSpPr txBox="1"/>
              <p:nvPr/>
            </p:nvSpPr>
            <p:spPr>
              <a:xfrm>
                <a:off x="4918891" y="1708515"/>
                <a:ext cx="582781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11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2" name="TextovéPole 191"/>
              <p:cNvSpPr txBox="1"/>
              <p:nvPr/>
            </p:nvSpPr>
            <p:spPr>
              <a:xfrm>
                <a:off x="4016866" y="1699689"/>
                <a:ext cx="582781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12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3" name="TextovéPole 192"/>
              <p:cNvSpPr txBox="1"/>
              <p:nvPr/>
            </p:nvSpPr>
            <p:spPr>
              <a:xfrm>
                <a:off x="3124734" y="1708517"/>
                <a:ext cx="582781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13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4" name="TextovéPole 193"/>
              <p:cNvSpPr txBox="1"/>
              <p:nvPr/>
            </p:nvSpPr>
            <p:spPr>
              <a:xfrm>
                <a:off x="3120471" y="2608516"/>
                <a:ext cx="582781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14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5" name="TextovéPole 194"/>
              <p:cNvSpPr txBox="1"/>
              <p:nvPr/>
            </p:nvSpPr>
            <p:spPr>
              <a:xfrm>
                <a:off x="3124734" y="3537105"/>
                <a:ext cx="582781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15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6" name="TextovéPole 195"/>
              <p:cNvSpPr txBox="1"/>
              <p:nvPr/>
            </p:nvSpPr>
            <p:spPr>
              <a:xfrm>
                <a:off x="3120470" y="4408517"/>
                <a:ext cx="582781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16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7" name="TextovéPole 196"/>
              <p:cNvSpPr txBox="1"/>
              <p:nvPr/>
            </p:nvSpPr>
            <p:spPr>
              <a:xfrm>
                <a:off x="4027578" y="4408517"/>
                <a:ext cx="582781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17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8" name="TextovéPole 197"/>
              <p:cNvSpPr txBox="1"/>
              <p:nvPr/>
            </p:nvSpPr>
            <p:spPr>
              <a:xfrm>
                <a:off x="4908750" y="4413338"/>
                <a:ext cx="582781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18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9" name="TextovéPole 198"/>
              <p:cNvSpPr txBox="1"/>
              <p:nvPr/>
            </p:nvSpPr>
            <p:spPr>
              <a:xfrm>
                <a:off x="5801313" y="4413337"/>
                <a:ext cx="582781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19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00" name="TextovéPole 199"/>
              <p:cNvSpPr txBox="1"/>
              <p:nvPr/>
            </p:nvSpPr>
            <p:spPr>
              <a:xfrm>
                <a:off x="6693446" y="4418159"/>
                <a:ext cx="582781" cy="46166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b="1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0</a:t>
                </a:r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1292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10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01: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OCAL.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Betty </a:t>
            </a:r>
            <a:r>
              <a:rPr lang="cs-CZ" sz="1600" i="1" dirty="0" err="1">
                <a:latin typeface="Arial" pitchFamily="34" charset="0"/>
                <a:cs typeface="Arial" pitchFamily="34" charset="0"/>
              </a:rPr>
              <a:t>Boop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>
                <a:latin typeface="Arial" pitchFamily="34" charset="0"/>
                <a:cs typeface="Arial" pitchFamily="34" charset="0"/>
              </a:rPr>
              <a:t>clip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art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08-12-08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2012-08-21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http://www.clker.com/clipart-14773.html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02: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03: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04: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05: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06: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07: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08: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09: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10: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11: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OCAL.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Postman Wearing Skates clip 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art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10-12-10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2012-08-21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http://www.clker.com/clipart-postman-wearing-skates.html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132231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12: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13: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14: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15: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16: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17: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18: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19: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20: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21: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OCAL.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Girl And Boy Driving Car Cartoon clip 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art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07-11-18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http://www.clker.com/clipart-9344.html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22: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OCAL.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Girl And Boy Driving Car Cartoon clip 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art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07-11-18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http://www.clker.com/clipart-9344.html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23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: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24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: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25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26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27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: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28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: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29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30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31: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32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: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33819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33: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34: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35: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OCAL.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>
                <a:latin typeface="Arial" pitchFamily="34" charset="0"/>
                <a:cs typeface="Arial" pitchFamily="34" charset="0"/>
              </a:rPr>
              <a:t>Mechanic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>
                <a:latin typeface="Arial" pitchFamily="34" charset="0"/>
                <a:cs typeface="Arial" pitchFamily="34" charset="0"/>
              </a:rPr>
              <a:t>clip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 art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20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08-07-15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>
                <a:latin typeface="Arial" pitchFamily="34" charset="0"/>
                <a:cs typeface="Arial" pitchFamily="34" charset="0"/>
                <a:hlinkClick r:id="rId2"/>
              </a:rPr>
              <a:t>http://www.clker.com/clipart-23345.html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36: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37: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38: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39: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40: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41: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42: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43: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44: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45: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32659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4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6: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2012-08-21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47: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16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48: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OCAL.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>
                <a:latin typeface="Arial" pitchFamily="34" charset="0"/>
                <a:cs typeface="Arial" pitchFamily="34" charset="0"/>
              </a:rPr>
              <a:t>Fireman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 Alarm </a:t>
            </a:r>
            <a:r>
              <a:rPr lang="cs-CZ" sz="1600" i="1" dirty="0" err="1">
                <a:latin typeface="Arial" pitchFamily="34" charset="0"/>
                <a:cs typeface="Arial" pitchFamily="34" charset="0"/>
              </a:rPr>
              <a:t>clip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art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].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07-11-13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na 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http://www.clker.com/clipart-2369.html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49: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50: </a:t>
            </a:r>
            <a:r>
              <a:rPr lang="cs-CZ" sz="1600" i="1" dirty="0">
                <a:latin typeface="Arial" pitchFamily="34" charset="0"/>
                <a:cs typeface="Arial" pitchFamily="34" charset="0"/>
              </a:rPr>
              <a:t>Galerie Office.microsoft.com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2012-08-21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  </a:t>
            </a:r>
            <a:endParaRPr lang="cs-CZ" sz="16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16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198377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1971</TotalTime>
  <Words>1239</Words>
  <Application>Microsoft Office PowerPoint</Application>
  <PresentationFormat>Předvádění na obrazovce (4:3)</PresentationFormat>
  <Paragraphs>200</Paragraphs>
  <Slides>15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Slunovrat</vt:lpstr>
      <vt:lpstr>Acrobat Document</vt:lpstr>
      <vt:lpstr>Název školy: Svobodná základní škola,o.p.s. Autor: Karolína Bryczová Vasková Název materiálu: VY_32_INOVACE_09_MATEMATIKA _VÝSTAVIŠTĚ Název: VÝSTAVIŠTĚ Číslo projektu: CZ.1.07/1.4.00/21.0929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Svobodná základní škola,o.p.s. Autor: Karolína Bryczová Vasková Název materiálu: VY_32_INOVACE_02_ANGLIČTINA_numbers Název: numbers Číslo projektu: ………</dc:title>
  <dc:creator>Pavel Brycz</dc:creator>
  <cp:lastModifiedBy>pc</cp:lastModifiedBy>
  <cp:revision>323</cp:revision>
  <dcterms:created xsi:type="dcterms:W3CDTF">2012-03-31T12:09:58Z</dcterms:created>
  <dcterms:modified xsi:type="dcterms:W3CDTF">2012-08-21T20:29:40Z</dcterms:modified>
</cp:coreProperties>
</file>